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7569200" cy="1069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-28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" name="object 3061"/>
          <p:cNvSpPr/>
          <p:nvPr/>
        </p:nvSpPr>
        <p:spPr>
          <a:xfrm>
            <a:off x="5551628" y="399842"/>
            <a:ext cx="304017" cy="348792"/>
          </a:xfrm>
          <a:custGeom>
            <a:avLst/>
            <a:gdLst/>
            <a:ahLst/>
            <a:cxnLst/>
            <a:rect l="l" t="t" r="r" b="b"/>
            <a:pathLst>
              <a:path w="304017" h="348792">
                <a:moveTo>
                  <a:pt x="179672" y="66522"/>
                </a:moveTo>
                <a:lnTo>
                  <a:pt x="172229" y="62699"/>
                </a:lnTo>
                <a:lnTo>
                  <a:pt x="170262" y="61751"/>
                </a:lnTo>
                <a:lnTo>
                  <a:pt x="158637" y="58158"/>
                </a:lnTo>
                <a:lnTo>
                  <a:pt x="162450" y="106692"/>
                </a:lnTo>
                <a:lnTo>
                  <a:pt x="172864" y="106692"/>
                </a:lnTo>
                <a:lnTo>
                  <a:pt x="175633" y="108610"/>
                </a:lnTo>
                <a:lnTo>
                  <a:pt x="176268" y="112229"/>
                </a:lnTo>
                <a:lnTo>
                  <a:pt x="176700" y="115620"/>
                </a:lnTo>
                <a:lnTo>
                  <a:pt x="175214" y="122643"/>
                </a:lnTo>
                <a:lnTo>
                  <a:pt x="171594" y="132842"/>
                </a:lnTo>
                <a:lnTo>
                  <a:pt x="125684" y="263144"/>
                </a:lnTo>
                <a:lnTo>
                  <a:pt x="122200" y="272669"/>
                </a:lnTo>
                <a:lnTo>
                  <a:pt x="116806" y="285464"/>
                </a:lnTo>
                <a:lnTo>
                  <a:pt x="112501" y="292900"/>
                </a:lnTo>
                <a:lnTo>
                  <a:pt x="109098" y="296938"/>
                </a:lnTo>
                <a:lnTo>
                  <a:pt x="104640" y="298843"/>
                </a:lnTo>
                <a:lnTo>
                  <a:pt x="94442" y="298843"/>
                </a:lnTo>
                <a:lnTo>
                  <a:pt x="91889" y="297141"/>
                </a:lnTo>
                <a:lnTo>
                  <a:pt x="91457" y="293535"/>
                </a:lnTo>
                <a:lnTo>
                  <a:pt x="91038" y="289915"/>
                </a:lnTo>
                <a:lnTo>
                  <a:pt x="92740" y="282270"/>
                </a:lnTo>
                <a:lnTo>
                  <a:pt x="96779" y="270789"/>
                </a:lnTo>
                <a:lnTo>
                  <a:pt x="105910" y="67157"/>
                </a:lnTo>
                <a:lnTo>
                  <a:pt x="95577" y="73791"/>
                </a:lnTo>
                <a:lnTo>
                  <a:pt x="85875" y="82078"/>
                </a:lnTo>
                <a:lnTo>
                  <a:pt x="78491" y="91186"/>
                </a:lnTo>
                <a:lnTo>
                  <a:pt x="69166" y="109140"/>
                </a:lnTo>
                <a:lnTo>
                  <a:pt x="63917" y="121940"/>
                </a:lnTo>
                <a:lnTo>
                  <a:pt x="58298" y="137096"/>
                </a:lnTo>
                <a:lnTo>
                  <a:pt x="11752" y="268871"/>
                </a:lnTo>
                <a:lnTo>
                  <a:pt x="8052" y="279663"/>
                </a:lnTo>
                <a:lnTo>
                  <a:pt x="3828" y="293704"/>
                </a:lnTo>
                <a:lnTo>
                  <a:pt x="1175" y="305139"/>
                </a:lnTo>
                <a:lnTo>
                  <a:pt x="0" y="315384"/>
                </a:lnTo>
                <a:lnTo>
                  <a:pt x="2412" y="327489"/>
                </a:lnTo>
                <a:lnTo>
                  <a:pt x="10266" y="338175"/>
                </a:lnTo>
                <a:lnTo>
                  <a:pt x="15516" y="342320"/>
                </a:lnTo>
                <a:lnTo>
                  <a:pt x="26968" y="347162"/>
                </a:lnTo>
                <a:lnTo>
                  <a:pt x="41089" y="348792"/>
                </a:lnTo>
                <a:lnTo>
                  <a:pt x="46730" y="348568"/>
                </a:lnTo>
                <a:lnTo>
                  <a:pt x="59108" y="346546"/>
                </a:lnTo>
                <a:lnTo>
                  <a:pt x="71696" y="342417"/>
                </a:lnTo>
                <a:lnTo>
                  <a:pt x="82292" y="337519"/>
                </a:lnTo>
                <a:lnTo>
                  <a:pt x="93239" y="331119"/>
                </a:lnTo>
                <a:lnTo>
                  <a:pt x="104424" y="323291"/>
                </a:lnTo>
                <a:lnTo>
                  <a:pt x="97198" y="343700"/>
                </a:lnTo>
                <a:lnTo>
                  <a:pt x="182859" y="343700"/>
                </a:lnTo>
                <a:lnTo>
                  <a:pt x="304017" y="0"/>
                </a:lnTo>
                <a:lnTo>
                  <a:pt x="218356" y="0"/>
                </a:lnTo>
                <a:lnTo>
                  <a:pt x="190302" y="79921"/>
                </a:lnTo>
                <a:lnTo>
                  <a:pt x="185628" y="72263"/>
                </a:lnTo>
                <a:lnTo>
                  <a:pt x="179672" y="66522"/>
                </a:lnTo>
                <a:close/>
              </a:path>
              <a:path w="304017" h="348792">
                <a:moveTo>
                  <a:pt x="158637" y="58158"/>
                </a:moveTo>
                <a:lnTo>
                  <a:pt x="145026" y="56959"/>
                </a:lnTo>
                <a:lnTo>
                  <a:pt x="142687" y="56993"/>
                </a:lnTo>
                <a:lnTo>
                  <a:pt x="130113" y="58369"/>
                </a:lnTo>
                <a:lnTo>
                  <a:pt x="117867" y="61758"/>
                </a:lnTo>
                <a:lnTo>
                  <a:pt x="105910" y="67157"/>
                </a:lnTo>
                <a:lnTo>
                  <a:pt x="96779" y="270789"/>
                </a:lnTo>
                <a:lnTo>
                  <a:pt x="145445" y="132842"/>
                </a:lnTo>
                <a:lnTo>
                  <a:pt x="149281" y="121793"/>
                </a:lnTo>
                <a:lnTo>
                  <a:pt x="152671" y="114769"/>
                </a:lnTo>
                <a:lnTo>
                  <a:pt x="155656" y="111582"/>
                </a:lnTo>
                <a:lnTo>
                  <a:pt x="158412" y="108394"/>
                </a:lnTo>
                <a:lnTo>
                  <a:pt x="162450" y="106692"/>
                </a:lnTo>
                <a:lnTo>
                  <a:pt x="158637" y="5815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2" name="object 3062"/>
          <p:cNvSpPr/>
          <p:nvPr/>
        </p:nvSpPr>
        <p:spPr>
          <a:xfrm>
            <a:off x="5642667" y="506535"/>
            <a:ext cx="85661" cy="192151"/>
          </a:xfrm>
          <a:custGeom>
            <a:avLst/>
            <a:gdLst/>
            <a:ahLst/>
            <a:cxnLst/>
            <a:rect l="l" t="t" r="r" b="b"/>
            <a:pathLst>
              <a:path w="85661" h="192150">
                <a:moveTo>
                  <a:pt x="80556" y="26149"/>
                </a:moveTo>
                <a:lnTo>
                  <a:pt x="84175" y="15951"/>
                </a:lnTo>
                <a:lnTo>
                  <a:pt x="85661" y="8928"/>
                </a:lnTo>
                <a:lnTo>
                  <a:pt x="85229" y="5537"/>
                </a:lnTo>
                <a:lnTo>
                  <a:pt x="84594" y="1917"/>
                </a:lnTo>
                <a:lnTo>
                  <a:pt x="81826" y="0"/>
                </a:lnTo>
                <a:lnTo>
                  <a:pt x="76517" y="0"/>
                </a:lnTo>
                <a:lnTo>
                  <a:pt x="71412" y="0"/>
                </a:lnTo>
                <a:lnTo>
                  <a:pt x="67373" y="1701"/>
                </a:lnTo>
                <a:lnTo>
                  <a:pt x="64617" y="4889"/>
                </a:lnTo>
                <a:lnTo>
                  <a:pt x="61633" y="8077"/>
                </a:lnTo>
                <a:lnTo>
                  <a:pt x="58242" y="15100"/>
                </a:lnTo>
                <a:lnTo>
                  <a:pt x="54406" y="26149"/>
                </a:lnTo>
                <a:lnTo>
                  <a:pt x="5740" y="164096"/>
                </a:lnTo>
                <a:lnTo>
                  <a:pt x="1701" y="175577"/>
                </a:lnTo>
                <a:lnTo>
                  <a:pt x="0" y="183222"/>
                </a:lnTo>
                <a:lnTo>
                  <a:pt x="419" y="186842"/>
                </a:lnTo>
                <a:lnTo>
                  <a:pt x="850" y="190449"/>
                </a:lnTo>
                <a:lnTo>
                  <a:pt x="3403" y="192150"/>
                </a:lnTo>
                <a:lnTo>
                  <a:pt x="8077" y="192150"/>
                </a:lnTo>
                <a:lnTo>
                  <a:pt x="13601" y="192150"/>
                </a:lnTo>
                <a:lnTo>
                  <a:pt x="18059" y="190245"/>
                </a:lnTo>
                <a:lnTo>
                  <a:pt x="21463" y="186207"/>
                </a:lnTo>
                <a:lnTo>
                  <a:pt x="25767" y="178772"/>
                </a:lnTo>
                <a:lnTo>
                  <a:pt x="31161" y="165976"/>
                </a:lnTo>
                <a:lnTo>
                  <a:pt x="34645" y="156451"/>
                </a:lnTo>
                <a:lnTo>
                  <a:pt x="80556" y="2614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3" name="object 3063"/>
          <p:cNvSpPr/>
          <p:nvPr/>
        </p:nvSpPr>
        <p:spPr>
          <a:xfrm>
            <a:off x="5551628" y="399842"/>
            <a:ext cx="304017" cy="348792"/>
          </a:xfrm>
          <a:custGeom>
            <a:avLst/>
            <a:gdLst/>
            <a:ahLst/>
            <a:cxnLst/>
            <a:rect l="l" t="t" r="r" b="b"/>
            <a:pathLst>
              <a:path w="304017" h="348792">
                <a:moveTo>
                  <a:pt x="304017" y="0"/>
                </a:moveTo>
                <a:lnTo>
                  <a:pt x="182859" y="343700"/>
                </a:lnTo>
                <a:lnTo>
                  <a:pt x="97198" y="343700"/>
                </a:lnTo>
                <a:lnTo>
                  <a:pt x="104424" y="323291"/>
                </a:lnTo>
                <a:lnTo>
                  <a:pt x="93239" y="331119"/>
                </a:lnTo>
                <a:lnTo>
                  <a:pt x="82292" y="337519"/>
                </a:lnTo>
                <a:lnTo>
                  <a:pt x="71696" y="342417"/>
                </a:lnTo>
                <a:lnTo>
                  <a:pt x="59108" y="346546"/>
                </a:lnTo>
                <a:lnTo>
                  <a:pt x="46730" y="348568"/>
                </a:lnTo>
                <a:lnTo>
                  <a:pt x="41089" y="348792"/>
                </a:lnTo>
                <a:lnTo>
                  <a:pt x="26968" y="347162"/>
                </a:lnTo>
                <a:lnTo>
                  <a:pt x="15516" y="342320"/>
                </a:lnTo>
                <a:lnTo>
                  <a:pt x="10266" y="338175"/>
                </a:lnTo>
                <a:lnTo>
                  <a:pt x="2412" y="327489"/>
                </a:lnTo>
                <a:lnTo>
                  <a:pt x="0" y="315384"/>
                </a:lnTo>
                <a:lnTo>
                  <a:pt x="68" y="313944"/>
                </a:lnTo>
                <a:lnTo>
                  <a:pt x="3828" y="293704"/>
                </a:lnTo>
                <a:lnTo>
                  <a:pt x="8052" y="279663"/>
                </a:lnTo>
                <a:lnTo>
                  <a:pt x="11752" y="268871"/>
                </a:lnTo>
                <a:lnTo>
                  <a:pt x="58298" y="137096"/>
                </a:lnTo>
                <a:lnTo>
                  <a:pt x="63917" y="121940"/>
                </a:lnTo>
                <a:lnTo>
                  <a:pt x="69166" y="109140"/>
                </a:lnTo>
                <a:lnTo>
                  <a:pt x="74087" y="98755"/>
                </a:lnTo>
                <a:lnTo>
                  <a:pt x="85875" y="82078"/>
                </a:lnTo>
                <a:lnTo>
                  <a:pt x="95577" y="73791"/>
                </a:lnTo>
                <a:lnTo>
                  <a:pt x="105910" y="67157"/>
                </a:lnTo>
                <a:lnTo>
                  <a:pt x="117867" y="61758"/>
                </a:lnTo>
                <a:lnTo>
                  <a:pt x="130113" y="58369"/>
                </a:lnTo>
                <a:lnTo>
                  <a:pt x="142687" y="56993"/>
                </a:lnTo>
                <a:lnTo>
                  <a:pt x="145026" y="56959"/>
                </a:lnTo>
                <a:lnTo>
                  <a:pt x="158637" y="58158"/>
                </a:lnTo>
                <a:lnTo>
                  <a:pt x="170262" y="61751"/>
                </a:lnTo>
                <a:lnTo>
                  <a:pt x="179672" y="66522"/>
                </a:lnTo>
                <a:lnTo>
                  <a:pt x="190302" y="79921"/>
                </a:lnTo>
                <a:lnTo>
                  <a:pt x="218356" y="0"/>
                </a:lnTo>
                <a:lnTo>
                  <a:pt x="304017" y="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4" name="object 3064"/>
          <p:cNvSpPr/>
          <p:nvPr/>
        </p:nvSpPr>
        <p:spPr>
          <a:xfrm>
            <a:off x="5786378" y="456801"/>
            <a:ext cx="247402" cy="291833"/>
          </a:xfrm>
          <a:custGeom>
            <a:avLst/>
            <a:gdLst/>
            <a:ahLst/>
            <a:cxnLst/>
            <a:rect l="l" t="t" r="r" b="b"/>
            <a:pathLst>
              <a:path w="247402" h="291833">
                <a:moveTo>
                  <a:pt x="237126" y="22837"/>
                </a:moveTo>
                <a:lnTo>
                  <a:pt x="227407" y="13601"/>
                </a:lnTo>
                <a:lnTo>
                  <a:pt x="223435" y="10980"/>
                </a:lnTo>
                <a:lnTo>
                  <a:pt x="213325" y="6156"/>
                </a:lnTo>
                <a:lnTo>
                  <a:pt x="201479" y="2727"/>
                </a:lnTo>
                <a:lnTo>
                  <a:pt x="187893" y="679"/>
                </a:lnTo>
                <a:lnTo>
                  <a:pt x="172569" y="0"/>
                </a:lnTo>
                <a:lnTo>
                  <a:pt x="165999" y="144"/>
                </a:lnTo>
                <a:lnTo>
                  <a:pt x="153234" y="1274"/>
                </a:lnTo>
                <a:lnTo>
                  <a:pt x="140720" y="3513"/>
                </a:lnTo>
                <a:lnTo>
                  <a:pt x="142188" y="62560"/>
                </a:lnTo>
                <a:lnTo>
                  <a:pt x="146216" y="55270"/>
                </a:lnTo>
                <a:lnTo>
                  <a:pt x="148756" y="51650"/>
                </a:lnTo>
                <a:lnTo>
                  <a:pt x="153227" y="49745"/>
                </a:lnTo>
                <a:lnTo>
                  <a:pt x="163856" y="49745"/>
                </a:lnTo>
                <a:lnTo>
                  <a:pt x="166193" y="52082"/>
                </a:lnTo>
                <a:lnTo>
                  <a:pt x="166409" y="56121"/>
                </a:lnTo>
                <a:lnTo>
                  <a:pt x="166274" y="58092"/>
                </a:lnTo>
                <a:lnTo>
                  <a:pt x="163952" y="68379"/>
                </a:lnTo>
                <a:lnTo>
                  <a:pt x="158751" y="84391"/>
                </a:lnTo>
                <a:lnTo>
                  <a:pt x="151525" y="105003"/>
                </a:lnTo>
                <a:lnTo>
                  <a:pt x="126442" y="105003"/>
                </a:lnTo>
                <a:lnTo>
                  <a:pt x="110288" y="150914"/>
                </a:lnTo>
                <a:lnTo>
                  <a:pt x="221248" y="150914"/>
                </a:lnTo>
                <a:lnTo>
                  <a:pt x="234418" y="113499"/>
                </a:lnTo>
                <a:lnTo>
                  <a:pt x="235222" y="111222"/>
                </a:lnTo>
                <a:lnTo>
                  <a:pt x="240122" y="96156"/>
                </a:lnTo>
                <a:lnTo>
                  <a:pt x="243780" y="82516"/>
                </a:lnTo>
                <a:lnTo>
                  <a:pt x="246203" y="70281"/>
                </a:lnTo>
                <a:lnTo>
                  <a:pt x="247402" y="59432"/>
                </a:lnTo>
                <a:lnTo>
                  <a:pt x="247384" y="49949"/>
                </a:lnTo>
                <a:lnTo>
                  <a:pt x="247017" y="46324"/>
                </a:lnTo>
                <a:lnTo>
                  <a:pt x="243651" y="33744"/>
                </a:lnTo>
                <a:lnTo>
                  <a:pt x="237126" y="22837"/>
                </a:lnTo>
                <a:close/>
              </a:path>
              <a:path w="247402" h="291833">
                <a:moveTo>
                  <a:pt x="18142" y="276984"/>
                </a:moveTo>
                <a:lnTo>
                  <a:pt x="30367" y="283972"/>
                </a:lnTo>
                <a:lnTo>
                  <a:pt x="36839" y="286381"/>
                </a:lnTo>
                <a:lnTo>
                  <a:pt x="48408" y="289375"/>
                </a:lnTo>
                <a:lnTo>
                  <a:pt x="61342" y="291210"/>
                </a:lnTo>
                <a:lnTo>
                  <a:pt x="75642" y="291833"/>
                </a:lnTo>
                <a:lnTo>
                  <a:pt x="88582" y="291369"/>
                </a:lnTo>
                <a:lnTo>
                  <a:pt x="101567" y="289857"/>
                </a:lnTo>
                <a:lnTo>
                  <a:pt x="113685" y="287313"/>
                </a:lnTo>
                <a:lnTo>
                  <a:pt x="124956" y="283756"/>
                </a:lnTo>
                <a:lnTo>
                  <a:pt x="132028" y="280869"/>
                </a:lnTo>
                <a:lnTo>
                  <a:pt x="143302" y="275130"/>
                </a:lnTo>
                <a:lnTo>
                  <a:pt x="153998" y="268168"/>
                </a:lnTo>
                <a:lnTo>
                  <a:pt x="164060" y="259956"/>
                </a:lnTo>
                <a:lnTo>
                  <a:pt x="175647" y="248752"/>
                </a:lnTo>
                <a:lnTo>
                  <a:pt x="183848" y="239174"/>
                </a:lnTo>
                <a:lnTo>
                  <a:pt x="189993" y="229984"/>
                </a:lnTo>
                <a:lnTo>
                  <a:pt x="197150" y="216065"/>
                </a:lnTo>
                <a:lnTo>
                  <a:pt x="202258" y="203957"/>
                </a:lnTo>
                <a:lnTo>
                  <a:pt x="207430" y="189814"/>
                </a:lnTo>
                <a:lnTo>
                  <a:pt x="214860" y="169189"/>
                </a:lnTo>
                <a:lnTo>
                  <a:pt x="133669" y="169189"/>
                </a:lnTo>
                <a:lnTo>
                  <a:pt x="120486" y="206184"/>
                </a:lnTo>
                <a:lnTo>
                  <a:pt x="117712" y="213791"/>
                </a:lnTo>
                <a:lnTo>
                  <a:pt x="112200" y="226466"/>
                </a:lnTo>
                <a:lnTo>
                  <a:pt x="107100" y="234657"/>
                </a:lnTo>
                <a:lnTo>
                  <a:pt x="103277" y="239547"/>
                </a:lnTo>
                <a:lnTo>
                  <a:pt x="97956" y="241884"/>
                </a:lnTo>
                <a:lnTo>
                  <a:pt x="86272" y="241884"/>
                </a:lnTo>
                <a:lnTo>
                  <a:pt x="83504" y="239979"/>
                </a:lnTo>
                <a:lnTo>
                  <a:pt x="82869" y="236359"/>
                </a:lnTo>
                <a:lnTo>
                  <a:pt x="83966" y="227324"/>
                </a:lnTo>
                <a:lnTo>
                  <a:pt x="88825" y="211709"/>
                </a:lnTo>
                <a:lnTo>
                  <a:pt x="110288" y="150914"/>
                </a:lnTo>
                <a:lnTo>
                  <a:pt x="126442" y="105003"/>
                </a:lnTo>
                <a:lnTo>
                  <a:pt x="133669" y="84391"/>
                </a:lnTo>
                <a:lnTo>
                  <a:pt x="136814" y="75707"/>
                </a:lnTo>
                <a:lnTo>
                  <a:pt x="142188" y="62560"/>
                </a:lnTo>
                <a:lnTo>
                  <a:pt x="140720" y="3513"/>
                </a:lnTo>
                <a:lnTo>
                  <a:pt x="128458" y="6848"/>
                </a:lnTo>
                <a:lnTo>
                  <a:pt x="116447" y="11264"/>
                </a:lnTo>
                <a:lnTo>
                  <a:pt x="100885" y="19235"/>
                </a:lnTo>
                <a:lnTo>
                  <a:pt x="90361" y="26429"/>
                </a:lnTo>
                <a:lnTo>
                  <a:pt x="80817" y="34680"/>
                </a:lnTo>
                <a:lnTo>
                  <a:pt x="72239" y="44005"/>
                </a:lnTo>
                <a:lnTo>
                  <a:pt x="64484" y="54530"/>
                </a:lnTo>
                <a:lnTo>
                  <a:pt x="58272" y="64706"/>
                </a:lnTo>
                <a:lnTo>
                  <a:pt x="52392" y="76043"/>
                </a:lnTo>
                <a:lnTo>
                  <a:pt x="46845" y="88550"/>
                </a:lnTo>
                <a:lnTo>
                  <a:pt x="41632" y="102235"/>
                </a:lnTo>
                <a:lnTo>
                  <a:pt x="12726" y="184505"/>
                </a:lnTo>
                <a:lnTo>
                  <a:pt x="8140" y="198058"/>
                </a:lnTo>
                <a:lnTo>
                  <a:pt x="4237" y="211415"/>
                </a:lnTo>
                <a:lnTo>
                  <a:pt x="1602" y="222836"/>
                </a:lnTo>
                <a:lnTo>
                  <a:pt x="192" y="232321"/>
                </a:lnTo>
                <a:lnTo>
                  <a:pt x="0" y="238167"/>
                </a:lnTo>
                <a:lnTo>
                  <a:pt x="1530" y="250783"/>
                </a:lnTo>
                <a:lnTo>
                  <a:pt x="5716" y="262509"/>
                </a:lnTo>
                <a:lnTo>
                  <a:pt x="9266" y="268304"/>
                </a:lnTo>
                <a:lnTo>
                  <a:pt x="18142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5" name="object 3065"/>
          <p:cNvSpPr/>
          <p:nvPr/>
        </p:nvSpPr>
        <p:spPr>
          <a:xfrm>
            <a:off x="5912821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740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6" name="object 3066"/>
          <p:cNvSpPr/>
          <p:nvPr/>
        </p:nvSpPr>
        <p:spPr>
          <a:xfrm>
            <a:off x="5786378" y="456801"/>
            <a:ext cx="247402" cy="291833"/>
          </a:xfrm>
          <a:custGeom>
            <a:avLst/>
            <a:gdLst/>
            <a:ahLst/>
            <a:cxnLst/>
            <a:rect l="l" t="t" r="r" b="b"/>
            <a:pathLst>
              <a:path w="247402" h="291833">
                <a:moveTo>
                  <a:pt x="221248" y="150914"/>
                </a:moveTo>
                <a:lnTo>
                  <a:pt x="110288" y="150914"/>
                </a:lnTo>
                <a:lnTo>
                  <a:pt x="88825" y="211709"/>
                </a:lnTo>
                <a:lnTo>
                  <a:pt x="83966" y="227324"/>
                </a:lnTo>
                <a:lnTo>
                  <a:pt x="82869" y="236359"/>
                </a:lnTo>
                <a:lnTo>
                  <a:pt x="83504" y="239979"/>
                </a:lnTo>
                <a:lnTo>
                  <a:pt x="86272" y="241884"/>
                </a:lnTo>
                <a:lnTo>
                  <a:pt x="91581" y="241884"/>
                </a:lnTo>
                <a:lnTo>
                  <a:pt x="97956" y="241884"/>
                </a:lnTo>
                <a:lnTo>
                  <a:pt x="103277" y="239547"/>
                </a:lnTo>
                <a:lnTo>
                  <a:pt x="107100" y="234657"/>
                </a:lnTo>
                <a:lnTo>
                  <a:pt x="112200" y="226466"/>
                </a:lnTo>
                <a:lnTo>
                  <a:pt x="117712" y="213791"/>
                </a:lnTo>
                <a:lnTo>
                  <a:pt x="120486" y="206184"/>
                </a:lnTo>
                <a:lnTo>
                  <a:pt x="133669" y="169189"/>
                </a:lnTo>
                <a:lnTo>
                  <a:pt x="214860" y="169189"/>
                </a:lnTo>
                <a:lnTo>
                  <a:pt x="207430" y="189814"/>
                </a:lnTo>
                <a:lnTo>
                  <a:pt x="202258" y="203957"/>
                </a:lnTo>
                <a:lnTo>
                  <a:pt x="197150" y="216065"/>
                </a:lnTo>
                <a:lnTo>
                  <a:pt x="192168" y="226134"/>
                </a:lnTo>
                <a:lnTo>
                  <a:pt x="183848" y="239174"/>
                </a:lnTo>
                <a:lnTo>
                  <a:pt x="175647" y="248752"/>
                </a:lnTo>
                <a:lnTo>
                  <a:pt x="165428" y="258724"/>
                </a:lnTo>
                <a:lnTo>
                  <a:pt x="153998" y="268168"/>
                </a:lnTo>
                <a:lnTo>
                  <a:pt x="143302" y="275130"/>
                </a:lnTo>
                <a:lnTo>
                  <a:pt x="132028" y="280869"/>
                </a:lnTo>
                <a:lnTo>
                  <a:pt x="113685" y="287313"/>
                </a:lnTo>
                <a:lnTo>
                  <a:pt x="101567" y="289857"/>
                </a:lnTo>
                <a:lnTo>
                  <a:pt x="88582" y="291369"/>
                </a:lnTo>
                <a:lnTo>
                  <a:pt x="75642" y="291833"/>
                </a:lnTo>
                <a:lnTo>
                  <a:pt x="61342" y="291210"/>
                </a:lnTo>
                <a:lnTo>
                  <a:pt x="48408" y="289375"/>
                </a:lnTo>
                <a:lnTo>
                  <a:pt x="36839" y="286381"/>
                </a:lnTo>
                <a:lnTo>
                  <a:pt x="18142" y="276984"/>
                </a:lnTo>
                <a:lnTo>
                  <a:pt x="9266" y="268304"/>
                </a:lnTo>
                <a:lnTo>
                  <a:pt x="1530" y="250783"/>
                </a:lnTo>
                <a:lnTo>
                  <a:pt x="0" y="238167"/>
                </a:lnTo>
                <a:lnTo>
                  <a:pt x="192" y="232321"/>
                </a:lnTo>
                <a:lnTo>
                  <a:pt x="4237" y="211415"/>
                </a:lnTo>
                <a:lnTo>
                  <a:pt x="8140" y="198058"/>
                </a:lnTo>
                <a:lnTo>
                  <a:pt x="12726" y="184505"/>
                </a:lnTo>
                <a:lnTo>
                  <a:pt x="41632" y="102235"/>
                </a:lnTo>
                <a:lnTo>
                  <a:pt x="46845" y="88550"/>
                </a:lnTo>
                <a:lnTo>
                  <a:pt x="52392" y="76043"/>
                </a:lnTo>
                <a:lnTo>
                  <a:pt x="58272" y="64706"/>
                </a:lnTo>
                <a:lnTo>
                  <a:pt x="64484" y="54530"/>
                </a:lnTo>
                <a:lnTo>
                  <a:pt x="71027" y="45506"/>
                </a:lnTo>
                <a:lnTo>
                  <a:pt x="80817" y="34680"/>
                </a:lnTo>
                <a:lnTo>
                  <a:pt x="90361" y="26429"/>
                </a:lnTo>
                <a:lnTo>
                  <a:pt x="100885" y="19235"/>
                </a:lnTo>
                <a:lnTo>
                  <a:pt x="112404" y="13080"/>
                </a:lnTo>
                <a:lnTo>
                  <a:pt x="128458" y="6848"/>
                </a:lnTo>
                <a:lnTo>
                  <a:pt x="140720" y="3513"/>
                </a:lnTo>
                <a:lnTo>
                  <a:pt x="153234" y="1274"/>
                </a:lnTo>
                <a:lnTo>
                  <a:pt x="165999" y="144"/>
                </a:lnTo>
                <a:lnTo>
                  <a:pt x="172569" y="0"/>
                </a:lnTo>
                <a:lnTo>
                  <a:pt x="187893" y="679"/>
                </a:lnTo>
                <a:lnTo>
                  <a:pt x="201479" y="2727"/>
                </a:lnTo>
                <a:lnTo>
                  <a:pt x="213325" y="6156"/>
                </a:lnTo>
                <a:lnTo>
                  <a:pt x="223435" y="10980"/>
                </a:lnTo>
                <a:lnTo>
                  <a:pt x="237126" y="22837"/>
                </a:lnTo>
                <a:lnTo>
                  <a:pt x="243651" y="33744"/>
                </a:lnTo>
                <a:lnTo>
                  <a:pt x="247017" y="46324"/>
                </a:lnTo>
                <a:lnTo>
                  <a:pt x="247402" y="59432"/>
                </a:lnTo>
                <a:lnTo>
                  <a:pt x="246203" y="70281"/>
                </a:lnTo>
                <a:lnTo>
                  <a:pt x="243780" y="82516"/>
                </a:lnTo>
                <a:lnTo>
                  <a:pt x="240122" y="96156"/>
                </a:lnTo>
                <a:lnTo>
                  <a:pt x="235222" y="111222"/>
                </a:lnTo>
                <a:lnTo>
                  <a:pt x="234418" y="113499"/>
                </a:lnTo>
                <a:lnTo>
                  <a:pt x="221248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7" name="object 3067"/>
          <p:cNvSpPr/>
          <p:nvPr/>
        </p:nvSpPr>
        <p:spPr>
          <a:xfrm>
            <a:off x="6008496" y="456801"/>
            <a:ext cx="247384" cy="291833"/>
          </a:xfrm>
          <a:custGeom>
            <a:avLst/>
            <a:gdLst/>
            <a:ahLst/>
            <a:cxnLst/>
            <a:rect l="l" t="t" r="r" b="b"/>
            <a:pathLst>
              <a:path w="247384" h="291833">
                <a:moveTo>
                  <a:pt x="237031" y="22812"/>
                </a:moveTo>
                <a:lnTo>
                  <a:pt x="227191" y="13601"/>
                </a:lnTo>
                <a:lnTo>
                  <a:pt x="223413" y="11062"/>
                </a:lnTo>
                <a:lnTo>
                  <a:pt x="213381" y="6202"/>
                </a:lnTo>
                <a:lnTo>
                  <a:pt x="201553" y="2748"/>
                </a:lnTo>
                <a:lnTo>
                  <a:pt x="187945" y="684"/>
                </a:lnTo>
                <a:lnTo>
                  <a:pt x="172569" y="0"/>
                </a:lnTo>
                <a:lnTo>
                  <a:pt x="165999" y="144"/>
                </a:lnTo>
                <a:lnTo>
                  <a:pt x="153234" y="1274"/>
                </a:lnTo>
                <a:lnTo>
                  <a:pt x="140720" y="3513"/>
                </a:lnTo>
                <a:lnTo>
                  <a:pt x="142188" y="62560"/>
                </a:lnTo>
                <a:lnTo>
                  <a:pt x="146216" y="55270"/>
                </a:lnTo>
                <a:lnTo>
                  <a:pt x="148756" y="51650"/>
                </a:lnTo>
                <a:lnTo>
                  <a:pt x="153011" y="49745"/>
                </a:lnTo>
                <a:lnTo>
                  <a:pt x="163856" y="49745"/>
                </a:lnTo>
                <a:lnTo>
                  <a:pt x="166193" y="52082"/>
                </a:lnTo>
                <a:lnTo>
                  <a:pt x="166409" y="56121"/>
                </a:lnTo>
                <a:lnTo>
                  <a:pt x="166274" y="58092"/>
                </a:lnTo>
                <a:lnTo>
                  <a:pt x="163952" y="68379"/>
                </a:lnTo>
                <a:lnTo>
                  <a:pt x="158751" y="84391"/>
                </a:lnTo>
                <a:lnTo>
                  <a:pt x="151525" y="105003"/>
                </a:lnTo>
                <a:lnTo>
                  <a:pt x="126442" y="105003"/>
                </a:lnTo>
                <a:lnTo>
                  <a:pt x="110288" y="150914"/>
                </a:lnTo>
                <a:lnTo>
                  <a:pt x="221248" y="150914"/>
                </a:lnTo>
                <a:lnTo>
                  <a:pt x="234418" y="113499"/>
                </a:lnTo>
                <a:lnTo>
                  <a:pt x="240035" y="96156"/>
                </a:lnTo>
                <a:lnTo>
                  <a:pt x="243688" y="82516"/>
                </a:lnTo>
                <a:lnTo>
                  <a:pt x="246143" y="70281"/>
                </a:lnTo>
                <a:lnTo>
                  <a:pt x="247382" y="59432"/>
                </a:lnTo>
                <a:lnTo>
                  <a:pt x="247384" y="49949"/>
                </a:lnTo>
                <a:lnTo>
                  <a:pt x="247000" y="46223"/>
                </a:lnTo>
                <a:lnTo>
                  <a:pt x="243608" y="33686"/>
                </a:lnTo>
                <a:lnTo>
                  <a:pt x="237031" y="22812"/>
                </a:lnTo>
                <a:close/>
              </a:path>
              <a:path w="247384" h="291833">
                <a:moveTo>
                  <a:pt x="18142" y="276984"/>
                </a:moveTo>
                <a:lnTo>
                  <a:pt x="30367" y="283972"/>
                </a:lnTo>
                <a:lnTo>
                  <a:pt x="36839" y="286381"/>
                </a:lnTo>
                <a:lnTo>
                  <a:pt x="48408" y="289375"/>
                </a:lnTo>
                <a:lnTo>
                  <a:pt x="61342" y="291210"/>
                </a:lnTo>
                <a:lnTo>
                  <a:pt x="75642" y="291833"/>
                </a:lnTo>
                <a:lnTo>
                  <a:pt x="88582" y="291369"/>
                </a:lnTo>
                <a:lnTo>
                  <a:pt x="101567" y="289857"/>
                </a:lnTo>
                <a:lnTo>
                  <a:pt x="113685" y="287313"/>
                </a:lnTo>
                <a:lnTo>
                  <a:pt x="124956" y="283756"/>
                </a:lnTo>
                <a:lnTo>
                  <a:pt x="132028" y="280869"/>
                </a:lnTo>
                <a:lnTo>
                  <a:pt x="143302" y="275130"/>
                </a:lnTo>
                <a:lnTo>
                  <a:pt x="153998" y="268168"/>
                </a:lnTo>
                <a:lnTo>
                  <a:pt x="164060" y="259956"/>
                </a:lnTo>
                <a:lnTo>
                  <a:pt x="175593" y="248752"/>
                </a:lnTo>
                <a:lnTo>
                  <a:pt x="183752" y="239174"/>
                </a:lnTo>
                <a:lnTo>
                  <a:pt x="189993" y="229984"/>
                </a:lnTo>
                <a:lnTo>
                  <a:pt x="197150" y="216065"/>
                </a:lnTo>
                <a:lnTo>
                  <a:pt x="202258" y="203957"/>
                </a:lnTo>
                <a:lnTo>
                  <a:pt x="207430" y="189814"/>
                </a:lnTo>
                <a:lnTo>
                  <a:pt x="214860" y="169189"/>
                </a:lnTo>
                <a:lnTo>
                  <a:pt x="133669" y="169189"/>
                </a:lnTo>
                <a:lnTo>
                  <a:pt x="120486" y="206184"/>
                </a:lnTo>
                <a:lnTo>
                  <a:pt x="117712" y="213791"/>
                </a:lnTo>
                <a:lnTo>
                  <a:pt x="112200" y="226466"/>
                </a:lnTo>
                <a:lnTo>
                  <a:pt x="107100" y="234657"/>
                </a:lnTo>
                <a:lnTo>
                  <a:pt x="103277" y="239547"/>
                </a:lnTo>
                <a:lnTo>
                  <a:pt x="97956" y="241884"/>
                </a:lnTo>
                <a:lnTo>
                  <a:pt x="86272" y="241884"/>
                </a:lnTo>
                <a:lnTo>
                  <a:pt x="83504" y="239979"/>
                </a:lnTo>
                <a:lnTo>
                  <a:pt x="82869" y="236359"/>
                </a:lnTo>
                <a:lnTo>
                  <a:pt x="83966" y="227324"/>
                </a:lnTo>
                <a:lnTo>
                  <a:pt x="88825" y="211709"/>
                </a:lnTo>
                <a:lnTo>
                  <a:pt x="110288" y="150914"/>
                </a:lnTo>
                <a:lnTo>
                  <a:pt x="126442" y="105003"/>
                </a:lnTo>
                <a:lnTo>
                  <a:pt x="133669" y="84391"/>
                </a:lnTo>
                <a:lnTo>
                  <a:pt x="136814" y="75707"/>
                </a:lnTo>
                <a:lnTo>
                  <a:pt x="142188" y="62560"/>
                </a:lnTo>
                <a:lnTo>
                  <a:pt x="140720" y="3513"/>
                </a:lnTo>
                <a:lnTo>
                  <a:pt x="128458" y="6848"/>
                </a:lnTo>
                <a:lnTo>
                  <a:pt x="116447" y="11264"/>
                </a:lnTo>
                <a:lnTo>
                  <a:pt x="100842" y="19235"/>
                </a:lnTo>
                <a:lnTo>
                  <a:pt x="90274" y="26429"/>
                </a:lnTo>
                <a:lnTo>
                  <a:pt x="80729" y="34680"/>
                </a:lnTo>
                <a:lnTo>
                  <a:pt x="72239" y="44005"/>
                </a:lnTo>
                <a:lnTo>
                  <a:pt x="64484" y="54530"/>
                </a:lnTo>
                <a:lnTo>
                  <a:pt x="58272" y="64706"/>
                </a:lnTo>
                <a:lnTo>
                  <a:pt x="52392" y="76043"/>
                </a:lnTo>
                <a:lnTo>
                  <a:pt x="46845" y="88550"/>
                </a:lnTo>
                <a:lnTo>
                  <a:pt x="41632" y="102235"/>
                </a:lnTo>
                <a:lnTo>
                  <a:pt x="12726" y="184505"/>
                </a:lnTo>
                <a:lnTo>
                  <a:pt x="8140" y="198058"/>
                </a:lnTo>
                <a:lnTo>
                  <a:pt x="4237" y="211415"/>
                </a:lnTo>
                <a:lnTo>
                  <a:pt x="1602" y="222836"/>
                </a:lnTo>
                <a:lnTo>
                  <a:pt x="192" y="232321"/>
                </a:lnTo>
                <a:lnTo>
                  <a:pt x="0" y="238167"/>
                </a:lnTo>
                <a:lnTo>
                  <a:pt x="1530" y="250783"/>
                </a:lnTo>
                <a:lnTo>
                  <a:pt x="5716" y="262509"/>
                </a:lnTo>
                <a:lnTo>
                  <a:pt x="9266" y="268304"/>
                </a:lnTo>
                <a:lnTo>
                  <a:pt x="18142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8" name="object 3068"/>
          <p:cNvSpPr/>
          <p:nvPr/>
        </p:nvSpPr>
        <p:spPr>
          <a:xfrm>
            <a:off x="6134939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524" y="0"/>
                </a:lnTo>
                <a:lnTo>
                  <a:pt x="26568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9" name="object 3069"/>
          <p:cNvSpPr/>
          <p:nvPr/>
        </p:nvSpPr>
        <p:spPr>
          <a:xfrm>
            <a:off x="6008496" y="456801"/>
            <a:ext cx="247384" cy="291833"/>
          </a:xfrm>
          <a:custGeom>
            <a:avLst/>
            <a:gdLst/>
            <a:ahLst/>
            <a:cxnLst/>
            <a:rect l="l" t="t" r="r" b="b"/>
            <a:pathLst>
              <a:path w="247384" h="291833">
                <a:moveTo>
                  <a:pt x="221248" y="150914"/>
                </a:moveTo>
                <a:lnTo>
                  <a:pt x="110288" y="150914"/>
                </a:lnTo>
                <a:lnTo>
                  <a:pt x="88825" y="211709"/>
                </a:lnTo>
                <a:lnTo>
                  <a:pt x="83966" y="227324"/>
                </a:lnTo>
                <a:lnTo>
                  <a:pt x="82869" y="236359"/>
                </a:lnTo>
                <a:lnTo>
                  <a:pt x="83504" y="239979"/>
                </a:lnTo>
                <a:lnTo>
                  <a:pt x="86272" y="241884"/>
                </a:lnTo>
                <a:lnTo>
                  <a:pt x="91581" y="241884"/>
                </a:lnTo>
                <a:lnTo>
                  <a:pt x="97956" y="241884"/>
                </a:lnTo>
                <a:lnTo>
                  <a:pt x="103277" y="239547"/>
                </a:lnTo>
                <a:lnTo>
                  <a:pt x="107100" y="234657"/>
                </a:lnTo>
                <a:lnTo>
                  <a:pt x="112200" y="226466"/>
                </a:lnTo>
                <a:lnTo>
                  <a:pt x="117712" y="213791"/>
                </a:lnTo>
                <a:lnTo>
                  <a:pt x="120486" y="206184"/>
                </a:lnTo>
                <a:lnTo>
                  <a:pt x="133669" y="169189"/>
                </a:lnTo>
                <a:lnTo>
                  <a:pt x="214860" y="169189"/>
                </a:lnTo>
                <a:lnTo>
                  <a:pt x="207430" y="189814"/>
                </a:lnTo>
                <a:lnTo>
                  <a:pt x="202258" y="203957"/>
                </a:lnTo>
                <a:lnTo>
                  <a:pt x="197150" y="216065"/>
                </a:lnTo>
                <a:lnTo>
                  <a:pt x="192168" y="226134"/>
                </a:lnTo>
                <a:lnTo>
                  <a:pt x="183752" y="239174"/>
                </a:lnTo>
                <a:lnTo>
                  <a:pt x="175593" y="248752"/>
                </a:lnTo>
                <a:lnTo>
                  <a:pt x="165428" y="258724"/>
                </a:lnTo>
                <a:lnTo>
                  <a:pt x="153998" y="268168"/>
                </a:lnTo>
                <a:lnTo>
                  <a:pt x="143302" y="275130"/>
                </a:lnTo>
                <a:lnTo>
                  <a:pt x="132028" y="280869"/>
                </a:lnTo>
                <a:lnTo>
                  <a:pt x="113685" y="287313"/>
                </a:lnTo>
                <a:lnTo>
                  <a:pt x="101567" y="289857"/>
                </a:lnTo>
                <a:lnTo>
                  <a:pt x="88582" y="291369"/>
                </a:lnTo>
                <a:lnTo>
                  <a:pt x="75642" y="291833"/>
                </a:lnTo>
                <a:lnTo>
                  <a:pt x="61342" y="291210"/>
                </a:lnTo>
                <a:lnTo>
                  <a:pt x="48408" y="289375"/>
                </a:lnTo>
                <a:lnTo>
                  <a:pt x="36839" y="286381"/>
                </a:lnTo>
                <a:lnTo>
                  <a:pt x="18142" y="276984"/>
                </a:lnTo>
                <a:lnTo>
                  <a:pt x="9266" y="268304"/>
                </a:lnTo>
                <a:lnTo>
                  <a:pt x="1530" y="250783"/>
                </a:lnTo>
                <a:lnTo>
                  <a:pt x="0" y="238167"/>
                </a:lnTo>
                <a:lnTo>
                  <a:pt x="192" y="232321"/>
                </a:lnTo>
                <a:lnTo>
                  <a:pt x="4237" y="211415"/>
                </a:lnTo>
                <a:lnTo>
                  <a:pt x="8140" y="198058"/>
                </a:lnTo>
                <a:lnTo>
                  <a:pt x="12726" y="184505"/>
                </a:lnTo>
                <a:lnTo>
                  <a:pt x="41632" y="102235"/>
                </a:lnTo>
                <a:lnTo>
                  <a:pt x="46845" y="88550"/>
                </a:lnTo>
                <a:lnTo>
                  <a:pt x="52392" y="76043"/>
                </a:lnTo>
                <a:lnTo>
                  <a:pt x="58272" y="64706"/>
                </a:lnTo>
                <a:lnTo>
                  <a:pt x="64484" y="54530"/>
                </a:lnTo>
                <a:lnTo>
                  <a:pt x="71027" y="45506"/>
                </a:lnTo>
                <a:lnTo>
                  <a:pt x="80729" y="34680"/>
                </a:lnTo>
                <a:lnTo>
                  <a:pt x="90274" y="26429"/>
                </a:lnTo>
                <a:lnTo>
                  <a:pt x="100842" y="19235"/>
                </a:lnTo>
                <a:lnTo>
                  <a:pt x="112401" y="13080"/>
                </a:lnTo>
                <a:lnTo>
                  <a:pt x="128458" y="6848"/>
                </a:lnTo>
                <a:lnTo>
                  <a:pt x="140720" y="3513"/>
                </a:lnTo>
                <a:lnTo>
                  <a:pt x="153234" y="1274"/>
                </a:lnTo>
                <a:lnTo>
                  <a:pt x="165999" y="144"/>
                </a:lnTo>
                <a:lnTo>
                  <a:pt x="172569" y="0"/>
                </a:lnTo>
                <a:lnTo>
                  <a:pt x="187945" y="684"/>
                </a:lnTo>
                <a:lnTo>
                  <a:pt x="201553" y="2748"/>
                </a:lnTo>
                <a:lnTo>
                  <a:pt x="213381" y="6202"/>
                </a:lnTo>
                <a:lnTo>
                  <a:pt x="223413" y="11062"/>
                </a:lnTo>
                <a:lnTo>
                  <a:pt x="237031" y="22812"/>
                </a:lnTo>
                <a:lnTo>
                  <a:pt x="243608" y="33686"/>
                </a:lnTo>
                <a:lnTo>
                  <a:pt x="247000" y="46223"/>
                </a:lnTo>
                <a:lnTo>
                  <a:pt x="247384" y="49949"/>
                </a:lnTo>
                <a:lnTo>
                  <a:pt x="247382" y="59432"/>
                </a:lnTo>
                <a:lnTo>
                  <a:pt x="246143" y="70281"/>
                </a:lnTo>
                <a:lnTo>
                  <a:pt x="243688" y="82516"/>
                </a:lnTo>
                <a:lnTo>
                  <a:pt x="240035" y="96156"/>
                </a:lnTo>
                <a:lnTo>
                  <a:pt x="235205" y="111222"/>
                </a:lnTo>
                <a:lnTo>
                  <a:pt x="221248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0" name="object 3070"/>
          <p:cNvSpPr/>
          <p:nvPr/>
        </p:nvSpPr>
        <p:spPr>
          <a:xfrm>
            <a:off x="6208875" y="456806"/>
            <a:ext cx="294849" cy="335191"/>
          </a:xfrm>
          <a:custGeom>
            <a:avLst/>
            <a:gdLst/>
            <a:ahLst/>
            <a:cxnLst/>
            <a:rect l="l" t="t" r="r" b="b"/>
            <a:pathLst>
              <a:path w="294849" h="335191">
                <a:moveTo>
                  <a:pt x="27817" y="211056"/>
                </a:moveTo>
                <a:lnTo>
                  <a:pt x="27031" y="220840"/>
                </a:lnTo>
                <a:lnTo>
                  <a:pt x="27121" y="222791"/>
                </a:lnTo>
                <a:lnTo>
                  <a:pt x="30515" y="235299"/>
                </a:lnTo>
                <a:lnTo>
                  <a:pt x="38931" y="245287"/>
                </a:lnTo>
                <a:lnTo>
                  <a:pt x="46664" y="249920"/>
                </a:lnTo>
                <a:lnTo>
                  <a:pt x="58706" y="253446"/>
                </a:lnTo>
                <a:lnTo>
                  <a:pt x="73577" y="254634"/>
                </a:lnTo>
                <a:lnTo>
                  <a:pt x="75974" y="254594"/>
                </a:lnTo>
                <a:lnTo>
                  <a:pt x="88355" y="253120"/>
                </a:lnTo>
                <a:lnTo>
                  <a:pt x="100996" y="249529"/>
                </a:lnTo>
                <a:lnTo>
                  <a:pt x="106867" y="247143"/>
                </a:lnTo>
                <a:lnTo>
                  <a:pt x="118037" y="241526"/>
                </a:lnTo>
                <a:lnTo>
                  <a:pt x="119919" y="204469"/>
                </a:lnTo>
                <a:lnTo>
                  <a:pt x="117366" y="202564"/>
                </a:lnTo>
                <a:lnTo>
                  <a:pt x="117150" y="198945"/>
                </a:lnTo>
                <a:lnTo>
                  <a:pt x="116934" y="195122"/>
                </a:lnTo>
                <a:lnTo>
                  <a:pt x="119068" y="187045"/>
                </a:lnTo>
                <a:lnTo>
                  <a:pt x="123526" y="174497"/>
                </a:lnTo>
                <a:lnTo>
                  <a:pt x="156901" y="79705"/>
                </a:lnTo>
                <a:lnTo>
                  <a:pt x="157376" y="78325"/>
                </a:lnTo>
                <a:lnTo>
                  <a:pt x="163107" y="64389"/>
                </a:lnTo>
                <a:lnTo>
                  <a:pt x="168382" y="55892"/>
                </a:lnTo>
                <a:lnTo>
                  <a:pt x="171773" y="51854"/>
                </a:lnTo>
                <a:lnTo>
                  <a:pt x="176028" y="49733"/>
                </a:lnTo>
                <a:lnTo>
                  <a:pt x="186022" y="49733"/>
                </a:lnTo>
                <a:lnTo>
                  <a:pt x="188778" y="51650"/>
                </a:lnTo>
                <a:lnTo>
                  <a:pt x="188994" y="55257"/>
                </a:lnTo>
                <a:lnTo>
                  <a:pt x="189210" y="58661"/>
                </a:lnTo>
                <a:lnTo>
                  <a:pt x="187077" y="66954"/>
                </a:lnTo>
                <a:lnTo>
                  <a:pt x="182619" y="79705"/>
                </a:lnTo>
                <a:lnTo>
                  <a:pt x="151796" y="167068"/>
                </a:lnTo>
                <a:lnTo>
                  <a:pt x="147890" y="177539"/>
                </a:lnTo>
                <a:lnTo>
                  <a:pt x="142597" y="190092"/>
                </a:lnTo>
                <a:lnTo>
                  <a:pt x="138410" y="197675"/>
                </a:lnTo>
                <a:lnTo>
                  <a:pt x="135007" y="202349"/>
                </a:lnTo>
                <a:lnTo>
                  <a:pt x="130549" y="204469"/>
                </a:lnTo>
                <a:lnTo>
                  <a:pt x="130333" y="327761"/>
                </a:lnTo>
                <a:lnTo>
                  <a:pt x="151788" y="319250"/>
                </a:lnTo>
                <a:lnTo>
                  <a:pt x="162652" y="313048"/>
                </a:lnTo>
                <a:lnTo>
                  <a:pt x="172421" y="305866"/>
                </a:lnTo>
                <a:lnTo>
                  <a:pt x="181743" y="297449"/>
                </a:lnTo>
                <a:lnTo>
                  <a:pt x="190341" y="287843"/>
                </a:lnTo>
                <a:lnTo>
                  <a:pt x="196221" y="278650"/>
                </a:lnTo>
                <a:lnTo>
                  <a:pt x="202423" y="264725"/>
                </a:lnTo>
                <a:lnTo>
                  <a:pt x="206933" y="253169"/>
                </a:lnTo>
                <a:lnTo>
                  <a:pt x="212228" y="238895"/>
                </a:lnTo>
                <a:lnTo>
                  <a:pt x="218331" y="221907"/>
                </a:lnTo>
                <a:lnTo>
                  <a:pt x="294849" y="5092"/>
                </a:lnTo>
                <a:lnTo>
                  <a:pt x="215144" y="5092"/>
                </a:lnTo>
                <a:lnTo>
                  <a:pt x="201326" y="26352"/>
                </a:lnTo>
                <a:lnTo>
                  <a:pt x="201147" y="25939"/>
                </a:lnTo>
                <a:lnTo>
                  <a:pt x="194180" y="14561"/>
                </a:lnTo>
                <a:lnTo>
                  <a:pt x="184740" y="6591"/>
                </a:lnTo>
                <a:lnTo>
                  <a:pt x="171154" y="1331"/>
                </a:lnTo>
                <a:lnTo>
                  <a:pt x="157536" y="0"/>
                </a:lnTo>
                <a:lnTo>
                  <a:pt x="154931" y="34"/>
                </a:lnTo>
                <a:lnTo>
                  <a:pt x="141574" y="1393"/>
                </a:lnTo>
                <a:lnTo>
                  <a:pt x="129184" y="4758"/>
                </a:lnTo>
                <a:lnTo>
                  <a:pt x="117777" y="10162"/>
                </a:lnTo>
                <a:lnTo>
                  <a:pt x="107371" y="17640"/>
                </a:lnTo>
                <a:lnTo>
                  <a:pt x="97802" y="27511"/>
                </a:lnTo>
                <a:lnTo>
                  <a:pt x="90857" y="37052"/>
                </a:lnTo>
                <a:lnTo>
                  <a:pt x="84382" y="48200"/>
                </a:lnTo>
                <a:lnTo>
                  <a:pt x="78401" y="60937"/>
                </a:lnTo>
                <a:lnTo>
                  <a:pt x="72942" y="75247"/>
                </a:lnTo>
                <a:lnTo>
                  <a:pt x="36810" y="177482"/>
                </a:lnTo>
                <a:lnTo>
                  <a:pt x="34194" y="185236"/>
                </a:lnTo>
                <a:lnTo>
                  <a:pt x="30195" y="199188"/>
                </a:lnTo>
                <a:lnTo>
                  <a:pt x="27817" y="211056"/>
                </a:lnTo>
                <a:close/>
              </a:path>
              <a:path w="294849" h="335191">
                <a:moveTo>
                  <a:pt x="0" y="292748"/>
                </a:moveTo>
                <a:lnTo>
                  <a:pt x="912" y="304693"/>
                </a:lnTo>
                <a:lnTo>
                  <a:pt x="4821" y="314227"/>
                </a:lnTo>
                <a:lnTo>
                  <a:pt x="11728" y="321373"/>
                </a:lnTo>
                <a:lnTo>
                  <a:pt x="19991" y="326130"/>
                </a:lnTo>
                <a:lnTo>
                  <a:pt x="30566" y="330127"/>
                </a:lnTo>
                <a:lnTo>
                  <a:pt x="42867" y="332955"/>
                </a:lnTo>
                <a:lnTo>
                  <a:pt x="56913" y="334635"/>
                </a:lnTo>
                <a:lnTo>
                  <a:pt x="72726" y="335191"/>
                </a:lnTo>
                <a:lnTo>
                  <a:pt x="80842" y="335071"/>
                </a:lnTo>
                <a:lnTo>
                  <a:pt x="94401" y="334296"/>
                </a:lnTo>
                <a:lnTo>
                  <a:pt x="107187" y="332812"/>
                </a:lnTo>
                <a:lnTo>
                  <a:pt x="119173" y="330629"/>
                </a:lnTo>
                <a:lnTo>
                  <a:pt x="130333" y="327761"/>
                </a:lnTo>
                <a:lnTo>
                  <a:pt x="130549" y="204469"/>
                </a:lnTo>
                <a:lnTo>
                  <a:pt x="119919" y="204469"/>
                </a:lnTo>
                <a:lnTo>
                  <a:pt x="118037" y="241526"/>
                </a:lnTo>
                <a:lnTo>
                  <a:pt x="129482" y="234441"/>
                </a:lnTo>
                <a:lnTo>
                  <a:pt x="122040" y="255701"/>
                </a:lnTo>
                <a:lnTo>
                  <a:pt x="121390" y="257451"/>
                </a:lnTo>
                <a:lnTo>
                  <a:pt x="115514" y="271401"/>
                </a:lnTo>
                <a:lnTo>
                  <a:pt x="110356" y="279717"/>
                </a:lnTo>
                <a:lnTo>
                  <a:pt x="106736" y="283540"/>
                </a:lnTo>
                <a:lnTo>
                  <a:pt x="101847" y="285457"/>
                </a:lnTo>
                <a:lnTo>
                  <a:pt x="86327" y="285457"/>
                </a:lnTo>
                <a:lnTo>
                  <a:pt x="83991" y="279082"/>
                </a:lnTo>
                <a:lnTo>
                  <a:pt x="88245" y="266750"/>
                </a:lnTo>
                <a:lnTo>
                  <a:pt x="5352" y="266750"/>
                </a:lnTo>
                <a:lnTo>
                  <a:pt x="2082" y="278368"/>
                </a:lnTo>
                <a:lnTo>
                  <a:pt x="0" y="29274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1" name="object 3071"/>
          <p:cNvSpPr/>
          <p:nvPr/>
        </p:nvSpPr>
        <p:spPr>
          <a:xfrm>
            <a:off x="6325810" y="506539"/>
            <a:ext cx="72275" cy="154736"/>
          </a:xfrm>
          <a:custGeom>
            <a:avLst/>
            <a:gdLst/>
            <a:ahLst/>
            <a:cxnLst/>
            <a:rect l="l" t="t" r="r" b="b"/>
            <a:pathLst>
              <a:path w="72275" h="154736">
                <a:moveTo>
                  <a:pt x="65684" y="29972"/>
                </a:moveTo>
                <a:lnTo>
                  <a:pt x="70142" y="17221"/>
                </a:lnTo>
                <a:lnTo>
                  <a:pt x="72275" y="8928"/>
                </a:lnTo>
                <a:lnTo>
                  <a:pt x="72059" y="5524"/>
                </a:lnTo>
                <a:lnTo>
                  <a:pt x="71843" y="1917"/>
                </a:lnTo>
                <a:lnTo>
                  <a:pt x="69088" y="0"/>
                </a:lnTo>
                <a:lnTo>
                  <a:pt x="63982" y="0"/>
                </a:lnTo>
                <a:lnTo>
                  <a:pt x="59093" y="0"/>
                </a:lnTo>
                <a:lnTo>
                  <a:pt x="54838" y="2120"/>
                </a:lnTo>
                <a:lnTo>
                  <a:pt x="51447" y="6159"/>
                </a:lnTo>
                <a:lnTo>
                  <a:pt x="46173" y="14656"/>
                </a:lnTo>
                <a:lnTo>
                  <a:pt x="40441" y="28591"/>
                </a:lnTo>
                <a:lnTo>
                  <a:pt x="39966" y="29972"/>
                </a:lnTo>
                <a:lnTo>
                  <a:pt x="6591" y="124764"/>
                </a:lnTo>
                <a:lnTo>
                  <a:pt x="2133" y="137312"/>
                </a:lnTo>
                <a:lnTo>
                  <a:pt x="0" y="145389"/>
                </a:lnTo>
                <a:lnTo>
                  <a:pt x="215" y="149212"/>
                </a:lnTo>
                <a:lnTo>
                  <a:pt x="431" y="152831"/>
                </a:lnTo>
                <a:lnTo>
                  <a:pt x="2984" y="154736"/>
                </a:lnTo>
                <a:lnTo>
                  <a:pt x="7874" y="154736"/>
                </a:lnTo>
                <a:lnTo>
                  <a:pt x="13614" y="154736"/>
                </a:lnTo>
                <a:lnTo>
                  <a:pt x="18072" y="152615"/>
                </a:lnTo>
                <a:lnTo>
                  <a:pt x="21475" y="147942"/>
                </a:lnTo>
                <a:lnTo>
                  <a:pt x="25662" y="140359"/>
                </a:lnTo>
                <a:lnTo>
                  <a:pt x="30955" y="127805"/>
                </a:lnTo>
                <a:lnTo>
                  <a:pt x="34861" y="117335"/>
                </a:lnTo>
                <a:lnTo>
                  <a:pt x="65684" y="2997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2" name="object 3072"/>
          <p:cNvSpPr/>
          <p:nvPr/>
        </p:nvSpPr>
        <p:spPr>
          <a:xfrm>
            <a:off x="6208875" y="456806"/>
            <a:ext cx="294849" cy="335191"/>
          </a:xfrm>
          <a:custGeom>
            <a:avLst/>
            <a:gdLst/>
            <a:ahLst/>
            <a:cxnLst/>
            <a:rect l="l" t="t" r="r" b="b"/>
            <a:pathLst>
              <a:path w="294849" h="335191">
                <a:moveTo>
                  <a:pt x="294849" y="5092"/>
                </a:moveTo>
                <a:lnTo>
                  <a:pt x="218331" y="221907"/>
                </a:lnTo>
                <a:lnTo>
                  <a:pt x="212228" y="238895"/>
                </a:lnTo>
                <a:lnTo>
                  <a:pt x="206933" y="253169"/>
                </a:lnTo>
                <a:lnTo>
                  <a:pt x="202423" y="264725"/>
                </a:lnTo>
                <a:lnTo>
                  <a:pt x="196221" y="278650"/>
                </a:lnTo>
                <a:lnTo>
                  <a:pt x="181743" y="297449"/>
                </a:lnTo>
                <a:lnTo>
                  <a:pt x="172421" y="305866"/>
                </a:lnTo>
                <a:lnTo>
                  <a:pt x="162652" y="313048"/>
                </a:lnTo>
                <a:lnTo>
                  <a:pt x="151788" y="319250"/>
                </a:lnTo>
                <a:lnTo>
                  <a:pt x="139828" y="324497"/>
                </a:lnTo>
                <a:lnTo>
                  <a:pt x="119173" y="330629"/>
                </a:lnTo>
                <a:lnTo>
                  <a:pt x="107187" y="332812"/>
                </a:lnTo>
                <a:lnTo>
                  <a:pt x="94401" y="334296"/>
                </a:lnTo>
                <a:lnTo>
                  <a:pt x="80842" y="335071"/>
                </a:lnTo>
                <a:lnTo>
                  <a:pt x="72726" y="335191"/>
                </a:lnTo>
                <a:lnTo>
                  <a:pt x="56913" y="334635"/>
                </a:lnTo>
                <a:lnTo>
                  <a:pt x="42867" y="332955"/>
                </a:lnTo>
                <a:lnTo>
                  <a:pt x="30566" y="330127"/>
                </a:lnTo>
                <a:lnTo>
                  <a:pt x="19991" y="326130"/>
                </a:lnTo>
                <a:lnTo>
                  <a:pt x="4821" y="314227"/>
                </a:lnTo>
                <a:lnTo>
                  <a:pt x="0" y="292748"/>
                </a:lnTo>
                <a:lnTo>
                  <a:pt x="2082" y="278368"/>
                </a:lnTo>
                <a:lnTo>
                  <a:pt x="5352" y="266750"/>
                </a:lnTo>
                <a:lnTo>
                  <a:pt x="88245" y="266750"/>
                </a:lnTo>
                <a:lnTo>
                  <a:pt x="83991" y="279082"/>
                </a:lnTo>
                <a:lnTo>
                  <a:pt x="86327" y="285457"/>
                </a:lnTo>
                <a:lnTo>
                  <a:pt x="95471" y="285457"/>
                </a:lnTo>
                <a:lnTo>
                  <a:pt x="101847" y="285457"/>
                </a:lnTo>
                <a:lnTo>
                  <a:pt x="106736" y="283540"/>
                </a:lnTo>
                <a:lnTo>
                  <a:pt x="110356" y="279717"/>
                </a:lnTo>
                <a:lnTo>
                  <a:pt x="115514" y="271401"/>
                </a:lnTo>
                <a:lnTo>
                  <a:pt x="121390" y="257451"/>
                </a:lnTo>
                <a:lnTo>
                  <a:pt x="122040" y="255701"/>
                </a:lnTo>
                <a:lnTo>
                  <a:pt x="129482" y="234441"/>
                </a:lnTo>
                <a:lnTo>
                  <a:pt x="118037" y="241526"/>
                </a:lnTo>
                <a:lnTo>
                  <a:pt x="106867" y="247143"/>
                </a:lnTo>
                <a:lnTo>
                  <a:pt x="100996" y="249529"/>
                </a:lnTo>
                <a:lnTo>
                  <a:pt x="88355" y="253120"/>
                </a:lnTo>
                <a:lnTo>
                  <a:pt x="75974" y="254594"/>
                </a:lnTo>
                <a:lnTo>
                  <a:pt x="73577" y="254634"/>
                </a:lnTo>
                <a:lnTo>
                  <a:pt x="58706" y="253446"/>
                </a:lnTo>
                <a:lnTo>
                  <a:pt x="46664" y="249920"/>
                </a:lnTo>
                <a:lnTo>
                  <a:pt x="38931" y="245287"/>
                </a:lnTo>
                <a:lnTo>
                  <a:pt x="30515" y="235299"/>
                </a:lnTo>
                <a:lnTo>
                  <a:pt x="27121" y="222791"/>
                </a:lnTo>
                <a:lnTo>
                  <a:pt x="27031" y="220840"/>
                </a:lnTo>
                <a:lnTo>
                  <a:pt x="27817" y="211056"/>
                </a:lnTo>
                <a:lnTo>
                  <a:pt x="30195" y="199188"/>
                </a:lnTo>
                <a:lnTo>
                  <a:pt x="34194" y="185236"/>
                </a:lnTo>
                <a:lnTo>
                  <a:pt x="72942" y="75247"/>
                </a:lnTo>
                <a:lnTo>
                  <a:pt x="78401" y="60937"/>
                </a:lnTo>
                <a:lnTo>
                  <a:pt x="84382" y="48200"/>
                </a:lnTo>
                <a:lnTo>
                  <a:pt x="90857" y="37052"/>
                </a:lnTo>
                <a:lnTo>
                  <a:pt x="97802" y="27511"/>
                </a:lnTo>
                <a:lnTo>
                  <a:pt x="105192" y="19593"/>
                </a:lnTo>
                <a:lnTo>
                  <a:pt x="117777" y="10162"/>
                </a:lnTo>
                <a:lnTo>
                  <a:pt x="129184" y="4758"/>
                </a:lnTo>
                <a:lnTo>
                  <a:pt x="141574" y="1393"/>
                </a:lnTo>
                <a:lnTo>
                  <a:pt x="154931" y="34"/>
                </a:lnTo>
                <a:lnTo>
                  <a:pt x="157536" y="0"/>
                </a:lnTo>
                <a:lnTo>
                  <a:pt x="171154" y="1331"/>
                </a:lnTo>
                <a:lnTo>
                  <a:pt x="182638" y="5410"/>
                </a:lnTo>
                <a:lnTo>
                  <a:pt x="194180" y="14561"/>
                </a:lnTo>
                <a:lnTo>
                  <a:pt x="201147" y="25939"/>
                </a:lnTo>
                <a:lnTo>
                  <a:pt x="201326" y="26352"/>
                </a:lnTo>
                <a:lnTo>
                  <a:pt x="215144" y="5092"/>
                </a:lnTo>
                <a:lnTo>
                  <a:pt x="294849" y="50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3" name="object 3073"/>
          <p:cNvSpPr/>
          <p:nvPr/>
        </p:nvSpPr>
        <p:spPr>
          <a:xfrm>
            <a:off x="6455913" y="456801"/>
            <a:ext cx="247413" cy="291833"/>
          </a:xfrm>
          <a:custGeom>
            <a:avLst/>
            <a:gdLst/>
            <a:ahLst/>
            <a:cxnLst/>
            <a:rect l="l" t="t" r="r" b="b"/>
            <a:pathLst>
              <a:path w="247413" h="291833">
                <a:moveTo>
                  <a:pt x="237136" y="22837"/>
                </a:moveTo>
                <a:lnTo>
                  <a:pt x="227419" y="13601"/>
                </a:lnTo>
                <a:lnTo>
                  <a:pt x="223446" y="10980"/>
                </a:lnTo>
                <a:lnTo>
                  <a:pt x="213337" y="6156"/>
                </a:lnTo>
                <a:lnTo>
                  <a:pt x="201490" y="2727"/>
                </a:lnTo>
                <a:lnTo>
                  <a:pt x="187905" y="679"/>
                </a:lnTo>
                <a:lnTo>
                  <a:pt x="172580" y="0"/>
                </a:lnTo>
                <a:lnTo>
                  <a:pt x="166011" y="144"/>
                </a:lnTo>
                <a:lnTo>
                  <a:pt x="153246" y="1274"/>
                </a:lnTo>
                <a:lnTo>
                  <a:pt x="140732" y="3513"/>
                </a:lnTo>
                <a:lnTo>
                  <a:pt x="142197" y="62562"/>
                </a:lnTo>
                <a:lnTo>
                  <a:pt x="146215" y="55270"/>
                </a:lnTo>
                <a:lnTo>
                  <a:pt x="148768" y="51650"/>
                </a:lnTo>
                <a:lnTo>
                  <a:pt x="153238" y="49745"/>
                </a:lnTo>
                <a:lnTo>
                  <a:pt x="163868" y="49745"/>
                </a:lnTo>
                <a:lnTo>
                  <a:pt x="166205" y="52082"/>
                </a:lnTo>
                <a:lnTo>
                  <a:pt x="166421" y="56121"/>
                </a:lnTo>
                <a:lnTo>
                  <a:pt x="166286" y="58092"/>
                </a:lnTo>
                <a:lnTo>
                  <a:pt x="163964" y="68379"/>
                </a:lnTo>
                <a:lnTo>
                  <a:pt x="158763" y="84391"/>
                </a:lnTo>
                <a:lnTo>
                  <a:pt x="151536" y="105003"/>
                </a:lnTo>
                <a:lnTo>
                  <a:pt x="126454" y="105003"/>
                </a:lnTo>
                <a:lnTo>
                  <a:pt x="110299" y="150914"/>
                </a:lnTo>
                <a:lnTo>
                  <a:pt x="221247" y="150914"/>
                </a:lnTo>
                <a:lnTo>
                  <a:pt x="234429" y="113499"/>
                </a:lnTo>
                <a:lnTo>
                  <a:pt x="235234" y="111222"/>
                </a:lnTo>
                <a:lnTo>
                  <a:pt x="240134" y="96156"/>
                </a:lnTo>
                <a:lnTo>
                  <a:pt x="243791" y="82516"/>
                </a:lnTo>
                <a:lnTo>
                  <a:pt x="246215" y="70281"/>
                </a:lnTo>
                <a:lnTo>
                  <a:pt x="247413" y="59432"/>
                </a:lnTo>
                <a:lnTo>
                  <a:pt x="247396" y="49949"/>
                </a:lnTo>
                <a:lnTo>
                  <a:pt x="247026" y="46324"/>
                </a:lnTo>
                <a:lnTo>
                  <a:pt x="243657" y="33744"/>
                </a:lnTo>
                <a:lnTo>
                  <a:pt x="237136" y="22837"/>
                </a:lnTo>
                <a:close/>
              </a:path>
              <a:path w="247413" h="291833">
                <a:moveTo>
                  <a:pt x="18156" y="276986"/>
                </a:moveTo>
                <a:lnTo>
                  <a:pt x="30378" y="283972"/>
                </a:lnTo>
                <a:lnTo>
                  <a:pt x="36850" y="286381"/>
                </a:lnTo>
                <a:lnTo>
                  <a:pt x="48420" y="289375"/>
                </a:lnTo>
                <a:lnTo>
                  <a:pt x="61354" y="291210"/>
                </a:lnTo>
                <a:lnTo>
                  <a:pt x="75654" y="291833"/>
                </a:lnTo>
                <a:lnTo>
                  <a:pt x="88619" y="291369"/>
                </a:lnTo>
                <a:lnTo>
                  <a:pt x="101653" y="289857"/>
                </a:lnTo>
                <a:lnTo>
                  <a:pt x="113783" y="287313"/>
                </a:lnTo>
                <a:lnTo>
                  <a:pt x="124968" y="283756"/>
                </a:lnTo>
                <a:lnTo>
                  <a:pt x="132039" y="280869"/>
                </a:lnTo>
                <a:lnTo>
                  <a:pt x="143314" y="275130"/>
                </a:lnTo>
                <a:lnTo>
                  <a:pt x="154010" y="268168"/>
                </a:lnTo>
                <a:lnTo>
                  <a:pt x="164071" y="259956"/>
                </a:lnTo>
                <a:lnTo>
                  <a:pt x="175653" y="248752"/>
                </a:lnTo>
                <a:lnTo>
                  <a:pt x="183857" y="239174"/>
                </a:lnTo>
                <a:lnTo>
                  <a:pt x="190005" y="229984"/>
                </a:lnTo>
                <a:lnTo>
                  <a:pt x="197196" y="216024"/>
                </a:lnTo>
                <a:lnTo>
                  <a:pt x="202353" y="203933"/>
                </a:lnTo>
                <a:lnTo>
                  <a:pt x="207645" y="189814"/>
                </a:lnTo>
                <a:lnTo>
                  <a:pt x="214871" y="169189"/>
                </a:lnTo>
                <a:lnTo>
                  <a:pt x="133680" y="169189"/>
                </a:lnTo>
                <a:lnTo>
                  <a:pt x="120498" y="206184"/>
                </a:lnTo>
                <a:lnTo>
                  <a:pt x="117724" y="213791"/>
                </a:lnTo>
                <a:lnTo>
                  <a:pt x="112212" y="226466"/>
                </a:lnTo>
                <a:lnTo>
                  <a:pt x="107112" y="234657"/>
                </a:lnTo>
                <a:lnTo>
                  <a:pt x="103289" y="239547"/>
                </a:lnTo>
                <a:lnTo>
                  <a:pt x="98184" y="241884"/>
                </a:lnTo>
                <a:lnTo>
                  <a:pt x="86284" y="241884"/>
                </a:lnTo>
                <a:lnTo>
                  <a:pt x="83515" y="239979"/>
                </a:lnTo>
                <a:lnTo>
                  <a:pt x="82880" y="236359"/>
                </a:lnTo>
                <a:lnTo>
                  <a:pt x="83978" y="227324"/>
                </a:lnTo>
                <a:lnTo>
                  <a:pt x="88836" y="211709"/>
                </a:lnTo>
                <a:lnTo>
                  <a:pt x="110299" y="150914"/>
                </a:lnTo>
                <a:lnTo>
                  <a:pt x="126454" y="105003"/>
                </a:lnTo>
                <a:lnTo>
                  <a:pt x="133680" y="84391"/>
                </a:lnTo>
                <a:lnTo>
                  <a:pt x="136823" y="75712"/>
                </a:lnTo>
                <a:lnTo>
                  <a:pt x="142197" y="62562"/>
                </a:lnTo>
                <a:lnTo>
                  <a:pt x="140732" y="3513"/>
                </a:lnTo>
                <a:lnTo>
                  <a:pt x="128470" y="6848"/>
                </a:lnTo>
                <a:lnTo>
                  <a:pt x="116459" y="11264"/>
                </a:lnTo>
                <a:lnTo>
                  <a:pt x="100891" y="19235"/>
                </a:lnTo>
                <a:lnTo>
                  <a:pt x="90368" y="26429"/>
                </a:lnTo>
                <a:lnTo>
                  <a:pt x="80827" y="34680"/>
                </a:lnTo>
                <a:lnTo>
                  <a:pt x="72250" y="44005"/>
                </a:lnTo>
                <a:lnTo>
                  <a:pt x="64496" y="54530"/>
                </a:lnTo>
                <a:lnTo>
                  <a:pt x="58284" y="64706"/>
                </a:lnTo>
                <a:lnTo>
                  <a:pt x="52404" y="76043"/>
                </a:lnTo>
                <a:lnTo>
                  <a:pt x="46857" y="88550"/>
                </a:lnTo>
                <a:lnTo>
                  <a:pt x="41643" y="102235"/>
                </a:lnTo>
                <a:lnTo>
                  <a:pt x="12738" y="184505"/>
                </a:lnTo>
                <a:lnTo>
                  <a:pt x="8151" y="198060"/>
                </a:lnTo>
                <a:lnTo>
                  <a:pt x="4247" y="211417"/>
                </a:lnTo>
                <a:lnTo>
                  <a:pt x="1608" y="222837"/>
                </a:lnTo>
                <a:lnTo>
                  <a:pt x="190" y="232321"/>
                </a:lnTo>
                <a:lnTo>
                  <a:pt x="0" y="238167"/>
                </a:lnTo>
                <a:lnTo>
                  <a:pt x="1535" y="250783"/>
                </a:lnTo>
                <a:lnTo>
                  <a:pt x="5715" y="262509"/>
                </a:lnTo>
                <a:lnTo>
                  <a:pt x="9276" y="268310"/>
                </a:lnTo>
                <a:lnTo>
                  <a:pt x="18156" y="276986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4" name="object 3074"/>
          <p:cNvSpPr/>
          <p:nvPr/>
        </p:nvSpPr>
        <p:spPr>
          <a:xfrm>
            <a:off x="6582368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727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61" y="5524"/>
                </a:lnTo>
                <a:lnTo>
                  <a:pt x="15742" y="12816"/>
                </a:lnTo>
                <a:lnTo>
                  <a:pt x="10369" y="25967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5" name="object 3075"/>
          <p:cNvSpPr/>
          <p:nvPr/>
        </p:nvSpPr>
        <p:spPr>
          <a:xfrm>
            <a:off x="6455913" y="456801"/>
            <a:ext cx="247413" cy="291833"/>
          </a:xfrm>
          <a:custGeom>
            <a:avLst/>
            <a:gdLst/>
            <a:ahLst/>
            <a:cxnLst/>
            <a:rect l="l" t="t" r="r" b="b"/>
            <a:pathLst>
              <a:path w="247413" h="291833">
                <a:moveTo>
                  <a:pt x="221247" y="150914"/>
                </a:moveTo>
                <a:lnTo>
                  <a:pt x="110299" y="150914"/>
                </a:lnTo>
                <a:lnTo>
                  <a:pt x="88836" y="211709"/>
                </a:lnTo>
                <a:lnTo>
                  <a:pt x="83978" y="227324"/>
                </a:lnTo>
                <a:lnTo>
                  <a:pt x="82880" y="236359"/>
                </a:lnTo>
                <a:lnTo>
                  <a:pt x="83515" y="239979"/>
                </a:lnTo>
                <a:lnTo>
                  <a:pt x="86284" y="241884"/>
                </a:lnTo>
                <a:lnTo>
                  <a:pt x="91592" y="241884"/>
                </a:lnTo>
                <a:lnTo>
                  <a:pt x="98184" y="241884"/>
                </a:lnTo>
                <a:lnTo>
                  <a:pt x="103289" y="239547"/>
                </a:lnTo>
                <a:lnTo>
                  <a:pt x="107112" y="234657"/>
                </a:lnTo>
                <a:lnTo>
                  <a:pt x="112212" y="226466"/>
                </a:lnTo>
                <a:lnTo>
                  <a:pt x="117724" y="213791"/>
                </a:lnTo>
                <a:lnTo>
                  <a:pt x="120498" y="206184"/>
                </a:lnTo>
                <a:lnTo>
                  <a:pt x="133680" y="169189"/>
                </a:lnTo>
                <a:lnTo>
                  <a:pt x="214871" y="169189"/>
                </a:lnTo>
                <a:lnTo>
                  <a:pt x="207645" y="189814"/>
                </a:lnTo>
                <a:lnTo>
                  <a:pt x="202353" y="203933"/>
                </a:lnTo>
                <a:lnTo>
                  <a:pt x="197196" y="216024"/>
                </a:lnTo>
                <a:lnTo>
                  <a:pt x="192207" y="226084"/>
                </a:lnTo>
                <a:lnTo>
                  <a:pt x="183857" y="239174"/>
                </a:lnTo>
                <a:lnTo>
                  <a:pt x="175653" y="248752"/>
                </a:lnTo>
                <a:lnTo>
                  <a:pt x="165439" y="258724"/>
                </a:lnTo>
                <a:lnTo>
                  <a:pt x="154010" y="268168"/>
                </a:lnTo>
                <a:lnTo>
                  <a:pt x="143314" y="275130"/>
                </a:lnTo>
                <a:lnTo>
                  <a:pt x="132039" y="280869"/>
                </a:lnTo>
                <a:lnTo>
                  <a:pt x="113783" y="287313"/>
                </a:lnTo>
                <a:lnTo>
                  <a:pt x="101653" y="289857"/>
                </a:lnTo>
                <a:lnTo>
                  <a:pt x="88619" y="291369"/>
                </a:lnTo>
                <a:lnTo>
                  <a:pt x="75654" y="291833"/>
                </a:lnTo>
                <a:lnTo>
                  <a:pt x="61354" y="291210"/>
                </a:lnTo>
                <a:lnTo>
                  <a:pt x="48420" y="289375"/>
                </a:lnTo>
                <a:lnTo>
                  <a:pt x="36850" y="286381"/>
                </a:lnTo>
                <a:lnTo>
                  <a:pt x="18156" y="276986"/>
                </a:lnTo>
                <a:lnTo>
                  <a:pt x="9276" y="268310"/>
                </a:lnTo>
                <a:lnTo>
                  <a:pt x="1535" y="250783"/>
                </a:lnTo>
                <a:lnTo>
                  <a:pt x="0" y="238167"/>
                </a:lnTo>
                <a:lnTo>
                  <a:pt x="190" y="232321"/>
                </a:lnTo>
                <a:lnTo>
                  <a:pt x="4247" y="211417"/>
                </a:lnTo>
                <a:lnTo>
                  <a:pt x="8151" y="198060"/>
                </a:lnTo>
                <a:lnTo>
                  <a:pt x="12738" y="184505"/>
                </a:lnTo>
                <a:lnTo>
                  <a:pt x="41643" y="102235"/>
                </a:lnTo>
                <a:lnTo>
                  <a:pt x="46857" y="88550"/>
                </a:lnTo>
                <a:lnTo>
                  <a:pt x="52404" y="76043"/>
                </a:lnTo>
                <a:lnTo>
                  <a:pt x="58284" y="64706"/>
                </a:lnTo>
                <a:lnTo>
                  <a:pt x="64496" y="54530"/>
                </a:lnTo>
                <a:lnTo>
                  <a:pt x="71039" y="45506"/>
                </a:lnTo>
                <a:lnTo>
                  <a:pt x="80827" y="34680"/>
                </a:lnTo>
                <a:lnTo>
                  <a:pt x="90368" y="26429"/>
                </a:lnTo>
                <a:lnTo>
                  <a:pt x="100891" y="19235"/>
                </a:lnTo>
                <a:lnTo>
                  <a:pt x="112413" y="13080"/>
                </a:lnTo>
                <a:lnTo>
                  <a:pt x="128470" y="6848"/>
                </a:lnTo>
                <a:lnTo>
                  <a:pt x="140732" y="3513"/>
                </a:lnTo>
                <a:lnTo>
                  <a:pt x="153246" y="1274"/>
                </a:lnTo>
                <a:lnTo>
                  <a:pt x="166011" y="144"/>
                </a:lnTo>
                <a:lnTo>
                  <a:pt x="172580" y="0"/>
                </a:lnTo>
                <a:lnTo>
                  <a:pt x="187905" y="679"/>
                </a:lnTo>
                <a:lnTo>
                  <a:pt x="201490" y="2727"/>
                </a:lnTo>
                <a:lnTo>
                  <a:pt x="213337" y="6156"/>
                </a:lnTo>
                <a:lnTo>
                  <a:pt x="223446" y="10980"/>
                </a:lnTo>
                <a:lnTo>
                  <a:pt x="237136" y="22837"/>
                </a:lnTo>
                <a:lnTo>
                  <a:pt x="243657" y="33744"/>
                </a:lnTo>
                <a:lnTo>
                  <a:pt x="247026" y="46324"/>
                </a:lnTo>
                <a:lnTo>
                  <a:pt x="247413" y="59432"/>
                </a:lnTo>
                <a:lnTo>
                  <a:pt x="246215" y="70281"/>
                </a:lnTo>
                <a:lnTo>
                  <a:pt x="243791" y="82516"/>
                </a:lnTo>
                <a:lnTo>
                  <a:pt x="240134" y="96156"/>
                </a:lnTo>
                <a:lnTo>
                  <a:pt x="235234" y="111222"/>
                </a:lnTo>
                <a:lnTo>
                  <a:pt x="234429" y="113499"/>
                </a:lnTo>
                <a:lnTo>
                  <a:pt x="221247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6" name="object 3076"/>
          <p:cNvSpPr/>
          <p:nvPr/>
        </p:nvSpPr>
        <p:spPr>
          <a:xfrm>
            <a:off x="6678043" y="456801"/>
            <a:ext cx="247401" cy="291833"/>
          </a:xfrm>
          <a:custGeom>
            <a:avLst/>
            <a:gdLst/>
            <a:ahLst/>
            <a:cxnLst/>
            <a:rect l="l" t="t" r="r" b="b"/>
            <a:pathLst>
              <a:path w="247401" h="291833">
                <a:moveTo>
                  <a:pt x="237033" y="22812"/>
                </a:moveTo>
                <a:lnTo>
                  <a:pt x="227190" y="13601"/>
                </a:lnTo>
                <a:lnTo>
                  <a:pt x="223412" y="11062"/>
                </a:lnTo>
                <a:lnTo>
                  <a:pt x="213380" y="6202"/>
                </a:lnTo>
                <a:lnTo>
                  <a:pt x="201552" y="2748"/>
                </a:lnTo>
                <a:lnTo>
                  <a:pt x="187944" y="684"/>
                </a:lnTo>
                <a:lnTo>
                  <a:pt x="172568" y="0"/>
                </a:lnTo>
                <a:lnTo>
                  <a:pt x="165998" y="144"/>
                </a:lnTo>
                <a:lnTo>
                  <a:pt x="153233" y="1274"/>
                </a:lnTo>
                <a:lnTo>
                  <a:pt x="140719" y="3513"/>
                </a:lnTo>
                <a:lnTo>
                  <a:pt x="142187" y="62560"/>
                </a:lnTo>
                <a:lnTo>
                  <a:pt x="146215" y="55270"/>
                </a:lnTo>
                <a:lnTo>
                  <a:pt x="148755" y="51650"/>
                </a:lnTo>
                <a:lnTo>
                  <a:pt x="153225" y="49745"/>
                </a:lnTo>
                <a:lnTo>
                  <a:pt x="163855" y="49745"/>
                </a:lnTo>
                <a:lnTo>
                  <a:pt x="166192" y="52082"/>
                </a:lnTo>
                <a:lnTo>
                  <a:pt x="166408" y="56121"/>
                </a:lnTo>
                <a:lnTo>
                  <a:pt x="166273" y="58092"/>
                </a:lnTo>
                <a:lnTo>
                  <a:pt x="163951" y="68379"/>
                </a:lnTo>
                <a:lnTo>
                  <a:pt x="158750" y="84391"/>
                </a:lnTo>
                <a:lnTo>
                  <a:pt x="151524" y="105003"/>
                </a:lnTo>
                <a:lnTo>
                  <a:pt x="126441" y="105003"/>
                </a:lnTo>
                <a:lnTo>
                  <a:pt x="110287" y="150914"/>
                </a:lnTo>
                <a:lnTo>
                  <a:pt x="221247" y="150914"/>
                </a:lnTo>
                <a:lnTo>
                  <a:pt x="234417" y="113499"/>
                </a:lnTo>
                <a:lnTo>
                  <a:pt x="235221" y="111222"/>
                </a:lnTo>
                <a:lnTo>
                  <a:pt x="240121" y="96156"/>
                </a:lnTo>
                <a:lnTo>
                  <a:pt x="243778" y="82516"/>
                </a:lnTo>
                <a:lnTo>
                  <a:pt x="246202" y="70281"/>
                </a:lnTo>
                <a:lnTo>
                  <a:pt x="247401" y="59432"/>
                </a:lnTo>
                <a:lnTo>
                  <a:pt x="247383" y="49949"/>
                </a:lnTo>
                <a:lnTo>
                  <a:pt x="247002" y="46223"/>
                </a:lnTo>
                <a:lnTo>
                  <a:pt x="243613" y="33686"/>
                </a:lnTo>
                <a:lnTo>
                  <a:pt x="237033" y="22812"/>
                </a:lnTo>
                <a:close/>
              </a:path>
              <a:path w="247401" h="291833">
                <a:moveTo>
                  <a:pt x="18141" y="276984"/>
                </a:moveTo>
                <a:lnTo>
                  <a:pt x="30366" y="283972"/>
                </a:lnTo>
                <a:lnTo>
                  <a:pt x="36838" y="286381"/>
                </a:lnTo>
                <a:lnTo>
                  <a:pt x="48411" y="289375"/>
                </a:lnTo>
                <a:lnTo>
                  <a:pt x="61347" y="291210"/>
                </a:lnTo>
                <a:lnTo>
                  <a:pt x="75641" y="291833"/>
                </a:lnTo>
                <a:lnTo>
                  <a:pt x="88580" y="291369"/>
                </a:lnTo>
                <a:lnTo>
                  <a:pt x="101566" y="289857"/>
                </a:lnTo>
                <a:lnTo>
                  <a:pt x="113684" y="287313"/>
                </a:lnTo>
                <a:lnTo>
                  <a:pt x="124955" y="283756"/>
                </a:lnTo>
                <a:lnTo>
                  <a:pt x="132027" y="280869"/>
                </a:lnTo>
                <a:lnTo>
                  <a:pt x="143301" y="275130"/>
                </a:lnTo>
                <a:lnTo>
                  <a:pt x="153997" y="268168"/>
                </a:lnTo>
                <a:lnTo>
                  <a:pt x="164059" y="259956"/>
                </a:lnTo>
                <a:lnTo>
                  <a:pt x="175592" y="248752"/>
                </a:lnTo>
                <a:lnTo>
                  <a:pt x="183751" y="239174"/>
                </a:lnTo>
                <a:lnTo>
                  <a:pt x="189992" y="229984"/>
                </a:lnTo>
                <a:lnTo>
                  <a:pt x="197149" y="216065"/>
                </a:lnTo>
                <a:lnTo>
                  <a:pt x="202257" y="203957"/>
                </a:lnTo>
                <a:lnTo>
                  <a:pt x="207429" y="189814"/>
                </a:lnTo>
                <a:lnTo>
                  <a:pt x="214859" y="169189"/>
                </a:lnTo>
                <a:lnTo>
                  <a:pt x="133667" y="169189"/>
                </a:lnTo>
                <a:lnTo>
                  <a:pt x="120485" y="206184"/>
                </a:lnTo>
                <a:lnTo>
                  <a:pt x="117711" y="213791"/>
                </a:lnTo>
                <a:lnTo>
                  <a:pt x="112199" y="226466"/>
                </a:lnTo>
                <a:lnTo>
                  <a:pt x="107099" y="234657"/>
                </a:lnTo>
                <a:lnTo>
                  <a:pt x="103276" y="239547"/>
                </a:lnTo>
                <a:lnTo>
                  <a:pt x="97955" y="241884"/>
                </a:lnTo>
                <a:lnTo>
                  <a:pt x="86271" y="241884"/>
                </a:lnTo>
                <a:lnTo>
                  <a:pt x="83502" y="239979"/>
                </a:lnTo>
                <a:lnTo>
                  <a:pt x="82867" y="236359"/>
                </a:lnTo>
                <a:lnTo>
                  <a:pt x="83965" y="227324"/>
                </a:lnTo>
                <a:lnTo>
                  <a:pt x="88824" y="211709"/>
                </a:lnTo>
                <a:lnTo>
                  <a:pt x="110287" y="150914"/>
                </a:lnTo>
                <a:lnTo>
                  <a:pt x="126441" y="105003"/>
                </a:lnTo>
                <a:lnTo>
                  <a:pt x="133667" y="84391"/>
                </a:lnTo>
                <a:lnTo>
                  <a:pt x="136813" y="75707"/>
                </a:lnTo>
                <a:lnTo>
                  <a:pt x="142187" y="62560"/>
                </a:lnTo>
                <a:lnTo>
                  <a:pt x="140719" y="3513"/>
                </a:lnTo>
                <a:lnTo>
                  <a:pt x="128457" y="6848"/>
                </a:lnTo>
                <a:lnTo>
                  <a:pt x="116446" y="11264"/>
                </a:lnTo>
                <a:lnTo>
                  <a:pt x="100848" y="19231"/>
                </a:lnTo>
                <a:lnTo>
                  <a:pt x="90279" y="26426"/>
                </a:lnTo>
                <a:lnTo>
                  <a:pt x="80735" y="34678"/>
                </a:lnTo>
                <a:lnTo>
                  <a:pt x="72250" y="44005"/>
                </a:lnTo>
                <a:lnTo>
                  <a:pt x="64488" y="54533"/>
                </a:lnTo>
                <a:lnTo>
                  <a:pt x="58276" y="64709"/>
                </a:lnTo>
                <a:lnTo>
                  <a:pt x="52396" y="76045"/>
                </a:lnTo>
                <a:lnTo>
                  <a:pt x="46848" y="88551"/>
                </a:lnTo>
                <a:lnTo>
                  <a:pt x="41631" y="102235"/>
                </a:lnTo>
                <a:lnTo>
                  <a:pt x="12725" y="184505"/>
                </a:lnTo>
                <a:lnTo>
                  <a:pt x="8146" y="198058"/>
                </a:lnTo>
                <a:lnTo>
                  <a:pt x="4246" y="211415"/>
                </a:lnTo>
                <a:lnTo>
                  <a:pt x="1608" y="222836"/>
                </a:lnTo>
                <a:lnTo>
                  <a:pt x="190" y="232321"/>
                </a:lnTo>
                <a:lnTo>
                  <a:pt x="0" y="238167"/>
                </a:lnTo>
                <a:lnTo>
                  <a:pt x="1535" y="250783"/>
                </a:lnTo>
                <a:lnTo>
                  <a:pt x="5715" y="262509"/>
                </a:lnTo>
                <a:lnTo>
                  <a:pt x="9265" y="268304"/>
                </a:lnTo>
                <a:lnTo>
                  <a:pt x="18141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7" name="object 3077"/>
          <p:cNvSpPr/>
          <p:nvPr/>
        </p:nvSpPr>
        <p:spPr>
          <a:xfrm>
            <a:off x="6804484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524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8" name="object 3078"/>
          <p:cNvSpPr/>
          <p:nvPr/>
        </p:nvSpPr>
        <p:spPr>
          <a:xfrm>
            <a:off x="6678043" y="456801"/>
            <a:ext cx="247401" cy="291833"/>
          </a:xfrm>
          <a:custGeom>
            <a:avLst/>
            <a:gdLst/>
            <a:ahLst/>
            <a:cxnLst/>
            <a:rect l="l" t="t" r="r" b="b"/>
            <a:pathLst>
              <a:path w="247401" h="291833">
                <a:moveTo>
                  <a:pt x="221247" y="150914"/>
                </a:moveTo>
                <a:lnTo>
                  <a:pt x="110287" y="150914"/>
                </a:lnTo>
                <a:lnTo>
                  <a:pt x="88824" y="211709"/>
                </a:lnTo>
                <a:lnTo>
                  <a:pt x="83965" y="227324"/>
                </a:lnTo>
                <a:lnTo>
                  <a:pt x="82867" y="236359"/>
                </a:lnTo>
                <a:lnTo>
                  <a:pt x="83502" y="239979"/>
                </a:lnTo>
                <a:lnTo>
                  <a:pt x="86271" y="241884"/>
                </a:lnTo>
                <a:lnTo>
                  <a:pt x="91580" y="241884"/>
                </a:lnTo>
                <a:lnTo>
                  <a:pt x="97955" y="241884"/>
                </a:lnTo>
                <a:lnTo>
                  <a:pt x="103276" y="239547"/>
                </a:lnTo>
                <a:lnTo>
                  <a:pt x="107099" y="234657"/>
                </a:lnTo>
                <a:lnTo>
                  <a:pt x="112199" y="226466"/>
                </a:lnTo>
                <a:lnTo>
                  <a:pt x="117711" y="213791"/>
                </a:lnTo>
                <a:lnTo>
                  <a:pt x="120485" y="206184"/>
                </a:lnTo>
                <a:lnTo>
                  <a:pt x="133667" y="169189"/>
                </a:lnTo>
                <a:lnTo>
                  <a:pt x="214859" y="169189"/>
                </a:lnTo>
                <a:lnTo>
                  <a:pt x="207429" y="189814"/>
                </a:lnTo>
                <a:lnTo>
                  <a:pt x="202257" y="203957"/>
                </a:lnTo>
                <a:lnTo>
                  <a:pt x="197149" y="216065"/>
                </a:lnTo>
                <a:lnTo>
                  <a:pt x="192167" y="226134"/>
                </a:lnTo>
                <a:lnTo>
                  <a:pt x="183751" y="239174"/>
                </a:lnTo>
                <a:lnTo>
                  <a:pt x="175592" y="248752"/>
                </a:lnTo>
                <a:lnTo>
                  <a:pt x="165427" y="258724"/>
                </a:lnTo>
                <a:lnTo>
                  <a:pt x="153997" y="268168"/>
                </a:lnTo>
                <a:lnTo>
                  <a:pt x="143301" y="275130"/>
                </a:lnTo>
                <a:lnTo>
                  <a:pt x="132027" y="280869"/>
                </a:lnTo>
                <a:lnTo>
                  <a:pt x="113684" y="287313"/>
                </a:lnTo>
                <a:lnTo>
                  <a:pt x="101566" y="289857"/>
                </a:lnTo>
                <a:lnTo>
                  <a:pt x="88580" y="291369"/>
                </a:lnTo>
                <a:lnTo>
                  <a:pt x="75641" y="291833"/>
                </a:lnTo>
                <a:lnTo>
                  <a:pt x="61347" y="291210"/>
                </a:lnTo>
                <a:lnTo>
                  <a:pt x="48411" y="289375"/>
                </a:lnTo>
                <a:lnTo>
                  <a:pt x="36838" y="286381"/>
                </a:lnTo>
                <a:lnTo>
                  <a:pt x="18141" y="276984"/>
                </a:lnTo>
                <a:lnTo>
                  <a:pt x="9265" y="268304"/>
                </a:lnTo>
                <a:lnTo>
                  <a:pt x="1535" y="250783"/>
                </a:lnTo>
                <a:lnTo>
                  <a:pt x="0" y="238167"/>
                </a:lnTo>
                <a:lnTo>
                  <a:pt x="190" y="232321"/>
                </a:lnTo>
                <a:lnTo>
                  <a:pt x="4246" y="211415"/>
                </a:lnTo>
                <a:lnTo>
                  <a:pt x="8146" y="198058"/>
                </a:lnTo>
                <a:lnTo>
                  <a:pt x="12725" y="184505"/>
                </a:lnTo>
                <a:lnTo>
                  <a:pt x="41631" y="102235"/>
                </a:lnTo>
                <a:lnTo>
                  <a:pt x="46848" y="88551"/>
                </a:lnTo>
                <a:lnTo>
                  <a:pt x="52396" y="76045"/>
                </a:lnTo>
                <a:lnTo>
                  <a:pt x="58276" y="64709"/>
                </a:lnTo>
                <a:lnTo>
                  <a:pt x="64488" y="54533"/>
                </a:lnTo>
                <a:lnTo>
                  <a:pt x="71035" y="45510"/>
                </a:lnTo>
                <a:lnTo>
                  <a:pt x="80735" y="34678"/>
                </a:lnTo>
                <a:lnTo>
                  <a:pt x="90279" y="26426"/>
                </a:lnTo>
                <a:lnTo>
                  <a:pt x="100848" y="19231"/>
                </a:lnTo>
                <a:lnTo>
                  <a:pt x="112409" y="13075"/>
                </a:lnTo>
                <a:lnTo>
                  <a:pt x="128457" y="6848"/>
                </a:lnTo>
                <a:lnTo>
                  <a:pt x="140719" y="3513"/>
                </a:lnTo>
                <a:lnTo>
                  <a:pt x="153233" y="1274"/>
                </a:lnTo>
                <a:lnTo>
                  <a:pt x="165998" y="144"/>
                </a:lnTo>
                <a:lnTo>
                  <a:pt x="172568" y="0"/>
                </a:lnTo>
                <a:lnTo>
                  <a:pt x="187944" y="684"/>
                </a:lnTo>
                <a:lnTo>
                  <a:pt x="201552" y="2748"/>
                </a:lnTo>
                <a:lnTo>
                  <a:pt x="213380" y="6202"/>
                </a:lnTo>
                <a:lnTo>
                  <a:pt x="223412" y="11062"/>
                </a:lnTo>
                <a:lnTo>
                  <a:pt x="237033" y="22812"/>
                </a:lnTo>
                <a:lnTo>
                  <a:pt x="243613" y="33686"/>
                </a:lnTo>
                <a:lnTo>
                  <a:pt x="247002" y="46223"/>
                </a:lnTo>
                <a:lnTo>
                  <a:pt x="247401" y="59432"/>
                </a:lnTo>
                <a:lnTo>
                  <a:pt x="246202" y="70281"/>
                </a:lnTo>
                <a:lnTo>
                  <a:pt x="243778" y="82516"/>
                </a:lnTo>
                <a:lnTo>
                  <a:pt x="240121" y="96156"/>
                </a:lnTo>
                <a:lnTo>
                  <a:pt x="235221" y="111222"/>
                </a:lnTo>
                <a:lnTo>
                  <a:pt x="234417" y="113499"/>
                </a:lnTo>
                <a:lnTo>
                  <a:pt x="221247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9" name="object 3079"/>
          <p:cNvSpPr/>
          <p:nvPr/>
        </p:nvSpPr>
        <p:spPr>
          <a:xfrm>
            <a:off x="5546805" y="790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0" name="object 3080"/>
          <p:cNvSpPr/>
          <p:nvPr/>
        </p:nvSpPr>
        <p:spPr>
          <a:xfrm>
            <a:off x="5546805" y="790938"/>
            <a:ext cx="1326769" cy="0"/>
          </a:xfrm>
          <a:custGeom>
            <a:avLst/>
            <a:gdLst/>
            <a:ahLst/>
            <a:cxnLst/>
            <a:rect l="l" t="t" r="r" b="b"/>
            <a:pathLst>
              <a:path w="1326769">
                <a:moveTo>
                  <a:pt x="0" y="0"/>
                </a:moveTo>
                <a:lnTo>
                  <a:pt x="1326769" y="0"/>
                </a:lnTo>
              </a:path>
            </a:pathLst>
          </a:custGeom>
          <a:ln w="1771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1" name="object 3081"/>
          <p:cNvSpPr/>
          <p:nvPr/>
        </p:nvSpPr>
        <p:spPr>
          <a:xfrm>
            <a:off x="5544586" y="809198"/>
            <a:ext cx="60502" cy="126009"/>
          </a:xfrm>
          <a:custGeom>
            <a:avLst/>
            <a:gdLst/>
            <a:ahLst/>
            <a:cxnLst/>
            <a:rect l="l" t="t" r="r" b="b"/>
            <a:pathLst>
              <a:path w="60502" h="126009">
                <a:moveTo>
                  <a:pt x="60502" y="94373"/>
                </a:moveTo>
                <a:lnTo>
                  <a:pt x="56070" y="98806"/>
                </a:lnTo>
                <a:lnTo>
                  <a:pt x="51904" y="103251"/>
                </a:lnTo>
                <a:lnTo>
                  <a:pt x="46634" y="105473"/>
                </a:lnTo>
                <a:lnTo>
                  <a:pt x="37477" y="105473"/>
                </a:lnTo>
                <a:lnTo>
                  <a:pt x="34137" y="104914"/>
                </a:lnTo>
                <a:lnTo>
                  <a:pt x="31356" y="103530"/>
                </a:lnTo>
                <a:lnTo>
                  <a:pt x="28867" y="121843"/>
                </a:lnTo>
                <a:lnTo>
                  <a:pt x="33870" y="124625"/>
                </a:lnTo>
                <a:lnTo>
                  <a:pt x="36639" y="125463"/>
                </a:lnTo>
                <a:lnTo>
                  <a:pt x="39687" y="126009"/>
                </a:lnTo>
                <a:lnTo>
                  <a:pt x="43853" y="126009"/>
                </a:lnTo>
                <a:lnTo>
                  <a:pt x="48977" y="125568"/>
                </a:lnTo>
                <a:lnTo>
                  <a:pt x="60411" y="121355"/>
                </a:lnTo>
                <a:lnTo>
                  <a:pt x="60502" y="94373"/>
                </a:lnTo>
                <a:close/>
              </a:path>
              <a:path w="60502" h="126009">
                <a:moveTo>
                  <a:pt x="71894" y="112687"/>
                </a:moveTo>
                <a:lnTo>
                  <a:pt x="81047" y="102036"/>
                </a:lnTo>
                <a:lnTo>
                  <a:pt x="87463" y="90960"/>
                </a:lnTo>
                <a:lnTo>
                  <a:pt x="92430" y="78270"/>
                </a:lnTo>
                <a:lnTo>
                  <a:pt x="95525" y="66968"/>
                </a:lnTo>
                <a:lnTo>
                  <a:pt x="97056" y="54351"/>
                </a:lnTo>
                <a:lnTo>
                  <a:pt x="95758" y="44132"/>
                </a:lnTo>
                <a:lnTo>
                  <a:pt x="93535" y="36080"/>
                </a:lnTo>
                <a:lnTo>
                  <a:pt x="87706" y="31915"/>
                </a:lnTo>
                <a:lnTo>
                  <a:pt x="73558" y="31915"/>
                </a:lnTo>
                <a:lnTo>
                  <a:pt x="68834" y="33020"/>
                </a:lnTo>
                <a:lnTo>
                  <a:pt x="64401" y="35242"/>
                </a:lnTo>
                <a:lnTo>
                  <a:pt x="59956" y="37465"/>
                </a:lnTo>
                <a:lnTo>
                  <a:pt x="55232" y="40246"/>
                </a:lnTo>
                <a:lnTo>
                  <a:pt x="50520" y="43853"/>
                </a:lnTo>
                <a:lnTo>
                  <a:pt x="64668" y="0"/>
                </a:lnTo>
                <a:lnTo>
                  <a:pt x="39966" y="0"/>
                </a:lnTo>
                <a:lnTo>
                  <a:pt x="0" y="124345"/>
                </a:lnTo>
                <a:lnTo>
                  <a:pt x="23596" y="124345"/>
                </a:lnTo>
                <a:lnTo>
                  <a:pt x="26098" y="119900"/>
                </a:lnTo>
                <a:lnTo>
                  <a:pt x="28867" y="121843"/>
                </a:lnTo>
                <a:lnTo>
                  <a:pt x="31356" y="103530"/>
                </a:lnTo>
                <a:lnTo>
                  <a:pt x="45796" y="58559"/>
                </a:lnTo>
                <a:lnTo>
                  <a:pt x="48577" y="56896"/>
                </a:lnTo>
                <a:lnTo>
                  <a:pt x="51079" y="55791"/>
                </a:lnTo>
                <a:lnTo>
                  <a:pt x="55791" y="54127"/>
                </a:lnTo>
                <a:lnTo>
                  <a:pt x="60502" y="53848"/>
                </a:lnTo>
                <a:lnTo>
                  <a:pt x="65506" y="53848"/>
                </a:lnTo>
                <a:lnTo>
                  <a:pt x="68567" y="55791"/>
                </a:lnTo>
                <a:lnTo>
                  <a:pt x="69672" y="59677"/>
                </a:lnTo>
                <a:lnTo>
                  <a:pt x="70777" y="63284"/>
                </a:lnTo>
                <a:lnTo>
                  <a:pt x="69951" y="69659"/>
                </a:lnTo>
                <a:lnTo>
                  <a:pt x="67170" y="78828"/>
                </a:lnTo>
                <a:lnTo>
                  <a:pt x="64122" y="87706"/>
                </a:lnTo>
                <a:lnTo>
                  <a:pt x="60502" y="94373"/>
                </a:lnTo>
                <a:lnTo>
                  <a:pt x="60411" y="121355"/>
                </a:lnTo>
                <a:lnTo>
                  <a:pt x="71894" y="11268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2" name="object 3082"/>
          <p:cNvSpPr/>
          <p:nvPr/>
        </p:nvSpPr>
        <p:spPr>
          <a:xfrm>
            <a:off x="5544586" y="809198"/>
            <a:ext cx="97056" cy="126009"/>
          </a:xfrm>
          <a:custGeom>
            <a:avLst/>
            <a:gdLst/>
            <a:ahLst/>
            <a:cxnLst/>
            <a:rect l="l" t="t" r="r" b="b"/>
            <a:pathLst>
              <a:path w="97056" h="126009">
                <a:moveTo>
                  <a:pt x="92430" y="78270"/>
                </a:moveTo>
                <a:lnTo>
                  <a:pt x="87463" y="90960"/>
                </a:lnTo>
                <a:lnTo>
                  <a:pt x="81047" y="102036"/>
                </a:lnTo>
                <a:lnTo>
                  <a:pt x="73234" y="111391"/>
                </a:lnTo>
                <a:lnTo>
                  <a:pt x="60411" y="121355"/>
                </a:lnTo>
                <a:lnTo>
                  <a:pt x="48977" y="125568"/>
                </a:lnTo>
                <a:lnTo>
                  <a:pt x="43853" y="126009"/>
                </a:lnTo>
                <a:lnTo>
                  <a:pt x="39687" y="126009"/>
                </a:lnTo>
                <a:lnTo>
                  <a:pt x="36639" y="125463"/>
                </a:lnTo>
                <a:lnTo>
                  <a:pt x="33870" y="124625"/>
                </a:lnTo>
                <a:lnTo>
                  <a:pt x="31356" y="123520"/>
                </a:lnTo>
                <a:lnTo>
                  <a:pt x="28867" y="121843"/>
                </a:lnTo>
                <a:lnTo>
                  <a:pt x="26098" y="119900"/>
                </a:lnTo>
                <a:lnTo>
                  <a:pt x="23596" y="124345"/>
                </a:lnTo>
                <a:lnTo>
                  <a:pt x="0" y="124345"/>
                </a:lnTo>
                <a:lnTo>
                  <a:pt x="39966" y="0"/>
                </a:lnTo>
                <a:lnTo>
                  <a:pt x="64668" y="0"/>
                </a:lnTo>
                <a:lnTo>
                  <a:pt x="50520" y="43853"/>
                </a:lnTo>
                <a:lnTo>
                  <a:pt x="55232" y="40246"/>
                </a:lnTo>
                <a:lnTo>
                  <a:pt x="59956" y="37465"/>
                </a:lnTo>
                <a:lnTo>
                  <a:pt x="64401" y="35242"/>
                </a:lnTo>
                <a:lnTo>
                  <a:pt x="68834" y="33020"/>
                </a:lnTo>
                <a:lnTo>
                  <a:pt x="73558" y="31915"/>
                </a:lnTo>
                <a:lnTo>
                  <a:pt x="78549" y="31915"/>
                </a:lnTo>
                <a:lnTo>
                  <a:pt x="87706" y="31915"/>
                </a:lnTo>
                <a:lnTo>
                  <a:pt x="93535" y="36080"/>
                </a:lnTo>
                <a:lnTo>
                  <a:pt x="95758" y="44132"/>
                </a:lnTo>
                <a:lnTo>
                  <a:pt x="97056" y="54351"/>
                </a:lnTo>
                <a:lnTo>
                  <a:pt x="95525" y="66968"/>
                </a:lnTo>
                <a:lnTo>
                  <a:pt x="92430" y="7827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3" name="object 3083"/>
          <p:cNvSpPr/>
          <p:nvPr/>
        </p:nvSpPr>
        <p:spPr>
          <a:xfrm>
            <a:off x="5575942" y="863046"/>
            <a:ext cx="39420" cy="51625"/>
          </a:xfrm>
          <a:custGeom>
            <a:avLst/>
            <a:gdLst/>
            <a:ahLst/>
            <a:cxnLst/>
            <a:rect l="l" t="t" r="r" b="b"/>
            <a:pathLst>
              <a:path w="39420" h="51625">
                <a:moveTo>
                  <a:pt x="35814" y="24980"/>
                </a:moveTo>
                <a:lnTo>
                  <a:pt x="38595" y="15811"/>
                </a:lnTo>
                <a:lnTo>
                  <a:pt x="39420" y="9436"/>
                </a:lnTo>
                <a:lnTo>
                  <a:pt x="38315" y="5829"/>
                </a:lnTo>
                <a:lnTo>
                  <a:pt x="37211" y="1943"/>
                </a:lnTo>
                <a:lnTo>
                  <a:pt x="34150" y="0"/>
                </a:lnTo>
                <a:lnTo>
                  <a:pt x="29146" y="0"/>
                </a:lnTo>
                <a:lnTo>
                  <a:pt x="26936" y="0"/>
                </a:lnTo>
                <a:lnTo>
                  <a:pt x="24434" y="279"/>
                </a:lnTo>
                <a:lnTo>
                  <a:pt x="21932" y="1104"/>
                </a:lnTo>
                <a:lnTo>
                  <a:pt x="19723" y="1943"/>
                </a:lnTo>
                <a:lnTo>
                  <a:pt x="17221" y="3048"/>
                </a:lnTo>
                <a:lnTo>
                  <a:pt x="14439" y="4711"/>
                </a:lnTo>
                <a:lnTo>
                  <a:pt x="0" y="49682"/>
                </a:lnTo>
                <a:lnTo>
                  <a:pt x="1397" y="50507"/>
                </a:lnTo>
                <a:lnTo>
                  <a:pt x="2781" y="51066"/>
                </a:lnTo>
                <a:lnTo>
                  <a:pt x="4445" y="51346"/>
                </a:lnTo>
                <a:lnTo>
                  <a:pt x="6121" y="51625"/>
                </a:lnTo>
                <a:lnTo>
                  <a:pt x="7785" y="51625"/>
                </a:lnTo>
                <a:lnTo>
                  <a:pt x="9169" y="51625"/>
                </a:lnTo>
                <a:lnTo>
                  <a:pt x="15278" y="51625"/>
                </a:lnTo>
                <a:lnTo>
                  <a:pt x="20548" y="49403"/>
                </a:lnTo>
                <a:lnTo>
                  <a:pt x="24714" y="44958"/>
                </a:lnTo>
                <a:lnTo>
                  <a:pt x="29146" y="40525"/>
                </a:lnTo>
                <a:lnTo>
                  <a:pt x="32766" y="33858"/>
                </a:lnTo>
                <a:lnTo>
                  <a:pt x="35814" y="2498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4" name="object 3084"/>
          <p:cNvSpPr/>
          <p:nvPr/>
        </p:nvSpPr>
        <p:spPr>
          <a:xfrm>
            <a:off x="5641433" y="840840"/>
            <a:ext cx="87107" cy="94919"/>
          </a:xfrm>
          <a:custGeom>
            <a:avLst/>
            <a:gdLst/>
            <a:ahLst/>
            <a:cxnLst/>
            <a:rect l="l" t="t" r="r" b="b"/>
            <a:pathLst>
              <a:path w="87107" h="94919">
                <a:moveTo>
                  <a:pt x="80240" y="53009"/>
                </a:moveTo>
                <a:lnTo>
                  <a:pt x="83567" y="43014"/>
                </a:lnTo>
                <a:lnTo>
                  <a:pt x="85976" y="33965"/>
                </a:lnTo>
                <a:lnTo>
                  <a:pt x="87107" y="21127"/>
                </a:lnTo>
                <a:lnTo>
                  <a:pt x="84685" y="11099"/>
                </a:lnTo>
                <a:lnTo>
                  <a:pt x="84258" y="10347"/>
                </a:lnTo>
                <a:lnTo>
                  <a:pt x="75448" y="2649"/>
                </a:lnTo>
                <a:lnTo>
                  <a:pt x="60809" y="0"/>
                </a:lnTo>
                <a:lnTo>
                  <a:pt x="48064" y="1453"/>
                </a:lnTo>
                <a:lnTo>
                  <a:pt x="40273" y="23037"/>
                </a:lnTo>
                <a:lnTo>
                  <a:pt x="44159" y="19710"/>
                </a:lnTo>
                <a:lnTo>
                  <a:pt x="48325" y="18034"/>
                </a:lnTo>
                <a:lnTo>
                  <a:pt x="57761" y="18034"/>
                </a:lnTo>
                <a:lnTo>
                  <a:pt x="60809" y="19710"/>
                </a:lnTo>
                <a:lnTo>
                  <a:pt x="62206" y="22758"/>
                </a:lnTo>
                <a:lnTo>
                  <a:pt x="63311" y="25806"/>
                </a:lnTo>
                <a:lnTo>
                  <a:pt x="63031" y="30251"/>
                </a:lnTo>
                <a:lnTo>
                  <a:pt x="61368" y="36080"/>
                </a:lnTo>
                <a:lnTo>
                  <a:pt x="31396" y="36080"/>
                </a:lnTo>
                <a:lnTo>
                  <a:pt x="80240" y="53009"/>
                </a:lnTo>
                <a:close/>
              </a:path>
              <a:path w="87107" h="94919">
                <a:moveTo>
                  <a:pt x="24728" y="60782"/>
                </a:moveTo>
                <a:lnTo>
                  <a:pt x="25008" y="57175"/>
                </a:lnTo>
                <a:lnTo>
                  <a:pt x="26112" y="53009"/>
                </a:lnTo>
                <a:lnTo>
                  <a:pt x="80240" y="53009"/>
                </a:lnTo>
                <a:lnTo>
                  <a:pt x="31396" y="36080"/>
                </a:lnTo>
                <a:lnTo>
                  <a:pt x="33605" y="30530"/>
                </a:lnTo>
                <a:lnTo>
                  <a:pt x="36666" y="26085"/>
                </a:lnTo>
                <a:lnTo>
                  <a:pt x="40273" y="23037"/>
                </a:lnTo>
                <a:lnTo>
                  <a:pt x="48064" y="1453"/>
                </a:lnTo>
                <a:lnTo>
                  <a:pt x="36145" y="5891"/>
                </a:lnTo>
                <a:lnTo>
                  <a:pt x="25287" y="13322"/>
                </a:lnTo>
                <a:lnTo>
                  <a:pt x="22867" y="15456"/>
                </a:lnTo>
                <a:lnTo>
                  <a:pt x="14701" y="24678"/>
                </a:lnTo>
                <a:lnTo>
                  <a:pt x="8137" y="35625"/>
                </a:lnTo>
                <a:lnTo>
                  <a:pt x="3075" y="48298"/>
                </a:lnTo>
                <a:lnTo>
                  <a:pt x="0" y="60870"/>
                </a:lnTo>
                <a:lnTo>
                  <a:pt x="26" y="73120"/>
                </a:lnTo>
                <a:lnTo>
                  <a:pt x="3913" y="82994"/>
                </a:lnTo>
                <a:lnTo>
                  <a:pt x="8087" y="87679"/>
                </a:lnTo>
                <a:lnTo>
                  <a:pt x="18995" y="93125"/>
                </a:lnTo>
                <a:lnTo>
                  <a:pt x="34164" y="94919"/>
                </a:lnTo>
                <a:lnTo>
                  <a:pt x="41937" y="94919"/>
                </a:lnTo>
                <a:lnTo>
                  <a:pt x="48045" y="93814"/>
                </a:lnTo>
                <a:lnTo>
                  <a:pt x="53875" y="92430"/>
                </a:lnTo>
                <a:lnTo>
                  <a:pt x="56923" y="91592"/>
                </a:lnTo>
                <a:lnTo>
                  <a:pt x="63311" y="89369"/>
                </a:lnTo>
                <a:lnTo>
                  <a:pt x="67756" y="87706"/>
                </a:lnTo>
                <a:lnTo>
                  <a:pt x="75249" y="64389"/>
                </a:lnTo>
                <a:lnTo>
                  <a:pt x="72747" y="64389"/>
                </a:lnTo>
                <a:lnTo>
                  <a:pt x="69419" y="66332"/>
                </a:lnTo>
                <a:lnTo>
                  <a:pt x="65254" y="68834"/>
                </a:lnTo>
                <a:lnTo>
                  <a:pt x="60809" y="70777"/>
                </a:lnTo>
                <a:lnTo>
                  <a:pt x="58040" y="72161"/>
                </a:lnTo>
                <a:lnTo>
                  <a:pt x="55259" y="72999"/>
                </a:lnTo>
                <a:lnTo>
                  <a:pt x="52211" y="73825"/>
                </a:lnTo>
                <a:lnTo>
                  <a:pt x="49150" y="74383"/>
                </a:lnTo>
                <a:lnTo>
                  <a:pt x="46382" y="74942"/>
                </a:lnTo>
                <a:lnTo>
                  <a:pt x="39994" y="74942"/>
                </a:lnTo>
                <a:lnTo>
                  <a:pt x="36946" y="74383"/>
                </a:lnTo>
                <a:lnTo>
                  <a:pt x="31942" y="72999"/>
                </a:lnTo>
                <a:lnTo>
                  <a:pt x="28335" y="70218"/>
                </a:lnTo>
                <a:lnTo>
                  <a:pt x="25566" y="66332"/>
                </a:lnTo>
                <a:lnTo>
                  <a:pt x="25287" y="63563"/>
                </a:lnTo>
                <a:lnTo>
                  <a:pt x="24728" y="6078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5" name="object 3085"/>
          <p:cNvSpPr/>
          <p:nvPr/>
        </p:nvSpPr>
        <p:spPr>
          <a:xfrm>
            <a:off x="5672829" y="858874"/>
            <a:ext cx="31915" cy="18046"/>
          </a:xfrm>
          <a:custGeom>
            <a:avLst/>
            <a:gdLst/>
            <a:ahLst/>
            <a:cxnLst/>
            <a:rect l="l" t="t" r="r" b="b"/>
            <a:pathLst>
              <a:path w="31915" h="18046">
                <a:moveTo>
                  <a:pt x="29972" y="18046"/>
                </a:moveTo>
                <a:lnTo>
                  <a:pt x="31635" y="12217"/>
                </a:lnTo>
                <a:lnTo>
                  <a:pt x="31915" y="7772"/>
                </a:lnTo>
                <a:lnTo>
                  <a:pt x="30810" y="4724"/>
                </a:lnTo>
                <a:lnTo>
                  <a:pt x="29413" y="1676"/>
                </a:lnTo>
                <a:lnTo>
                  <a:pt x="26365" y="0"/>
                </a:lnTo>
                <a:lnTo>
                  <a:pt x="21640" y="0"/>
                </a:lnTo>
                <a:lnTo>
                  <a:pt x="16929" y="0"/>
                </a:lnTo>
                <a:lnTo>
                  <a:pt x="12763" y="1676"/>
                </a:lnTo>
                <a:lnTo>
                  <a:pt x="8877" y="5003"/>
                </a:lnTo>
                <a:lnTo>
                  <a:pt x="5270" y="8051"/>
                </a:lnTo>
                <a:lnTo>
                  <a:pt x="2209" y="12496"/>
                </a:lnTo>
                <a:lnTo>
                  <a:pt x="0" y="18046"/>
                </a:lnTo>
                <a:lnTo>
                  <a:pt x="29972" y="18046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6" name="object 3086"/>
          <p:cNvSpPr/>
          <p:nvPr/>
        </p:nvSpPr>
        <p:spPr>
          <a:xfrm>
            <a:off x="5641433" y="840840"/>
            <a:ext cx="87107" cy="94919"/>
          </a:xfrm>
          <a:custGeom>
            <a:avLst/>
            <a:gdLst/>
            <a:ahLst/>
            <a:cxnLst/>
            <a:rect l="l" t="t" r="r" b="b"/>
            <a:pathLst>
              <a:path w="87107" h="94919">
                <a:moveTo>
                  <a:pt x="34164" y="94919"/>
                </a:moveTo>
                <a:lnTo>
                  <a:pt x="18995" y="93125"/>
                </a:lnTo>
                <a:lnTo>
                  <a:pt x="8087" y="87679"/>
                </a:lnTo>
                <a:lnTo>
                  <a:pt x="3913" y="82994"/>
                </a:lnTo>
                <a:lnTo>
                  <a:pt x="26" y="73120"/>
                </a:lnTo>
                <a:lnTo>
                  <a:pt x="0" y="60870"/>
                </a:lnTo>
                <a:lnTo>
                  <a:pt x="3075" y="48298"/>
                </a:lnTo>
                <a:lnTo>
                  <a:pt x="8137" y="35625"/>
                </a:lnTo>
                <a:lnTo>
                  <a:pt x="14701" y="24678"/>
                </a:lnTo>
                <a:lnTo>
                  <a:pt x="22867" y="15456"/>
                </a:lnTo>
                <a:lnTo>
                  <a:pt x="25287" y="13322"/>
                </a:lnTo>
                <a:lnTo>
                  <a:pt x="36145" y="5891"/>
                </a:lnTo>
                <a:lnTo>
                  <a:pt x="48064" y="1453"/>
                </a:lnTo>
                <a:lnTo>
                  <a:pt x="60809" y="0"/>
                </a:lnTo>
                <a:lnTo>
                  <a:pt x="75448" y="2649"/>
                </a:lnTo>
                <a:lnTo>
                  <a:pt x="84258" y="10347"/>
                </a:lnTo>
                <a:lnTo>
                  <a:pt x="84685" y="11099"/>
                </a:lnTo>
                <a:lnTo>
                  <a:pt x="87107" y="21127"/>
                </a:lnTo>
                <a:lnTo>
                  <a:pt x="85976" y="33965"/>
                </a:lnTo>
                <a:lnTo>
                  <a:pt x="83567" y="43014"/>
                </a:lnTo>
                <a:lnTo>
                  <a:pt x="80240" y="53009"/>
                </a:lnTo>
                <a:lnTo>
                  <a:pt x="26112" y="53009"/>
                </a:lnTo>
                <a:lnTo>
                  <a:pt x="25008" y="57175"/>
                </a:lnTo>
                <a:lnTo>
                  <a:pt x="24728" y="60782"/>
                </a:lnTo>
                <a:lnTo>
                  <a:pt x="25287" y="63563"/>
                </a:lnTo>
                <a:lnTo>
                  <a:pt x="25566" y="66332"/>
                </a:lnTo>
                <a:lnTo>
                  <a:pt x="26671" y="68554"/>
                </a:lnTo>
                <a:lnTo>
                  <a:pt x="28335" y="70218"/>
                </a:lnTo>
                <a:lnTo>
                  <a:pt x="29719" y="71882"/>
                </a:lnTo>
                <a:lnTo>
                  <a:pt x="31942" y="72999"/>
                </a:lnTo>
                <a:lnTo>
                  <a:pt x="34444" y="73825"/>
                </a:lnTo>
                <a:lnTo>
                  <a:pt x="36946" y="74383"/>
                </a:lnTo>
                <a:lnTo>
                  <a:pt x="39994" y="74942"/>
                </a:lnTo>
                <a:lnTo>
                  <a:pt x="43321" y="74942"/>
                </a:lnTo>
                <a:lnTo>
                  <a:pt x="46382" y="74942"/>
                </a:lnTo>
                <a:lnTo>
                  <a:pt x="49150" y="74383"/>
                </a:lnTo>
                <a:lnTo>
                  <a:pt x="52211" y="73825"/>
                </a:lnTo>
                <a:lnTo>
                  <a:pt x="55259" y="72999"/>
                </a:lnTo>
                <a:lnTo>
                  <a:pt x="58040" y="72161"/>
                </a:lnTo>
                <a:lnTo>
                  <a:pt x="60809" y="70777"/>
                </a:lnTo>
                <a:lnTo>
                  <a:pt x="63031" y="69938"/>
                </a:lnTo>
                <a:lnTo>
                  <a:pt x="65254" y="68834"/>
                </a:lnTo>
                <a:lnTo>
                  <a:pt x="67476" y="67729"/>
                </a:lnTo>
                <a:lnTo>
                  <a:pt x="69419" y="66332"/>
                </a:lnTo>
                <a:lnTo>
                  <a:pt x="71363" y="65506"/>
                </a:lnTo>
                <a:lnTo>
                  <a:pt x="72747" y="64389"/>
                </a:lnTo>
                <a:lnTo>
                  <a:pt x="75249" y="64389"/>
                </a:lnTo>
                <a:lnTo>
                  <a:pt x="67756" y="87706"/>
                </a:lnTo>
                <a:lnTo>
                  <a:pt x="65533" y="88544"/>
                </a:lnTo>
                <a:lnTo>
                  <a:pt x="63311" y="89369"/>
                </a:lnTo>
                <a:lnTo>
                  <a:pt x="61368" y="90208"/>
                </a:lnTo>
                <a:lnTo>
                  <a:pt x="59425" y="90754"/>
                </a:lnTo>
                <a:lnTo>
                  <a:pt x="56923" y="91592"/>
                </a:lnTo>
                <a:lnTo>
                  <a:pt x="53875" y="92430"/>
                </a:lnTo>
                <a:lnTo>
                  <a:pt x="50814" y="93256"/>
                </a:lnTo>
                <a:lnTo>
                  <a:pt x="48045" y="93814"/>
                </a:lnTo>
                <a:lnTo>
                  <a:pt x="44997" y="94373"/>
                </a:lnTo>
                <a:lnTo>
                  <a:pt x="41937" y="94919"/>
                </a:lnTo>
                <a:lnTo>
                  <a:pt x="38330" y="94919"/>
                </a:lnTo>
                <a:lnTo>
                  <a:pt x="34164" y="9491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7" name="object 3087"/>
          <p:cNvSpPr/>
          <p:nvPr/>
        </p:nvSpPr>
        <p:spPr>
          <a:xfrm>
            <a:off x="5721391" y="841114"/>
            <a:ext cx="91605" cy="94653"/>
          </a:xfrm>
          <a:custGeom>
            <a:avLst/>
            <a:gdLst/>
            <a:ahLst/>
            <a:cxnLst/>
            <a:rect l="l" t="t" r="r" b="b"/>
            <a:pathLst>
              <a:path w="91605" h="94653">
                <a:moveTo>
                  <a:pt x="29425" y="4445"/>
                </a:moveTo>
                <a:lnTo>
                  <a:pt x="22212" y="26085"/>
                </a:lnTo>
                <a:lnTo>
                  <a:pt x="24434" y="26085"/>
                </a:lnTo>
                <a:lnTo>
                  <a:pt x="28867" y="24422"/>
                </a:lnTo>
                <a:lnTo>
                  <a:pt x="33032" y="22758"/>
                </a:lnTo>
                <a:lnTo>
                  <a:pt x="37477" y="21653"/>
                </a:lnTo>
                <a:lnTo>
                  <a:pt x="41643" y="20256"/>
                </a:lnTo>
                <a:lnTo>
                  <a:pt x="45250" y="19710"/>
                </a:lnTo>
                <a:lnTo>
                  <a:pt x="54686" y="19710"/>
                </a:lnTo>
                <a:lnTo>
                  <a:pt x="59131" y="20815"/>
                </a:lnTo>
                <a:lnTo>
                  <a:pt x="61899" y="22758"/>
                </a:lnTo>
                <a:lnTo>
                  <a:pt x="64401" y="24422"/>
                </a:lnTo>
                <a:lnTo>
                  <a:pt x="64960" y="28041"/>
                </a:lnTo>
                <a:lnTo>
                  <a:pt x="63296" y="32753"/>
                </a:lnTo>
                <a:lnTo>
                  <a:pt x="63296" y="33312"/>
                </a:lnTo>
                <a:lnTo>
                  <a:pt x="55803" y="33858"/>
                </a:lnTo>
                <a:lnTo>
                  <a:pt x="48856" y="34696"/>
                </a:lnTo>
                <a:lnTo>
                  <a:pt x="42468" y="35521"/>
                </a:lnTo>
                <a:lnTo>
                  <a:pt x="44411" y="51904"/>
                </a:lnTo>
                <a:lnTo>
                  <a:pt x="46913" y="51346"/>
                </a:lnTo>
                <a:lnTo>
                  <a:pt x="49695" y="51079"/>
                </a:lnTo>
                <a:lnTo>
                  <a:pt x="53301" y="50800"/>
                </a:lnTo>
                <a:lnTo>
                  <a:pt x="57746" y="50241"/>
                </a:lnTo>
                <a:lnTo>
                  <a:pt x="51638" y="68834"/>
                </a:lnTo>
                <a:lnTo>
                  <a:pt x="46634" y="72440"/>
                </a:lnTo>
                <a:lnTo>
                  <a:pt x="43865" y="73558"/>
                </a:lnTo>
                <a:lnTo>
                  <a:pt x="41363" y="74663"/>
                </a:lnTo>
                <a:lnTo>
                  <a:pt x="36639" y="75222"/>
                </a:lnTo>
                <a:lnTo>
                  <a:pt x="32766" y="75222"/>
                </a:lnTo>
                <a:lnTo>
                  <a:pt x="30264" y="74663"/>
                </a:lnTo>
                <a:lnTo>
                  <a:pt x="27203" y="71335"/>
                </a:lnTo>
                <a:lnTo>
                  <a:pt x="27203" y="68554"/>
                </a:lnTo>
                <a:lnTo>
                  <a:pt x="28321" y="64401"/>
                </a:lnTo>
                <a:lnTo>
                  <a:pt x="29425" y="61341"/>
                </a:lnTo>
                <a:lnTo>
                  <a:pt x="30822" y="59118"/>
                </a:lnTo>
                <a:lnTo>
                  <a:pt x="35814" y="36639"/>
                </a:lnTo>
                <a:lnTo>
                  <a:pt x="29984" y="38303"/>
                </a:lnTo>
                <a:lnTo>
                  <a:pt x="24714" y="40805"/>
                </a:lnTo>
                <a:lnTo>
                  <a:pt x="19431" y="43027"/>
                </a:lnTo>
                <a:lnTo>
                  <a:pt x="14998" y="46355"/>
                </a:lnTo>
                <a:lnTo>
                  <a:pt x="11391" y="50520"/>
                </a:lnTo>
                <a:lnTo>
                  <a:pt x="7772" y="54686"/>
                </a:lnTo>
                <a:lnTo>
                  <a:pt x="4724" y="59956"/>
                </a:lnTo>
                <a:lnTo>
                  <a:pt x="2781" y="66611"/>
                </a:lnTo>
                <a:lnTo>
                  <a:pt x="0" y="74663"/>
                </a:lnTo>
                <a:lnTo>
                  <a:pt x="279" y="81330"/>
                </a:lnTo>
                <a:lnTo>
                  <a:pt x="3340" y="86880"/>
                </a:lnTo>
                <a:lnTo>
                  <a:pt x="6108" y="92151"/>
                </a:lnTo>
                <a:lnTo>
                  <a:pt x="11112" y="94653"/>
                </a:lnTo>
                <a:lnTo>
                  <a:pt x="21932" y="94653"/>
                </a:lnTo>
                <a:lnTo>
                  <a:pt x="24980" y="94373"/>
                </a:lnTo>
                <a:lnTo>
                  <a:pt x="29425" y="93268"/>
                </a:lnTo>
                <a:lnTo>
                  <a:pt x="34429" y="91046"/>
                </a:lnTo>
                <a:lnTo>
                  <a:pt x="37198" y="89662"/>
                </a:lnTo>
                <a:lnTo>
                  <a:pt x="39420" y="88544"/>
                </a:lnTo>
                <a:lnTo>
                  <a:pt x="43027" y="85763"/>
                </a:lnTo>
                <a:lnTo>
                  <a:pt x="47193" y="82715"/>
                </a:lnTo>
                <a:lnTo>
                  <a:pt x="44145" y="92430"/>
                </a:lnTo>
                <a:lnTo>
                  <a:pt x="68567" y="92430"/>
                </a:lnTo>
                <a:lnTo>
                  <a:pt x="88277" y="31356"/>
                </a:lnTo>
                <a:lnTo>
                  <a:pt x="91605" y="20815"/>
                </a:lnTo>
                <a:lnTo>
                  <a:pt x="91046" y="12763"/>
                </a:lnTo>
                <a:lnTo>
                  <a:pt x="86614" y="7772"/>
                </a:lnTo>
                <a:lnTo>
                  <a:pt x="84882" y="6123"/>
                </a:lnTo>
                <a:lnTo>
                  <a:pt x="74640" y="1507"/>
                </a:lnTo>
                <a:lnTo>
                  <a:pt x="59131" y="0"/>
                </a:lnTo>
                <a:lnTo>
                  <a:pt x="53581" y="0"/>
                </a:lnTo>
                <a:lnTo>
                  <a:pt x="47752" y="558"/>
                </a:lnTo>
                <a:lnTo>
                  <a:pt x="42202" y="1663"/>
                </a:lnTo>
                <a:lnTo>
                  <a:pt x="36372" y="2781"/>
                </a:lnTo>
                <a:lnTo>
                  <a:pt x="31927" y="3606"/>
                </a:lnTo>
                <a:lnTo>
                  <a:pt x="29425" y="4445"/>
                </a:lnTo>
                <a:close/>
              </a:path>
              <a:path w="91605" h="94653">
                <a:moveTo>
                  <a:pt x="30822" y="59118"/>
                </a:moveTo>
                <a:lnTo>
                  <a:pt x="34150" y="55791"/>
                </a:lnTo>
                <a:lnTo>
                  <a:pt x="38862" y="53568"/>
                </a:lnTo>
                <a:lnTo>
                  <a:pt x="41643" y="52463"/>
                </a:lnTo>
                <a:lnTo>
                  <a:pt x="44411" y="51904"/>
                </a:lnTo>
                <a:lnTo>
                  <a:pt x="42468" y="35521"/>
                </a:lnTo>
                <a:lnTo>
                  <a:pt x="35814" y="36639"/>
                </a:lnTo>
                <a:lnTo>
                  <a:pt x="30822" y="5911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8" name="object 3088"/>
          <p:cNvSpPr/>
          <p:nvPr/>
        </p:nvSpPr>
        <p:spPr>
          <a:xfrm>
            <a:off x="5721391" y="841114"/>
            <a:ext cx="91605" cy="94653"/>
          </a:xfrm>
          <a:custGeom>
            <a:avLst/>
            <a:gdLst/>
            <a:ahLst/>
            <a:cxnLst/>
            <a:rect l="l" t="t" r="r" b="b"/>
            <a:pathLst>
              <a:path w="91605" h="94653">
                <a:moveTo>
                  <a:pt x="47193" y="82715"/>
                </a:moveTo>
                <a:lnTo>
                  <a:pt x="44970" y="84378"/>
                </a:lnTo>
                <a:lnTo>
                  <a:pt x="43027" y="85763"/>
                </a:lnTo>
                <a:lnTo>
                  <a:pt x="41084" y="87160"/>
                </a:lnTo>
                <a:lnTo>
                  <a:pt x="39420" y="88544"/>
                </a:lnTo>
                <a:lnTo>
                  <a:pt x="37198" y="89662"/>
                </a:lnTo>
                <a:lnTo>
                  <a:pt x="34429" y="91046"/>
                </a:lnTo>
                <a:lnTo>
                  <a:pt x="31927" y="92151"/>
                </a:lnTo>
                <a:lnTo>
                  <a:pt x="29425" y="93268"/>
                </a:lnTo>
                <a:lnTo>
                  <a:pt x="27203" y="93814"/>
                </a:lnTo>
                <a:lnTo>
                  <a:pt x="24980" y="94373"/>
                </a:lnTo>
                <a:lnTo>
                  <a:pt x="21932" y="94653"/>
                </a:lnTo>
                <a:lnTo>
                  <a:pt x="18046" y="94653"/>
                </a:lnTo>
                <a:lnTo>
                  <a:pt x="11112" y="94653"/>
                </a:lnTo>
                <a:lnTo>
                  <a:pt x="6108" y="92151"/>
                </a:lnTo>
                <a:lnTo>
                  <a:pt x="3340" y="86880"/>
                </a:lnTo>
                <a:lnTo>
                  <a:pt x="279" y="81330"/>
                </a:lnTo>
                <a:lnTo>
                  <a:pt x="0" y="74663"/>
                </a:lnTo>
                <a:lnTo>
                  <a:pt x="2781" y="66611"/>
                </a:lnTo>
                <a:lnTo>
                  <a:pt x="4724" y="59956"/>
                </a:lnTo>
                <a:lnTo>
                  <a:pt x="7772" y="54686"/>
                </a:lnTo>
                <a:lnTo>
                  <a:pt x="11391" y="50520"/>
                </a:lnTo>
                <a:lnTo>
                  <a:pt x="14998" y="46355"/>
                </a:lnTo>
                <a:lnTo>
                  <a:pt x="19431" y="43027"/>
                </a:lnTo>
                <a:lnTo>
                  <a:pt x="24714" y="40805"/>
                </a:lnTo>
                <a:lnTo>
                  <a:pt x="29984" y="38303"/>
                </a:lnTo>
                <a:lnTo>
                  <a:pt x="35814" y="36639"/>
                </a:lnTo>
                <a:lnTo>
                  <a:pt x="42468" y="35521"/>
                </a:lnTo>
                <a:lnTo>
                  <a:pt x="48856" y="34696"/>
                </a:lnTo>
                <a:lnTo>
                  <a:pt x="55803" y="33858"/>
                </a:lnTo>
                <a:lnTo>
                  <a:pt x="63296" y="33312"/>
                </a:lnTo>
                <a:lnTo>
                  <a:pt x="63296" y="32753"/>
                </a:lnTo>
                <a:lnTo>
                  <a:pt x="64960" y="28041"/>
                </a:lnTo>
                <a:lnTo>
                  <a:pt x="64401" y="24422"/>
                </a:lnTo>
                <a:lnTo>
                  <a:pt x="61899" y="22758"/>
                </a:lnTo>
                <a:lnTo>
                  <a:pt x="59131" y="20815"/>
                </a:lnTo>
                <a:lnTo>
                  <a:pt x="54686" y="19710"/>
                </a:lnTo>
                <a:lnTo>
                  <a:pt x="48298" y="19710"/>
                </a:lnTo>
                <a:lnTo>
                  <a:pt x="45250" y="19710"/>
                </a:lnTo>
                <a:lnTo>
                  <a:pt x="41643" y="20256"/>
                </a:lnTo>
                <a:lnTo>
                  <a:pt x="37477" y="21653"/>
                </a:lnTo>
                <a:lnTo>
                  <a:pt x="33032" y="22758"/>
                </a:lnTo>
                <a:lnTo>
                  <a:pt x="28867" y="24422"/>
                </a:lnTo>
                <a:lnTo>
                  <a:pt x="24434" y="26085"/>
                </a:lnTo>
                <a:lnTo>
                  <a:pt x="22212" y="26085"/>
                </a:lnTo>
                <a:lnTo>
                  <a:pt x="29425" y="4445"/>
                </a:lnTo>
                <a:lnTo>
                  <a:pt x="31927" y="3606"/>
                </a:lnTo>
                <a:lnTo>
                  <a:pt x="36372" y="2781"/>
                </a:lnTo>
                <a:lnTo>
                  <a:pt x="42202" y="1663"/>
                </a:lnTo>
                <a:lnTo>
                  <a:pt x="47752" y="558"/>
                </a:lnTo>
                <a:lnTo>
                  <a:pt x="53581" y="0"/>
                </a:lnTo>
                <a:lnTo>
                  <a:pt x="59131" y="0"/>
                </a:lnTo>
                <a:lnTo>
                  <a:pt x="74640" y="1507"/>
                </a:lnTo>
                <a:lnTo>
                  <a:pt x="84882" y="6123"/>
                </a:lnTo>
                <a:lnTo>
                  <a:pt x="91046" y="12763"/>
                </a:lnTo>
                <a:lnTo>
                  <a:pt x="91605" y="20815"/>
                </a:lnTo>
                <a:lnTo>
                  <a:pt x="88277" y="31356"/>
                </a:lnTo>
                <a:lnTo>
                  <a:pt x="68567" y="92430"/>
                </a:lnTo>
                <a:lnTo>
                  <a:pt x="44145" y="92430"/>
                </a:lnTo>
                <a:lnTo>
                  <a:pt x="47193" y="8271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9" name="object 3089"/>
          <p:cNvSpPr/>
          <p:nvPr/>
        </p:nvSpPr>
        <p:spPr>
          <a:xfrm>
            <a:off x="5748595" y="891355"/>
            <a:ext cx="30543" cy="24980"/>
          </a:xfrm>
          <a:custGeom>
            <a:avLst/>
            <a:gdLst/>
            <a:ahLst/>
            <a:cxnLst/>
            <a:rect l="l" t="t" r="r" b="b"/>
            <a:pathLst>
              <a:path w="30543" h="24980">
                <a:moveTo>
                  <a:pt x="24434" y="18592"/>
                </a:moveTo>
                <a:lnTo>
                  <a:pt x="30543" y="0"/>
                </a:lnTo>
                <a:lnTo>
                  <a:pt x="26098" y="558"/>
                </a:lnTo>
                <a:lnTo>
                  <a:pt x="22491" y="838"/>
                </a:lnTo>
                <a:lnTo>
                  <a:pt x="19710" y="1104"/>
                </a:lnTo>
                <a:lnTo>
                  <a:pt x="17208" y="1663"/>
                </a:lnTo>
                <a:lnTo>
                  <a:pt x="14439" y="2222"/>
                </a:lnTo>
                <a:lnTo>
                  <a:pt x="11658" y="3327"/>
                </a:lnTo>
                <a:lnTo>
                  <a:pt x="9169" y="4165"/>
                </a:lnTo>
                <a:lnTo>
                  <a:pt x="6946" y="5549"/>
                </a:lnTo>
                <a:lnTo>
                  <a:pt x="5283" y="7213"/>
                </a:lnTo>
                <a:lnTo>
                  <a:pt x="3619" y="8877"/>
                </a:lnTo>
                <a:lnTo>
                  <a:pt x="2222" y="11099"/>
                </a:lnTo>
                <a:lnTo>
                  <a:pt x="1117" y="14160"/>
                </a:lnTo>
                <a:lnTo>
                  <a:pt x="0" y="18313"/>
                </a:lnTo>
                <a:lnTo>
                  <a:pt x="0" y="21094"/>
                </a:lnTo>
                <a:lnTo>
                  <a:pt x="1397" y="22758"/>
                </a:lnTo>
                <a:lnTo>
                  <a:pt x="3060" y="24422"/>
                </a:lnTo>
                <a:lnTo>
                  <a:pt x="5562" y="24980"/>
                </a:lnTo>
                <a:lnTo>
                  <a:pt x="9436" y="24980"/>
                </a:lnTo>
                <a:lnTo>
                  <a:pt x="11658" y="24980"/>
                </a:lnTo>
                <a:lnTo>
                  <a:pt x="14160" y="24422"/>
                </a:lnTo>
                <a:lnTo>
                  <a:pt x="16662" y="23317"/>
                </a:lnTo>
                <a:lnTo>
                  <a:pt x="19431" y="22199"/>
                </a:lnTo>
                <a:lnTo>
                  <a:pt x="21932" y="20815"/>
                </a:lnTo>
                <a:lnTo>
                  <a:pt x="24434" y="185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0" name="object 3090"/>
          <p:cNvSpPr/>
          <p:nvPr/>
        </p:nvSpPr>
        <p:spPr>
          <a:xfrm>
            <a:off x="5813270" y="841112"/>
            <a:ext cx="86880" cy="94653"/>
          </a:xfrm>
          <a:custGeom>
            <a:avLst/>
            <a:gdLst/>
            <a:ahLst/>
            <a:cxnLst/>
            <a:rect l="l" t="t" r="r" b="b"/>
            <a:pathLst>
              <a:path w="86880" h="94653">
                <a:moveTo>
                  <a:pt x="279" y="68567"/>
                </a:moveTo>
                <a:lnTo>
                  <a:pt x="558" y="74663"/>
                </a:lnTo>
                <a:lnTo>
                  <a:pt x="1943" y="79387"/>
                </a:lnTo>
                <a:lnTo>
                  <a:pt x="4724" y="83273"/>
                </a:lnTo>
                <a:lnTo>
                  <a:pt x="7492" y="87160"/>
                </a:lnTo>
                <a:lnTo>
                  <a:pt x="11379" y="90208"/>
                </a:lnTo>
                <a:lnTo>
                  <a:pt x="16103" y="91871"/>
                </a:lnTo>
                <a:lnTo>
                  <a:pt x="20815" y="93814"/>
                </a:lnTo>
                <a:lnTo>
                  <a:pt x="26644" y="94653"/>
                </a:lnTo>
                <a:lnTo>
                  <a:pt x="39420" y="94653"/>
                </a:lnTo>
                <a:lnTo>
                  <a:pt x="43865" y="93814"/>
                </a:lnTo>
                <a:lnTo>
                  <a:pt x="48856" y="92430"/>
                </a:lnTo>
                <a:lnTo>
                  <a:pt x="53301" y="91046"/>
                </a:lnTo>
                <a:lnTo>
                  <a:pt x="57454" y="89382"/>
                </a:lnTo>
                <a:lnTo>
                  <a:pt x="61074" y="87706"/>
                </a:lnTo>
                <a:lnTo>
                  <a:pt x="68846" y="63842"/>
                </a:lnTo>
                <a:lnTo>
                  <a:pt x="65506" y="63842"/>
                </a:lnTo>
                <a:lnTo>
                  <a:pt x="63017" y="65785"/>
                </a:lnTo>
                <a:lnTo>
                  <a:pt x="59956" y="68287"/>
                </a:lnTo>
                <a:lnTo>
                  <a:pt x="56070" y="70510"/>
                </a:lnTo>
                <a:lnTo>
                  <a:pt x="51638" y="72720"/>
                </a:lnTo>
                <a:lnTo>
                  <a:pt x="46634" y="74117"/>
                </a:lnTo>
                <a:lnTo>
                  <a:pt x="43586" y="74663"/>
                </a:lnTo>
                <a:lnTo>
                  <a:pt x="34416" y="74663"/>
                </a:lnTo>
                <a:lnTo>
                  <a:pt x="30264" y="72453"/>
                </a:lnTo>
                <a:lnTo>
                  <a:pt x="28041" y="68008"/>
                </a:lnTo>
                <a:lnTo>
                  <a:pt x="25819" y="63563"/>
                </a:lnTo>
                <a:lnTo>
                  <a:pt x="26098" y="56908"/>
                </a:lnTo>
                <a:lnTo>
                  <a:pt x="28867" y="47739"/>
                </a:lnTo>
                <a:lnTo>
                  <a:pt x="31648" y="39420"/>
                </a:lnTo>
                <a:lnTo>
                  <a:pt x="35534" y="32753"/>
                </a:lnTo>
                <a:lnTo>
                  <a:pt x="40525" y="27762"/>
                </a:lnTo>
                <a:lnTo>
                  <a:pt x="45529" y="22758"/>
                </a:lnTo>
                <a:lnTo>
                  <a:pt x="51358" y="20269"/>
                </a:lnTo>
                <a:lnTo>
                  <a:pt x="60515" y="20269"/>
                </a:lnTo>
                <a:lnTo>
                  <a:pt x="62737" y="20548"/>
                </a:lnTo>
                <a:lnTo>
                  <a:pt x="66890" y="22212"/>
                </a:lnTo>
                <a:lnTo>
                  <a:pt x="69951" y="24155"/>
                </a:lnTo>
                <a:lnTo>
                  <a:pt x="73558" y="27762"/>
                </a:lnTo>
                <a:lnTo>
                  <a:pt x="76060" y="31368"/>
                </a:lnTo>
                <a:lnTo>
                  <a:pt x="79108" y="31368"/>
                </a:lnTo>
                <a:lnTo>
                  <a:pt x="86880" y="7213"/>
                </a:lnTo>
                <a:lnTo>
                  <a:pt x="83273" y="4724"/>
                </a:lnTo>
                <a:lnTo>
                  <a:pt x="79387" y="3060"/>
                </a:lnTo>
                <a:lnTo>
                  <a:pt x="75501" y="1943"/>
                </a:lnTo>
                <a:lnTo>
                  <a:pt x="71335" y="838"/>
                </a:lnTo>
                <a:lnTo>
                  <a:pt x="67170" y="0"/>
                </a:lnTo>
                <a:lnTo>
                  <a:pt x="57188" y="0"/>
                </a:lnTo>
                <a:lnTo>
                  <a:pt x="51358" y="1117"/>
                </a:lnTo>
                <a:lnTo>
                  <a:pt x="45250" y="2781"/>
                </a:lnTo>
                <a:lnTo>
                  <a:pt x="39420" y="4724"/>
                </a:lnTo>
                <a:lnTo>
                  <a:pt x="33870" y="7492"/>
                </a:lnTo>
                <a:lnTo>
                  <a:pt x="28867" y="11099"/>
                </a:lnTo>
                <a:lnTo>
                  <a:pt x="23317" y="14998"/>
                </a:lnTo>
                <a:lnTo>
                  <a:pt x="18605" y="19989"/>
                </a:lnTo>
                <a:lnTo>
                  <a:pt x="14160" y="25819"/>
                </a:lnTo>
                <a:lnTo>
                  <a:pt x="9994" y="31915"/>
                </a:lnTo>
                <a:lnTo>
                  <a:pt x="6388" y="39141"/>
                </a:lnTo>
                <a:lnTo>
                  <a:pt x="3606" y="47739"/>
                </a:lnTo>
                <a:lnTo>
                  <a:pt x="1117" y="55791"/>
                </a:lnTo>
                <a:lnTo>
                  <a:pt x="0" y="62737"/>
                </a:lnTo>
                <a:lnTo>
                  <a:pt x="279" y="685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1" name="object 3091"/>
          <p:cNvSpPr/>
          <p:nvPr/>
        </p:nvSpPr>
        <p:spPr>
          <a:xfrm>
            <a:off x="5813270" y="841112"/>
            <a:ext cx="86880" cy="94653"/>
          </a:xfrm>
          <a:custGeom>
            <a:avLst/>
            <a:gdLst/>
            <a:ahLst/>
            <a:cxnLst/>
            <a:rect l="l" t="t" r="r" b="b"/>
            <a:pathLst>
              <a:path w="86880" h="94653">
                <a:moveTo>
                  <a:pt x="33312" y="94653"/>
                </a:moveTo>
                <a:lnTo>
                  <a:pt x="26644" y="94653"/>
                </a:lnTo>
                <a:lnTo>
                  <a:pt x="20815" y="93814"/>
                </a:lnTo>
                <a:lnTo>
                  <a:pt x="16103" y="91871"/>
                </a:lnTo>
                <a:lnTo>
                  <a:pt x="11379" y="90208"/>
                </a:lnTo>
                <a:lnTo>
                  <a:pt x="7492" y="87160"/>
                </a:lnTo>
                <a:lnTo>
                  <a:pt x="4724" y="83273"/>
                </a:lnTo>
                <a:lnTo>
                  <a:pt x="1943" y="79387"/>
                </a:lnTo>
                <a:lnTo>
                  <a:pt x="558" y="74663"/>
                </a:lnTo>
                <a:lnTo>
                  <a:pt x="279" y="68567"/>
                </a:lnTo>
                <a:lnTo>
                  <a:pt x="0" y="62737"/>
                </a:lnTo>
                <a:lnTo>
                  <a:pt x="1117" y="55791"/>
                </a:lnTo>
                <a:lnTo>
                  <a:pt x="3606" y="47739"/>
                </a:lnTo>
                <a:lnTo>
                  <a:pt x="6388" y="39141"/>
                </a:lnTo>
                <a:lnTo>
                  <a:pt x="9994" y="31915"/>
                </a:lnTo>
                <a:lnTo>
                  <a:pt x="14160" y="25819"/>
                </a:lnTo>
                <a:lnTo>
                  <a:pt x="18605" y="19989"/>
                </a:lnTo>
                <a:lnTo>
                  <a:pt x="23317" y="14998"/>
                </a:lnTo>
                <a:lnTo>
                  <a:pt x="28867" y="11099"/>
                </a:lnTo>
                <a:lnTo>
                  <a:pt x="33870" y="7492"/>
                </a:lnTo>
                <a:lnTo>
                  <a:pt x="39420" y="4724"/>
                </a:lnTo>
                <a:lnTo>
                  <a:pt x="45250" y="2781"/>
                </a:lnTo>
                <a:lnTo>
                  <a:pt x="51358" y="1117"/>
                </a:lnTo>
                <a:lnTo>
                  <a:pt x="57188" y="0"/>
                </a:lnTo>
                <a:lnTo>
                  <a:pt x="63017" y="0"/>
                </a:lnTo>
                <a:lnTo>
                  <a:pt x="67170" y="0"/>
                </a:lnTo>
                <a:lnTo>
                  <a:pt x="71335" y="838"/>
                </a:lnTo>
                <a:lnTo>
                  <a:pt x="75501" y="1943"/>
                </a:lnTo>
                <a:lnTo>
                  <a:pt x="79387" y="3060"/>
                </a:lnTo>
                <a:lnTo>
                  <a:pt x="83273" y="4724"/>
                </a:lnTo>
                <a:lnTo>
                  <a:pt x="86880" y="7213"/>
                </a:lnTo>
                <a:lnTo>
                  <a:pt x="79108" y="31368"/>
                </a:lnTo>
                <a:lnTo>
                  <a:pt x="76060" y="31368"/>
                </a:lnTo>
                <a:lnTo>
                  <a:pt x="75501" y="30264"/>
                </a:lnTo>
                <a:lnTo>
                  <a:pt x="74663" y="29146"/>
                </a:lnTo>
                <a:lnTo>
                  <a:pt x="73558" y="27762"/>
                </a:lnTo>
                <a:lnTo>
                  <a:pt x="72453" y="26365"/>
                </a:lnTo>
                <a:lnTo>
                  <a:pt x="71335" y="25260"/>
                </a:lnTo>
                <a:lnTo>
                  <a:pt x="69951" y="24155"/>
                </a:lnTo>
                <a:lnTo>
                  <a:pt x="68567" y="23037"/>
                </a:lnTo>
                <a:lnTo>
                  <a:pt x="66890" y="22212"/>
                </a:lnTo>
                <a:lnTo>
                  <a:pt x="64960" y="21374"/>
                </a:lnTo>
                <a:lnTo>
                  <a:pt x="62737" y="20548"/>
                </a:lnTo>
                <a:lnTo>
                  <a:pt x="60515" y="20269"/>
                </a:lnTo>
                <a:lnTo>
                  <a:pt x="57734" y="20269"/>
                </a:lnTo>
                <a:lnTo>
                  <a:pt x="51358" y="20269"/>
                </a:lnTo>
                <a:lnTo>
                  <a:pt x="45529" y="22758"/>
                </a:lnTo>
                <a:lnTo>
                  <a:pt x="40525" y="27762"/>
                </a:lnTo>
                <a:lnTo>
                  <a:pt x="35534" y="32753"/>
                </a:lnTo>
                <a:lnTo>
                  <a:pt x="31648" y="39420"/>
                </a:lnTo>
                <a:lnTo>
                  <a:pt x="28867" y="47739"/>
                </a:lnTo>
                <a:lnTo>
                  <a:pt x="26098" y="56908"/>
                </a:lnTo>
                <a:lnTo>
                  <a:pt x="25819" y="63563"/>
                </a:lnTo>
                <a:lnTo>
                  <a:pt x="28041" y="68008"/>
                </a:lnTo>
                <a:lnTo>
                  <a:pt x="30264" y="72453"/>
                </a:lnTo>
                <a:lnTo>
                  <a:pt x="34416" y="74663"/>
                </a:lnTo>
                <a:lnTo>
                  <a:pt x="40525" y="74663"/>
                </a:lnTo>
                <a:lnTo>
                  <a:pt x="43586" y="74663"/>
                </a:lnTo>
                <a:lnTo>
                  <a:pt x="46634" y="74117"/>
                </a:lnTo>
                <a:lnTo>
                  <a:pt x="49136" y="73278"/>
                </a:lnTo>
                <a:lnTo>
                  <a:pt x="51638" y="72720"/>
                </a:lnTo>
                <a:lnTo>
                  <a:pt x="54127" y="71615"/>
                </a:lnTo>
                <a:lnTo>
                  <a:pt x="56070" y="70510"/>
                </a:lnTo>
                <a:lnTo>
                  <a:pt x="58292" y="69392"/>
                </a:lnTo>
                <a:lnTo>
                  <a:pt x="59956" y="68287"/>
                </a:lnTo>
                <a:lnTo>
                  <a:pt x="61620" y="67170"/>
                </a:lnTo>
                <a:lnTo>
                  <a:pt x="63017" y="65785"/>
                </a:lnTo>
                <a:lnTo>
                  <a:pt x="64401" y="64681"/>
                </a:lnTo>
                <a:lnTo>
                  <a:pt x="65506" y="63842"/>
                </a:lnTo>
                <a:lnTo>
                  <a:pt x="68846" y="63842"/>
                </a:lnTo>
                <a:lnTo>
                  <a:pt x="61074" y="87706"/>
                </a:lnTo>
                <a:lnTo>
                  <a:pt x="59397" y="88544"/>
                </a:lnTo>
                <a:lnTo>
                  <a:pt x="57454" y="89382"/>
                </a:lnTo>
                <a:lnTo>
                  <a:pt x="55244" y="90208"/>
                </a:lnTo>
                <a:lnTo>
                  <a:pt x="53301" y="91046"/>
                </a:lnTo>
                <a:lnTo>
                  <a:pt x="51079" y="91871"/>
                </a:lnTo>
                <a:lnTo>
                  <a:pt x="48856" y="92430"/>
                </a:lnTo>
                <a:lnTo>
                  <a:pt x="46354" y="93268"/>
                </a:lnTo>
                <a:lnTo>
                  <a:pt x="43865" y="93814"/>
                </a:lnTo>
                <a:lnTo>
                  <a:pt x="41643" y="94094"/>
                </a:lnTo>
                <a:lnTo>
                  <a:pt x="39420" y="94653"/>
                </a:lnTo>
                <a:lnTo>
                  <a:pt x="36639" y="94653"/>
                </a:lnTo>
                <a:lnTo>
                  <a:pt x="33312" y="94653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2" name="object 3092"/>
          <p:cNvSpPr/>
          <p:nvPr/>
        </p:nvSpPr>
        <p:spPr>
          <a:xfrm>
            <a:off x="5889718" y="840836"/>
            <a:ext cx="88872" cy="95478"/>
          </a:xfrm>
          <a:custGeom>
            <a:avLst/>
            <a:gdLst/>
            <a:ahLst/>
            <a:cxnLst/>
            <a:rect l="l" t="t" r="r" b="b"/>
            <a:pathLst>
              <a:path w="88872" h="95478">
                <a:moveTo>
                  <a:pt x="40619" y="94232"/>
                </a:moveTo>
                <a:lnTo>
                  <a:pt x="52565" y="89940"/>
                </a:lnTo>
                <a:lnTo>
                  <a:pt x="63448" y="82715"/>
                </a:lnTo>
                <a:lnTo>
                  <a:pt x="73644" y="71426"/>
                </a:lnTo>
                <a:lnTo>
                  <a:pt x="80251" y="60451"/>
                </a:lnTo>
                <a:lnTo>
                  <a:pt x="85381" y="47739"/>
                </a:lnTo>
                <a:lnTo>
                  <a:pt x="88410" y="35370"/>
                </a:lnTo>
                <a:lnTo>
                  <a:pt x="88872" y="22943"/>
                </a:lnTo>
                <a:lnTo>
                  <a:pt x="85927" y="12763"/>
                </a:lnTo>
                <a:lnTo>
                  <a:pt x="84051" y="9818"/>
                </a:lnTo>
                <a:lnTo>
                  <a:pt x="74315" y="2502"/>
                </a:lnTo>
                <a:lnTo>
                  <a:pt x="59841" y="0"/>
                </a:lnTo>
                <a:lnTo>
                  <a:pt x="48253" y="1193"/>
                </a:lnTo>
                <a:lnTo>
                  <a:pt x="36307" y="5420"/>
                </a:lnTo>
                <a:lnTo>
                  <a:pt x="25424" y="12763"/>
                </a:lnTo>
                <a:lnTo>
                  <a:pt x="23216" y="14750"/>
                </a:lnTo>
                <a:lnTo>
                  <a:pt x="25424" y="67449"/>
                </a:lnTo>
                <a:lnTo>
                  <a:pt x="25424" y="64668"/>
                </a:lnTo>
                <a:lnTo>
                  <a:pt x="25703" y="61340"/>
                </a:lnTo>
                <a:lnTo>
                  <a:pt x="25983" y="58013"/>
                </a:lnTo>
                <a:lnTo>
                  <a:pt x="26808" y="53568"/>
                </a:lnTo>
                <a:lnTo>
                  <a:pt x="28751" y="48018"/>
                </a:lnTo>
                <a:lnTo>
                  <a:pt x="30415" y="42468"/>
                </a:lnTo>
                <a:lnTo>
                  <a:pt x="32358" y="38023"/>
                </a:lnTo>
                <a:lnTo>
                  <a:pt x="34301" y="34416"/>
                </a:lnTo>
                <a:lnTo>
                  <a:pt x="36524" y="30530"/>
                </a:lnTo>
                <a:lnTo>
                  <a:pt x="38467" y="27762"/>
                </a:lnTo>
                <a:lnTo>
                  <a:pt x="42633" y="23596"/>
                </a:lnTo>
                <a:lnTo>
                  <a:pt x="46798" y="21374"/>
                </a:lnTo>
                <a:lnTo>
                  <a:pt x="50964" y="20256"/>
                </a:lnTo>
                <a:lnTo>
                  <a:pt x="55675" y="20256"/>
                </a:lnTo>
                <a:lnTo>
                  <a:pt x="59003" y="21374"/>
                </a:lnTo>
                <a:lnTo>
                  <a:pt x="61784" y="23875"/>
                </a:lnTo>
                <a:lnTo>
                  <a:pt x="63168" y="28308"/>
                </a:lnTo>
                <a:lnTo>
                  <a:pt x="63448" y="31089"/>
                </a:lnTo>
                <a:lnTo>
                  <a:pt x="63168" y="34696"/>
                </a:lnTo>
                <a:lnTo>
                  <a:pt x="62622" y="38303"/>
                </a:lnTo>
                <a:lnTo>
                  <a:pt x="61505" y="42748"/>
                </a:lnTo>
                <a:lnTo>
                  <a:pt x="59841" y="48018"/>
                </a:lnTo>
                <a:lnTo>
                  <a:pt x="58177" y="53568"/>
                </a:lnTo>
                <a:lnTo>
                  <a:pt x="56234" y="58013"/>
                </a:lnTo>
                <a:lnTo>
                  <a:pt x="54571" y="61340"/>
                </a:lnTo>
                <a:lnTo>
                  <a:pt x="52627" y="64668"/>
                </a:lnTo>
                <a:lnTo>
                  <a:pt x="50684" y="67449"/>
                </a:lnTo>
                <a:lnTo>
                  <a:pt x="46798" y="71615"/>
                </a:lnTo>
                <a:lnTo>
                  <a:pt x="42074" y="73837"/>
                </a:lnTo>
                <a:lnTo>
                  <a:pt x="37641" y="75501"/>
                </a:lnTo>
                <a:lnTo>
                  <a:pt x="33196" y="75501"/>
                </a:lnTo>
                <a:lnTo>
                  <a:pt x="29590" y="73837"/>
                </a:lnTo>
                <a:lnTo>
                  <a:pt x="29031" y="95478"/>
                </a:lnTo>
                <a:lnTo>
                  <a:pt x="40619" y="94232"/>
                </a:lnTo>
                <a:close/>
              </a:path>
              <a:path w="88872" h="95478">
                <a:moveTo>
                  <a:pt x="2945" y="82715"/>
                </a:moveTo>
                <a:lnTo>
                  <a:pt x="4810" y="85663"/>
                </a:lnTo>
                <a:lnTo>
                  <a:pt x="14441" y="92980"/>
                </a:lnTo>
                <a:lnTo>
                  <a:pt x="29031" y="95478"/>
                </a:lnTo>
                <a:lnTo>
                  <a:pt x="29590" y="73837"/>
                </a:lnTo>
                <a:lnTo>
                  <a:pt x="26808" y="71335"/>
                </a:lnTo>
                <a:lnTo>
                  <a:pt x="25424" y="67449"/>
                </a:lnTo>
                <a:lnTo>
                  <a:pt x="23216" y="14750"/>
                </a:lnTo>
                <a:lnTo>
                  <a:pt x="15228" y="23857"/>
                </a:lnTo>
                <a:lnTo>
                  <a:pt x="8621" y="34853"/>
                </a:lnTo>
                <a:lnTo>
                  <a:pt x="3491" y="47739"/>
                </a:lnTo>
                <a:lnTo>
                  <a:pt x="462" y="60113"/>
                </a:lnTo>
                <a:lnTo>
                  <a:pt x="0" y="72538"/>
                </a:lnTo>
                <a:lnTo>
                  <a:pt x="2945" y="8271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3" name="object 3093"/>
          <p:cNvSpPr/>
          <p:nvPr/>
        </p:nvSpPr>
        <p:spPr>
          <a:xfrm>
            <a:off x="5915143" y="861093"/>
            <a:ext cx="38023" cy="55244"/>
          </a:xfrm>
          <a:custGeom>
            <a:avLst/>
            <a:gdLst/>
            <a:ahLst/>
            <a:cxnLst/>
            <a:rect l="l" t="t" r="r" b="b"/>
            <a:pathLst>
              <a:path w="38023" h="55244">
                <a:moveTo>
                  <a:pt x="34416" y="27762"/>
                </a:moveTo>
                <a:lnTo>
                  <a:pt x="36080" y="22491"/>
                </a:lnTo>
                <a:lnTo>
                  <a:pt x="37198" y="18046"/>
                </a:lnTo>
                <a:lnTo>
                  <a:pt x="37744" y="14439"/>
                </a:lnTo>
                <a:lnTo>
                  <a:pt x="38023" y="10833"/>
                </a:lnTo>
                <a:lnTo>
                  <a:pt x="37744" y="8051"/>
                </a:lnTo>
                <a:lnTo>
                  <a:pt x="37198" y="5829"/>
                </a:lnTo>
                <a:lnTo>
                  <a:pt x="36360" y="3619"/>
                </a:lnTo>
                <a:lnTo>
                  <a:pt x="35255" y="1943"/>
                </a:lnTo>
                <a:lnTo>
                  <a:pt x="33578" y="1117"/>
                </a:lnTo>
                <a:lnTo>
                  <a:pt x="32194" y="279"/>
                </a:lnTo>
                <a:lnTo>
                  <a:pt x="30251" y="0"/>
                </a:lnTo>
                <a:lnTo>
                  <a:pt x="27749" y="0"/>
                </a:lnTo>
                <a:lnTo>
                  <a:pt x="25539" y="0"/>
                </a:lnTo>
                <a:lnTo>
                  <a:pt x="23596" y="279"/>
                </a:lnTo>
                <a:lnTo>
                  <a:pt x="21374" y="1117"/>
                </a:lnTo>
                <a:lnTo>
                  <a:pt x="19430" y="1676"/>
                </a:lnTo>
                <a:lnTo>
                  <a:pt x="17208" y="3340"/>
                </a:lnTo>
                <a:lnTo>
                  <a:pt x="14985" y="5562"/>
                </a:lnTo>
                <a:lnTo>
                  <a:pt x="13042" y="7505"/>
                </a:lnTo>
                <a:lnTo>
                  <a:pt x="11099" y="10274"/>
                </a:lnTo>
                <a:lnTo>
                  <a:pt x="8877" y="14160"/>
                </a:lnTo>
                <a:lnTo>
                  <a:pt x="6934" y="17767"/>
                </a:lnTo>
                <a:lnTo>
                  <a:pt x="4991" y="22212"/>
                </a:lnTo>
                <a:lnTo>
                  <a:pt x="3327" y="27762"/>
                </a:lnTo>
                <a:lnTo>
                  <a:pt x="1384" y="33312"/>
                </a:lnTo>
                <a:lnTo>
                  <a:pt x="558" y="37757"/>
                </a:lnTo>
                <a:lnTo>
                  <a:pt x="279" y="41084"/>
                </a:lnTo>
                <a:lnTo>
                  <a:pt x="0" y="44411"/>
                </a:lnTo>
                <a:lnTo>
                  <a:pt x="0" y="47193"/>
                </a:lnTo>
                <a:lnTo>
                  <a:pt x="825" y="49136"/>
                </a:lnTo>
                <a:lnTo>
                  <a:pt x="1384" y="51079"/>
                </a:lnTo>
                <a:lnTo>
                  <a:pt x="2489" y="52743"/>
                </a:lnTo>
                <a:lnTo>
                  <a:pt x="4165" y="53581"/>
                </a:lnTo>
                <a:lnTo>
                  <a:pt x="5829" y="54686"/>
                </a:lnTo>
                <a:lnTo>
                  <a:pt x="7772" y="55245"/>
                </a:lnTo>
                <a:lnTo>
                  <a:pt x="10274" y="55245"/>
                </a:lnTo>
                <a:lnTo>
                  <a:pt x="12217" y="55245"/>
                </a:lnTo>
                <a:lnTo>
                  <a:pt x="14427" y="54686"/>
                </a:lnTo>
                <a:lnTo>
                  <a:pt x="16649" y="53581"/>
                </a:lnTo>
                <a:lnTo>
                  <a:pt x="19151" y="52743"/>
                </a:lnTo>
                <a:lnTo>
                  <a:pt x="21374" y="51358"/>
                </a:lnTo>
                <a:lnTo>
                  <a:pt x="23037" y="49415"/>
                </a:lnTo>
                <a:lnTo>
                  <a:pt x="25260" y="47193"/>
                </a:lnTo>
                <a:lnTo>
                  <a:pt x="27203" y="44411"/>
                </a:lnTo>
                <a:lnTo>
                  <a:pt x="29146" y="41084"/>
                </a:lnTo>
                <a:lnTo>
                  <a:pt x="30810" y="37757"/>
                </a:lnTo>
                <a:lnTo>
                  <a:pt x="32753" y="33312"/>
                </a:lnTo>
                <a:lnTo>
                  <a:pt x="34416" y="2776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4" name="object 3094"/>
          <p:cNvSpPr/>
          <p:nvPr/>
        </p:nvSpPr>
        <p:spPr>
          <a:xfrm>
            <a:off x="5889718" y="840836"/>
            <a:ext cx="88872" cy="95478"/>
          </a:xfrm>
          <a:custGeom>
            <a:avLst/>
            <a:gdLst/>
            <a:ahLst/>
            <a:cxnLst/>
            <a:rect l="l" t="t" r="r" b="b"/>
            <a:pathLst>
              <a:path w="88872" h="95478">
                <a:moveTo>
                  <a:pt x="85381" y="47739"/>
                </a:moveTo>
                <a:lnTo>
                  <a:pt x="80251" y="60451"/>
                </a:lnTo>
                <a:lnTo>
                  <a:pt x="73644" y="71426"/>
                </a:lnTo>
                <a:lnTo>
                  <a:pt x="65656" y="80668"/>
                </a:lnTo>
                <a:lnTo>
                  <a:pt x="52565" y="89940"/>
                </a:lnTo>
                <a:lnTo>
                  <a:pt x="40619" y="94232"/>
                </a:lnTo>
                <a:lnTo>
                  <a:pt x="29031" y="95478"/>
                </a:lnTo>
                <a:lnTo>
                  <a:pt x="14441" y="92980"/>
                </a:lnTo>
                <a:lnTo>
                  <a:pt x="4810" y="85663"/>
                </a:lnTo>
                <a:lnTo>
                  <a:pt x="2945" y="82715"/>
                </a:lnTo>
                <a:lnTo>
                  <a:pt x="0" y="72538"/>
                </a:lnTo>
                <a:lnTo>
                  <a:pt x="462" y="60113"/>
                </a:lnTo>
                <a:lnTo>
                  <a:pt x="3491" y="47739"/>
                </a:lnTo>
                <a:lnTo>
                  <a:pt x="8621" y="34853"/>
                </a:lnTo>
                <a:lnTo>
                  <a:pt x="15228" y="23857"/>
                </a:lnTo>
                <a:lnTo>
                  <a:pt x="23216" y="14750"/>
                </a:lnTo>
                <a:lnTo>
                  <a:pt x="36307" y="5420"/>
                </a:lnTo>
                <a:lnTo>
                  <a:pt x="48253" y="1193"/>
                </a:lnTo>
                <a:lnTo>
                  <a:pt x="59841" y="0"/>
                </a:lnTo>
                <a:lnTo>
                  <a:pt x="74315" y="2502"/>
                </a:lnTo>
                <a:lnTo>
                  <a:pt x="84051" y="9818"/>
                </a:lnTo>
                <a:lnTo>
                  <a:pt x="85927" y="12763"/>
                </a:lnTo>
                <a:lnTo>
                  <a:pt x="88872" y="22943"/>
                </a:lnTo>
                <a:lnTo>
                  <a:pt x="88410" y="35370"/>
                </a:lnTo>
                <a:lnTo>
                  <a:pt x="85381" y="4773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5" name="object 3095"/>
          <p:cNvSpPr/>
          <p:nvPr/>
        </p:nvSpPr>
        <p:spPr>
          <a:xfrm>
            <a:off x="5973711" y="841114"/>
            <a:ext cx="96119" cy="92430"/>
          </a:xfrm>
          <a:custGeom>
            <a:avLst/>
            <a:gdLst/>
            <a:ahLst/>
            <a:cxnLst/>
            <a:rect l="l" t="t" r="r" b="b"/>
            <a:pathLst>
              <a:path w="96119" h="92430">
                <a:moveTo>
                  <a:pt x="94653" y="8877"/>
                </a:moveTo>
                <a:lnTo>
                  <a:pt x="92151" y="3060"/>
                </a:lnTo>
                <a:lnTo>
                  <a:pt x="86880" y="0"/>
                </a:lnTo>
                <a:lnTo>
                  <a:pt x="74104" y="0"/>
                </a:lnTo>
                <a:lnTo>
                  <a:pt x="69672" y="1104"/>
                </a:lnTo>
                <a:lnTo>
                  <a:pt x="65227" y="3327"/>
                </a:lnTo>
                <a:lnTo>
                  <a:pt x="60502" y="5549"/>
                </a:lnTo>
                <a:lnTo>
                  <a:pt x="55791" y="8610"/>
                </a:lnTo>
                <a:lnTo>
                  <a:pt x="50241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5237" y="28867"/>
                </a:lnTo>
                <a:lnTo>
                  <a:pt x="48018" y="26924"/>
                </a:lnTo>
                <a:lnTo>
                  <a:pt x="50787" y="25539"/>
                </a:lnTo>
                <a:lnTo>
                  <a:pt x="55511" y="23876"/>
                </a:lnTo>
                <a:lnTo>
                  <a:pt x="59677" y="23317"/>
                </a:lnTo>
                <a:lnTo>
                  <a:pt x="62445" y="23317"/>
                </a:lnTo>
                <a:lnTo>
                  <a:pt x="66890" y="25539"/>
                </a:lnTo>
                <a:lnTo>
                  <a:pt x="67995" y="29146"/>
                </a:lnTo>
                <a:lnTo>
                  <a:pt x="67729" y="33312"/>
                </a:lnTo>
                <a:lnTo>
                  <a:pt x="66890" y="36918"/>
                </a:lnTo>
                <a:lnTo>
                  <a:pt x="66052" y="40525"/>
                </a:lnTo>
                <a:lnTo>
                  <a:pt x="64947" y="44132"/>
                </a:lnTo>
                <a:lnTo>
                  <a:pt x="63842" y="47739"/>
                </a:lnTo>
                <a:lnTo>
                  <a:pt x="49403" y="92430"/>
                </a:lnTo>
                <a:lnTo>
                  <a:pt x="74383" y="92430"/>
                </a:lnTo>
                <a:lnTo>
                  <a:pt x="92976" y="33858"/>
                </a:lnTo>
                <a:lnTo>
                  <a:pt x="93163" y="33292"/>
                </a:lnTo>
                <a:lnTo>
                  <a:pt x="96119" y="19278"/>
                </a:lnTo>
                <a:lnTo>
                  <a:pt x="94653" y="887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6" name="object 3096"/>
          <p:cNvSpPr/>
          <p:nvPr/>
        </p:nvSpPr>
        <p:spPr>
          <a:xfrm>
            <a:off x="5973711" y="841114"/>
            <a:ext cx="96119" cy="92430"/>
          </a:xfrm>
          <a:custGeom>
            <a:avLst/>
            <a:gdLst/>
            <a:ahLst/>
            <a:cxnLst/>
            <a:rect l="l" t="t" r="r" b="b"/>
            <a:pathLst>
              <a:path w="96119" h="92430">
                <a:moveTo>
                  <a:pt x="74383" y="92430"/>
                </a:moveTo>
                <a:lnTo>
                  <a:pt x="49403" y="92430"/>
                </a:lnTo>
                <a:lnTo>
                  <a:pt x="63842" y="47739"/>
                </a:lnTo>
                <a:lnTo>
                  <a:pt x="64947" y="44132"/>
                </a:lnTo>
                <a:lnTo>
                  <a:pt x="66052" y="40525"/>
                </a:lnTo>
                <a:lnTo>
                  <a:pt x="66890" y="36918"/>
                </a:lnTo>
                <a:lnTo>
                  <a:pt x="67729" y="33312"/>
                </a:lnTo>
                <a:lnTo>
                  <a:pt x="67995" y="30810"/>
                </a:lnTo>
                <a:lnTo>
                  <a:pt x="67995" y="29146"/>
                </a:lnTo>
                <a:lnTo>
                  <a:pt x="67729" y="26924"/>
                </a:lnTo>
                <a:lnTo>
                  <a:pt x="66890" y="25539"/>
                </a:lnTo>
                <a:lnTo>
                  <a:pt x="65506" y="24701"/>
                </a:lnTo>
                <a:lnTo>
                  <a:pt x="64389" y="23876"/>
                </a:lnTo>
                <a:lnTo>
                  <a:pt x="62445" y="23317"/>
                </a:lnTo>
                <a:lnTo>
                  <a:pt x="59677" y="23317"/>
                </a:lnTo>
                <a:lnTo>
                  <a:pt x="57734" y="23317"/>
                </a:lnTo>
                <a:lnTo>
                  <a:pt x="53009" y="24701"/>
                </a:lnTo>
                <a:lnTo>
                  <a:pt x="50787" y="25539"/>
                </a:lnTo>
                <a:lnTo>
                  <a:pt x="48018" y="26924"/>
                </a:lnTo>
                <a:lnTo>
                  <a:pt x="45237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241" y="12484"/>
                </a:lnTo>
                <a:lnTo>
                  <a:pt x="55791" y="8610"/>
                </a:lnTo>
                <a:lnTo>
                  <a:pt x="60502" y="5549"/>
                </a:lnTo>
                <a:lnTo>
                  <a:pt x="65227" y="3327"/>
                </a:lnTo>
                <a:lnTo>
                  <a:pt x="69672" y="1104"/>
                </a:lnTo>
                <a:lnTo>
                  <a:pt x="74104" y="0"/>
                </a:lnTo>
                <a:lnTo>
                  <a:pt x="78828" y="0"/>
                </a:lnTo>
                <a:lnTo>
                  <a:pt x="86880" y="0"/>
                </a:lnTo>
                <a:lnTo>
                  <a:pt x="92151" y="3060"/>
                </a:lnTo>
                <a:lnTo>
                  <a:pt x="94653" y="8877"/>
                </a:lnTo>
                <a:lnTo>
                  <a:pt x="96119" y="19278"/>
                </a:lnTo>
                <a:lnTo>
                  <a:pt x="93163" y="33292"/>
                </a:lnTo>
                <a:lnTo>
                  <a:pt x="92976" y="33858"/>
                </a:lnTo>
                <a:lnTo>
                  <a:pt x="74383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7" name="object 3097"/>
          <p:cNvSpPr/>
          <p:nvPr/>
        </p:nvSpPr>
        <p:spPr>
          <a:xfrm>
            <a:off x="6066139" y="809199"/>
            <a:ext cx="64401" cy="124345"/>
          </a:xfrm>
          <a:custGeom>
            <a:avLst/>
            <a:gdLst/>
            <a:ahLst/>
            <a:cxnLst/>
            <a:rect l="l" t="t" r="r" b="b"/>
            <a:pathLst>
              <a:path w="64401" h="124345">
                <a:moveTo>
                  <a:pt x="24701" y="124345"/>
                </a:moveTo>
                <a:lnTo>
                  <a:pt x="64401" y="0"/>
                </a:lnTo>
                <a:lnTo>
                  <a:pt x="39966" y="0"/>
                </a:lnTo>
                <a:lnTo>
                  <a:pt x="0" y="124345"/>
                </a:lnTo>
                <a:lnTo>
                  <a:pt x="24701" y="12434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8" name="object 3098"/>
          <p:cNvSpPr/>
          <p:nvPr/>
        </p:nvSpPr>
        <p:spPr>
          <a:xfrm>
            <a:off x="6066139" y="809199"/>
            <a:ext cx="64401" cy="124345"/>
          </a:xfrm>
          <a:custGeom>
            <a:avLst/>
            <a:gdLst/>
            <a:ahLst/>
            <a:cxnLst/>
            <a:rect l="l" t="t" r="r" b="b"/>
            <a:pathLst>
              <a:path w="64401" h="124345">
                <a:moveTo>
                  <a:pt x="24701" y="124345"/>
                </a:moveTo>
                <a:lnTo>
                  <a:pt x="0" y="124345"/>
                </a:lnTo>
                <a:lnTo>
                  <a:pt x="39966" y="0"/>
                </a:lnTo>
                <a:lnTo>
                  <a:pt x="64401" y="0"/>
                </a:lnTo>
                <a:lnTo>
                  <a:pt x="24701" y="12434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9" name="object 3099"/>
          <p:cNvSpPr/>
          <p:nvPr/>
        </p:nvSpPr>
        <p:spPr>
          <a:xfrm>
            <a:off x="6109432" y="877754"/>
            <a:ext cx="35534" cy="68554"/>
          </a:xfrm>
          <a:custGeom>
            <a:avLst/>
            <a:gdLst/>
            <a:ahLst/>
            <a:cxnLst/>
            <a:rect l="l" t="t" r="r" b="b"/>
            <a:pathLst>
              <a:path w="35534" h="68554">
                <a:moveTo>
                  <a:pt x="29705" y="1663"/>
                </a:moveTo>
                <a:lnTo>
                  <a:pt x="24434" y="4165"/>
                </a:lnTo>
                <a:lnTo>
                  <a:pt x="26936" y="31915"/>
                </a:lnTo>
                <a:lnTo>
                  <a:pt x="28321" y="27762"/>
                </a:lnTo>
                <a:lnTo>
                  <a:pt x="29146" y="24701"/>
                </a:lnTo>
                <a:lnTo>
                  <a:pt x="30543" y="22479"/>
                </a:lnTo>
                <a:lnTo>
                  <a:pt x="35534" y="0"/>
                </a:lnTo>
                <a:lnTo>
                  <a:pt x="29705" y="1663"/>
                </a:lnTo>
                <a:close/>
              </a:path>
              <a:path w="35534" h="68554">
                <a:moveTo>
                  <a:pt x="29146" y="-32194"/>
                </a:moveTo>
                <a:lnTo>
                  <a:pt x="22212" y="-10553"/>
                </a:lnTo>
                <a:lnTo>
                  <a:pt x="24155" y="-10553"/>
                </a:lnTo>
                <a:lnTo>
                  <a:pt x="28587" y="-12217"/>
                </a:lnTo>
                <a:lnTo>
                  <a:pt x="32753" y="-13881"/>
                </a:lnTo>
                <a:lnTo>
                  <a:pt x="37198" y="-14985"/>
                </a:lnTo>
                <a:lnTo>
                  <a:pt x="41363" y="-16382"/>
                </a:lnTo>
                <a:lnTo>
                  <a:pt x="44970" y="-16929"/>
                </a:lnTo>
                <a:lnTo>
                  <a:pt x="54406" y="-16929"/>
                </a:lnTo>
                <a:lnTo>
                  <a:pt x="58851" y="-15824"/>
                </a:lnTo>
                <a:lnTo>
                  <a:pt x="61633" y="-13881"/>
                </a:lnTo>
                <a:lnTo>
                  <a:pt x="64122" y="-12217"/>
                </a:lnTo>
                <a:lnTo>
                  <a:pt x="64681" y="-8597"/>
                </a:lnTo>
                <a:lnTo>
                  <a:pt x="63017" y="-3886"/>
                </a:lnTo>
                <a:lnTo>
                  <a:pt x="63017" y="-3327"/>
                </a:lnTo>
                <a:lnTo>
                  <a:pt x="55524" y="-2781"/>
                </a:lnTo>
                <a:lnTo>
                  <a:pt x="48577" y="-1943"/>
                </a:lnTo>
                <a:lnTo>
                  <a:pt x="42202" y="-1117"/>
                </a:lnTo>
                <a:lnTo>
                  <a:pt x="35534" y="0"/>
                </a:lnTo>
                <a:lnTo>
                  <a:pt x="30543" y="22479"/>
                </a:lnTo>
                <a:lnTo>
                  <a:pt x="33870" y="19151"/>
                </a:lnTo>
                <a:lnTo>
                  <a:pt x="38595" y="16929"/>
                </a:lnTo>
                <a:lnTo>
                  <a:pt x="41363" y="15824"/>
                </a:lnTo>
                <a:lnTo>
                  <a:pt x="44132" y="15265"/>
                </a:lnTo>
                <a:lnTo>
                  <a:pt x="46913" y="14706"/>
                </a:lnTo>
                <a:lnTo>
                  <a:pt x="49415" y="14439"/>
                </a:lnTo>
                <a:lnTo>
                  <a:pt x="53022" y="14160"/>
                </a:lnTo>
                <a:lnTo>
                  <a:pt x="57467" y="13601"/>
                </a:lnTo>
                <a:lnTo>
                  <a:pt x="51358" y="32194"/>
                </a:lnTo>
                <a:lnTo>
                  <a:pt x="46355" y="35801"/>
                </a:lnTo>
                <a:lnTo>
                  <a:pt x="43586" y="36918"/>
                </a:lnTo>
                <a:lnTo>
                  <a:pt x="41084" y="38023"/>
                </a:lnTo>
                <a:lnTo>
                  <a:pt x="36639" y="38582"/>
                </a:lnTo>
                <a:lnTo>
                  <a:pt x="32486" y="38582"/>
                </a:lnTo>
                <a:lnTo>
                  <a:pt x="29984" y="38023"/>
                </a:lnTo>
                <a:lnTo>
                  <a:pt x="26936" y="34696"/>
                </a:lnTo>
                <a:lnTo>
                  <a:pt x="26936" y="31915"/>
                </a:lnTo>
                <a:lnTo>
                  <a:pt x="24434" y="4165"/>
                </a:lnTo>
                <a:lnTo>
                  <a:pt x="19431" y="6388"/>
                </a:lnTo>
                <a:lnTo>
                  <a:pt x="14998" y="9715"/>
                </a:lnTo>
                <a:lnTo>
                  <a:pt x="11112" y="13881"/>
                </a:lnTo>
                <a:lnTo>
                  <a:pt x="7505" y="18046"/>
                </a:lnTo>
                <a:lnTo>
                  <a:pt x="4724" y="23317"/>
                </a:lnTo>
                <a:lnTo>
                  <a:pt x="2501" y="29972"/>
                </a:lnTo>
                <a:lnTo>
                  <a:pt x="0" y="38023"/>
                </a:lnTo>
                <a:lnTo>
                  <a:pt x="0" y="44691"/>
                </a:lnTo>
                <a:lnTo>
                  <a:pt x="3060" y="50241"/>
                </a:lnTo>
                <a:lnTo>
                  <a:pt x="5829" y="55511"/>
                </a:lnTo>
                <a:lnTo>
                  <a:pt x="10833" y="58013"/>
                </a:lnTo>
                <a:lnTo>
                  <a:pt x="21653" y="58013"/>
                </a:lnTo>
                <a:lnTo>
                  <a:pt x="24714" y="57734"/>
                </a:lnTo>
                <a:lnTo>
                  <a:pt x="26936" y="57175"/>
                </a:lnTo>
                <a:lnTo>
                  <a:pt x="31648" y="55511"/>
                </a:lnTo>
                <a:lnTo>
                  <a:pt x="34429" y="54406"/>
                </a:lnTo>
                <a:lnTo>
                  <a:pt x="39141" y="51904"/>
                </a:lnTo>
                <a:lnTo>
                  <a:pt x="42748" y="49123"/>
                </a:lnTo>
                <a:lnTo>
                  <a:pt x="46913" y="46075"/>
                </a:lnTo>
                <a:lnTo>
                  <a:pt x="43865" y="55791"/>
                </a:lnTo>
                <a:lnTo>
                  <a:pt x="68287" y="55791"/>
                </a:lnTo>
                <a:lnTo>
                  <a:pt x="87998" y="-5283"/>
                </a:lnTo>
                <a:lnTo>
                  <a:pt x="91325" y="-15824"/>
                </a:lnTo>
                <a:lnTo>
                  <a:pt x="90779" y="-23875"/>
                </a:lnTo>
                <a:lnTo>
                  <a:pt x="86334" y="-28867"/>
                </a:lnTo>
                <a:lnTo>
                  <a:pt x="84603" y="-30515"/>
                </a:lnTo>
                <a:lnTo>
                  <a:pt x="74360" y="-35131"/>
                </a:lnTo>
                <a:lnTo>
                  <a:pt x="58851" y="-36639"/>
                </a:lnTo>
                <a:lnTo>
                  <a:pt x="53301" y="-36639"/>
                </a:lnTo>
                <a:lnTo>
                  <a:pt x="47752" y="-36080"/>
                </a:lnTo>
                <a:lnTo>
                  <a:pt x="41922" y="-34975"/>
                </a:lnTo>
                <a:lnTo>
                  <a:pt x="36093" y="-33858"/>
                </a:lnTo>
                <a:lnTo>
                  <a:pt x="31648" y="-33032"/>
                </a:lnTo>
                <a:lnTo>
                  <a:pt x="29146" y="-3219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0" name="object 3100"/>
          <p:cNvSpPr/>
          <p:nvPr/>
        </p:nvSpPr>
        <p:spPr>
          <a:xfrm>
            <a:off x="6109432" y="841114"/>
            <a:ext cx="91325" cy="94653"/>
          </a:xfrm>
          <a:custGeom>
            <a:avLst/>
            <a:gdLst/>
            <a:ahLst/>
            <a:cxnLst/>
            <a:rect l="l" t="t" r="r" b="b"/>
            <a:pathLst>
              <a:path w="91325" h="94653">
                <a:moveTo>
                  <a:pt x="46913" y="82715"/>
                </a:moveTo>
                <a:lnTo>
                  <a:pt x="44691" y="84378"/>
                </a:lnTo>
                <a:lnTo>
                  <a:pt x="42748" y="85763"/>
                </a:lnTo>
                <a:lnTo>
                  <a:pt x="41084" y="87160"/>
                </a:lnTo>
                <a:lnTo>
                  <a:pt x="39141" y="88544"/>
                </a:lnTo>
                <a:lnTo>
                  <a:pt x="36918" y="89662"/>
                </a:lnTo>
                <a:lnTo>
                  <a:pt x="34429" y="91046"/>
                </a:lnTo>
                <a:lnTo>
                  <a:pt x="31648" y="92151"/>
                </a:lnTo>
                <a:lnTo>
                  <a:pt x="29146" y="93268"/>
                </a:lnTo>
                <a:lnTo>
                  <a:pt x="26936" y="93814"/>
                </a:lnTo>
                <a:lnTo>
                  <a:pt x="24714" y="94373"/>
                </a:lnTo>
                <a:lnTo>
                  <a:pt x="21653" y="94653"/>
                </a:lnTo>
                <a:lnTo>
                  <a:pt x="17767" y="94653"/>
                </a:lnTo>
                <a:lnTo>
                  <a:pt x="10833" y="94653"/>
                </a:lnTo>
                <a:lnTo>
                  <a:pt x="5829" y="92151"/>
                </a:lnTo>
                <a:lnTo>
                  <a:pt x="3060" y="86880"/>
                </a:lnTo>
                <a:lnTo>
                  <a:pt x="0" y="81330"/>
                </a:lnTo>
                <a:lnTo>
                  <a:pt x="0" y="74663"/>
                </a:lnTo>
                <a:lnTo>
                  <a:pt x="2501" y="66611"/>
                </a:lnTo>
                <a:lnTo>
                  <a:pt x="4724" y="59956"/>
                </a:lnTo>
                <a:lnTo>
                  <a:pt x="7505" y="54686"/>
                </a:lnTo>
                <a:lnTo>
                  <a:pt x="11112" y="50520"/>
                </a:lnTo>
                <a:lnTo>
                  <a:pt x="14998" y="46355"/>
                </a:lnTo>
                <a:lnTo>
                  <a:pt x="19431" y="43027"/>
                </a:lnTo>
                <a:lnTo>
                  <a:pt x="24434" y="40805"/>
                </a:lnTo>
                <a:lnTo>
                  <a:pt x="29705" y="38303"/>
                </a:lnTo>
                <a:lnTo>
                  <a:pt x="35534" y="36639"/>
                </a:lnTo>
                <a:lnTo>
                  <a:pt x="42202" y="35521"/>
                </a:lnTo>
                <a:lnTo>
                  <a:pt x="48577" y="34696"/>
                </a:lnTo>
                <a:lnTo>
                  <a:pt x="55524" y="33858"/>
                </a:lnTo>
                <a:lnTo>
                  <a:pt x="63017" y="33312"/>
                </a:lnTo>
                <a:lnTo>
                  <a:pt x="63017" y="32753"/>
                </a:lnTo>
                <a:lnTo>
                  <a:pt x="64681" y="28041"/>
                </a:lnTo>
                <a:lnTo>
                  <a:pt x="64122" y="24422"/>
                </a:lnTo>
                <a:lnTo>
                  <a:pt x="61633" y="22758"/>
                </a:lnTo>
                <a:lnTo>
                  <a:pt x="58851" y="20815"/>
                </a:lnTo>
                <a:lnTo>
                  <a:pt x="54406" y="19710"/>
                </a:lnTo>
                <a:lnTo>
                  <a:pt x="48018" y="19710"/>
                </a:lnTo>
                <a:lnTo>
                  <a:pt x="44970" y="19710"/>
                </a:lnTo>
                <a:lnTo>
                  <a:pt x="41363" y="20256"/>
                </a:lnTo>
                <a:lnTo>
                  <a:pt x="37198" y="21653"/>
                </a:lnTo>
                <a:lnTo>
                  <a:pt x="32753" y="22758"/>
                </a:lnTo>
                <a:lnTo>
                  <a:pt x="28587" y="24422"/>
                </a:lnTo>
                <a:lnTo>
                  <a:pt x="24155" y="26085"/>
                </a:lnTo>
                <a:lnTo>
                  <a:pt x="22212" y="26085"/>
                </a:lnTo>
                <a:lnTo>
                  <a:pt x="29146" y="4445"/>
                </a:lnTo>
                <a:lnTo>
                  <a:pt x="31648" y="3606"/>
                </a:lnTo>
                <a:lnTo>
                  <a:pt x="36093" y="2781"/>
                </a:lnTo>
                <a:lnTo>
                  <a:pt x="41922" y="1663"/>
                </a:lnTo>
                <a:lnTo>
                  <a:pt x="47752" y="558"/>
                </a:lnTo>
                <a:lnTo>
                  <a:pt x="53301" y="0"/>
                </a:lnTo>
                <a:lnTo>
                  <a:pt x="58851" y="0"/>
                </a:lnTo>
                <a:lnTo>
                  <a:pt x="74360" y="1507"/>
                </a:lnTo>
                <a:lnTo>
                  <a:pt x="84603" y="6123"/>
                </a:lnTo>
                <a:lnTo>
                  <a:pt x="90779" y="12763"/>
                </a:lnTo>
                <a:lnTo>
                  <a:pt x="91325" y="20815"/>
                </a:lnTo>
                <a:lnTo>
                  <a:pt x="87998" y="31356"/>
                </a:lnTo>
                <a:lnTo>
                  <a:pt x="68287" y="92430"/>
                </a:lnTo>
                <a:lnTo>
                  <a:pt x="43865" y="92430"/>
                </a:lnTo>
                <a:lnTo>
                  <a:pt x="46913" y="8271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1" name="object 3101"/>
          <p:cNvSpPr/>
          <p:nvPr/>
        </p:nvSpPr>
        <p:spPr>
          <a:xfrm>
            <a:off x="6136369" y="891355"/>
            <a:ext cx="30530" cy="24980"/>
          </a:xfrm>
          <a:custGeom>
            <a:avLst/>
            <a:gdLst/>
            <a:ahLst/>
            <a:cxnLst/>
            <a:rect l="l" t="t" r="r" b="b"/>
            <a:pathLst>
              <a:path w="30530" h="24980">
                <a:moveTo>
                  <a:pt x="24422" y="18592"/>
                </a:moveTo>
                <a:lnTo>
                  <a:pt x="30530" y="0"/>
                </a:lnTo>
                <a:lnTo>
                  <a:pt x="26085" y="558"/>
                </a:lnTo>
                <a:lnTo>
                  <a:pt x="22478" y="838"/>
                </a:lnTo>
                <a:lnTo>
                  <a:pt x="19977" y="1104"/>
                </a:lnTo>
                <a:lnTo>
                  <a:pt x="17195" y="1663"/>
                </a:lnTo>
                <a:lnTo>
                  <a:pt x="14427" y="2222"/>
                </a:lnTo>
                <a:lnTo>
                  <a:pt x="11658" y="3327"/>
                </a:lnTo>
                <a:lnTo>
                  <a:pt x="9156" y="4165"/>
                </a:lnTo>
                <a:lnTo>
                  <a:pt x="6934" y="5549"/>
                </a:lnTo>
                <a:lnTo>
                  <a:pt x="5270" y="7213"/>
                </a:lnTo>
                <a:lnTo>
                  <a:pt x="3606" y="8877"/>
                </a:lnTo>
                <a:lnTo>
                  <a:pt x="2209" y="11099"/>
                </a:lnTo>
                <a:lnTo>
                  <a:pt x="1384" y="14160"/>
                </a:lnTo>
                <a:lnTo>
                  <a:pt x="0" y="18313"/>
                </a:lnTo>
                <a:lnTo>
                  <a:pt x="0" y="21094"/>
                </a:lnTo>
                <a:lnTo>
                  <a:pt x="1384" y="22758"/>
                </a:lnTo>
                <a:lnTo>
                  <a:pt x="3047" y="24422"/>
                </a:lnTo>
                <a:lnTo>
                  <a:pt x="5549" y="24980"/>
                </a:lnTo>
                <a:lnTo>
                  <a:pt x="9702" y="24980"/>
                </a:lnTo>
                <a:lnTo>
                  <a:pt x="11658" y="24980"/>
                </a:lnTo>
                <a:lnTo>
                  <a:pt x="14147" y="24422"/>
                </a:lnTo>
                <a:lnTo>
                  <a:pt x="16649" y="23317"/>
                </a:lnTo>
                <a:lnTo>
                  <a:pt x="19418" y="22199"/>
                </a:lnTo>
                <a:lnTo>
                  <a:pt x="21920" y="20815"/>
                </a:lnTo>
                <a:lnTo>
                  <a:pt x="24422" y="185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2" name="object 3102"/>
          <p:cNvSpPr/>
          <p:nvPr/>
        </p:nvSpPr>
        <p:spPr>
          <a:xfrm>
            <a:off x="6196039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2710" y="28867"/>
                </a:moveTo>
                <a:lnTo>
                  <a:pt x="95491" y="26924"/>
                </a:lnTo>
                <a:lnTo>
                  <a:pt x="97980" y="25819"/>
                </a:lnTo>
                <a:lnTo>
                  <a:pt x="102146" y="23876"/>
                </a:lnTo>
                <a:lnTo>
                  <a:pt x="106032" y="23317"/>
                </a:lnTo>
                <a:lnTo>
                  <a:pt x="108813" y="23317"/>
                </a:lnTo>
                <a:lnTo>
                  <a:pt x="112979" y="25539"/>
                </a:lnTo>
                <a:lnTo>
                  <a:pt x="113804" y="28867"/>
                </a:lnTo>
                <a:lnTo>
                  <a:pt x="113525" y="33312"/>
                </a:lnTo>
                <a:lnTo>
                  <a:pt x="112699" y="36360"/>
                </a:lnTo>
                <a:lnTo>
                  <a:pt x="111861" y="39420"/>
                </a:lnTo>
                <a:lnTo>
                  <a:pt x="110744" y="43027"/>
                </a:lnTo>
                <a:lnTo>
                  <a:pt x="109359" y="47459"/>
                </a:lnTo>
                <a:lnTo>
                  <a:pt x="94932" y="92430"/>
                </a:lnTo>
                <a:lnTo>
                  <a:pt x="119634" y="92430"/>
                </a:lnTo>
                <a:lnTo>
                  <a:pt x="138506" y="33858"/>
                </a:lnTo>
                <a:lnTo>
                  <a:pt x="140449" y="27482"/>
                </a:lnTo>
                <a:lnTo>
                  <a:pt x="141566" y="22479"/>
                </a:lnTo>
                <a:lnTo>
                  <a:pt x="141846" y="18326"/>
                </a:lnTo>
                <a:lnTo>
                  <a:pt x="141846" y="14439"/>
                </a:lnTo>
                <a:lnTo>
                  <a:pt x="141287" y="11099"/>
                </a:lnTo>
                <a:lnTo>
                  <a:pt x="140169" y="8051"/>
                </a:lnTo>
                <a:lnTo>
                  <a:pt x="137121" y="3327"/>
                </a:lnTo>
                <a:lnTo>
                  <a:pt x="132118" y="825"/>
                </a:lnTo>
                <a:lnTo>
                  <a:pt x="129070" y="0"/>
                </a:lnTo>
                <a:lnTo>
                  <a:pt x="121018" y="0"/>
                </a:lnTo>
                <a:lnTo>
                  <a:pt x="116306" y="1384"/>
                </a:lnTo>
                <a:lnTo>
                  <a:pt x="111302" y="4165"/>
                </a:lnTo>
                <a:lnTo>
                  <a:pt x="106311" y="6934"/>
                </a:lnTo>
                <a:lnTo>
                  <a:pt x="100482" y="10820"/>
                </a:lnTo>
                <a:lnTo>
                  <a:pt x="94094" y="15824"/>
                </a:lnTo>
                <a:lnTo>
                  <a:pt x="93827" y="10541"/>
                </a:lnTo>
                <a:lnTo>
                  <a:pt x="92430" y="6667"/>
                </a:lnTo>
                <a:lnTo>
                  <a:pt x="89382" y="4165"/>
                </a:lnTo>
                <a:lnTo>
                  <a:pt x="86601" y="1384"/>
                </a:lnTo>
                <a:lnTo>
                  <a:pt x="82715" y="0"/>
                </a:lnTo>
                <a:lnTo>
                  <a:pt x="73558" y="0"/>
                </a:lnTo>
                <a:lnTo>
                  <a:pt x="69113" y="1104"/>
                </a:lnTo>
                <a:lnTo>
                  <a:pt x="64947" y="3327"/>
                </a:lnTo>
                <a:lnTo>
                  <a:pt x="60515" y="5549"/>
                </a:lnTo>
                <a:lnTo>
                  <a:pt x="55791" y="8610"/>
                </a:lnTo>
                <a:lnTo>
                  <a:pt x="50520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5250" y="28867"/>
                </a:lnTo>
                <a:lnTo>
                  <a:pt x="49961" y="26085"/>
                </a:lnTo>
                <a:lnTo>
                  <a:pt x="54406" y="23876"/>
                </a:lnTo>
                <a:lnTo>
                  <a:pt x="58572" y="23317"/>
                </a:lnTo>
                <a:lnTo>
                  <a:pt x="61341" y="23317"/>
                </a:lnTo>
                <a:lnTo>
                  <a:pt x="65506" y="25539"/>
                </a:lnTo>
                <a:lnTo>
                  <a:pt x="66344" y="28867"/>
                </a:lnTo>
                <a:lnTo>
                  <a:pt x="66065" y="33312"/>
                </a:lnTo>
                <a:lnTo>
                  <a:pt x="65227" y="36360"/>
                </a:lnTo>
                <a:lnTo>
                  <a:pt x="64401" y="39420"/>
                </a:lnTo>
                <a:lnTo>
                  <a:pt x="63284" y="43307"/>
                </a:lnTo>
                <a:lnTo>
                  <a:pt x="61899" y="47459"/>
                </a:lnTo>
                <a:lnTo>
                  <a:pt x="47459" y="92430"/>
                </a:lnTo>
                <a:lnTo>
                  <a:pt x="72174" y="92430"/>
                </a:lnTo>
                <a:lnTo>
                  <a:pt x="92710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3" name="object 3103"/>
          <p:cNvSpPr/>
          <p:nvPr/>
        </p:nvSpPr>
        <p:spPr>
          <a:xfrm>
            <a:off x="6196039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4932" y="92430"/>
                </a:moveTo>
                <a:lnTo>
                  <a:pt x="109359" y="47459"/>
                </a:lnTo>
                <a:lnTo>
                  <a:pt x="110744" y="43027"/>
                </a:lnTo>
                <a:lnTo>
                  <a:pt x="111861" y="39420"/>
                </a:lnTo>
                <a:lnTo>
                  <a:pt x="112699" y="36360"/>
                </a:lnTo>
                <a:lnTo>
                  <a:pt x="113525" y="33312"/>
                </a:lnTo>
                <a:lnTo>
                  <a:pt x="113804" y="30810"/>
                </a:lnTo>
                <a:lnTo>
                  <a:pt x="113804" y="28867"/>
                </a:lnTo>
                <a:lnTo>
                  <a:pt x="113804" y="26924"/>
                </a:lnTo>
                <a:lnTo>
                  <a:pt x="112979" y="25539"/>
                </a:lnTo>
                <a:lnTo>
                  <a:pt x="111861" y="24701"/>
                </a:lnTo>
                <a:lnTo>
                  <a:pt x="110744" y="23876"/>
                </a:lnTo>
                <a:lnTo>
                  <a:pt x="108813" y="23317"/>
                </a:lnTo>
                <a:lnTo>
                  <a:pt x="106032" y="23317"/>
                </a:lnTo>
                <a:lnTo>
                  <a:pt x="104089" y="23317"/>
                </a:lnTo>
                <a:lnTo>
                  <a:pt x="102146" y="23876"/>
                </a:lnTo>
                <a:lnTo>
                  <a:pt x="99923" y="24701"/>
                </a:lnTo>
                <a:lnTo>
                  <a:pt x="97980" y="25819"/>
                </a:lnTo>
                <a:lnTo>
                  <a:pt x="95491" y="26924"/>
                </a:lnTo>
                <a:lnTo>
                  <a:pt x="92710" y="28867"/>
                </a:lnTo>
                <a:lnTo>
                  <a:pt x="72174" y="92430"/>
                </a:lnTo>
                <a:lnTo>
                  <a:pt x="47459" y="92430"/>
                </a:lnTo>
                <a:lnTo>
                  <a:pt x="61899" y="47459"/>
                </a:lnTo>
                <a:lnTo>
                  <a:pt x="63284" y="43307"/>
                </a:lnTo>
                <a:lnTo>
                  <a:pt x="64401" y="39420"/>
                </a:lnTo>
                <a:lnTo>
                  <a:pt x="65227" y="36360"/>
                </a:lnTo>
                <a:lnTo>
                  <a:pt x="66065" y="33312"/>
                </a:lnTo>
                <a:lnTo>
                  <a:pt x="66344" y="30810"/>
                </a:lnTo>
                <a:lnTo>
                  <a:pt x="66344" y="28867"/>
                </a:lnTo>
                <a:lnTo>
                  <a:pt x="66065" y="26924"/>
                </a:lnTo>
                <a:lnTo>
                  <a:pt x="65506" y="25539"/>
                </a:lnTo>
                <a:lnTo>
                  <a:pt x="64401" y="24701"/>
                </a:lnTo>
                <a:lnTo>
                  <a:pt x="63017" y="23876"/>
                </a:lnTo>
                <a:lnTo>
                  <a:pt x="61341" y="23317"/>
                </a:lnTo>
                <a:lnTo>
                  <a:pt x="58572" y="23317"/>
                </a:lnTo>
                <a:lnTo>
                  <a:pt x="56629" y="23317"/>
                </a:lnTo>
                <a:lnTo>
                  <a:pt x="54406" y="23876"/>
                </a:lnTo>
                <a:lnTo>
                  <a:pt x="52184" y="24980"/>
                </a:lnTo>
                <a:lnTo>
                  <a:pt x="49961" y="26085"/>
                </a:lnTo>
                <a:lnTo>
                  <a:pt x="47459" y="27203"/>
                </a:lnTo>
                <a:lnTo>
                  <a:pt x="45250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520" y="12484"/>
                </a:lnTo>
                <a:lnTo>
                  <a:pt x="55791" y="8610"/>
                </a:lnTo>
                <a:lnTo>
                  <a:pt x="60515" y="5549"/>
                </a:lnTo>
                <a:lnTo>
                  <a:pt x="64947" y="3327"/>
                </a:lnTo>
                <a:lnTo>
                  <a:pt x="69113" y="1104"/>
                </a:lnTo>
                <a:lnTo>
                  <a:pt x="73558" y="0"/>
                </a:lnTo>
                <a:lnTo>
                  <a:pt x="78003" y="0"/>
                </a:lnTo>
                <a:lnTo>
                  <a:pt x="82715" y="0"/>
                </a:lnTo>
                <a:lnTo>
                  <a:pt x="86601" y="1384"/>
                </a:lnTo>
                <a:lnTo>
                  <a:pt x="89382" y="4165"/>
                </a:lnTo>
                <a:lnTo>
                  <a:pt x="92430" y="6667"/>
                </a:lnTo>
                <a:lnTo>
                  <a:pt x="93827" y="10541"/>
                </a:lnTo>
                <a:lnTo>
                  <a:pt x="94094" y="15824"/>
                </a:lnTo>
                <a:lnTo>
                  <a:pt x="100482" y="10820"/>
                </a:lnTo>
                <a:lnTo>
                  <a:pt x="106311" y="6934"/>
                </a:lnTo>
                <a:lnTo>
                  <a:pt x="111302" y="4165"/>
                </a:lnTo>
                <a:lnTo>
                  <a:pt x="116306" y="1384"/>
                </a:lnTo>
                <a:lnTo>
                  <a:pt x="121018" y="0"/>
                </a:lnTo>
                <a:lnTo>
                  <a:pt x="125463" y="0"/>
                </a:lnTo>
                <a:lnTo>
                  <a:pt x="129070" y="0"/>
                </a:lnTo>
                <a:lnTo>
                  <a:pt x="132118" y="825"/>
                </a:lnTo>
                <a:lnTo>
                  <a:pt x="134620" y="2222"/>
                </a:lnTo>
                <a:lnTo>
                  <a:pt x="137121" y="3327"/>
                </a:lnTo>
                <a:lnTo>
                  <a:pt x="139065" y="5549"/>
                </a:lnTo>
                <a:lnTo>
                  <a:pt x="140169" y="8051"/>
                </a:lnTo>
                <a:lnTo>
                  <a:pt x="141287" y="11099"/>
                </a:lnTo>
                <a:lnTo>
                  <a:pt x="141846" y="14439"/>
                </a:lnTo>
                <a:lnTo>
                  <a:pt x="141846" y="18326"/>
                </a:lnTo>
                <a:lnTo>
                  <a:pt x="141566" y="22479"/>
                </a:lnTo>
                <a:lnTo>
                  <a:pt x="140449" y="27482"/>
                </a:lnTo>
                <a:lnTo>
                  <a:pt x="138506" y="33858"/>
                </a:lnTo>
                <a:lnTo>
                  <a:pt x="119634" y="92430"/>
                </a:lnTo>
                <a:lnTo>
                  <a:pt x="94932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4" name="object 3104"/>
          <p:cNvSpPr/>
          <p:nvPr/>
        </p:nvSpPr>
        <p:spPr>
          <a:xfrm>
            <a:off x="6323443" y="903568"/>
            <a:ext cx="71056" cy="94094"/>
          </a:xfrm>
          <a:custGeom>
            <a:avLst/>
            <a:gdLst/>
            <a:ahLst/>
            <a:cxnLst/>
            <a:rect l="l" t="t" r="r" b="b"/>
            <a:pathLst>
              <a:path w="71056" h="94094">
                <a:moveTo>
                  <a:pt x="71056" y="0"/>
                </a:moveTo>
                <a:lnTo>
                  <a:pt x="66890" y="4444"/>
                </a:lnTo>
                <a:lnTo>
                  <a:pt x="62458" y="8877"/>
                </a:lnTo>
                <a:lnTo>
                  <a:pt x="57454" y="11099"/>
                </a:lnTo>
                <a:lnTo>
                  <a:pt x="49136" y="11099"/>
                </a:lnTo>
                <a:lnTo>
                  <a:pt x="45808" y="10820"/>
                </a:lnTo>
                <a:lnTo>
                  <a:pt x="41910" y="9436"/>
                </a:lnTo>
                <a:lnTo>
                  <a:pt x="41910" y="29146"/>
                </a:lnTo>
                <a:lnTo>
                  <a:pt x="44691" y="29971"/>
                </a:lnTo>
                <a:lnTo>
                  <a:pt x="47193" y="31089"/>
                </a:lnTo>
                <a:lnTo>
                  <a:pt x="50520" y="31635"/>
                </a:lnTo>
                <a:lnTo>
                  <a:pt x="54406" y="31635"/>
                </a:lnTo>
                <a:lnTo>
                  <a:pt x="59433" y="31213"/>
                </a:lnTo>
                <a:lnTo>
                  <a:pt x="70909" y="27071"/>
                </a:lnTo>
                <a:lnTo>
                  <a:pt x="71056" y="0"/>
                </a:lnTo>
                <a:close/>
              </a:path>
              <a:path w="71056" h="94094">
                <a:moveTo>
                  <a:pt x="82435" y="18592"/>
                </a:moveTo>
                <a:lnTo>
                  <a:pt x="91746" y="7537"/>
                </a:lnTo>
                <a:lnTo>
                  <a:pt x="98156" y="-3517"/>
                </a:lnTo>
                <a:lnTo>
                  <a:pt x="103251" y="-16103"/>
                </a:lnTo>
                <a:lnTo>
                  <a:pt x="106119" y="-27081"/>
                </a:lnTo>
                <a:lnTo>
                  <a:pt x="107618" y="-39708"/>
                </a:lnTo>
                <a:lnTo>
                  <a:pt x="106311" y="-49961"/>
                </a:lnTo>
                <a:lnTo>
                  <a:pt x="104089" y="-58293"/>
                </a:lnTo>
                <a:lnTo>
                  <a:pt x="98259" y="-62458"/>
                </a:lnTo>
                <a:lnTo>
                  <a:pt x="84099" y="-62458"/>
                </a:lnTo>
                <a:lnTo>
                  <a:pt x="79387" y="-61341"/>
                </a:lnTo>
                <a:lnTo>
                  <a:pt x="74942" y="-59118"/>
                </a:lnTo>
                <a:lnTo>
                  <a:pt x="70510" y="-56896"/>
                </a:lnTo>
                <a:lnTo>
                  <a:pt x="65786" y="-54127"/>
                </a:lnTo>
                <a:lnTo>
                  <a:pt x="61061" y="-50520"/>
                </a:lnTo>
                <a:lnTo>
                  <a:pt x="64122" y="-59956"/>
                </a:lnTo>
                <a:lnTo>
                  <a:pt x="39408" y="-59956"/>
                </a:lnTo>
                <a:lnTo>
                  <a:pt x="0" y="62737"/>
                </a:lnTo>
                <a:lnTo>
                  <a:pt x="24701" y="62737"/>
                </a:lnTo>
                <a:lnTo>
                  <a:pt x="36639" y="25260"/>
                </a:lnTo>
                <a:lnTo>
                  <a:pt x="39408" y="27482"/>
                </a:lnTo>
                <a:lnTo>
                  <a:pt x="41910" y="29146"/>
                </a:lnTo>
                <a:lnTo>
                  <a:pt x="41910" y="9436"/>
                </a:lnTo>
                <a:lnTo>
                  <a:pt x="56349" y="-35801"/>
                </a:lnTo>
                <a:lnTo>
                  <a:pt x="59131" y="-37477"/>
                </a:lnTo>
                <a:lnTo>
                  <a:pt x="61620" y="-38582"/>
                </a:lnTo>
                <a:lnTo>
                  <a:pt x="66611" y="-40246"/>
                </a:lnTo>
                <a:lnTo>
                  <a:pt x="71056" y="-40525"/>
                </a:lnTo>
                <a:lnTo>
                  <a:pt x="76060" y="-40525"/>
                </a:lnTo>
                <a:lnTo>
                  <a:pt x="79108" y="-38582"/>
                </a:lnTo>
                <a:lnTo>
                  <a:pt x="80213" y="-34696"/>
                </a:lnTo>
                <a:lnTo>
                  <a:pt x="81330" y="-30810"/>
                </a:lnTo>
                <a:lnTo>
                  <a:pt x="80492" y="-24422"/>
                </a:lnTo>
                <a:lnTo>
                  <a:pt x="77724" y="-15544"/>
                </a:lnTo>
                <a:lnTo>
                  <a:pt x="74942" y="-6667"/>
                </a:lnTo>
                <a:lnTo>
                  <a:pt x="71056" y="0"/>
                </a:lnTo>
                <a:lnTo>
                  <a:pt x="70909" y="27071"/>
                </a:lnTo>
                <a:lnTo>
                  <a:pt x="82435" y="1859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5" name="object 3105"/>
          <p:cNvSpPr/>
          <p:nvPr/>
        </p:nvSpPr>
        <p:spPr>
          <a:xfrm>
            <a:off x="6365353" y="863042"/>
            <a:ext cx="39420" cy="51625"/>
          </a:xfrm>
          <a:custGeom>
            <a:avLst/>
            <a:gdLst/>
            <a:ahLst/>
            <a:cxnLst/>
            <a:rect l="l" t="t" r="r" b="b"/>
            <a:pathLst>
              <a:path w="39420" h="51625">
                <a:moveTo>
                  <a:pt x="35813" y="24980"/>
                </a:moveTo>
                <a:lnTo>
                  <a:pt x="38582" y="16103"/>
                </a:lnTo>
                <a:lnTo>
                  <a:pt x="39420" y="9715"/>
                </a:lnTo>
                <a:lnTo>
                  <a:pt x="38303" y="5829"/>
                </a:lnTo>
                <a:lnTo>
                  <a:pt x="37198" y="1943"/>
                </a:lnTo>
                <a:lnTo>
                  <a:pt x="34150" y="0"/>
                </a:lnTo>
                <a:lnTo>
                  <a:pt x="29146" y="0"/>
                </a:lnTo>
                <a:lnTo>
                  <a:pt x="26923" y="0"/>
                </a:lnTo>
                <a:lnTo>
                  <a:pt x="24701" y="279"/>
                </a:lnTo>
                <a:lnTo>
                  <a:pt x="22212" y="1104"/>
                </a:lnTo>
                <a:lnTo>
                  <a:pt x="19710" y="1943"/>
                </a:lnTo>
                <a:lnTo>
                  <a:pt x="17221" y="3047"/>
                </a:lnTo>
                <a:lnTo>
                  <a:pt x="14439" y="4724"/>
                </a:lnTo>
                <a:lnTo>
                  <a:pt x="0" y="49961"/>
                </a:lnTo>
                <a:lnTo>
                  <a:pt x="1117" y="50520"/>
                </a:lnTo>
                <a:lnTo>
                  <a:pt x="2501" y="51066"/>
                </a:lnTo>
                <a:lnTo>
                  <a:pt x="3898" y="51346"/>
                </a:lnTo>
                <a:lnTo>
                  <a:pt x="5283" y="51346"/>
                </a:lnTo>
                <a:lnTo>
                  <a:pt x="7226" y="51625"/>
                </a:lnTo>
                <a:lnTo>
                  <a:pt x="9436" y="51625"/>
                </a:lnTo>
                <a:lnTo>
                  <a:pt x="15544" y="51625"/>
                </a:lnTo>
                <a:lnTo>
                  <a:pt x="20548" y="49402"/>
                </a:lnTo>
                <a:lnTo>
                  <a:pt x="24980" y="44970"/>
                </a:lnTo>
                <a:lnTo>
                  <a:pt x="29146" y="40525"/>
                </a:lnTo>
                <a:lnTo>
                  <a:pt x="33032" y="33858"/>
                </a:lnTo>
                <a:lnTo>
                  <a:pt x="35813" y="2498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6" name="object 3106"/>
          <p:cNvSpPr/>
          <p:nvPr/>
        </p:nvSpPr>
        <p:spPr>
          <a:xfrm>
            <a:off x="6323443" y="841109"/>
            <a:ext cx="107618" cy="125196"/>
          </a:xfrm>
          <a:custGeom>
            <a:avLst/>
            <a:gdLst/>
            <a:ahLst/>
            <a:cxnLst/>
            <a:rect l="l" t="t" r="r" b="b"/>
            <a:pathLst>
              <a:path w="107618" h="125196">
                <a:moveTo>
                  <a:pt x="103251" y="46354"/>
                </a:moveTo>
                <a:lnTo>
                  <a:pt x="98156" y="58940"/>
                </a:lnTo>
                <a:lnTo>
                  <a:pt x="91746" y="69996"/>
                </a:lnTo>
                <a:lnTo>
                  <a:pt x="84018" y="79468"/>
                </a:lnTo>
                <a:lnTo>
                  <a:pt x="82435" y="81051"/>
                </a:lnTo>
                <a:lnTo>
                  <a:pt x="70909" y="89530"/>
                </a:lnTo>
                <a:lnTo>
                  <a:pt x="59433" y="93672"/>
                </a:lnTo>
                <a:lnTo>
                  <a:pt x="54406" y="94094"/>
                </a:lnTo>
                <a:lnTo>
                  <a:pt x="50520" y="94094"/>
                </a:lnTo>
                <a:lnTo>
                  <a:pt x="47193" y="93548"/>
                </a:lnTo>
                <a:lnTo>
                  <a:pt x="44691" y="92430"/>
                </a:lnTo>
                <a:lnTo>
                  <a:pt x="41910" y="91605"/>
                </a:lnTo>
                <a:lnTo>
                  <a:pt x="39408" y="89941"/>
                </a:lnTo>
                <a:lnTo>
                  <a:pt x="36639" y="87718"/>
                </a:lnTo>
                <a:lnTo>
                  <a:pt x="24701" y="125196"/>
                </a:lnTo>
                <a:lnTo>
                  <a:pt x="0" y="125196"/>
                </a:lnTo>
                <a:lnTo>
                  <a:pt x="39408" y="2501"/>
                </a:lnTo>
                <a:lnTo>
                  <a:pt x="64122" y="2501"/>
                </a:lnTo>
                <a:lnTo>
                  <a:pt x="61061" y="11937"/>
                </a:lnTo>
                <a:lnTo>
                  <a:pt x="65786" y="8331"/>
                </a:lnTo>
                <a:lnTo>
                  <a:pt x="70510" y="5562"/>
                </a:lnTo>
                <a:lnTo>
                  <a:pt x="74942" y="3340"/>
                </a:lnTo>
                <a:lnTo>
                  <a:pt x="79387" y="1117"/>
                </a:lnTo>
                <a:lnTo>
                  <a:pt x="84099" y="0"/>
                </a:lnTo>
                <a:lnTo>
                  <a:pt x="89103" y="0"/>
                </a:lnTo>
                <a:lnTo>
                  <a:pt x="98259" y="0"/>
                </a:lnTo>
                <a:lnTo>
                  <a:pt x="104089" y="4165"/>
                </a:lnTo>
                <a:lnTo>
                  <a:pt x="106311" y="12496"/>
                </a:lnTo>
                <a:lnTo>
                  <a:pt x="107618" y="22749"/>
                </a:lnTo>
                <a:lnTo>
                  <a:pt x="106119" y="35377"/>
                </a:lnTo>
                <a:lnTo>
                  <a:pt x="103251" y="4635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7" name="object 3107"/>
          <p:cNvSpPr/>
          <p:nvPr/>
        </p:nvSpPr>
        <p:spPr>
          <a:xfrm>
            <a:off x="6421145" y="841110"/>
            <a:ext cx="90487" cy="94932"/>
          </a:xfrm>
          <a:custGeom>
            <a:avLst/>
            <a:gdLst/>
            <a:ahLst/>
            <a:cxnLst/>
            <a:rect l="l" t="t" r="r" b="b"/>
            <a:pathLst>
              <a:path w="90487" h="94932">
                <a:moveTo>
                  <a:pt x="50520" y="21374"/>
                </a:moveTo>
                <a:lnTo>
                  <a:pt x="53568" y="19989"/>
                </a:lnTo>
                <a:lnTo>
                  <a:pt x="56629" y="19431"/>
                </a:lnTo>
                <a:lnTo>
                  <a:pt x="63004" y="19431"/>
                </a:lnTo>
                <a:lnTo>
                  <a:pt x="65506" y="19710"/>
                </a:lnTo>
                <a:lnTo>
                  <a:pt x="70230" y="21094"/>
                </a:lnTo>
                <a:lnTo>
                  <a:pt x="73837" y="23037"/>
                </a:lnTo>
                <a:lnTo>
                  <a:pt x="76885" y="24980"/>
                </a:lnTo>
                <a:lnTo>
                  <a:pt x="79667" y="27482"/>
                </a:lnTo>
                <a:lnTo>
                  <a:pt x="83273" y="29146"/>
                </a:lnTo>
                <a:lnTo>
                  <a:pt x="90487" y="6388"/>
                </a:lnTo>
                <a:lnTo>
                  <a:pt x="87998" y="4724"/>
                </a:lnTo>
                <a:lnTo>
                  <a:pt x="84378" y="3327"/>
                </a:lnTo>
                <a:lnTo>
                  <a:pt x="80213" y="1943"/>
                </a:lnTo>
                <a:lnTo>
                  <a:pt x="76060" y="838"/>
                </a:lnTo>
                <a:lnTo>
                  <a:pt x="71056" y="0"/>
                </a:lnTo>
                <a:lnTo>
                  <a:pt x="59677" y="0"/>
                </a:lnTo>
                <a:lnTo>
                  <a:pt x="54127" y="838"/>
                </a:lnTo>
                <a:lnTo>
                  <a:pt x="49136" y="2501"/>
                </a:lnTo>
                <a:lnTo>
                  <a:pt x="43853" y="4165"/>
                </a:lnTo>
                <a:lnTo>
                  <a:pt x="39420" y="6388"/>
                </a:lnTo>
                <a:lnTo>
                  <a:pt x="35255" y="8890"/>
                </a:lnTo>
                <a:lnTo>
                  <a:pt x="31368" y="11658"/>
                </a:lnTo>
                <a:lnTo>
                  <a:pt x="27762" y="14986"/>
                </a:lnTo>
                <a:lnTo>
                  <a:pt x="24980" y="18326"/>
                </a:lnTo>
                <a:lnTo>
                  <a:pt x="22212" y="21932"/>
                </a:lnTo>
                <a:lnTo>
                  <a:pt x="20256" y="25819"/>
                </a:lnTo>
                <a:lnTo>
                  <a:pt x="18872" y="29705"/>
                </a:lnTo>
                <a:lnTo>
                  <a:pt x="16662" y="36639"/>
                </a:lnTo>
                <a:lnTo>
                  <a:pt x="16662" y="42468"/>
                </a:lnTo>
                <a:lnTo>
                  <a:pt x="18326" y="46634"/>
                </a:lnTo>
                <a:lnTo>
                  <a:pt x="19989" y="51079"/>
                </a:lnTo>
                <a:lnTo>
                  <a:pt x="23596" y="54127"/>
                </a:lnTo>
                <a:lnTo>
                  <a:pt x="29146" y="56349"/>
                </a:lnTo>
                <a:lnTo>
                  <a:pt x="33312" y="58013"/>
                </a:lnTo>
                <a:lnTo>
                  <a:pt x="36093" y="58572"/>
                </a:lnTo>
                <a:lnTo>
                  <a:pt x="38861" y="59131"/>
                </a:lnTo>
                <a:lnTo>
                  <a:pt x="42748" y="60236"/>
                </a:lnTo>
                <a:lnTo>
                  <a:pt x="45796" y="61061"/>
                </a:lnTo>
                <a:lnTo>
                  <a:pt x="49682" y="64401"/>
                </a:lnTo>
                <a:lnTo>
                  <a:pt x="49136" y="68008"/>
                </a:lnTo>
                <a:lnTo>
                  <a:pt x="46354" y="72720"/>
                </a:lnTo>
                <a:lnTo>
                  <a:pt x="43306" y="73837"/>
                </a:lnTo>
                <a:lnTo>
                  <a:pt x="40246" y="74942"/>
                </a:lnTo>
                <a:lnTo>
                  <a:pt x="36918" y="75780"/>
                </a:lnTo>
                <a:lnTo>
                  <a:pt x="29984" y="75780"/>
                </a:lnTo>
                <a:lnTo>
                  <a:pt x="27203" y="75222"/>
                </a:lnTo>
                <a:lnTo>
                  <a:pt x="24434" y="74396"/>
                </a:lnTo>
                <a:lnTo>
                  <a:pt x="21932" y="73558"/>
                </a:lnTo>
                <a:lnTo>
                  <a:pt x="17767" y="71056"/>
                </a:lnTo>
                <a:lnTo>
                  <a:pt x="13881" y="68567"/>
                </a:lnTo>
                <a:lnTo>
                  <a:pt x="10553" y="64960"/>
                </a:lnTo>
                <a:lnTo>
                  <a:pt x="7772" y="63842"/>
                </a:lnTo>
                <a:lnTo>
                  <a:pt x="0" y="87718"/>
                </a:lnTo>
                <a:lnTo>
                  <a:pt x="2781" y="89662"/>
                </a:lnTo>
                <a:lnTo>
                  <a:pt x="6667" y="91325"/>
                </a:lnTo>
                <a:lnTo>
                  <a:pt x="11391" y="92710"/>
                </a:lnTo>
                <a:lnTo>
                  <a:pt x="16103" y="94094"/>
                </a:lnTo>
                <a:lnTo>
                  <a:pt x="21374" y="94932"/>
                </a:lnTo>
                <a:lnTo>
                  <a:pt x="33591" y="94932"/>
                </a:lnTo>
                <a:lnTo>
                  <a:pt x="39420" y="94094"/>
                </a:lnTo>
                <a:lnTo>
                  <a:pt x="44411" y="92430"/>
                </a:lnTo>
                <a:lnTo>
                  <a:pt x="49415" y="91046"/>
                </a:lnTo>
                <a:lnTo>
                  <a:pt x="54127" y="88823"/>
                </a:lnTo>
                <a:lnTo>
                  <a:pt x="58572" y="86055"/>
                </a:lnTo>
                <a:lnTo>
                  <a:pt x="62458" y="83273"/>
                </a:lnTo>
                <a:lnTo>
                  <a:pt x="66065" y="80225"/>
                </a:lnTo>
                <a:lnTo>
                  <a:pt x="68846" y="76339"/>
                </a:lnTo>
                <a:lnTo>
                  <a:pt x="71894" y="72453"/>
                </a:lnTo>
                <a:lnTo>
                  <a:pt x="74117" y="68567"/>
                </a:lnTo>
                <a:lnTo>
                  <a:pt x="75501" y="64401"/>
                </a:lnTo>
                <a:lnTo>
                  <a:pt x="77444" y="57734"/>
                </a:lnTo>
                <a:lnTo>
                  <a:pt x="77723" y="52184"/>
                </a:lnTo>
                <a:lnTo>
                  <a:pt x="76060" y="48298"/>
                </a:lnTo>
                <a:lnTo>
                  <a:pt x="74675" y="44132"/>
                </a:lnTo>
                <a:lnTo>
                  <a:pt x="71335" y="41084"/>
                </a:lnTo>
                <a:lnTo>
                  <a:pt x="66065" y="39141"/>
                </a:lnTo>
                <a:lnTo>
                  <a:pt x="61620" y="37477"/>
                </a:lnTo>
                <a:lnTo>
                  <a:pt x="58851" y="36918"/>
                </a:lnTo>
                <a:lnTo>
                  <a:pt x="56349" y="36360"/>
                </a:lnTo>
                <a:lnTo>
                  <a:pt x="52184" y="35255"/>
                </a:lnTo>
                <a:lnTo>
                  <a:pt x="48577" y="34150"/>
                </a:lnTo>
                <a:lnTo>
                  <a:pt x="44411" y="30543"/>
                </a:lnTo>
                <a:lnTo>
                  <a:pt x="44970" y="26924"/>
                </a:lnTo>
                <a:lnTo>
                  <a:pt x="47739" y="22758"/>
                </a:lnTo>
                <a:lnTo>
                  <a:pt x="50520" y="2137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8" name="object 3108"/>
          <p:cNvSpPr/>
          <p:nvPr/>
        </p:nvSpPr>
        <p:spPr>
          <a:xfrm>
            <a:off x="6421145" y="841110"/>
            <a:ext cx="90487" cy="94932"/>
          </a:xfrm>
          <a:custGeom>
            <a:avLst/>
            <a:gdLst/>
            <a:ahLst/>
            <a:cxnLst/>
            <a:rect l="l" t="t" r="r" b="b"/>
            <a:pathLst>
              <a:path w="90487" h="94932">
                <a:moveTo>
                  <a:pt x="27203" y="94932"/>
                </a:moveTo>
                <a:lnTo>
                  <a:pt x="21374" y="94932"/>
                </a:lnTo>
                <a:lnTo>
                  <a:pt x="16103" y="94094"/>
                </a:lnTo>
                <a:lnTo>
                  <a:pt x="11391" y="92710"/>
                </a:lnTo>
                <a:lnTo>
                  <a:pt x="6667" y="91325"/>
                </a:lnTo>
                <a:lnTo>
                  <a:pt x="2781" y="89662"/>
                </a:lnTo>
                <a:lnTo>
                  <a:pt x="0" y="87718"/>
                </a:lnTo>
                <a:lnTo>
                  <a:pt x="7772" y="63842"/>
                </a:lnTo>
                <a:lnTo>
                  <a:pt x="9715" y="63842"/>
                </a:lnTo>
                <a:lnTo>
                  <a:pt x="10553" y="64960"/>
                </a:lnTo>
                <a:lnTo>
                  <a:pt x="11658" y="66065"/>
                </a:lnTo>
                <a:lnTo>
                  <a:pt x="12763" y="67449"/>
                </a:lnTo>
                <a:lnTo>
                  <a:pt x="13881" y="68567"/>
                </a:lnTo>
                <a:lnTo>
                  <a:pt x="15544" y="69951"/>
                </a:lnTo>
                <a:lnTo>
                  <a:pt x="17767" y="71056"/>
                </a:lnTo>
                <a:lnTo>
                  <a:pt x="19710" y="72453"/>
                </a:lnTo>
                <a:lnTo>
                  <a:pt x="21932" y="73558"/>
                </a:lnTo>
                <a:lnTo>
                  <a:pt x="24434" y="74396"/>
                </a:lnTo>
                <a:lnTo>
                  <a:pt x="27203" y="75222"/>
                </a:lnTo>
                <a:lnTo>
                  <a:pt x="29984" y="75780"/>
                </a:lnTo>
                <a:lnTo>
                  <a:pt x="33591" y="75780"/>
                </a:lnTo>
                <a:lnTo>
                  <a:pt x="36918" y="75780"/>
                </a:lnTo>
                <a:lnTo>
                  <a:pt x="40246" y="74942"/>
                </a:lnTo>
                <a:lnTo>
                  <a:pt x="43306" y="73837"/>
                </a:lnTo>
                <a:lnTo>
                  <a:pt x="46354" y="72720"/>
                </a:lnTo>
                <a:lnTo>
                  <a:pt x="48298" y="70510"/>
                </a:lnTo>
                <a:lnTo>
                  <a:pt x="49136" y="68008"/>
                </a:lnTo>
                <a:lnTo>
                  <a:pt x="49682" y="65786"/>
                </a:lnTo>
                <a:lnTo>
                  <a:pt x="49682" y="64401"/>
                </a:lnTo>
                <a:lnTo>
                  <a:pt x="48856" y="63284"/>
                </a:lnTo>
                <a:lnTo>
                  <a:pt x="48018" y="62179"/>
                </a:lnTo>
                <a:lnTo>
                  <a:pt x="45796" y="61061"/>
                </a:lnTo>
                <a:lnTo>
                  <a:pt x="42748" y="60236"/>
                </a:lnTo>
                <a:lnTo>
                  <a:pt x="41084" y="59677"/>
                </a:lnTo>
                <a:lnTo>
                  <a:pt x="38861" y="59131"/>
                </a:lnTo>
                <a:lnTo>
                  <a:pt x="36093" y="58572"/>
                </a:lnTo>
                <a:lnTo>
                  <a:pt x="33312" y="58013"/>
                </a:lnTo>
                <a:lnTo>
                  <a:pt x="31089" y="57188"/>
                </a:lnTo>
                <a:lnTo>
                  <a:pt x="29146" y="56349"/>
                </a:lnTo>
                <a:lnTo>
                  <a:pt x="23596" y="54127"/>
                </a:lnTo>
                <a:lnTo>
                  <a:pt x="19989" y="51079"/>
                </a:lnTo>
                <a:lnTo>
                  <a:pt x="18326" y="46634"/>
                </a:lnTo>
                <a:lnTo>
                  <a:pt x="16662" y="42468"/>
                </a:lnTo>
                <a:lnTo>
                  <a:pt x="16662" y="36639"/>
                </a:lnTo>
                <a:lnTo>
                  <a:pt x="18872" y="29705"/>
                </a:lnTo>
                <a:lnTo>
                  <a:pt x="20256" y="25819"/>
                </a:lnTo>
                <a:lnTo>
                  <a:pt x="22212" y="21932"/>
                </a:lnTo>
                <a:lnTo>
                  <a:pt x="24980" y="18326"/>
                </a:lnTo>
                <a:lnTo>
                  <a:pt x="27762" y="14986"/>
                </a:lnTo>
                <a:lnTo>
                  <a:pt x="31368" y="11658"/>
                </a:lnTo>
                <a:lnTo>
                  <a:pt x="35255" y="8890"/>
                </a:lnTo>
                <a:lnTo>
                  <a:pt x="39420" y="6388"/>
                </a:lnTo>
                <a:lnTo>
                  <a:pt x="43853" y="4165"/>
                </a:lnTo>
                <a:lnTo>
                  <a:pt x="49136" y="2501"/>
                </a:lnTo>
                <a:lnTo>
                  <a:pt x="54127" y="838"/>
                </a:lnTo>
                <a:lnTo>
                  <a:pt x="59677" y="0"/>
                </a:lnTo>
                <a:lnTo>
                  <a:pt x="65506" y="0"/>
                </a:lnTo>
                <a:lnTo>
                  <a:pt x="71056" y="0"/>
                </a:lnTo>
                <a:lnTo>
                  <a:pt x="76060" y="838"/>
                </a:lnTo>
                <a:lnTo>
                  <a:pt x="80213" y="1943"/>
                </a:lnTo>
                <a:lnTo>
                  <a:pt x="84378" y="3327"/>
                </a:lnTo>
                <a:lnTo>
                  <a:pt x="87998" y="4724"/>
                </a:lnTo>
                <a:lnTo>
                  <a:pt x="90487" y="6388"/>
                </a:lnTo>
                <a:lnTo>
                  <a:pt x="83273" y="29146"/>
                </a:lnTo>
                <a:lnTo>
                  <a:pt x="81330" y="29146"/>
                </a:lnTo>
                <a:lnTo>
                  <a:pt x="80771" y="28587"/>
                </a:lnTo>
                <a:lnTo>
                  <a:pt x="79667" y="27482"/>
                </a:lnTo>
                <a:lnTo>
                  <a:pt x="78282" y="26098"/>
                </a:lnTo>
                <a:lnTo>
                  <a:pt x="76885" y="24980"/>
                </a:lnTo>
                <a:lnTo>
                  <a:pt x="75222" y="23876"/>
                </a:lnTo>
                <a:lnTo>
                  <a:pt x="73837" y="23037"/>
                </a:lnTo>
                <a:lnTo>
                  <a:pt x="72161" y="21932"/>
                </a:lnTo>
                <a:lnTo>
                  <a:pt x="70230" y="21094"/>
                </a:lnTo>
                <a:lnTo>
                  <a:pt x="67729" y="20269"/>
                </a:lnTo>
                <a:lnTo>
                  <a:pt x="65506" y="19710"/>
                </a:lnTo>
                <a:lnTo>
                  <a:pt x="63004" y="19431"/>
                </a:lnTo>
                <a:lnTo>
                  <a:pt x="60236" y="19431"/>
                </a:lnTo>
                <a:lnTo>
                  <a:pt x="56629" y="19431"/>
                </a:lnTo>
                <a:lnTo>
                  <a:pt x="53568" y="19989"/>
                </a:lnTo>
                <a:lnTo>
                  <a:pt x="50520" y="21374"/>
                </a:lnTo>
                <a:lnTo>
                  <a:pt x="47739" y="22758"/>
                </a:lnTo>
                <a:lnTo>
                  <a:pt x="45796" y="24701"/>
                </a:lnTo>
                <a:lnTo>
                  <a:pt x="44970" y="26924"/>
                </a:lnTo>
                <a:lnTo>
                  <a:pt x="44411" y="28867"/>
                </a:lnTo>
                <a:lnTo>
                  <a:pt x="44411" y="30543"/>
                </a:lnTo>
                <a:lnTo>
                  <a:pt x="45250" y="31648"/>
                </a:lnTo>
                <a:lnTo>
                  <a:pt x="46088" y="32753"/>
                </a:lnTo>
                <a:lnTo>
                  <a:pt x="48577" y="34150"/>
                </a:lnTo>
                <a:lnTo>
                  <a:pt x="52184" y="35255"/>
                </a:lnTo>
                <a:lnTo>
                  <a:pt x="54127" y="35814"/>
                </a:lnTo>
                <a:lnTo>
                  <a:pt x="56349" y="36360"/>
                </a:lnTo>
                <a:lnTo>
                  <a:pt x="58851" y="36918"/>
                </a:lnTo>
                <a:lnTo>
                  <a:pt x="61620" y="37477"/>
                </a:lnTo>
                <a:lnTo>
                  <a:pt x="63842" y="38303"/>
                </a:lnTo>
                <a:lnTo>
                  <a:pt x="66065" y="39141"/>
                </a:lnTo>
                <a:lnTo>
                  <a:pt x="71335" y="41084"/>
                </a:lnTo>
                <a:lnTo>
                  <a:pt x="74675" y="44132"/>
                </a:lnTo>
                <a:lnTo>
                  <a:pt x="76060" y="48298"/>
                </a:lnTo>
                <a:lnTo>
                  <a:pt x="77723" y="52184"/>
                </a:lnTo>
                <a:lnTo>
                  <a:pt x="77444" y="57734"/>
                </a:lnTo>
                <a:lnTo>
                  <a:pt x="75501" y="64401"/>
                </a:lnTo>
                <a:lnTo>
                  <a:pt x="74117" y="68567"/>
                </a:lnTo>
                <a:lnTo>
                  <a:pt x="71894" y="72453"/>
                </a:lnTo>
                <a:lnTo>
                  <a:pt x="68846" y="76339"/>
                </a:lnTo>
                <a:lnTo>
                  <a:pt x="66065" y="80225"/>
                </a:lnTo>
                <a:lnTo>
                  <a:pt x="62458" y="83273"/>
                </a:lnTo>
                <a:lnTo>
                  <a:pt x="58572" y="86055"/>
                </a:lnTo>
                <a:lnTo>
                  <a:pt x="54127" y="88823"/>
                </a:lnTo>
                <a:lnTo>
                  <a:pt x="49415" y="91046"/>
                </a:lnTo>
                <a:lnTo>
                  <a:pt x="44411" y="92430"/>
                </a:lnTo>
                <a:lnTo>
                  <a:pt x="39420" y="94094"/>
                </a:lnTo>
                <a:lnTo>
                  <a:pt x="33591" y="94932"/>
                </a:lnTo>
                <a:lnTo>
                  <a:pt x="27203" y="9493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9" name="object 3109"/>
          <p:cNvSpPr/>
          <p:nvPr/>
        </p:nvSpPr>
        <p:spPr>
          <a:xfrm>
            <a:off x="6499976" y="902176"/>
            <a:ext cx="35255" cy="31368"/>
          </a:xfrm>
          <a:custGeom>
            <a:avLst/>
            <a:gdLst/>
            <a:ahLst/>
            <a:cxnLst/>
            <a:rect l="l" t="t" r="r" b="b"/>
            <a:pathLst>
              <a:path w="35255" h="31368">
                <a:moveTo>
                  <a:pt x="24980" y="31369"/>
                </a:moveTo>
                <a:lnTo>
                  <a:pt x="35255" y="0"/>
                </a:lnTo>
                <a:lnTo>
                  <a:pt x="10274" y="0"/>
                </a:lnTo>
                <a:lnTo>
                  <a:pt x="0" y="31369"/>
                </a:lnTo>
                <a:lnTo>
                  <a:pt x="24980" y="31369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0" name="object 3110"/>
          <p:cNvSpPr/>
          <p:nvPr/>
        </p:nvSpPr>
        <p:spPr>
          <a:xfrm>
            <a:off x="6499976" y="902176"/>
            <a:ext cx="35255" cy="31368"/>
          </a:xfrm>
          <a:custGeom>
            <a:avLst/>
            <a:gdLst/>
            <a:ahLst/>
            <a:cxnLst/>
            <a:rect l="l" t="t" r="r" b="b"/>
            <a:pathLst>
              <a:path w="35255" h="31368">
                <a:moveTo>
                  <a:pt x="24980" y="31369"/>
                </a:moveTo>
                <a:lnTo>
                  <a:pt x="0" y="31369"/>
                </a:lnTo>
                <a:lnTo>
                  <a:pt x="10274" y="0"/>
                </a:lnTo>
                <a:lnTo>
                  <a:pt x="35255" y="0"/>
                </a:lnTo>
                <a:lnTo>
                  <a:pt x="24980" y="3136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1" name="object 3111"/>
          <p:cNvSpPr/>
          <p:nvPr/>
        </p:nvSpPr>
        <p:spPr>
          <a:xfrm>
            <a:off x="6549382" y="841112"/>
            <a:ext cx="87160" cy="94653"/>
          </a:xfrm>
          <a:custGeom>
            <a:avLst/>
            <a:gdLst/>
            <a:ahLst/>
            <a:cxnLst/>
            <a:rect l="l" t="t" r="r" b="b"/>
            <a:pathLst>
              <a:path w="87160" h="94653">
                <a:moveTo>
                  <a:pt x="79667" y="3060"/>
                </a:moveTo>
                <a:lnTo>
                  <a:pt x="75780" y="1943"/>
                </a:lnTo>
                <a:lnTo>
                  <a:pt x="71615" y="838"/>
                </a:lnTo>
                <a:lnTo>
                  <a:pt x="67449" y="0"/>
                </a:lnTo>
                <a:lnTo>
                  <a:pt x="57175" y="0"/>
                </a:lnTo>
                <a:lnTo>
                  <a:pt x="51358" y="1117"/>
                </a:lnTo>
                <a:lnTo>
                  <a:pt x="45529" y="2781"/>
                </a:lnTo>
                <a:lnTo>
                  <a:pt x="39700" y="4724"/>
                </a:lnTo>
                <a:lnTo>
                  <a:pt x="34150" y="7492"/>
                </a:lnTo>
                <a:lnTo>
                  <a:pt x="28867" y="11099"/>
                </a:lnTo>
                <a:lnTo>
                  <a:pt x="23596" y="14998"/>
                </a:lnTo>
                <a:lnTo>
                  <a:pt x="18872" y="19989"/>
                </a:lnTo>
                <a:lnTo>
                  <a:pt x="14439" y="25819"/>
                </a:lnTo>
                <a:lnTo>
                  <a:pt x="9994" y="31915"/>
                </a:lnTo>
                <a:lnTo>
                  <a:pt x="6667" y="39141"/>
                </a:lnTo>
                <a:lnTo>
                  <a:pt x="3886" y="47739"/>
                </a:lnTo>
                <a:lnTo>
                  <a:pt x="1117" y="55791"/>
                </a:lnTo>
                <a:lnTo>
                  <a:pt x="0" y="62737"/>
                </a:lnTo>
                <a:lnTo>
                  <a:pt x="279" y="68567"/>
                </a:lnTo>
                <a:lnTo>
                  <a:pt x="838" y="74663"/>
                </a:lnTo>
                <a:lnTo>
                  <a:pt x="2222" y="79387"/>
                </a:lnTo>
                <a:lnTo>
                  <a:pt x="5003" y="83273"/>
                </a:lnTo>
                <a:lnTo>
                  <a:pt x="7772" y="87160"/>
                </a:lnTo>
                <a:lnTo>
                  <a:pt x="11379" y="90208"/>
                </a:lnTo>
                <a:lnTo>
                  <a:pt x="16383" y="91871"/>
                </a:lnTo>
                <a:lnTo>
                  <a:pt x="21094" y="93814"/>
                </a:lnTo>
                <a:lnTo>
                  <a:pt x="26924" y="94653"/>
                </a:lnTo>
                <a:lnTo>
                  <a:pt x="39700" y="94653"/>
                </a:lnTo>
                <a:lnTo>
                  <a:pt x="44132" y="93814"/>
                </a:lnTo>
                <a:lnTo>
                  <a:pt x="49123" y="92430"/>
                </a:lnTo>
                <a:lnTo>
                  <a:pt x="53301" y="91046"/>
                </a:lnTo>
                <a:lnTo>
                  <a:pt x="57734" y="89382"/>
                </a:lnTo>
                <a:lnTo>
                  <a:pt x="61341" y="87706"/>
                </a:lnTo>
                <a:lnTo>
                  <a:pt x="68846" y="63842"/>
                </a:lnTo>
                <a:lnTo>
                  <a:pt x="65786" y="63842"/>
                </a:lnTo>
                <a:lnTo>
                  <a:pt x="64681" y="64681"/>
                </a:lnTo>
                <a:lnTo>
                  <a:pt x="61620" y="67170"/>
                </a:lnTo>
                <a:lnTo>
                  <a:pt x="58293" y="69392"/>
                </a:lnTo>
                <a:lnTo>
                  <a:pt x="54406" y="71615"/>
                </a:lnTo>
                <a:lnTo>
                  <a:pt x="49415" y="73278"/>
                </a:lnTo>
                <a:lnTo>
                  <a:pt x="46634" y="74117"/>
                </a:lnTo>
                <a:lnTo>
                  <a:pt x="43853" y="74663"/>
                </a:lnTo>
                <a:lnTo>
                  <a:pt x="34696" y="74663"/>
                </a:lnTo>
                <a:lnTo>
                  <a:pt x="30530" y="72453"/>
                </a:lnTo>
                <a:lnTo>
                  <a:pt x="28321" y="68008"/>
                </a:lnTo>
                <a:lnTo>
                  <a:pt x="25819" y="63563"/>
                </a:lnTo>
                <a:lnTo>
                  <a:pt x="26098" y="56908"/>
                </a:lnTo>
                <a:lnTo>
                  <a:pt x="29146" y="47739"/>
                </a:lnTo>
                <a:lnTo>
                  <a:pt x="31927" y="39420"/>
                </a:lnTo>
                <a:lnTo>
                  <a:pt x="35814" y="32753"/>
                </a:lnTo>
                <a:lnTo>
                  <a:pt x="40805" y="27762"/>
                </a:lnTo>
                <a:lnTo>
                  <a:pt x="45796" y="22758"/>
                </a:lnTo>
                <a:lnTo>
                  <a:pt x="51638" y="20269"/>
                </a:lnTo>
                <a:lnTo>
                  <a:pt x="60515" y="20269"/>
                </a:lnTo>
                <a:lnTo>
                  <a:pt x="63017" y="20548"/>
                </a:lnTo>
                <a:lnTo>
                  <a:pt x="66903" y="22212"/>
                </a:lnTo>
                <a:lnTo>
                  <a:pt x="70231" y="24155"/>
                </a:lnTo>
                <a:lnTo>
                  <a:pt x="73558" y="27762"/>
                </a:lnTo>
                <a:lnTo>
                  <a:pt x="76339" y="31368"/>
                </a:lnTo>
                <a:lnTo>
                  <a:pt x="79387" y="31368"/>
                </a:lnTo>
                <a:lnTo>
                  <a:pt x="87160" y="7213"/>
                </a:lnTo>
                <a:lnTo>
                  <a:pt x="83553" y="4724"/>
                </a:lnTo>
                <a:lnTo>
                  <a:pt x="79667" y="306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2" name="object 3112"/>
          <p:cNvSpPr/>
          <p:nvPr/>
        </p:nvSpPr>
        <p:spPr>
          <a:xfrm>
            <a:off x="6549382" y="841112"/>
            <a:ext cx="87160" cy="94653"/>
          </a:xfrm>
          <a:custGeom>
            <a:avLst/>
            <a:gdLst/>
            <a:ahLst/>
            <a:cxnLst/>
            <a:rect l="l" t="t" r="r" b="b"/>
            <a:pathLst>
              <a:path w="87160" h="94653">
                <a:moveTo>
                  <a:pt x="33312" y="94653"/>
                </a:moveTo>
                <a:lnTo>
                  <a:pt x="26924" y="94653"/>
                </a:lnTo>
                <a:lnTo>
                  <a:pt x="21094" y="93814"/>
                </a:lnTo>
                <a:lnTo>
                  <a:pt x="16383" y="91871"/>
                </a:lnTo>
                <a:lnTo>
                  <a:pt x="11379" y="90208"/>
                </a:lnTo>
                <a:lnTo>
                  <a:pt x="7772" y="87160"/>
                </a:lnTo>
                <a:lnTo>
                  <a:pt x="5003" y="83273"/>
                </a:lnTo>
                <a:lnTo>
                  <a:pt x="2222" y="79387"/>
                </a:lnTo>
                <a:lnTo>
                  <a:pt x="838" y="74663"/>
                </a:lnTo>
                <a:lnTo>
                  <a:pt x="279" y="68567"/>
                </a:lnTo>
                <a:lnTo>
                  <a:pt x="0" y="62737"/>
                </a:lnTo>
                <a:lnTo>
                  <a:pt x="1117" y="55791"/>
                </a:lnTo>
                <a:lnTo>
                  <a:pt x="3886" y="47739"/>
                </a:lnTo>
                <a:lnTo>
                  <a:pt x="6667" y="39141"/>
                </a:lnTo>
                <a:lnTo>
                  <a:pt x="9994" y="31915"/>
                </a:lnTo>
                <a:lnTo>
                  <a:pt x="14439" y="25819"/>
                </a:lnTo>
                <a:lnTo>
                  <a:pt x="18872" y="19989"/>
                </a:lnTo>
                <a:lnTo>
                  <a:pt x="23596" y="14998"/>
                </a:lnTo>
                <a:lnTo>
                  <a:pt x="28867" y="11099"/>
                </a:lnTo>
                <a:lnTo>
                  <a:pt x="34150" y="7492"/>
                </a:lnTo>
                <a:lnTo>
                  <a:pt x="39700" y="4724"/>
                </a:lnTo>
                <a:lnTo>
                  <a:pt x="45529" y="2781"/>
                </a:lnTo>
                <a:lnTo>
                  <a:pt x="51358" y="1117"/>
                </a:lnTo>
                <a:lnTo>
                  <a:pt x="57175" y="0"/>
                </a:lnTo>
                <a:lnTo>
                  <a:pt x="63017" y="0"/>
                </a:lnTo>
                <a:lnTo>
                  <a:pt x="67449" y="0"/>
                </a:lnTo>
                <a:lnTo>
                  <a:pt x="71615" y="838"/>
                </a:lnTo>
                <a:lnTo>
                  <a:pt x="75780" y="1943"/>
                </a:lnTo>
                <a:lnTo>
                  <a:pt x="79667" y="3060"/>
                </a:lnTo>
                <a:lnTo>
                  <a:pt x="83553" y="4724"/>
                </a:lnTo>
                <a:lnTo>
                  <a:pt x="87160" y="7213"/>
                </a:lnTo>
                <a:lnTo>
                  <a:pt x="79387" y="31368"/>
                </a:lnTo>
                <a:lnTo>
                  <a:pt x="76339" y="31368"/>
                </a:lnTo>
                <a:lnTo>
                  <a:pt x="75501" y="30264"/>
                </a:lnTo>
                <a:lnTo>
                  <a:pt x="74663" y="29146"/>
                </a:lnTo>
                <a:lnTo>
                  <a:pt x="73558" y="27762"/>
                </a:lnTo>
                <a:lnTo>
                  <a:pt x="72720" y="26365"/>
                </a:lnTo>
                <a:lnTo>
                  <a:pt x="71615" y="25260"/>
                </a:lnTo>
                <a:lnTo>
                  <a:pt x="70231" y="24155"/>
                </a:lnTo>
                <a:lnTo>
                  <a:pt x="68846" y="23037"/>
                </a:lnTo>
                <a:lnTo>
                  <a:pt x="66903" y="22212"/>
                </a:lnTo>
                <a:lnTo>
                  <a:pt x="64960" y="21374"/>
                </a:lnTo>
                <a:lnTo>
                  <a:pt x="63017" y="20548"/>
                </a:lnTo>
                <a:lnTo>
                  <a:pt x="60515" y="20269"/>
                </a:lnTo>
                <a:lnTo>
                  <a:pt x="57734" y="20269"/>
                </a:lnTo>
                <a:lnTo>
                  <a:pt x="51638" y="20269"/>
                </a:lnTo>
                <a:lnTo>
                  <a:pt x="45796" y="22758"/>
                </a:lnTo>
                <a:lnTo>
                  <a:pt x="40805" y="27762"/>
                </a:lnTo>
                <a:lnTo>
                  <a:pt x="35814" y="32753"/>
                </a:lnTo>
                <a:lnTo>
                  <a:pt x="31927" y="39420"/>
                </a:lnTo>
                <a:lnTo>
                  <a:pt x="29146" y="47739"/>
                </a:lnTo>
                <a:lnTo>
                  <a:pt x="26098" y="56908"/>
                </a:lnTo>
                <a:lnTo>
                  <a:pt x="25819" y="63563"/>
                </a:lnTo>
                <a:lnTo>
                  <a:pt x="28321" y="68008"/>
                </a:lnTo>
                <a:lnTo>
                  <a:pt x="30530" y="72453"/>
                </a:lnTo>
                <a:lnTo>
                  <a:pt x="34696" y="74663"/>
                </a:lnTo>
                <a:lnTo>
                  <a:pt x="40805" y="74663"/>
                </a:lnTo>
                <a:lnTo>
                  <a:pt x="43853" y="74663"/>
                </a:lnTo>
                <a:lnTo>
                  <a:pt x="46634" y="74117"/>
                </a:lnTo>
                <a:lnTo>
                  <a:pt x="49415" y="73278"/>
                </a:lnTo>
                <a:lnTo>
                  <a:pt x="51904" y="72720"/>
                </a:lnTo>
                <a:lnTo>
                  <a:pt x="54406" y="71615"/>
                </a:lnTo>
                <a:lnTo>
                  <a:pt x="56349" y="70510"/>
                </a:lnTo>
                <a:lnTo>
                  <a:pt x="58293" y="69392"/>
                </a:lnTo>
                <a:lnTo>
                  <a:pt x="60236" y="68287"/>
                </a:lnTo>
                <a:lnTo>
                  <a:pt x="61620" y="67170"/>
                </a:lnTo>
                <a:lnTo>
                  <a:pt x="63284" y="65785"/>
                </a:lnTo>
                <a:lnTo>
                  <a:pt x="64681" y="64681"/>
                </a:lnTo>
                <a:lnTo>
                  <a:pt x="65786" y="63842"/>
                </a:lnTo>
                <a:lnTo>
                  <a:pt x="68846" y="63842"/>
                </a:lnTo>
                <a:lnTo>
                  <a:pt x="61341" y="87706"/>
                </a:lnTo>
                <a:lnTo>
                  <a:pt x="59677" y="88544"/>
                </a:lnTo>
                <a:lnTo>
                  <a:pt x="57734" y="89382"/>
                </a:lnTo>
                <a:lnTo>
                  <a:pt x="55511" y="90208"/>
                </a:lnTo>
                <a:lnTo>
                  <a:pt x="53301" y="91046"/>
                </a:lnTo>
                <a:lnTo>
                  <a:pt x="51358" y="91871"/>
                </a:lnTo>
                <a:lnTo>
                  <a:pt x="49123" y="92430"/>
                </a:lnTo>
                <a:lnTo>
                  <a:pt x="46634" y="93268"/>
                </a:lnTo>
                <a:lnTo>
                  <a:pt x="44132" y="93814"/>
                </a:lnTo>
                <a:lnTo>
                  <a:pt x="41910" y="94094"/>
                </a:lnTo>
                <a:lnTo>
                  <a:pt x="39700" y="94653"/>
                </a:lnTo>
                <a:lnTo>
                  <a:pt x="36918" y="94653"/>
                </a:lnTo>
                <a:lnTo>
                  <a:pt x="33312" y="94653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3" name="object 3113"/>
          <p:cNvSpPr/>
          <p:nvPr/>
        </p:nvSpPr>
        <p:spPr>
          <a:xfrm>
            <a:off x="6626023" y="840836"/>
            <a:ext cx="88745" cy="95478"/>
          </a:xfrm>
          <a:custGeom>
            <a:avLst/>
            <a:gdLst/>
            <a:ahLst/>
            <a:cxnLst/>
            <a:rect l="l" t="t" r="r" b="b"/>
            <a:pathLst>
              <a:path w="88745" h="95478">
                <a:moveTo>
                  <a:pt x="29675" y="73837"/>
                </a:moveTo>
                <a:lnTo>
                  <a:pt x="26894" y="71335"/>
                </a:lnTo>
                <a:lnTo>
                  <a:pt x="25509" y="67449"/>
                </a:lnTo>
                <a:lnTo>
                  <a:pt x="25230" y="64668"/>
                </a:lnTo>
                <a:lnTo>
                  <a:pt x="23151" y="14838"/>
                </a:lnTo>
                <a:lnTo>
                  <a:pt x="15123" y="23929"/>
                </a:lnTo>
                <a:lnTo>
                  <a:pt x="8538" y="34896"/>
                </a:lnTo>
                <a:lnTo>
                  <a:pt x="3297" y="47739"/>
                </a:lnTo>
                <a:lnTo>
                  <a:pt x="336" y="60057"/>
                </a:lnTo>
                <a:lnTo>
                  <a:pt x="0" y="72514"/>
                </a:lnTo>
                <a:lnTo>
                  <a:pt x="3018" y="82715"/>
                </a:lnTo>
                <a:lnTo>
                  <a:pt x="4892" y="85671"/>
                </a:lnTo>
                <a:lnTo>
                  <a:pt x="14530" y="92982"/>
                </a:lnTo>
                <a:lnTo>
                  <a:pt x="29116" y="95478"/>
                </a:lnTo>
                <a:lnTo>
                  <a:pt x="29675" y="73837"/>
                </a:lnTo>
                <a:close/>
              </a:path>
              <a:path w="88745" h="95478">
                <a:moveTo>
                  <a:pt x="40516" y="94272"/>
                </a:moveTo>
                <a:lnTo>
                  <a:pt x="52491" y="89981"/>
                </a:lnTo>
                <a:lnTo>
                  <a:pt x="63254" y="82715"/>
                </a:lnTo>
                <a:lnTo>
                  <a:pt x="73572" y="71426"/>
                </a:lnTo>
                <a:lnTo>
                  <a:pt x="80111" y="60451"/>
                </a:lnTo>
                <a:lnTo>
                  <a:pt x="85187" y="47739"/>
                </a:lnTo>
                <a:lnTo>
                  <a:pt x="88339" y="35370"/>
                </a:lnTo>
                <a:lnTo>
                  <a:pt x="88745" y="22943"/>
                </a:lnTo>
                <a:lnTo>
                  <a:pt x="85733" y="12763"/>
                </a:lnTo>
                <a:lnTo>
                  <a:pt x="83868" y="9818"/>
                </a:lnTo>
                <a:lnTo>
                  <a:pt x="74237" y="2502"/>
                </a:lnTo>
                <a:lnTo>
                  <a:pt x="59647" y="0"/>
                </a:lnTo>
                <a:lnTo>
                  <a:pt x="48247" y="1155"/>
                </a:lnTo>
                <a:lnTo>
                  <a:pt x="36272" y="5378"/>
                </a:lnTo>
                <a:lnTo>
                  <a:pt x="25509" y="12763"/>
                </a:lnTo>
                <a:lnTo>
                  <a:pt x="23151" y="14838"/>
                </a:lnTo>
                <a:lnTo>
                  <a:pt x="25230" y="64668"/>
                </a:lnTo>
                <a:lnTo>
                  <a:pt x="25509" y="61340"/>
                </a:lnTo>
                <a:lnTo>
                  <a:pt x="25789" y="58013"/>
                </a:lnTo>
                <a:lnTo>
                  <a:pt x="26894" y="53568"/>
                </a:lnTo>
                <a:lnTo>
                  <a:pt x="28837" y="48018"/>
                </a:lnTo>
                <a:lnTo>
                  <a:pt x="30500" y="42468"/>
                </a:lnTo>
                <a:lnTo>
                  <a:pt x="32443" y="38023"/>
                </a:lnTo>
                <a:lnTo>
                  <a:pt x="34399" y="34416"/>
                </a:lnTo>
                <a:lnTo>
                  <a:pt x="36330" y="30530"/>
                </a:lnTo>
                <a:lnTo>
                  <a:pt x="38552" y="27762"/>
                </a:lnTo>
                <a:lnTo>
                  <a:pt x="42718" y="23596"/>
                </a:lnTo>
                <a:lnTo>
                  <a:pt x="46883" y="21374"/>
                </a:lnTo>
                <a:lnTo>
                  <a:pt x="51049" y="20256"/>
                </a:lnTo>
                <a:lnTo>
                  <a:pt x="55481" y="20256"/>
                </a:lnTo>
                <a:lnTo>
                  <a:pt x="59088" y="21374"/>
                </a:lnTo>
                <a:lnTo>
                  <a:pt x="61869" y="23875"/>
                </a:lnTo>
                <a:lnTo>
                  <a:pt x="63254" y="28308"/>
                </a:lnTo>
                <a:lnTo>
                  <a:pt x="63254" y="31089"/>
                </a:lnTo>
                <a:lnTo>
                  <a:pt x="62974" y="34696"/>
                </a:lnTo>
                <a:lnTo>
                  <a:pt x="62708" y="38303"/>
                </a:lnTo>
                <a:lnTo>
                  <a:pt x="61590" y="42748"/>
                </a:lnTo>
                <a:lnTo>
                  <a:pt x="59926" y="48018"/>
                </a:lnTo>
                <a:lnTo>
                  <a:pt x="57983" y="53568"/>
                </a:lnTo>
                <a:lnTo>
                  <a:pt x="56319" y="58013"/>
                </a:lnTo>
                <a:lnTo>
                  <a:pt x="54376" y="61340"/>
                </a:lnTo>
                <a:lnTo>
                  <a:pt x="52713" y="64668"/>
                </a:lnTo>
                <a:lnTo>
                  <a:pt x="50757" y="67449"/>
                </a:lnTo>
                <a:lnTo>
                  <a:pt x="46604" y="71615"/>
                </a:lnTo>
                <a:lnTo>
                  <a:pt x="42159" y="73837"/>
                </a:lnTo>
                <a:lnTo>
                  <a:pt x="37714" y="75501"/>
                </a:lnTo>
                <a:lnTo>
                  <a:pt x="33282" y="75501"/>
                </a:lnTo>
                <a:lnTo>
                  <a:pt x="29675" y="73837"/>
                </a:lnTo>
                <a:lnTo>
                  <a:pt x="29116" y="95478"/>
                </a:lnTo>
                <a:lnTo>
                  <a:pt x="40516" y="9427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4" name="object 3114"/>
          <p:cNvSpPr/>
          <p:nvPr/>
        </p:nvSpPr>
        <p:spPr>
          <a:xfrm>
            <a:off x="6651254" y="861093"/>
            <a:ext cx="38023" cy="55244"/>
          </a:xfrm>
          <a:custGeom>
            <a:avLst/>
            <a:gdLst/>
            <a:ahLst/>
            <a:cxnLst/>
            <a:rect l="l" t="t" r="r" b="b"/>
            <a:pathLst>
              <a:path w="38023" h="55244">
                <a:moveTo>
                  <a:pt x="34696" y="27762"/>
                </a:moveTo>
                <a:lnTo>
                  <a:pt x="36360" y="22491"/>
                </a:lnTo>
                <a:lnTo>
                  <a:pt x="37477" y="18046"/>
                </a:lnTo>
                <a:lnTo>
                  <a:pt x="37744" y="14439"/>
                </a:lnTo>
                <a:lnTo>
                  <a:pt x="38023" y="10833"/>
                </a:lnTo>
                <a:lnTo>
                  <a:pt x="38023" y="8051"/>
                </a:lnTo>
                <a:lnTo>
                  <a:pt x="37198" y="5829"/>
                </a:lnTo>
                <a:lnTo>
                  <a:pt x="36639" y="3619"/>
                </a:lnTo>
                <a:lnTo>
                  <a:pt x="35534" y="1943"/>
                </a:lnTo>
                <a:lnTo>
                  <a:pt x="33858" y="1117"/>
                </a:lnTo>
                <a:lnTo>
                  <a:pt x="32194" y="279"/>
                </a:lnTo>
                <a:lnTo>
                  <a:pt x="30251" y="0"/>
                </a:lnTo>
                <a:lnTo>
                  <a:pt x="28028" y="0"/>
                </a:lnTo>
                <a:lnTo>
                  <a:pt x="25819" y="0"/>
                </a:lnTo>
                <a:lnTo>
                  <a:pt x="23583" y="279"/>
                </a:lnTo>
                <a:lnTo>
                  <a:pt x="21653" y="1117"/>
                </a:lnTo>
                <a:lnTo>
                  <a:pt x="19710" y="1676"/>
                </a:lnTo>
                <a:lnTo>
                  <a:pt x="17487" y="3340"/>
                </a:lnTo>
                <a:lnTo>
                  <a:pt x="15265" y="5562"/>
                </a:lnTo>
                <a:lnTo>
                  <a:pt x="13322" y="7505"/>
                </a:lnTo>
                <a:lnTo>
                  <a:pt x="11099" y="10274"/>
                </a:lnTo>
                <a:lnTo>
                  <a:pt x="9169" y="14160"/>
                </a:lnTo>
                <a:lnTo>
                  <a:pt x="7213" y="17767"/>
                </a:lnTo>
                <a:lnTo>
                  <a:pt x="5270" y="22212"/>
                </a:lnTo>
                <a:lnTo>
                  <a:pt x="3606" y="27762"/>
                </a:lnTo>
                <a:lnTo>
                  <a:pt x="1663" y="33312"/>
                </a:lnTo>
                <a:lnTo>
                  <a:pt x="558" y="37757"/>
                </a:lnTo>
                <a:lnTo>
                  <a:pt x="279" y="41084"/>
                </a:lnTo>
                <a:lnTo>
                  <a:pt x="0" y="44411"/>
                </a:lnTo>
                <a:lnTo>
                  <a:pt x="279" y="47193"/>
                </a:lnTo>
                <a:lnTo>
                  <a:pt x="838" y="49136"/>
                </a:lnTo>
                <a:lnTo>
                  <a:pt x="1663" y="51079"/>
                </a:lnTo>
                <a:lnTo>
                  <a:pt x="2768" y="52743"/>
                </a:lnTo>
                <a:lnTo>
                  <a:pt x="4444" y="53581"/>
                </a:lnTo>
                <a:lnTo>
                  <a:pt x="6108" y="54686"/>
                </a:lnTo>
                <a:lnTo>
                  <a:pt x="8051" y="55245"/>
                </a:lnTo>
                <a:lnTo>
                  <a:pt x="10540" y="55245"/>
                </a:lnTo>
                <a:lnTo>
                  <a:pt x="12484" y="55245"/>
                </a:lnTo>
                <a:lnTo>
                  <a:pt x="14706" y="54686"/>
                </a:lnTo>
                <a:lnTo>
                  <a:pt x="16929" y="53581"/>
                </a:lnTo>
                <a:lnTo>
                  <a:pt x="19430" y="52743"/>
                </a:lnTo>
                <a:lnTo>
                  <a:pt x="21374" y="51358"/>
                </a:lnTo>
                <a:lnTo>
                  <a:pt x="23317" y="49415"/>
                </a:lnTo>
                <a:lnTo>
                  <a:pt x="25526" y="47193"/>
                </a:lnTo>
                <a:lnTo>
                  <a:pt x="27482" y="44411"/>
                </a:lnTo>
                <a:lnTo>
                  <a:pt x="29146" y="41084"/>
                </a:lnTo>
                <a:lnTo>
                  <a:pt x="31089" y="37757"/>
                </a:lnTo>
                <a:lnTo>
                  <a:pt x="32753" y="33312"/>
                </a:lnTo>
                <a:lnTo>
                  <a:pt x="34696" y="2776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5" name="object 3115"/>
          <p:cNvSpPr/>
          <p:nvPr/>
        </p:nvSpPr>
        <p:spPr>
          <a:xfrm>
            <a:off x="6626023" y="840836"/>
            <a:ext cx="88745" cy="95478"/>
          </a:xfrm>
          <a:custGeom>
            <a:avLst/>
            <a:gdLst/>
            <a:ahLst/>
            <a:cxnLst/>
            <a:rect l="l" t="t" r="r" b="b"/>
            <a:pathLst>
              <a:path w="88745" h="95478">
                <a:moveTo>
                  <a:pt x="85187" y="47739"/>
                </a:moveTo>
                <a:lnTo>
                  <a:pt x="80111" y="60451"/>
                </a:lnTo>
                <a:lnTo>
                  <a:pt x="73572" y="71426"/>
                </a:lnTo>
                <a:lnTo>
                  <a:pt x="65517" y="80668"/>
                </a:lnTo>
                <a:lnTo>
                  <a:pt x="52491" y="89981"/>
                </a:lnTo>
                <a:lnTo>
                  <a:pt x="40516" y="94272"/>
                </a:lnTo>
                <a:lnTo>
                  <a:pt x="29116" y="95478"/>
                </a:lnTo>
                <a:lnTo>
                  <a:pt x="14530" y="92982"/>
                </a:lnTo>
                <a:lnTo>
                  <a:pt x="4892" y="85671"/>
                </a:lnTo>
                <a:lnTo>
                  <a:pt x="3018" y="82715"/>
                </a:lnTo>
                <a:lnTo>
                  <a:pt x="0" y="72514"/>
                </a:lnTo>
                <a:lnTo>
                  <a:pt x="336" y="60057"/>
                </a:lnTo>
                <a:lnTo>
                  <a:pt x="3297" y="47739"/>
                </a:lnTo>
                <a:lnTo>
                  <a:pt x="8538" y="34896"/>
                </a:lnTo>
                <a:lnTo>
                  <a:pt x="15123" y="23929"/>
                </a:lnTo>
                <a:lnTo>
                  <a:pt x="23151" y="14838"/>
                </a:lnTo>
                <a:lnTo>
                  <a:pt x="36272" y="5378"/>
                </a:lnTo>
                <a:lnTo>
                  <a:pt x="48247" y="1155"/>
                </a:lnTo>
                <a:lnTo>
                  <a:pt x="59647" y="0"/>
                </a:lnTo>
                <a:lnTo>
                  <a:pt x="74237" y="2502"/>
                </a:lnTo>
                <a:lnTo>
                  <a:pt x="83868" y="9818"/>
                </a:lnTo>
                <a:lnTo>
                  <a:pt x="85733" y="12763"/>
                </a:lnTo>
                <a:lnTo>
                  <a:pt x="88745" y="22943"/>
                </a:lnTo>
                <a:lnTo>
                  <a:pt x="88339" y="35370"/>
                </a:lnTo>
                <a:lnTo>
                  <a:pt x="85187" y="4773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6" name="object 3116"/>
          <p:cNvSpPr/>
          <p:nvPr/>
        </p:nvSpPr>
        <p:spPr>
          <a:xfrm>
            <a:off x="6710094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2430" y="28867"/>
                </a:moveTo>
                <a:lnTo>
                  <a:pt x="95211" y="26924"/>
                </a:lnTo>
                <a:lnTo>
                  <a:pt x="97701" y="25819"/>
                </a:lnTo>
                <a:lnTo>
                  <a:pt x="101866" y="23876"/>
                </a:lnTo>
                <a:lnTo>
                  <a:pt x="105752" y="23317"/>
                </a:lnTo>
                <a:lnTo>
                  <a:pt x="108534" y="23317"/>
                </a:lnTo>
                <a:lnTo>
                  <a:pt x="112687" y="25539"/>
                </a:lnTo>
                <a:lnTo>
                  <a:pt x="113537" y="28867"/>
                </a:lnTo>
                <a:lnTo>
                  <a:pt x="113245" y="33312"/>
                </a:lnTo>
                <a:lnTo>
                  <a:pt x="112420" y="36360"/>
                </a:lnTo>
                <a:lnTo>
                  <a:pt x="111582" y="39420"/>
                </a:lnTo>
                <a:lnTo>
                  <a:pt x="110477" y="43027"/>
                </a:lnTo>
                <a:lnTo>
                  <a:pt x="109092" y="47459"/>
                </a:lnTo>
                <a:lnTo>
                  <a:pt x="94653" y="92430"/>
                </a:lnTo>
                <a:lnTo>
                  <a:pt x="119354" y="92430"/>
                </a:lnTo>
                <a:lnTo>
                  <a:pt x="138226" y="33858"/>
                </a:lnTo>
                <a:lnTo>
                  <a:pt x="140169" y="27482"/>
                </a:lnTo>
                <a:lnTo>
                  <a:pt x="141287" y="22479"/>
                </a:lnTo>
                <a:lnTo>
                  <a:pt x="141566" y="18326"/>
                </a:lnTo>
                <a:lnTo>
                  <a:pt x="141846" y="14439"/>
                </a:lnTo>
                <a:lnTo>
                  <a:pt x="141287" y="11099"/>
                </a:lnTo>
                <a:lnTo>
                  <a:pt x="139903" y="8051"/>
                </a:lnTo>
                <a:lnTo>
                  <a:pt x="136842" y="3327"/>
                </a:lnTo>
                <a:lnTo>
                  <a:pt x="131851" y="825"/>
                </a:lnTo>
                <a:lnTo>
                  <a:pt x="128790" y="0"/>
                </a:lnTo>
                <a:lnTo>
                  <a:pt x="120751" y="0"/>
                </a:lnTo>
                <a:lnTo>
                  <a:pt x="116027" y="1384"/>
                </a:lnTo>
                <a:lnTo>
                  <a:pt x="111036" y="4165"/>
                </a:lnTo>
                <a:lnTo>
                  <a:pt x="106032" y="6934"/>
                </a:lnTo>
                <a:lnTo>
                  <a:pt x="100202" y="10820"/>
                </a:lnTo>
                <a:lnTo>
                  <a:pt x="93827" y="15824"/>
                </a:lnTo>
                <a:lnTo>
                  <a:pt x="93548" y="10541"/>
                </a:lnTo>
                <a:lnTo>
                  <a:pt x="92151" y="6667"/>
                </a:lnTo>
                <a:lnTo>
                  <a:pt x="89382" y="4165"/>
                </a:lnTo>
                <a:lnTo>
                  <a:pt x="86321" y="1384"/>
                </a:lnTo>
                <a:lnTo>
                  <a:pt x="82715" y="0"/>
                </a:lnTo>
                <a:lnTo>
                  <a:pt x="73278" y="0"/>
                </a:lnTo>
                <a:lnTo>
                  <a:pt x="68833" y="1104"/>
                </a:lnTo>
                <a:lnTo>
                  <a:pt x="64681" y="3327"/>
                </a:lnTo>
                <a:lnTo>
                  <a:pt x="60236" y="5549"/>
                </a:lnTo>
                <a:lnTo>
                  <a:pt x="55511" y="8610"/>
                </a:lnTo>
                <a:lnTo>
                  <a:pt x="50241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4970" y="28867"/>
                </a:lnTo>
                <a:lnTo>
                  <a:pt x="49682" y="26085"/>
                </a:lnTo>
                <a:lnTo>
                  <a:pt x="54127" y="23876"/>
                </a:lnTo>
                <a:lnTo>
                  <a:pt x="58292" y="23317"/>
                </a:lnTo>
                <a:lnTo>
                  <a:pt x="61061" y="23317"/>
                </a:lnTo>
                <a:lnTo>
                  <a:pt x="65227" y="25539"/>
                </a:lnTo>
                <a:lnTo>
                  <a:pt x="66065" y="28867"/>
                </a:lnTo>
                <a:lnTo>
                  <a:pt x="65785" y="33312"/>
                </a:lnTo>
                <a:lnTo>
                  <a:pt x="64947" y="36360"/>
                </a:lnTo>
                <a:lnTo>
                  <a:pt x="64122" y="39420"/>
                </a:lnTo>
                <a:lnTo>
                  <a:pt x="63004" y="43307"/>
                </a:lnTo>
                <a:lnTo>
                  <a:pt x="61620" y="47459"/>
                </a:lnTo>
                <a:lnTo>
                  <a:pt x="47193" y="92430"/>
                </a:lnTo>
                <a:lnTo>
                  <a:pt x="72174" y="92430"/>
                </a:lnTo>
                <a:lnTo>
                  <a:pt x="92430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7" name="object 3117"/>
          <p:cNvSpPr/>
          <p:nvPr/>
        </p:nvSpPr>
        <p:spPr>
          <a:xfrm>
            <a:off x="6710094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4653" y="92430"/>
                </a:moveTo>
                <a:lnTo>
                  <a:pt x="109092" y="47459"/>
                </a:lnTo>
                <a:lnTo>
                  <a:pt x="110477" y="43027"/>
                </a:lnTo>
                <a:lnTo>
                  <a:pt x="111582" y="39420"/>
                </a:lnTo>
                <a:lnTo>
                  <a:pt x="112420" y="36360"/>
                </a:lnTo>
                <a:lnTo>
                  <a:pt x="113245" y="33312"/>
                </a:lnTo>
                <a:lnTo>
                  <a:pt x="113537" y="30810"/>
                </a:lnTo>
                <a:lnTo>
                  <a:pt x="113537" y="28867"/>
                </a:lnTo>
                <a:lnTo>
                  <a:pt x="113537" y="26924"/>
                </a:lnTo>
                <a:lnTo>
                  <a:pt x="112687" y="25539"/>
                </a:lnTo>
                <a:lnTo>
                  <a:pt x="111582" y="24701"/>
                </a:lnTo>
                <a:lnTo>
                  <a:pt x="110477" y="23876"/>
                </a:lnTo>
                <a:lnTo>
                  <a:pt x="108534" y="23317"/>
                </a:lnTo>
                <a:lnTo>
                  <a:pt x="105752" y="23317"/>
                </a:lnTo>
                <a:lnTo>
                  <a:pt x="103809" y="23317"/>
                </a:lnTo>
                <a:lnTo>
                  <a:pt x="101866" y="23876"/>
                </a:lnTo>
                <a:lnTo>
                  <a:pt x="99644" y="24701"/>
                </a:lnTo>
                <a:lnTo>
                  <a:pt x="97701" y="25819"/>
                </a:lnTo>
                <a:lnTo>
                  <a:pt x="95211" y="26924"/>
                </a:lnTo>
                <a:lnTo>
                  <a:pt x="92430" y="28867"/>
                </a:lnTo>
                <a:lnTo>
                  <a:pt x="72174" y="92430"/>
                </a:lnTo>
                <a:lnTo>
                  <a:pt x="47193" y="92430"/>
                </a:lnTo>
                <a:lnTo>
                  <a:pt x="61620" y="47459"/>
                </a:lnTo>
                <a:lnTo>
                  <a:pt x="63004" y="43307"/>
                </a:lnTo>
                <a:lnTo>
                  <a:pt x="64122" y="39420"/>
                </a:lnTo>
                <a:lnTo>
                  <a:pt x="64947" y="36360"/>
                </a:lnTo>
                <a:lnTo>
                  <a:pt x="65785" y="33312"/>
                </a:lnTo>
                <a:lnTo>
                  <a:pt x="66065" y="30810"/>
                </a:lnTo>
                <a:lnTo>
                  <a:pt x="66065" y="28867"/>
                </a:lnTo>
                <a:lnTo>
                  <a:pt x="66065" y="26924"/>
                </a:lnTo>
                <a:lnTo>
                  <a:pt x="65227" y="25539"/>
                </a:lnTo>
                <a:lnTo>
                  <a:pt x="64122" y="24701"/>
                </a:lnTo>
                <a:lnTo>
                  <a:pt x="63004" y="23876"/>
                </a:lnTo>
                <a:lnTo>
                  <a:pt x="61061" y="23317"/>
                </a:lnTo>
                <a:lnTo>
                  <a:pt x="58292" y="23317"/>
                </a:lnTo>
                <a:lnTo>
                  <a:pt x="56349" y="23317"/>
                </a:lnTo>
                <a:lnTo>
                  <a:pt x="54127" y="23876"/>
                </a:lnTo>
                <a:lnTo>
                  <a:pt x="51904" y="24980"/>
                </a:lnTo>
                <a:lnTo>
                  <a:pt x="49682" y="26085"/>
                </a:lnTo>
                <a:lnTo>
                  <a:pt x="47459" y="27203"/>
                </a:lnTo>
                <a:lnTo>
                  <a:pt x="44970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241" y="12484"/>
                </a:lnTo>
                <a:lnTo>
                  <a:pt x="55511" y="8610"/>
                </a:lnTo>
                <a:lnTo>
                  <a:pt x="60236" y="5549"/>
                </a:lnTo>
                <a:lnTo>
                  <a:pt x="64681" y="3327"/>
                </a:lnTo>
                <a:lnTo>
                  <a:pt x="68833" y="1104"/>
                </a:lnTo>
                <a:lnTo>
                  <a:pt x="73278" y="0"/>
                </a:lnTo>
                <a:lnTo>
                  <a:pt x="77723" y="0"/>
                </a:lnTo>
                <a:lnTo>
                  <a:pt x="82715" y="0"/>
                </a:lnTo>
                <a:lnTo>
                  <a:pt x="86321" y="1384"/>
                </a:lnTo>
                <a:lnTo>
                  <a:pt x="89382" y="4165"/>
                </a:lnTo>
                <a:lnTo>
                  <a:pt x="92151" y="6667"/>
                </a:lnTo>
                <a:lnTo>
                  <a:pt x="93548" y="10541"/>
                </a:lnTo>
                <a:lnTo>
                  <a:pt x="93827" y="15824"/>
                </a:lnTo>
                <a:lnTo>
                  <a:pt x="100202" y="10820"/>
                </a:lnTo>
                <a:lnTo>
                  <a:pt x="106032" y="6934"/>
                </a:lnTo>
                <a:lnTo>
                  <a:pt x="111036" y="4165"/>
                </a:lnTo>
                <a:lnTo>
                  <a:pt x="116027" y="1384"/>
                </a:lnTo>
                <a:lnTo>
                  <a:pt x="120751" y="0"/>
                </a:lnTo>
                <a:lnTo>
                  <a:pt x="125183" y="0"/>
                </a:lnTo>
                <a:lnTo>
                  <a:pt x="128790" y="0"/>
                </a:lnTo>
                <a:lnTo>
                  <a:pt x="131851" y="825"/>
                </a:lnTo>
                <a:lnTo>
                  <a:pt x="134340" y="2222"/>
                </a:lnTo>
                <a:lnTo>
                  <a:pt x="136842" y="3327"/>
                </a:lnTo>
                <a:lnTo>
                  <a:pt x="138785" y="5549"/>
                </a:lnTo>
                <a:lnTo>
                  <a:pt x="139903" y="8051"/>
                </a:lnTo>
                <a:lnTo>
                  <a:pt x="141287" y="11099"/>
                </a:lnTo>
                <a:lnTo>
                  <a:pt x="141846" y="14439"/>
                </a:lnTo>
                <a:lnTo>
                  <a:pt x="141566" y="18326"/>
                </a:lnTo>
                <a:lnTo>
                  <a:pt x="141287" y="22479"/>
                </a:lnTo>
                <a:lnTo>
                  <a:pt x="140169" y="27482"/>
                </a:lnTo>
                <a:lnTo>
                  <a:pt x="138226" y="33858"/>
                </a:lnTo>
                <a:lnTo>
                  <a:pt x="119354" y="92430"/>
                </a:lnTo>
                <a:lnTo>
                  <a:pt x="94653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4" name="object 3054"/>
          <p:cNvSpPr/>
          <p:nvPr/>
        </p:nvSpPr>
        <p:spPr>
          <a:xfrm>
            <a:off x="6880580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5" name="object 3055"/>
          <p:cNvSpPr/>
          <p:nvPr/>
        </p:nvSpPr>
        <p:spPr>
          <a:xfrm>
            <a:off x="6772816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FF11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6" name="object 3056"/>
          <p:cNvSpPr/>
          <p:nvPr/>
        </p:nvSpPr>
        <p:spPr>
          <a:xfrm>
            <a:off x="6665051" y="220228"/>
            <a:ext cx="141135" cy="138163"/>
          </a:xfrm>
          <a:custGeom>
            <a:avLst/>
            <a:gdLst/>
            <a:ahLst/>
            <a:cxnLst/>
            <a:rect l="l" t="t" r="r" b="b"/>
            <a:pathLst>
              <a:path w="141135" h="138163">
                <a:moveTo>
                  <a:pt x="0" y="138163"/>
                </a:moveTo>
                <a:lnTo>
                  <a:pt x="90970" y="138163"/>
                </a:lnTo>
                <a:lnTo>
                  <a:pt x="141135" y="0"/>
                </a:lnTo>
                <a:lnTo>
                  <a:pt x="50165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3E3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7" name="object 3057"/>
          <p:cNvSpPr/>
          <p:nvPr/>
        </p:nvSpPr>
        <p:spPr>
          <a:xfrm>
            <a:off x="6557286" y="220228"/>
            <a:ext cx="141135" cy="138163"/>
          </a:xfrm>
          <a:custGeom>
            <a:avLst/>
            <a:gdLst/>
            <a:ahLst/>
            <a:cxnLst/>
            <a:rect l="l" t="t" r="r" b="b"/>
            <a:pathLst>
              <a:path w="141135" h="138163">
                <a:moveTo>
                  <a:pt x="0" y="138163"/>
                </a:moveTo>
                <a:lnTo>
                  <a:pt x="90970" y="138163"/>
                </a:lnTo>
                <a:lnTo>
                  <a:pt x="141135" y="0"/>
                </a:lnTo>
                <a:lnTo>
                  <a:pt x="50165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26A8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8" name="object 3058"/>
          <p:cNvSpPr/>
          <p:nvPr/>
        </p:nvSpPr>
        <p:spPr>
          <a:xfrm>
            <a:off x="6449308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1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485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9" name="object 3059"/>
          <p:cNvSpPr/>
          <p:nvPr/>
        </p:nvSpPr>
        <p:spPr>
          <a:xfrm>
            <a:off x="6340270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68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0" name="object 3060"/>
          <p:cNvSpPr/>
          <p:nvPr/>
        </p:nvSpPr>
        <p:spPr>
          <a:xfrm>
            <a:off x="7034897" y="230430"/>
            <a:ext cx="48463" cy="61633"/>
          </a:xfrm>
          <a:custGeom>
            <a:avLst/>
            <a:gdLst/>
            <a:ahLst/>
            <a:cxnLst/>
            <a:rect l="l" t="t" r="r" b="b"/>
            <a:pathLst>
              <a:path w="48463" h="61633">
                <a:moveTo>
                  <a:pt x="18491" y="0"/>
                </a:moveTo>
                <a:lnTo>
                  <a:pt x="18491" y="35496"/>
                </a:lnTo>
                <a:lnTo>
                  <a:pt x="24231" y="35496"/>
                </a:lnTo>
                <a:lnTo>
                  <a:pt x="24231" y="20408"/>
                </a:lnTo>
                <a:lnTo>
                  <a:pt x="27635" y="20408"/>
                </a:lnTo>
                <a:lnTo>
                  <a:pt x="31242" y="20827"/>
                </a:lnTo>
                <a:lnTo>
                  <a:pt x="33794" y="22745"/>
                </a:lnTo>
                <a:lnTo>
                  <a:pt x="34645" y="15519"/>
                </a:lnTo>
                <a:lnTo>
                  <a:pt x="24231" y="15519"/>
                </a:lnTo>
                <a:lnTo>
                  <a:pt x="24231" y="4673"/>
                </a:lnTo>
                <a:lnTo>
                  <a:pt x="18491" y="0"/>
                </a:lnTo>
                <a:close/>
              </a:path>
              <a:path w="48463" h="61633">
                <a:moveTo>
                  <a:pt x="54622" y="42938"/>
                </a:moveTo>
                <a:lnTo>
                  <a:pt x="58877" y="38900"/>
                </a:lnTo>
                <a:lnTo>
                  <a:pt x="61645" y="33591"/>
                </a:lnTo>
                <a:lnTo>
                  <a:pt x="64617" y="28270"/>
                </a:lnTo>
                <a:lnTo>
                  <a:pt x="66103" y="22961"/>
                </a:lnTo>
                <a:lnTo>
                  <a:pt x="66103" y="11480"/>
                </a:lnTo>
                <a:lnTo>
                  <a:pt x="64617" y="5956"/>
                </a:lnTo>
                <a:lnTo>
                  <a:pt x="61645" y="634"/>
                </a:lnTo>
                <a:lnTo>
                  <a:pt x="58661" y="-4673"/>
                </a:lnTo>
                <a:lnTo>
                  <a:pt x="54622" y="-8712"/>
                </a:lnTo>
                <a:lnTo>
                  <a:pt x="49314" y="-11480"/>
                </a:lnTo>
                <a:lnTo>
                  <a:pt x="43992" y="-14452"/>
                </a:lnTo>
                <a:lnTo>
                  <a:pt x="38684" y="-15722"/>
                </a:lnTo>
                <a:lnTo>
                  <a:pt x="27635" y="-15722"/>
                </a:lnTo>
                <a:lnTo>
                  <a:pt x="22098" y="-14452"/>
                </a:lnTo>
                <a:lnTo>
                  <a:pt x="16789" y="-11480"/>
                </a:lnTo>
                <a:lnTo>
                  <a:pt x="11480" y="-8712"/>
                </a:lnTo>
                <a:lnTo>
                  <a:pt x="7442" y="-4673"/>
                </a:lnTo>
                <a:lnTo>
                  <a:pt x="4457" y="634"/>
                </a:lnTo>
                <a:lnTo>
                  <a:pt x="1485" y="5956"/>
                </a:lnTo>
                <a:lnTo>
                  <a:pt x="0" y="11480"/>
                </a:lnTo>
                <a:lnTo>
                  <a:pt x="0" y="22961"/>
                </a:lnTo>
                <a:lnTo>
                  <a:pt x="1485" y="28270"/>
                </a:lnTo>
                <a:lnTo>
                  <a:pt x="4457" y="33591"/>
                </a:lnTo>
                <a:lnTo>
                  <a:pt x="7442" y="38900"/>
                </a:lnTo>
                <a:lnTo>
                  <a:pt x="5524" y="21894"/>
                </a:lnTo>
                <a:lnTo>
                  <a:pt x="5524" y="12331"/>
                </a:lnTo>
                <a:lnTo>
                  <a:pt x="6807" y="7873"/>
                </a:lnTo>
                <a:lnTo>
                  <a:pt x="9144" y="3403"/>
                </a:lnTo>
                <a:lnTo>
                  <a:pt x="11696" y="-1054"/>
                </a:lnTo>
                <a:lnTo>
                  <a:pt x="15087" y="-4457"/>
                </a:lnTo>
                <a:lnTo>
                  <a:pt x="19558" y="-6794"/>
                </a:lnTo>
                <a:lnTo>
                  <a:pt x="24015" y="-9131"/>
                </a:lnTo>
                <a:lnTo>
                  <a:pt x="28473" y="-10414"/>
                </a:lnTo>
                <a:lnTo>
                  <a:pt x="37617" y="-10414"/>
                </a:lnTo>
                <a:lnTo>
                  <a:pt x="42087" y="-9131"/>
                </a:lnTo>
                <a:lnTo>
                  <a:pt x="46545" y="-6794"/>
                </a:lnTo>
                <a:lnTo>
                  <a:pt x="51015" y="-4457"/>
                </a:lnTo>
                <a:lnTo>
                  <a:pt x="54419" y="-1054"/>
                </a:lnTo>
                <a:lnTo>
                  <a:pt x="56756" y="3403"/>
                </a:lnTo>
                <a:lnTo>
                  <a:pt x="59309" y="7873"/>
                </a:lnTo>
                <a:lnTo>
                  <a:pt x="60579" y="12331"/>
                </a:lnTo>
                <a:lnTo>
                  <a:pt x="60579" y="21894"/>
                </a:lnTo>
                <a:lnTo>
                  <a:pt x="59309" y="26568"/>
                </a:lnTo>
                <a:lnTo>
                  <a:pt x="56959" y="30822"/>
                </a:lnTo>
                <a:lnTo>
                  <a:pt x="54419" y="35293"/>
                </a:lnTo>
                <a:lnTo>
                  <a:pt x="51015" y="38684"/>
                </a:lnTo>
                <a:lnTo>
                  <a:pt x="46761" y="41020"/>
                </a:lnTo>
                <a:lnTo>
                  <a:pt x="42291" y="43573"/>
                </a:lnTo>
                <a:lnTo>
                  <a:pt x="37833" y="44640"/>
                </a:lnTo>
                <a:lnTo>
                  <a:pt x="28270" y="44640"/>
                </a:lnTo>
                <a:lnTo>
                  <a:pt x="23799" y="43573"/>
                </a:lnTo>
                <a:lnTo>
                  <a:pt x="19342" y="41020"/>
                </a:lnTo>
                <a:lnTo>
                  <a:pt x="15087" y="38684"/>
                </a:lnTo>
                <a:lnTo>
                  <a:pt x="11696" y="35293"/>
                </a:lnTo>
                <a:lnTo>
                  <a:pt x="16573" y="45910"/>
                </a:lnTo>
                <a:lnTo>
                  <a:pt x="21894" y="48679"/>
                </a:lnTo>
                <a:lnTo>
                  <a:pt x="27419" y="50164"/>
                </a:lnTo>
                <a:lnTo>
                  <a:pt x="38684" y="50164"/>
                </a:lnTo>
                <a:lnTo>
                  <a:pt x="44208" y="48679"/>
                </a:lnTo>
                <a:lnTo>
                  <a:pt x="49517" y="45910"/>
                </a:lnTo>
                <a:lnTo>
                  <a:pt x="54622" y="42938"/>
                </a:lnTo>
                <a:close/>
              </a:path>
              <a:path w="48463" h="61633">
                <a:moveTo>
                  <a:pt x="16573" y="45910"/>
                </a:moveTo>
                <a:lnTo>
                  <a:pt x="11696" y="35293"/>
                </a:lnTo>
                <a:lnTo>
                  <a:pt x="9144" y="30822"/>
                </a:lnTo>
                <a:lnTo>
                  <a:pt x="6807" y="26568"/>
                </a:lnTo>
                <a:lnTo>
                  <a:pt x="5524" y="21894"/>
                </a:lnTo>
                <a:lnTo>
                  <a:pt x="7442" y="38900"/>
                </a:lnTo>
                <a:lnTo>
                  <a:pt x="11480" y="42938"/>
                </a:lnTo>
                <a:lnTo>
                  <a:pt x="16573" y="45910"/>
                </a:lnTo>
                <a:close/>
              </a:path>
              <a:path w="48463" h="61633">
                <a:moveTo>
                  <a:pt x="24231" y="4673"/>
                </a:moveTo>
                <a:lnTo>
                  <a:pt x="33578" y="4673"/>
                </a:lnTo>
                <a:lnTo>
                  <a:pt x="35496" y="4889"/>
                </a:lnTo>
                <a:lnTo>
                  <a:pt x="38900" y="7226"/>
                </a:lnTo>
                <a:lnTo>
                  <a:pt x="39954" y="9994"/>
                </a:lnTo>
                <a:lnTo>
                  <a:pt x="38049" y="14033"/>
                </a:lnTo>
                <a:lnTo>
                  <a:pt x="34645" y="15519"/>
                </a:lnTo>
                <a:lnTo>
                  <a:pt x="33794" y="22745"/>
                </a:lnTo>
                <a:lnTo>
                  <a:pt x="35712" y="25514"/>
                </a:lnTo>
                <a:lnTo>
                  <a:pt x="38265" y="29756"/>
                </a:lnTo>
                <a:lnTo>
                  <a:pt x="41452" y="35496"/>
                </a:lnTo>
                <a:lnTo>
                  <a:pt x="48463" y="35496"/>
                </a:lnTo>
                <a:lnTo>
                  <a:pt x="43992" y="28486"/>
                </a:lnTo>
                <a:lnTo>
                  <a:pt x="42087" y="25298"/>
                </a:lnTo>
                <a:lnTo>
                  <a:pt x="38900" y="21475"/>
                </a:lnTo>
                <a:lnTo>
                  <a:pt x="35712" y="19557"/>
                </a:lnTo>
                <a:lnTo>
                  <a:pt x="38900" y="19342"/>
                </a:lnTo>
                <a:lnTo>
                  <a:pt x="43141" y="16370"/>
                </a:lnTo>
                <a:lnTo>
                  <a:pt x="45910" y="12115"/>
                </a:lnTo>
                <a:lnTo>
                  <a:pt x="45910" y="7658"/>
                </a:lnTo>
                <a:lnTo>
                  <a:pt x="44208" y="4470"/>
                </a:lnTo>
                <a:lnTo>
                  <a:pt x="41656" y="1485"/>
                </a:lnTo>
                <a:lnTo>
                  <a:pt x="38049" y="215"/>
                </a:lnTo>
                <a:lnTo>
                  <a:pt x="34861" y="0"/>
                </a:lnTo>
                <a:lnTo>
                  <a:pt x="18491" y="0"/>
                </a:lnTo>
                <a:lnTo>
                  <a:pt x="24231" y="467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9" name="object 2929"/>
          <p:cNvSpPr/>
          <p:nvPr/>
        </p:nvSpPr>
        <p:spPr>
          <a:xfrm>
            <a:off x="5822477" y="9908480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2989" y="70760"/>
                </a:lnTo>
                <a:lnTo>
                  <a:pt x="341045" y="56431"/>
                </a:lnTo>
                <a:lnTo>
                  <a:pt x="336482" y="43117"/>
                </a:lnTo>
                <a:lnTo>
                  <a:pt x="329575" y="31093"/>
                </a:lnTo>
                <a:lnTo>
                  <a:pt x="320599" y="20636"/>
                </a:lnTo>
                <a:lnTo>
                  <a:pt x="309831" y="12022"/>
                </a:lnTo>
                <a:lnTo>
                  <a:pt x="297547" y="5527"/>
                </a:lnTo>
                <a:lnTo>
                  <a:pt x="284022" y="1427"/>
                </a:lnTo>
                <a:lnTo>
                  <a:pt x="269532" y="0"/>
                </a:lnTo>
                <a:lnTo>
                  <a:pt x="70760" y="50"/>
                </a:lnTo>
                <a:lnTo>
                  <a:pt x="56431" y="1994"/>
                </a:lnTo>
                <a:lnTo>
                  <a:pt x="43117" y="6559"/>
                </a:lnTo>
                <a:lnTo>
                  <a:pt x="31093" y="13468"/>
                </a:lnTo>
                <a:lnTo>
                  <a:pt x="20636" y="22444"/>
                </a:lnTo>
                <a:lnTo>
                  <a:pt x="12022" y="33213"/>
                </a:lnTo>
                <a:lnTo>
                  <a:pt x="5527" y="45497"/>
                </a:lnTo>
                <a:lnTo>
                  <a:pt x="1427" y="59021"/>
                </a:lnTo>
                <a:lnTo>
                  <a:pt x="0" y="73507"/>
                </a:lnTo>
                <a:lnTo>
                  <a:pt x="50" y="272279"/>
                </a:lnTo>
                <a:lnTo>
                  <a:pt x="1994" y="286607"/>
                </a:lnTo>
                <a:lnTo>
                  <a:pt x="6559" y="299922"/>
                </a:lnTo>
                <a:lnTo>
                  <a:pt x="13468" y="311946"/>
                </a:lnTo>
                <a:lnTo>
                  <a:pt x="22444" y="322403"/>
                </a:lnTo>
                <a:lnTo>
                  <a:pt x="33213" y="331017"/>
                </a:lnTo>
                <a:lnTo>
                  <a:pt x="45497" y="337512"/>
                </a:lnTo>
                <a:lnTo>
                  <a:pt x="59021" y="341611"/>
                </a:lnTo>
                <a:lnTo>
                  <a:pt x="73507" y="343039"/>
                </a:lnTo>
                <a:lnTo>
                  <a:pt x="272279" y="342989"/>
                </a:lnTo>
                <a:lnTo>
                  <a:pt x="286611" y="341045"/>
                </a:lnTo>
                <a:lnTo>
                  <a:pt x="299927" y="336480"/>
                </a:lnTo>
                <a:lnTo>
                  <a:pt x="311951" y="329571"/>
                </a:lnTo>
                <a:lnTo>
                  <a:pt x="322407" y="320594"/>
                </a:lnTo>
                <a:lnTo>
                  <a:pt x="331020" y="309826"/>
                </a:lnTo>
                <a:lnTo>
                  <a:pt x="337514" y="297542"/>
                </a:lnTo>
                <a:lnTo>
                  <a:pt x="341612" y="284018"/>
                </a:lnTo>
                <a:lnTo>
                  <a:pt x="343039" y="269532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0" name="object 2930"/>
          <p:cNvSpPr/>
          <p:nvPr/>
        </p:nvSpPr>
        <p:spPr>
          <a:xfrm>
            <a:off x="5822477" y="9908480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1612" y="284018"/>
                </a:lnTo>
                <a:lnTo>
                  <a:pt x="337514" y="297542"/>
                </a:lnTo>
                <a:lnTo>
                  <a:pt x="331020" y="309826"/>
                </a:lnTo>
                <a:lnTo>
                  <a:pt x="322407" y="320594"/>
                </a:lnTo>
                <a:lnTo>
                  <a:pt x="311951" y="329571"/>
                </a:lnTo>
                <a:lnTo>
                  <a:pt x="299927" y="336480"/>
                </a:lnTo>
                <a:lnTo>
                  <a:pt x="286611" y="341045"/>
                </a:lnTo>
                <a:lnTo>
                  <a:pt x="272279" y="342989"/>
                </a:lnTo>
                <a:lnTo>
                  <a:pt x="269532" y="343039"/>
                </a:lnTo>
                <a:lnTo>
                  <a:pt x="73507" y="343039"/>
                </a:lnTo>
                <a:lnTo>
                  <a:pt x="59021" y="341611"/>
                </a:lnTo>
                <a:lnTo>
                  <a:pt x="45497" y="337512"/>
                </a:lnTo>
                <a:lnTo>
                  <a:pt x="33213" y="331017"/>
                </a:lnTo>
                <a:lnTo>
                  <a:pt x="22444" y="322403"/>
                </a:lnTo>
                <a:lnTo>
                  <a:pt x="13468" y="311946"/>
                </a:lnTo>
                <a:lnTo>
                  <a:pt x="6559" y="299922"/>
                </a:lnTo>
                <a:lnTo>
                  <a:pt x="1994" y="286607"/>
                </a:lnTo>
                <a:lnTo>
                  <a:pt x="50" y="272279"/>
                </a:lnTo>
                <a:lnTo>
                  <a:pt x="0" y="269532"/>
                </a:lnTo>
                <a:lnTo>
                  <a:pt x="0" y="73507"/>
                </a:lnTo>
                <a:lnTo>
                  <a:pt x="1427" y="59021"/>
                </a:lnTo>
                <a:lnTo>
                  <a:pt x="5527" y="45497"/>
                </a:lnTo>
                <a:lnTo>
                  <a:pt x="12022" y="33213"/>
                </a:lnTo>
                <a:lnTo>
                  <a:pt x="20636" y="22444"/>
                </a:lnTo>
                <a:lnTo>
                  <a:pt x="31093" y="13468"/>
                </a:lnTo>
                <a:lnTo>
                  <a:pt x="43117" y="6559"/>
                </a:lnTo>
                <a:lnTo>
                  <a:pt x="56431" y="1994"/>
                </a:lnTo>
                <a:lnTo>
                  <a:pt x="70760" y="50"/>
                </a:lnTo>
                <a:lnTo>
                  <a:pt x="73507" y="0"/>
                </a:lnTo>
                <a:lnTo>
                  <a:pt x="269532" y="0"/>
                </a:lnTo>
                <a:lnTo>
                  <a:pt x="284022" y="1427"/>
                </a:lnTo>
                <a:lnTo>
                  <a:pt x="297547" y="5527"/>
                </a:lnTo>
                <a:lnTo>
                  <a:pt x="309831" y="12022"/>
                </a:lnTo>
                <a:lnTo>
                  <a:pt x="320599" y="20636"/>
                </a:lnTo>
                <a:lnTo>
                  <a:pt x="329575" y="31093"/>
                </a:lnTo>
                <a:lnTo>
                  <a:pt x="336482" y="43117"/>
                </a:lnTo>
                <a:lnTo>
                  <a:pt x="341045" y="56431"/>
                </a:lnTo>
                <a:lnTo>
                  <a:pt x="342989" y="70760"/>
                </a:lnTo>
                <a:lnTo>
                  <a:pt x="343039" y="73507"/>
                </a:lnTo>
                <a:lnTo>
                  <a:pt x="343039" y="269532"/>
                </a:lnTo>
                <a:close/>
              </a:path>
            </a:pathLst>
          </a:custGeom>
          <a:ln w="16967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1" name="object 2931"/>
          <p:cNvSpPr/>
          <p:nvPr/>
        </p:nvSpPr>
        <p:spPr>
          <a:xfrm>
            <a:off x="6071838" y="10069972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2" name="object 2932"/>
          <p:cNvSpPr/>
          <p:nvPr/>
        </p:nvSpPr>
        <p:spPr>
          <a:xfrm>
            <a:off x="6071838" y="10069972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3" name="object 2933"/>
          <p:cNvSpPr/>
          <p:nvPr/>
        </p:nvSpPr>
        <p:spPr>
          <a:xfrm>
            <a:off x="5967257" y="10069972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4" name="object 2934"/>
          <p:cNvSpPr/>
          <p:nvPr/>
        </p:nvSpPr>
        <p:spPr>
          <a:xfrm>
            <a:off x="5967257" y="10069972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5" name="object 2935"/>
          <p:cNvSpPr/>
          <p:nvPr/>
        </p:nvSpPr>
        <p:spPr>
          <a:xfrm>
            <a:off x="5967257" y="10099257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6" name="object 2936"/>
          <p:cNvSpPr/>
          <p:nvPr/>
        </p:nvSpPr>
        <p:spPr>
          <a:xfrm>
            <a:off x="5967257" y="10099257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ln w="1879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7" name="object 2937"/>
          <p:cNvSpPr/>
          <p:nvPr/>
        </p:nvSpPr>
        <p:spPr>
          <a:xfrm>
            <a:off x="6046271" y="9957216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32" y="3733"/>
                </a:lnTo>
                <a:lnTo>
                  <a:pt x="3479" y="800"/>
                </a:lnTo>
                <a:lnTo>
                  <a:pt x="0" y="0"/>
                </a:lnTo>
                <a:lnTo>
                  <a:pt x="6350" y="728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8" name="object 2938"/>
          <p:cNvSpPr/>
          <p:nvPr/>
        </p:nvSpPr>
        <p:spPr>
          <a:xfrm>
            <a:off x="6046271" y="9957216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32" y="3733"/>
                </a:lnTo>
                <a:lnTo>
                  <a:pt x="3479" y="80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9" name="object 2939"/>
          <p:cNvSpPr/>
          <p:nvPr/>
        </p:nvSpPr>
        <p:spPr>
          <a:xfrm>
            <a:off x="5986471" y="9957211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70" y="800"/>
                </a:lnTo>
                <a:lnTo>
                  <a:pt x="317" y="3746"/>
                </a:lnTo>
                <a:lnTo>
                  <a:pt x="0" y="7289"/>
                </a:lnTo>
                <a:lnTo>
                  <a:pt x="635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0" name="object 2940"/>
          <p:cNvSpPr/>
          <p:nvPr/>
        </p:nvSpPr>
        <p:spPr>
          <a:xfrm>
            <a:off x="5986471" y="9957211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70" y="800"/>
                </a:lnTo>
                <a:lnTo>
                  <a:pt x="317" y="3746"/>
                </a:lnTo>
                <a:lnTo>
                  <a:pt x="0" y="728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1" name="object 2941"/>
          <p:cNvSpPr/>
          <p:nvPr/>
        </p:nvSpPr>
        <p:spPr>
          <a:xfrm>
            <a:off x="5966932" y="10062129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2" name="object 2942"/>
          <p:cNvSpPr/>
          <p:nvPr/>
        </p:nvSpPr>
        <p:spPr>
          <a:xfrm>
            <a:off x="5966932" y="10062129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3" name="object 2943"/>
          <p:cNvSpPr/>
          <p:nvPr/>
        </p:nvSpPr>
        <p:spPr>
          <a:xfrm>
            <a:off x="5964877" y="10069972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4" name="object 2944"/>
          <p:cNvSpPr/>
          <p:nvPr/>
        </p:nvSpPr>
        <p:spPr>
          <a:xfrm>
            <a:off x="5964877" y="10069972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5" name="object 2945"/>
          <p:cNvSpPr/>
          <p:nvPr/>
        </p:nvSpPr>
        <p:spPr>
          <a:xfrm>
            <a:off x="5978079" y="9964506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6" name="object 2946"/>
          <p:cNvSpPr/>
          <p:nvPr/>
        </p:nvSpPr>
        <p:spPr>
          <a:xfrm>
            <a:off x="5978079" y="9964506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7" name="object 2947"/>
          <p:cNvSpPr/>
          <p:nvPr/>
        </p:nvSpPr>
        <p:spPr>
          <a:xfrm>
            <a:off x="5976221" y="10060428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  <a:lnTo>
                  <a:pt x="0" y="170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8" name="object 2948"/>
          <p:cNvSpPr/>
          <p:nvPr/>
        </p:nvSpPr>
        <p:spPr>
          <a:xfrm>
            <a:off x="5976221" y="10060428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9" name="object 2949"/>
          <p:cNvSpPr/>
          <p:nvPr/>
        </p:nvSpPr>
        <p:spPr>
          <a:xfrm>
            <a:off x="5965446" y="10062129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  <a:lnTo>
                  <a:pt x="1485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0" name="object 2950"/>
          <p:cNvSpPr/>
          <p:nvPr/>
        </p:nvSpPr>
        <p:spPr>
          <a:xfrm>
            <a:off x="5965446" y="10062129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1" name="object 2951"/>
          <p:cNvSpPr/>
          <p:nvPr/>
        </p:nvSpPr>
        <p:spPr>
          <a:xfrm>
            <a:off x="5964872" y="10063493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2" name="object 2952"/>
          <p:cNvSpPr/>
          <p:nvPr/>
        </p:nvSpPr>
        <p:spPr>
          <a:xfrm>
            <a:off x="5964872" y="10063493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3" name="object 2953"/>
          <p:cNvSpPr/>
          <p:nvPr/>
        </p:nvSpPr>
        <p:spPr>
          <a:xfrm>
            <a:off x="6052621" y="9964506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4" name="object 2954"/>
          <p:cNvSpPr/>
          <p:nvPr/>
        </p:nvSpPr>
        <p:spPr>
          <a:xfrm>
            <a:off x="6052621" y="9964506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5" name="object 2955"/>
          <p:cNvSpPr/>
          <p:nvPr/>
        </p:nvSpPr>
        <p:spPr>
          <a:xfrm>
            <a:off x="6073651" y="10063493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6" name="object 2956"/>
          <p:cNvSpPr/>
          <p:nvPr/>
        </p:nvSpPr>
        <p:spPr>
          <a:xfrm>
            <a:off x="6073651" y="10063493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7" name="object 2957"/>
          <p:cNvSpPr/>
          <p:nvPr/>
        </p:nvSpPr>
        <p:spPr>
          <a:xfrm>
            <a:off x="6061014" y="10060425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  <a:lnTo>
                  <a:pt x="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8" name="object 2958"/>
          <p:cNvSpPr/>
          <p:nvPr/>
        </p:nvSpPr>
        <p:spPr>
          <a:xfrm>
            <a:off x="6061014" y="10060425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9" name="object 2959"/>
          <p:cNvSpPr/>
          <p:nvPr/>
        </p:nvSpPr>
        <p:spPr>
          <a:xfrm>
            <a:off x="6072165" y="10062135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  <a:lnTo>
                  <a:pt x="1485" y="1358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0" name="object 2960"/>
          <p:cNvSpPr/>
          <p:nvPr/>
        </p:nvSpPr>
        <p:spPr>
          <a:xfrm>
            <a:off x="6072165" y="10062135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1" name="object 2961"/>
          <p:cNvSpPr/>
          <p:nvPr/>
        </p:nvSpPr>
        <p:spPr>
          <a:xfrm>
            <a:off x="5998630" y="9954262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  <a:lnTo>
                  <a:pt x="41833" y="176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2" name="object 2962"/>
          <p:cNvSpPr/>
          <p:nvPr/>
        </p:nvSpPr>
        <p:spPr>
          <a:xfrm>
            <a:off x="5998630" y="9954262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3" name="object 2963"/>
          <p:cNvSpPr/>
          <p:nvPr/>
        </p:nvSpPr>
        <p:spPr>
          <a:xfrm>
            <a:off x="6035706" y="9955282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4" name="object 2964"/>
          <p:cNvSpPr/>
          <p:nvPr/>
        </p:nvSpPr>
        <p:spPr>
          <a:xfrm>
            <a:off x="6035706" y="9955282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5" name="object 2965"/>
          <p:cNvSpPr/>
          <p:nvPr/>
        </p:nvSpPr>
        <p:spPr>
          <a:xfrm>
            <a:off x="5992826" y="9956031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1917" y="736"/>
                </a:lnTo>
                <a:lnTo>
                  <a:pt x="0" y="1181"/>
                </a:lnTo>
                <a:lnTo>
                  <a:pt x="580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6" name="object 2966"/>
          <p:cNvSpPr/>
          <p:nvPr/>
        </p:nvSpPr>
        <p:spPr>
          <a:xfrm>
            <a:off x="5992826" y="9956031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3860" y="342"/>
                </a:lnTo>
                <a:lnTo>
                  <a:pt x="1917" y="736"/>
                </a:lnTo>
                <a:lnTo>
                  <a:pt x="0" y="118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7" name="object 2967"/>
          <p:cNvSpPr/>
          <p:nvPr/>
        </p:nvSpPr>
        <p:spPr>
          <a:xfrm>
            <a:off x="5998630" y="9955282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8" name="object 2968"/>
          <p:cNvSpPr/>
          <p:nvPr/>
        </p:nvSpPr>
        <p:spPr>
          <a:xfrm>
            <a:off x="5998630" y="9955282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9" name="object 2969"/>
          <p:cNvSpPr/>
          <p:nvPr/>
        </p:nvSpPr>
        <p:spPr>
          <a:xfrm>
            <a:off x="5998630" y="9955282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0" name="object 2970"/>
          <p:cNvSpPr/>
          <p:nvPr/>
        </p:nvSpPr>
        <p:spPr>
          <a:xfrm>
            <a:off x="5998630" y="9955282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1" name="object 2971"/>
          <p:cNvSpPr/>
          <p:nvPr/>
        </p:nvSpPr>
        <p:spPr>
          <a:xfrm>
            <a:off x="6040467" y="9956030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1943" y="342"/>
                </a:lnTo>
                <a:lnTo>
                  <a:pt x="0" y="0"/>
                </a:lnTo>
                <a:lnTo>
                  <a:pt x="5803" y="118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2" name="object 2972"/>
          <p:cNvSpPr/>
          <p:nvPr/>
        </p:nvSpPr>
        <p:spPr>
          <a:xfrm>
            <a:off x="6040467" y="9956030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3873" y="736"/>
                </a:lnTo>
                <a:lnTo>
                  <a:pt x="1943" y="342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3" name="object 2973"/>
          <p:cNvSpPr/>
          <p:nvPr/>
        </p:nvSpPr>
        <p:spPr>
          <a:xfrm>
            <a:off x="6040464" y="9955282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4" name="object 2974"/>
          <p:cNvSpPr/>
          <p:nvPr/>
        </p:nvSpPr>
        <p:spPr>
          <a:xfrm>
            <a:off x="6040464" y="9955282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5" name="object 2975"/>
          <p:cNvSpPr/>
          <p:nvPr/>
        </p:nvSpPr>
        <p:spPr>
          <a:xfrm>
            <a:off x="5916763" y="10099931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6" name="object 2976"/>
          <p:cNvSpPr/>
          <p:nvPr/>
        </p:nvSpPr>
        <p:spPr>
          <a:xfrm>
            <a:off x="5916763" y="10099931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7" name="object 2977"/>
          <p:cNvSpPr/>
          <p:nvPr/>
        </p:nvSpPr>
        <p:spPr>
          <a:xfrm>
            <a:off x="5916762" y="10099931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8" name="object 2978"/>
          <p:cNvSpPr/>
          <p:nvPr/>
        </p:nvSpPr>
        <p:spPr>
          <a:xfrm>
            <a:off x="5916762" y="10099931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9" name="object 2979"/>
          <p:cNvSpPr/>
          <p:nvPr/>
        </p:nvSpPr>
        <p:spPr>
          <a:xfrm>
            <a:off x="5913454" y="9946810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0" name="object 2980"/>
          <p:cNvSpPr/>
          <p:nvPr/>
        </p:nvSpPr>
        <p:spPr>
          <a:xfrm>
            <a:off x="5913454" y="9946810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1" name="object 2981"/>
          <p:cNvSpPr/>
          <p:nvPr/>
        </p:nvSpPr>
        <p:spPr>
          <a:xfrm>
            <a:off x="5876679" y="9957376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2" name="object 2982"/>
          <p:cNvSpPr/>
          <p:nvPr/>
        </p:nvSpPr>
        <p:spPr>
          <a:xfrm>
            <a:off x="5876679" y="9957376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3" name="object 2983"/>
          <p:cNvSpPr/>
          <p:nvPr/>
        </p:nvSpPr>
        <p:spPr>
          <a:xfrm>
            <a:off x="5884708" y="997174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4" name="object 2984"/>
          <p:cNvSpPr/>
          <p:nvPr/>
        </p:nvSpPr>
        <p:spPr>
          <a:xfrm>
            <a:off x="5884708" y="997174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5" name="object 2985"/>
          <p:cNvSpPr/>
          <p:nvPr/>
        </p:nvSpPr>
        <p:spPr>
          <a:xfrm>
            <a:off x="5877949" y="9985695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6" name="object 2986"/>
          <p:cNvSpPr/>
          <p:nvPr/>
        </p:nvSpPr>
        <p:spPr>
          <a:xfrm>
            <a:off x="5877949" y="9985695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7" name="object 2987"/>
          <p:cNvSpPr/>
          <p:nvPr/>
        </p:nvSpPr>
        <p:spPr>
          <a:xfrm>
            <a:off x="5890205" y="9957376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8" name="object 2988"/>
          <p:cNvSpPr/>
          <p:nvPr/>
        </p:nvSpPr>
        <p:spPr>
          <a:xfrm>
            <a:off x="5890205" y="9957376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9" name="object 2989"/>
          <p:cNvSpPr/>
          <p:nvPr/>
        </p:nvSpPr>
        <p:spPr>
          <a:xfrm>
            <a:off x="5900350" y="997177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0" name="object 2990"/>
          <p:cNvSpPr/>
          <p:nvPr/>
        </p:nvSpPr>
        <p:spPr>
          <a:xfrm>
            <a:off x="5900350" y="997177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1" name="object 2991"/>
          <p:cNvSpPr/>
          <p:nvPr/>
        </p:nvSpPr>
        <p:spPr>
          <a:xfrm>
            <a:off x="5884388" y="10000355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2" name="object 2992"/>
          <p:cNvSpPr/>
          <p:nvPr/>
        </p:nvSpPr>
        <p:spPr>
          <a:xfrm>
            <a:off x="5884388" y="10000355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3" name="object 2993"/>
          <p:cNvSpPr/>
          <p:nvPr/>
        </p:nvSpPr>
        <p:spPr>
          <a:xfrm>
            <a:off x="5877629" y="10014304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4" name="object 2994"/>
          <p:cNvSpPr/>
          <p:nvPr/>
        </p:nvSpPr>
        <p:spPr>
          <a:xfrm>
            <a:off x="5877629" y="10014304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5" name="object 2995"/>
          <p:cNvSpPr/>
          <p:nvPr/>
        </p:nvSpPr>
        <p:spPr>
          <a:xfrm>
            <a:off x="5889885" y="9985985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6" name="object 2996"/>
          <p:cNvSpPr/>
          <p:nvPr/>
        </p:nvSpPr>
        <p:spPr>
          <a:xfrm>
            <a:off x="5889885" y="9985985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7" name="object 2997"/>
          <p:cNvSpPr/>
          <p:nvPr/>
        </p:nvSpPr>
        <p:spPr>
          <a:xfrm>
            <a:off x="5900028" y="100003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8" name="object 2998"/>
          <p:cNvSpPr/>
          <p:nvPr/>
        </p:nvSpPr>
        <p:spPr>
          <a:xfrm>
            <a:off x="5900028" y="100003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9" name="object 2999"/>
          <p:cNvSpPr/>
          <p:nvPr/>
        </p:nvSpPr>
        <p:spPr>
          <a:xfrm>
            <a:off x="5884574" y="10028853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0" name="object 3000"/>
          <p:cNvSpPr/>
          <p:nvPr/>
        </p:nvSpPr>
        <p:spPr>
          <a:xfrm>
            <a:off x="5884574" y="10028853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1" name="object 3001"/>
          <p:cNvSpPr/>
          <p:nvPr/>
        </p:nvSpPr>
        <p:spPr>
          <a:xfrm>
            <a:off x="5877816" y="10042801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2" name="object 3002"/>
          <p:cNvSpPr/>
          <p:nvPr/>
        </p:nvSpPr>
        <p:spPr>
          <a:xfrm>
            <a:off x="5877816" y="10042801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3" name="object 3003"/>
          <p:cNvSpPr/>
          <p:nvPr/>
        </p:nvSpPr>
        <p:spPr>
          <a:xfrm>
            <a:off x="5890073" y="1001448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4" name="object 3004"/>
          <p:cNvSpPr/>
          <p:nvPr/>
        </p:nvSpPr>
        <p:spPr>
          <a:xfrm>
            <a:off x="5890073" y="1001448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5" name="object 3005"/>
          <p:cNvSpPr/>
          <p:nvPr/>
        </p:nvSpPr>
        <p:spPr>
          <a:xfrm>
            <a:off x="5900216" y="10028883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6" name="object 3006"/>
          <p:cNvSpPr/>
          <p:nvPr/>
        </p:nvSpPr>
        <p:spPr>
          <a:xfrm>
            <a:off x="5900216" y="10028883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7" name="object 3007"/>
          <p:cNvSpPr/>
          <p:nvPr/>
        </p:nvSpPr>
        <p:spPr>
          <a:xfrm>
            <a:off x="5884600" y="1005734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8" name="object 3008"/>
          <p:cNvSpPr/>
          <p:nvPr/>
        </p:nvSpPr>
        <p:spPr>
          <a:xfrm>
            <a:off x="5884600" y="1005734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9" name="object 3009"/>
          <p:cNvSpPr/>
          <p:nvPr/>
        </p:nvSpPr>
        <p:spPr>
          <a:xfrm>
            <a:off x="5877840" y="1007128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0" name="object 3010"/>
          <p:cNvSpPr/>
          <p:nvPr/>
        </p:nvSpPr>
        <p:spPr>
          <a:xfrm>
            <a:off x="5877840" y="1007128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1" name="object 3011"/>
          <p:cNvSpPr/>
          <p:nvPr/>
        </p:nvSpPr>
        <p:spPr>
          <a:xfrm>
            <a:off x="5890097" y="1004297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2" name="object 3012"/>
          <p:cNvSpPr/>
          <p:nvPr/>
        </p:nvSpPr>
        <p:spPr>
          <a:xfrm>
            <a:off x="5890097" y="1004297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3" name="object 3013"/>
          <p:cNvSpPr/>
          <p:nvPr/>
        </p:nvSpPr>
        <p:spPr>
          <a:xfrm>
            <a:off x="5900240" y="10057370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4" name="object 3014"/>
          <p:cNvSpPr/>
          <p:nvPr/>
        </p:nvSpPr>
        <p:spPr>
          <a:xfrm>
            <a:off x="5900240" y="10057370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5" name="object 3015"/>
          <p:cNvSpPr/>
          <p:nvPr/>
        </p:nvSpPr>
        <p:spPr>
          <a:xfrm>
            <a:off x="5884518" y="1008584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6" name="object 3016"/>
          <p:cNvSpPr/>
          <p:nvPr/>
        </p:nvSpPr>
        <p:spPr>
          <a:xfrm>
            <a:off x="5884518" y="1008584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7" name="object 3017"/>
          <p:cNvSpPr/>
          <p:nvPr/>
        </p:nvSpPr>
        <p:spPr>
          <a:xfrm>
            <a:off x="5877760" y="1009978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8" name="object 3018"/>
          <p:cNvSpPr/>
          <p:nvPr/>
        </p:nvSpPr>
        <p:spPr>
          <a:xfrm>
            <a:off x="5877760" y="1009978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9" name="object 3019"/>
          <p:cNvSpPr/>
          <p:nvPr/>
        </p:nvSpPr>
        <p:spPr>
          <a:xfrm>
            <a:off x="5890016" y="1007147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0" name="object 3020"/>
          <p:cNvSpPr/>
          <p:nvPr/>
        </p:nvSpPr>
        <p:spPr>
          <a:xfrm>
            <a:off x="5890016" y="1007147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1" name="object 3021"/>
          <p:cNvSpPr/>
          <p:nvPr/>
        </p:nvSpPr>
        <p:spPr>
          <a:xfrm>
            <a:off x="5900159" y="10085872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2" name="object 3022"/>
          <p:cNvSpPr/>
          <p:nvPr/>
        </p:nvSpPr>
        <p:spPr>
          <a:xfrm>
            <a:off x="5900159" y="10085872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3" name="object 3023"/>
          <p:cNvSpPr/>
          <p:nvPr/>
        </p:nvSpPr>
        <p:spPr>
          <a:xfrm>
            <a:off x="5884355" y="10114208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4" name="object 3024"/>
          <p:cNvSpPr/>
          <p:nvPr/>
        </p:nvSpPr>
        <p:spPr>
          <a:xfrm>
            <a:off x="5884355" y="10114208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5" name="object 3025"/>
          <p:cNvSpPr/>
          <p:nvPr/>
        </p:nvSpPr>
        <p:spPr>
          <a:xfrm>
            <a:off x="5877596" y="10128157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6" name="object 3026"/>
          <p:cNvSpPr/>
          <p:nvPr/>
        </p:nvSpPr>
        <p:spPr>
          <a:xfrm>
            <a:off x="5877596" y="10128157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7" name="object 3027"/>
          <p:cNvSpPr/>
          <p:nvPr/>
        </p:nvSpPr>
        <p:spPr>
          <a:xfrm>
            <a:off x="5889852" y="10099838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8" name="object 3028"/>
          <p:cNvSpPr/>
          <p:nvPr/>
        </p:nvSpPr>
        <p:spPr>
          <a:xfrm>
            <a:off x="5889852" y="10099838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9" name="object 3029"/>
          <p:cNvSpPr/>
          <p:nvPr/>
        </p:nvSpPr>
        <p:spPr>
          <a:xfrm>
            <a:off x="5899997" y="10114238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0" name="object 3030"/>
          <p:cNvSpPr/>
          <p:nvPr/>
        </p:nvSpPr>
        <p:spPr>
          <a:xfrm>
            <a:off x="5899997" y="10114238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1" name="object 3031"/>
          <p:cNvSpPr/>
          <p:nvPr/>
        </p:nvSpPr>
        <p:spPr>
          <a:xfrm>
            <a:off x="5884658" y="10143175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2" name="object 3032"/>
          <p:cNvSpPr/>
          <p:nvPr/>
        </p:nvSpPr>
        <p:spPr>
          <a:xfrm>
            <a:off x="5884658" y="10143175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3" name="object 3033"/>
          <p:cNvSpPr/>
          <p:nvPr/>
        </p:nvSpPr>
        <p:spPr>
          <a:xfrm>
            <a:off x="5877897" y="1015712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4" name="object 3034"/>
          <p:cNvSpPr/>
          <p:nvPr/>
        </p:nvSpPr>
        <p:spPr>
          <a:xfrm>
            <a:off x="5877897" y="1015712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5" name="object 3035"/>
          <p:cNvSpPr/>
          <p:nvPr/>
        </p:nvSpPr>
        <p:spPr>
          <a:xfrm>
            <a:off x="5890154" y="1012880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6" name="object 3036"/>
          <p:cNvSpPr/>
          <p:nvPr/>
        </p:nvSpPr>
        <p:spPr>
          <a:xfrm>
            <a:off x="5890154" y="1012880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7" name="object 3037"/>
          <p:cNvSpPr/>
          <p:nvPr/>
        </p:nvSpPr>
        <p:spPr>
          <a:xfrm>
            <a:off x="5900298" y="10143204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8" name="object 3038"/>
          <p:cNvSpPr/>
          <p:nvPr/>
        </p:nvSpPr>
        <p:spPr>
          <a:xfrm>
            <a:off x="5900298" y="10143204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9" name="object 3039"/>
          <p:cNvSpPr/>
          <p:nvPr/>
        </p:nvSpPr>
        <p:spPr>
          <a:xfrm>
            <a:off x="5884680" y="10171661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0" name="object 3040"/>
          <p:cNvSpPr/>
          <p:nvPr/>
        </p:nvSpPr>
        <p:spPr>
          <a:xfrm>
            <a:off x="5884680" y="10171661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1" name="object 3041"/>
          <p:cNvSpPr/>
          <p:nvPr/>
        </p:nvSpPr>
        <p:spPr>
          <a:xfrm>
            <a:off x="5877924" y="1018560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2" name="object 3042"/>
          <p:cNvSpPr/>
          <p:nvPr/>
        </p:nvSpPr>
        <p:spPr>
          <a:xfrm>
            <a:off x="5877924" y="1018560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3" name="object 3043"/>
          <p:cNvSpPr/>
          <p:nvPr/>
        </p:nvSpPr>
        <p:spPr>
          <a:xfrm>
            <a:off x="5890179" y="10157291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4" name="object 3044"/>
          <p:cNvSpPr/>
          <p:nvPr/>
        </p:nvSpPr>
        <p:spPr>
          <a:xfrm>
            <a:off x="5890179" y="10157291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5" name="object 3045"/>
          <p:cNvSpPr/>
          <p:nvPr/>
        </p:nvSpPr>
        <p:spPr>
          <a:xfrm>
            <a:off x="5900323" y="10171690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6" name="object 3046"/>
          <p:cNvSpPr/>
          <p:nvPr/>
        </p:nvSpPr>
        <p:spPr>
          <a:xfrm>
            <a:off x="5900323" y="10171690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7" name="object 3047"/>
          <p:cNvSpPr/>
          <p:nvPr/>
        </p:nvSpPr>
        <p:spPr>
          <a:xfrm>
            <a:off x="5938826" y="10148479"/>
            <a:ext cx="50482" cy="45732"/>
          </a:xfrm>
          <a:custGeom>
            <a:avLst/>
            <a:gdLst/>
            <a:ahLst/>
            <a:cxnLst/>
            <a:rect l="l" t="t" r="r" b="b"/>
            <a:pathLst>
              <a:path w="50482" h="45732">
                <a:moveTo>
                  <a:pt x="40436" y="45732"/>
                </a:moveTo>
                <a:lnTo>
                  <a:pt x="50482" y="45732"/>
                </a:lnTo>
                <a:lnTo>
                  <a:pt x="48031" y="0"/>
                </a:lnTo>
                <a:lnTo>
                  <a:pt x="34467" y="0"/>
                </a:lnTo>
                <a:lnTo>
                  <a:pt x="29641" y="15201"/>
                </a:lnTo>
                <a:lnTo>
                  <a:pt x="28092" y="20358"/>
                </a:lnTo>
                <a:lnTo>
                  <a:pt x="26530" y="26327"/>
                </a:lnTo>
                <a:lnTo>
                  <a:pt x="25311" y="31622"/>
                </a:lnTo>
                <a:lnTo>
                  <a:pt x="25031" y="31622"/>
                </a:lnTo>
                <a:lnTo>
                  <a:pt x="24015" y="26263"/>
                </a:lnTo>
                <a:lnTo>
                  <a:pt x="22656" y="20561"/>
                </a:lnTo>
                <a:lnTo>
                  <a:pt x="21170" y="15328"/>
                </a:lnTo>
                <a:lnTo>
                  <a:pt x="16687" y="0"/>
                </a:lnTo>
                <a:lnTo>
                  <a:pt x="2908" y="0"/>
                </a:lnTo>
                <a:lnTo>
                  <a:pt x="0" y="45732"/>
                </a:lnTo>
                <a:lnTo>
                  <a:pt x="9563" y="45732"/>
                </a:lnTo>
                <a:lnTo>
                  <a:pt x="10439" y="28359"/>
                </a:lnTo>
                <a:lnTo>
                  <a:pt x="10718" y="22656"/>
                </a:lnTo>
                <a:lnTo>
                  <a:pt x="10985" y="15608"/>
                </a:lnTo>
                <a:lnTo>
                  <a:pt x="11188" y="9436"/>
                </a:lnTo>
                <a:lnTo>
                  <a:pt x="11328" y="9436"/>
                </a:lnTo>
                <a:lnTo>
                  <a:pt x="12484" y="15468"/>
                </a:lnTo>
                <a:lnTo>
                  <a:pt x="13970" y="21920"/>
                </a:lnTo>
                <a:lnTo>
                  <a:pt x="15468" y="27343"/>
                </a:lnTo>
                <a:lnTo>
                  <a:pt x="20358" y="44983"/>
                </a:lnTo>
                <a:lnTo>
                  <a:pt x="28422" y="44983"/>
                </a:lnTo>
                <a:lnTo>
                  <a:pt x="33985" y="27139"/>
                </a:lnTo>
                <a:lnTo>
                  <a:pt x="35750" y="21780"/>
                </a:lnTo>
                <a:lnTo>
                  <a:pt x="37655" y="15265"/>
                </a:lnTo>
                <a:lnTo>
                  <a:pt x="39141" y="9436"/>
                </a:lnTo>
                <a:lnTo>
                  <a:pt x="39281" y="9436"/>
                </a:lnTo>
                <a:lnTo>
                  <a:pt x="39281" y="16154"/>
                </a:lnTo>
                <a:lnTo>
                  <a:pt x="39484" y="22732"/>
                </a:lnTo>
                <a:lnTo>
                  <a:pt x="39687" y="28232"/>
                </a:lnTo>
                <a:lnTo>
                  <a:pt x="40436" y="4573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8" name="object 3048"/>
          <p:cNvSpPr/>
          <p:nvPr/>
        </p:nvSpPr>
        <p:spPr>
          <a:xfrm>
            <a:off x="5997242" y="10148135"/>
            <a:ext cx="33921" cy="46545"/>
          </a:xfrm>
          <a:custGeom>
            <a:avLst/>
            <a:gdLst/>
            <a:ahLst/>
            <a:cxnLst/>
            <a:rect l="l" t="t" r="r" b="b"/>
            <a:pathLst>
              <a:path w="33921" h="46545">
                <a:moveTo>
                  <a:pt x="0" y="45872"/>
                </a:moveTo>
                <a:lnTo>
                  <a:pt x="2311" y="46215"/>
                </a:lnTo>
                <a:lnTo>
                  <a:pt x="6108" y="46545"/>
                </a:lnTo>
                <a:lnTo>
                  <a:pt x="11201" y="46545"/>
                </a:lnTo>
                <a:lnTo>
                  <a:pt x="20294" y="46545"/>
                </a:lnTo>
                <a:lnTo>
                  <a:pt x="25857" y="45059"/>
                </a:lnTo>
                <a:lnTo>
                  <a:pt x="29171" y="42418"/>
                </a:lnTo>
                <a:lnTo>
                  <a:pt x="32029" y="40170"/>
                </a:lnTo>
                <a:lnTo>
                  <a:pt x="33921" y="36918"/>
                </a:lnTo>
                <a:lnTo>
                  <a:pt x="33921" y="32715"/>
                </a:lnTo>
                <a:lnTo>
                  <a:pt x="33921" y="26809"/>
                </a:lnTo>
                <a:lnTo>
                  <a:pt x="30060" y="22809"/>
                </a:lnTo>
                <a:lnTo>
                  <a:pt x="24828" y="21450"/>
                </a:lnTo>
                <a:lnTo>
                  <a:pt x="24828" y="21310"/>
                </a:lnTo>
                <a:lnTo>
                  <a:pt x="29921" y="19342"/>
                </a:lnTo>
                <a:lnTo>
                  <a:pt x="32296" y="15608"/>
                </a:lnTo>
                <a:lnTo>
                  <a:pt x="32296" y="11607"/>
                </a:lnTo>
                <a:lnTo>
                  <a:pt x="32296" y="7404"/>
                </a:lnTo>
                <a:lnTo>
                  <a:pt x="30060" y="4279"/>
                </a:lnTo>
                <a:lnTo>
                  <a:pt x="26873" y="2578"/>
                </a:lnTo>
                <a:lnTo>
                  <a:pt x="23545" y="609"/>
                </a:lnTo>
                <a:lnTo>
                  <a:pt x="19672" y="0"/>
                </a:lnTo>
                <a:lnTo>
                  <a:pt x="13373" y="0"/>
                </a:lnTo>
                <a:lnTo>
                  <a:pt x="8140" y="0"/>
                </a:lnTo>
                <a:lnTo>
                  <a:pt x="2717" y="482"/>
                </a:lnTo>
                <a:lnTo>
                  <a:pt x="0" y="1016"/>
                </a:lnTo>
                <a:lnTo>
                  <a:pt x="0" y="4587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9" name="object 3049"/>
          <p:cNvSpPr/>
          <p:nvPr/>
        </p:nvSpPr>
        <p:spPr>
          <a:xfrm>
            <a:off x="6007491" y="10155666"/>
            <a:ext cx="11734" cy="10934"/>
          </a:xfrm>
          <a:custGeom>
            <a:avLst/>
            <a:gdLst/>
            <a:ahLst/>
            <a:cxnLst/>
            <a:rect l="l" t="t" r="r" b="b"/>
            <a:pathLst>
              <a:path w="11734" h="10934">
                <a:moveTo>
                  <a:pt x="0" y="342"/>
                </a:moveTo>
                <a:lnTo>
                  <a:pt x="812" y="139"/>
                </a:lnTo>
                <a:lnTo>
                  <a:pt x="2095" y="0"/>
                </a:lnTo>
                <a:lnTo>
                  <a:pt x="4406" y="0"/>
                </a:lnTo>
                <a:lnTo>
                  <a:pt x="9093" y="0"/>
                </a:lnTo>
                <a:lnTo>
                  <a:pt x="11734" y="1841"/>
                </a:lnTo>
                <a:lnTo>
                  <a:pt x="11734" y="5295"/>
                </a:lnTo>
                <a:lnTo>
                  <a:pt x="11734" y="8686"/>
                </a:lnTo>
                <a:lnTo>
                  <a:pt x="8889" y="10934"/>
                </a:lnTo>
                <a:lnTo>
                  <a:pt x="3390" y="10934"/>
                </a:lnTo>
                <a:lnTo>
                  <a:pt x="0" y="10934"/>
                </a:lnTo>
                <a:lnTo>
                  <a:pt x="0" y="34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0" name="object 3050"/>
          <p:cNvSpPr/>
          <p:nvPr/>
        </p:nvSpPr>
        <p:spPr>
          <a:xfrm>
            <a:off x="6007491" y="10173992"/>
            <a:ext cx="12826" cy="13093"/>
          </a:xfrm>
          <a:custGeom>
            <a:avLst/>
            <a:gdLst/>
            <a:ahLst/>
            <a:cxnLst/>
            <a:rect l="l" t="t" r="r" b="b"/>
            <a:pathLst>
              <a:path w="12826" h="13093">
                <a:moveTo>
                  <a:pt x="0" y="0"/>
                </a:moveTo>
                <a:lnTo>
                  <a:pt x="3530" y="0"/>
                </a:lnTo>
                <a:lnTo>
                  <a:pt x="8686" y="0"/>
                </a:lnTo>
                <a:lnTo>
                  <a:pt x="12826" y="1828"/>
                </a:lnTo>
                <a:lnTo>
                  <a:pt x="12826" y="6451"/>
                </a:lnTo>
                <a:lnTo>
                  <a:pt x="12826" y="11264"/>
                </a:lnTo>
                <a:lnTo>
                  <a:pt x="8686" y="13093"/>
                </a:lnTo>
                <a:lnTo>
                  <a:pt x="4000" y="13093"/>
                </a:lnTo>
                <a:lnTo>
                  <a:pt x="2235" y="13093"/>
                </a:lnTo>
                <a:lnTo>
                  <a:pt x="1015" y="13093"/>
                </a:lnTo>
                <a:lnTo>
                  <a:pt x="0" y="12890"/>
                </a:lnTo>
                <a:lnTo>
                  <a:pt x="0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1" name="object 3051"/>
          <p:cNvSpPr/>
          <p:nvPr/>
        </p:nvSpPr>
        <p:spPr>
          <a:xfrm>
            <a:off x="6039511" y="10150105"/>
            <a:ext cx="20218" cy="44107"/>
          </a:xfrm>
          <a:custGeom>
            <a:avLst/>
            <a:gdLst/>
            <a:ahLst/>
            <a:cxnLst/>
            <a:rect l="l" t="t" r="r" b="b"/>
            <a:pathLst>
              <a:path w="20218" h="44107">
                <a:moveTo>
                  <a:pt x="10248" y="44107"/>
                </a:moveTo>
                <a:lnTo>
                  <a:pt x="20218" y="44107"/>
                </a:lnTo>
                <a:lnTo>
                  <a:pt x="20218" y="0"/>
                </a:lnTo>
                <a:lnTo>
                  <a:pt x="11747" y="0"/>
                </a:lnTo>
                <a:lnTo>
                  <a:pt x="0" y="5435"/>
                </a:lnTo>
                <a:lnTo>
                  <a:pt x="1701" y="13169"/>
                </a:lnTo>
                <a:lnTo>
                  <a:pt x="10109" y="9156"/>
                </a:lnTo>
                <a:lnTo>
                  <a:pt x="10248" y="9156"/>
                </a:lnTo>
                <a:lnTo>
                  <a:pt x="10248" y="44107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2" name="object 3052"/>
          <p:cNvSpPr/>
          <p:nvPr/>
        </p:nvSpPr>
        <p:spPr>
          <a:xfrm>
            <a:off x="6072967" y="10150105"/>
            <a:ext cx="34531" cy="44107"/>
          </a:xfrm>
          <a:custGeom>
            <a:avLst/>
            <a:gdLst/>
            <a:ahLst/>
            <a:cxnLst/>
            <a:rect l="l" t="t" r="r" b="b"/>
            <a:pathLst>
              <a:path w="34531" h="44107">
                <a:moveTo>
                  <a:pt x="29311" y="44107"/>
                </a:moveTo>
                <a:lnTo>
                  <a:pt x="29311" y="33591"/>
                </a:lnTo>
                <a:lnTo>
                  <a:pt x="34531" y="33591"/>
                </a:lnTo>
                <a:lnTo>
                  <a:pt x="34531" y="25857"/>
                </a:lnTo>
                <a:lnTo>
                  <a:pt x="29311" y="25857"/>
                </a:lnTo>
                <a:lnTo>
                  <a:pt x="29311" y="0"/>
                </a:lnTo>
                <a:lnTo>
                  <a:pt x="16624" y="0"/>
                </a:lnTo>
                <a:lnTo>
                  <a:pt x="0" y="26873"/>
                </a:lnTo>
                <a:lnTo>
                  <a:pt x="0" y="33591"/>
                </a:lnTo>
                <a:lnTo>
                  <a:pt x="19545" y="33591"/>
                </a:lnTo>
                <a:lnTo>
                  <a:pt x="19545" y="44107"/>
                </a:lnTo>
                <a:lnTo>
                  <a:pt x="29311" y="44107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3" name="object 3053"/>
          <p:cNvSpPr/>
          <p:nvPr/>
        </p:nvSpPr>
        <p:spPr>
          <a:xfrm>
            <a:off x="6082530" y="10157979"/>
            <a:ext cx="10248" cy="17983"/>
          </a:xfrm>
          <a:custGeom>
            <a:avLst/>
            <a:gdLst/>
            <a:ahLst/>
            <a:cxnLst/>
            <a:rect l="l" t="t" r="r" b="b"/>
            <a:pathLst>
              <a:path w="10248" h="17983">
                <a:moveTo>
                  <a:pt x="0" y="17983"/>
                </a:moveTo>
                <a:lnTo>
                  <a:pt x="76" y="17843"/>
                </a:lnTo>
                <a:lnTo>
                  <a:pt x="5905" y="8204"/>
                </a:lnTo>
                <a:lnTo>
                  <a:pt x="7404" y="5422"/>
                </a:lnTo>
                <a:lnTo>
                  <a:pt x="8623" y="2844"/>
                </a:lnTo>
                <a:lnTo>
                  <a:pt x="10045" y="0"/>
                </a:lnTo>
                <a:lnTo>
                  <a:pt x="10248" y="0"/>
                </a:lnTo>
                <a:lnTo>
                  <a:pt x="10109" y="2844"/>
                </a:lnTo>
                <a:lnTo>
                  <a:pt x="9982" y="5562"/>
                </a:lnTo>
                <a:lnTo>
                  <a:pt x="9982" y="8204"/>
                </a:lnTo>
                <a:lnTo>
                  <a:pt x="9982" y="17983"/>
                </a:lnTo>
                <a:lnTo>
                  <a:pt x="0" y="17983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5" name="object 2805"/>
          <p:cNvSpPr/>
          <p:nvPr/>
        </p:nvSpPr>
        <p:spPr>
          <a:xfrm>
            <a:off x="6290478" y="9908482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2989" y="70760"/>
                </a:lnTo>
                <a:lnTo>
                  <a:pt x="341045" y="56431"/>
                </a:lnTo>
                <a:lnTo>
                  <a:pt x="336482" y="43117"/>
                </a:lnTo>
                <a:lnTo>
                  <a:pt x="329575" y="31093"/>
                </a:lnTo>
                <a:lnTo>
                  <a:pt x="320599" y="20636"/>
                </a:lnTo>
                <a:lnTo>
                  <a:pt x="309831" y="12022"/>
                </a:lnTo>
                <a:lnTo>
                  <a:pt x="297547" y="5527"/>
                </a:lnTo>
                <a:lnTo>
                  <a:pt x="284022" y="1427"/>
                </a:lnTo>
                <a:lnTo>
                  <a:pt x="269532" y="0"/>
                </a:lnTo>
                <a:lnTo>
                  <a:pt x="70760" y="50"/>
                </a:lnTo>
                <a:lnTo>
                  <a:pt x="56431" y="1994"/>
                </a:lnTo>
                <a:lnTo>
                  <a:pt x="43117" y="6559"/>
                </a:lnTo>
                <a:lnTo>
                  <a:pt x="31093" y="13468"/>
                </a:lnTo>
                <a:lnTo>
                  <a:pt x="20636" y="22444"/>
                </a:lnTo>
                <a:lnTo>
                  <a:pt x="12022" y="33213"/>
                </a:lnTo>
                <a:lnTo>
                  <a:pt x="5527" y="45497"/>
                </a:lnTo>
                <a:lnTo>
                  <a:pt x="1427" y="59021"/>
                </a:lnTo>
                <a:lnTo>
                  <a:pt x="0" y="73507"/>
                </a:lnTo>
                <a:lnTo>
                  <a:pt x="50" y="272279"/>
                </a:lnTo>
                <a:lnTo>
                  <a:pt x="1994" y="286607"/>
                </a:lnTo>
                <a:lnTo>
                  <a:pt x="6559" y="299922"/>
                </a:lnTo>
                <a:lnTo>
                  <a:pt x="13468" y="311946"/>
                </a:lnTo>
                <a:lnTo>
                  <a:pt x="22444" y="322403"/>
                </a:lnTo>
                <a:lnTo>
                  <a:pt x="33213" y="331017"/>
                </a:lnTo>
                <a:lnTo>
                  <a:pt x="45497" y="337512"/>
                </a:lnTo>
                <a:lnTo>
                  <a:pt x="59021" y="341611"/>
                </a:lnTo>
                <a:lnTo>
                  <a:pt x="73507" y="343039"/>
                </a:lnTo>
                <a:lnTo>
                  <a:pt x="272279" y="342989"/>
                </a:lnTo>
                <a:lnTo>
                  <a:pt x="286611" y="341045"/>
                </a:lnTo>
                <a:lnTo>
                  <a:pt x="299927" y="336480"/>
                </a:lnTo>
                <a:lnTo>
                  <a:pt x="311951" y="329571"/>
                </a:lnTo>
                <a:lnTo>
                  <a:pt x="322407" y="320594"/>
                </a:lnTo>
                <a:lnTo>
                  <a:pt x="331020" y="309826"/>
                </a:lnTo>
                <a:lnTo>
                  <a:pt x="337514" y="297542"/>
                </a:lnTo>
                <a:lnTo>
                  <a:pt x="341612" y="284018"/>
                </a:lnTo>
                <a:lnTo>
                  <a:pt x="343039" y="269532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6" name="object 2806"/>
          <p:cNvSpPr/>
          <p:nvPr/>
        </p:nvSpPr>
        <p:spPr>
          <a:xfrm>
            <a:off x="6290478" y="9908482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1612" y="284018"/>
                </a:lnTo>
                <a:lnTo>
                  <a:pt x="337514" y="297542"/>
                </a:lnTo>
                <a:lnTo>
                  <a:pt x="331020" y="309826"/>
                </a:lnTo>
                <a:lnTo>
                  <a:pt x="322407" y="320594"/>
                </a:lnTo>
                <a:lnTo>
                  <a:pt x="311951" y="329571"/>
                </a:lnTo>
                <a:lnTo>
                  <a:pt x="299927" y="336480"/>
                </a:lnTo>
                <a:lnTo>
                  <a:pt x="286611" y="341045"/>
                </a:lnTo>
                <a:lnTo>
                  <a:pt x="272279" y="342989"/>
                </a:lnTo>
                <a:lnTo>
                  <a:pt x="269532" y="343039"/>
                </a:lnTo>
                <a:lnTo>
                  <a:pt x="73507" y="343039"/>
                </a:lnTo>
                <a:lnTo>
                  <a:pt x="59021" y="341611"/>
                </a:lnTo>
                <a:lnTo>
                  <a:pt x="45497" y="337512"/>
                </a:lnTo>
                <a:lnTo>
                  <a:pt x="33213" y="331017"/>
                </a:lnTo>
                <a:lnTo>
                  <a:pt x="22444" y="322403"/>
                </a:lnTo>
                <a:lnTo>
                  <a:pt x="13468" y="311946"/>
                </a:lnTo>
                <a:lnTo>
                  <a:pt x="6559" y="299922"/>
                </a:lnTo>
                <a:lnTo>
                  <a:pt x="1994" y="286607"/>
                </a:lnTo>
                <a:lnTo>
                  <a:pt x="50" y="272279"/>
                </a:lnTo>
                <a:lnTo>
                  <a:pt x="0" y="269532"/>
                </a:lnTo>
                <a:lnTo>
                  <a:pt x="0" y="73507"/>
                </a:lnTo>
                <a:lnTo>
                  <a:pt x="1427" y="59021"/>
                </a:lnTo>
                <a:lnTo>
                  <a:pt x="5527" y="45497"/>
                </a:lnTo>
                <a:lnTo>
                  <a:pt x="12022" y="33213"/>
                </a:lnTo>
                <a:lnTo>
                  <a:pt x="20636" y="22444"/>
                </a:lnTo>
                <a:lnTo>
                  <a:pt x="31093" y="13468"/>
                </a:lnTo>
                <a:lnTo>
                  <a:pt x="43117" y="6559"/>
                </a:lnTo>
                <a:lnTo>
                  <a:pt x="56431" y="1994"/>
                </a:lnTo>
                <a:lnTo>
                  <a:pt x="70760" y="50"/>
                </a:lnTo>
                <a:lnTo>
                  <a:pt x="73507" y="0"/>
                </a:lnTo>
                <a:lnTo>
                  <a:pt x="269532" y="0"/>
                </a:lnTo>
                <a:lnTo>
                  <a:pt x="284022" y="1427"/>
                </a:lnTo>
                <a:lnTo>
                  <a:pt x="297547" y="5527"/>
                </a:lnTo>
                <a:lnTo>
                  <a:pt x="309831" y="12022"/>
                </a:lnTo>
                <a:lnTo>
                  <a:pt x="320599" y="20636"/>
                </a:lnTo>
                <a:lnTo>
                  <a:pt x="329575" y="31093"/>
                </a:lnTo>
                <a:lnTo>
                  <a:pt x="336482" y="43117"/>
                </a:lnTo>
                <a:lnTo>
                  <a:pt x="341045" y="56431"/>
                </a:lnTo>
                <a:lnTo>
                  <a:pt x="342989" y="70760"/>
                </a:lnTo>
                <a:lnTo>
                  <a:pt x="343039" y="73507"/>
                </a:lnTo>
                <a:lnTo>
                  <a:pt x="343039" y="269532"/>
                </a:lnTo>
                <a:close/>
              </a:path>
            </a:pathLst>
          </a:custGeom>
          <a:ln w="16967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7" name="object 2807"/>
          <p:cNvSpPr/>
          <p:nvPr/>
        </p:nvSpPr>
        <p:spPr>
          <a:xfrm>
            <a:off x="6539839" y="10069974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8" name="object 2808"/>
          <p:cNvSpPr/>
          <p:nvPr/>
        </p:nvSpPr>
        <p:spPr>
          <a:xfrm>
            <a:off x="6539839" y="10069974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9" name="object 2809"/>
          <p:cNvSpPr/>
          <p:nvPr/>
        </p:nvSpPr>
        <p:spPr>
          <a:xfrm>
            <a:off x="6435257" y="10069974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0" name="object 2810"/>
          <p:cNvSpPr/>
          <p:nvPr/>
        </p:nvSpPr>
        <p:spPr>
          <a:xfrm>
            <a:off x="6435257" y="10069974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1" name="object 2811"/>
          <p:cNvSpPr/>
          <p:nvPr/>
        </p:nvSpPr>
        <p:spPr>
          <a:xfrm>
            <a:off x="6435257" y="10099258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2" name="object 2812"/>
          <p:cNvSpPr/>
          <p:nvPr/>
        </p:nvSpPr>
        <p:spPr>
          <a:xfrm>
            <a:off x="6435257" y="10099258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ln w="1879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3" name="object 2813"/>
          <p:cNvSpPr/>
          <p:nvPr/>
        </p:nvSpPr>
        <p:spPr>
          <a:xfrm>
            <a:off x="6514273" y="9957217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45" y="3733"/>
                </a:lnTo>
                <a:lnTo>
                  <a:pt x="3479" y="800"/>
                </a:lnTo>
                <a:lnTo>
                  <a:pt x="0" y="0"/>
                </a:lnTo>
                <a:lnTo>
                  <a:pt x="6350" y="728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4" name="object 2814"/>
          <p:cNvSpPr/>
          <p:nvPr/>
        </p:nvSpPr>
        <p:spPr>
          <a:xfrm>
            <a:off x="6514273" y="9957217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45" y="3733"/>
                </a:lnTo>
                <a:lnTo>
                  <a:pt x="3479" y="80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5" name="object 2815"/>
          <p:cNvSpPr/>
          <p:nvPr/>
        </p:nvSpPr>
        <p:spPr>
          <a:xfrm>
            <a:off x="6454472" y="9957212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82" y="800"/>
                </a:lnTo>
                <a:lnTo>
                  <a:pt x="317" y="3746"/>
                </a:lnTo>
                <a:lnTo>
                  <a:pt x="0" y="7289"/>
                </a:lnTo>
                <a:lnTo>
                  <a:pt x="635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6" name="object 2816"/>
          <p:cNvSpPr/>
          <p:nvPr/>
        </p:nvSpPr>
        <p:spPr>
          <a:xfrm>
            <a:off x="6454472" y="9957212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82" y="800"/>
                </a:lnTo>
                <a:lnTo>
                  <a:pt x="317" y="3746"/>
                </a:lnTo>
                <a:lnTo>
                  <a:pt x="0" y="728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7" name="object 2817"/>
          <p:cNvSpPr/>
          <p:nvPr/>
        </p:nvSpPr>
        <p:spPr>
          <a:xfrm>
            <a:off x="6434933" y="10062131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8" name="object 2818"/>
          <p:cNvSpPr/>
          <p:nvPr/>
        </p:nvSpPr>
        <p:spPr>
          <a:xfrm>
            <a:off x="6434933" y="10062131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9" name="object 2819"/>
          <p:cNvSpPr/>
          <p:nvPr/>
        </p:nvSpPr>
        <p:spPr>
          <a:xfrm>
            <a:off x="6432877" y="10069974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0" name="object 2820"/>
          <p:cNvSpPr/>
          <p:nvPr/>
        </p:nvSpPr>
        <p:spPr>
          <a:xfrm>
            <a:off x="6432877" y="10069974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1" name="object 2821"/>
          <p:cNvSpPr/>
          <p:nvPr/>
        </p:nvSpPr>
        <p:spPr>
          <a:xfrm>
            <a:off x="6446079" y="9964507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2" name="object 2822"/>
          <p:cNvSpPr/>
          <p:nvPr/>
        </p:nvSpPr>
        <p:spPr>
          <a:xfrm>
            <a:off x="6446079" y="9964507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3" name="object 2823"/>
          <p:cNvSpPr/>
          <p:nvPr/>
        </p:nvSpPr>
        <p:spPr>
          <a:xfrm>
            <a:off x="6444221" y="10060429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  <a:lnTo>
                  <a:pt x="0" y="170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4" name="object 2824"/>
          <p:cNvSpPr/>
          <p:nvPr/>
        </p:nvSpPr>
        <p:spPr>
          <a:xfrm>
            <a:off x="6444221" y="10060429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5" name="object 2825"/>
          <p:cNvSpPr/>
          <p:nvPr/>
        </p:nvSpPr>
        <p:spPr>
          <a:xfrm>
            <a:off x="6433447" y="10062131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  <a:lnTo>
                  <a:pt x="1485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6" name="object 2826"/>
          <p:cNvSpPr/>
          <p:nvPr/>
        </p:nvSpPr>
        <p:spPr>
          <a:xfrm>
            <a:off x="6433447" y="10062131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7" name="object 2827"/>
          <p:cNvSpPr/>
          <p:nvPr/>
        </p:nvSpPr>
        <p:spPr>
          <a:xfrm>
            <a:off x="6432873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8" name="object 2828"/>
          <p:cNvSpPr/>
          <p:nvPr/>
        </p:nvSpPr>
        <p:spPr>
          <a:xfrm>
            <a:off x="6432873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9" name="object 2829"/>
          <p:cNvSpPr/>
          <p:nvPr/>
        </p:nvSpPr>
        <p:spPr>
          <a:xfrm>
            <a:off x="6520623" y="9964507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0" name="object 2830"/>
          <p:cNvSpPr/>
          <p:nvPr/>
        </p:nvSpPr>
        <p:spPr>
          <a:xfrm>
            <a:off x="6520623" y="9964507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1" name="object 2831"/>
          <p:cNvSpPr/>
          <p:nvPr/>
        </p:nvSpPr>
        <p:spPr>
          <a:xfrm>
            <a:off x="6541651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2" name="object 2832"/>
          <p:cNvSpPr/>
          <p:nvPr/>
        </p:nvSpPr>
        <p:spPr>
          <a:xfrm>
            <a:off x="6541651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3" name="object 2833"/>
          <p:cNvSpPr/>
          <p:nvPr/>
        </p:nvSpPr>
        <p:spPr>
          <a:xfrm>
            <a:off x="6529014" y="10060426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  <a:lnTo>
                  <a:pt x="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4" name="object 2834"/>
          <p:cNvSpPr/>
          <p:nvPr/>
        </p:nvSpPr>
        <p:spPr>
          <a:xfrm>
            <a:off x="6529014" y="10060426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5" name="object 2835"/>
          <p:cNvSpPr/>
          <p:nvPr/>
        </p:nvSpPr>
        <p:spPr>
          <a:xfrm>
            <a:off x="6540165" y="10062136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  <a:lnTo>
                  <a:pt x="1485" y="1358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6" name="object 2836"/>
          <p:cNvSpPr/>
          <p:nvPr/>
        </p:nvSpPr>
        <p:spPr>
          <a:xfrm>
            <a:off x="6540165" y="10062136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7" name="object 2837"/>
          <p:cNvSpPr/>
          <p:nvPr/>
        </p:nvSpPr>
        <p:spPr>
          <a:xfrm>
            <a:off x="6466631" y="9954263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  <a:lnTo>
                  <a:pt x="41833" y="176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8" name="object 2838"/>
          <p:cNvSpPr/>
          <p:nvPr/>
        </p:nvSpPr>
        <p:spPr>
          <a:xfrm>
            <a:off x="6466631" y="9954263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9" name="object 2839"/>
          <p:cNvSpPr/>
          <p:nvPr/>
        </p:nvSpPr>
        <p:spPr>
          <a:xfrm>
            <a:off x="6503708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0" name="object 2840"/>
          <p:cNvSpPr/>
          <p:nvPr/>
        </p:nvSpPr>
        <p:spPr>
          <a:xfrm>
            <a:off x="6503708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1" name="object 2841"/>
          <p:cNvSpPr/>
          <p:nvPr/>
        </p:nvSpPr>
        <p:spPr>
          <a:xfrm>
            <a:off x="6460827" y="9956032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1917" y="736"/>
                </a:lnTo>
                <a:lnTo>
                  <a:pt x="0" y="1181"/>
                </a:lnTo>
                <a:lnTo>
                  <a:pt x="580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2" name="object 2842"/>
          <p:cNvSpPr/>
          <p:nvPr/>
        </p:nvSpPr>
        <p:spPr>
          <a:xfrm>
            <a:off x="6460827" y="9956032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3860" y="342"/>
                </a:lnTo>
                <a:lnTo>
                  <a:pt x="1917" y="736"/>
                </a:lnTo>
                <a:lnTo>
                  <a:pt x="0" y="118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3" name="object 2843"/>
          <p:cNvSpPr/>
          <p:nvPr/>
        </p:nvSpPr>
        <p:spPr>
          <a:xfrm>
            <a:off x="6466631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4" name="object 2844"/>
          <p:cNvSpPr/>
          <p:nvPr/>
        </p:nvSpPr>
        <p:spPr>
          <a:xfrm>
            <a:off x="6466631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5" name="object 2845"/>
          <p:cNvSpPr/>
          <p:nvPr/>
        </p:nvSpPr>
        <p:spPr>
          <a:xfrm>
            <a:off x="6466631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6" name="object 2846"/>
          <p:cNvSpPr/>
          <p:nvPr/>
        </p:nvSpPr>
        <p:spPr>
          <a:xfrm>
            <a:off x="6466631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7" name="object 2847"/>
          <p:cNvSpPr/>
          <p:nvPr/>
        </p:nvSpPr>
        <p:spPr>
          <a:xfrm>
            <a:off x="6508469" y="9956031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1943" y="342"/>
                </a:lnTo>
                <a:lnTo>
                  <a:pt x="0" y="0"/>
                </a:lnTo>
                <a:lnTo>
                  <a:pt x="5803" y="118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8" name="object 2848"/>
          <p:cNvSpPr/>
          <p:nvPr/>
        </p:nvSpPr>
        <p:spPr>
          <a:xfrm>
            <a:off x="6508469" y="9956031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3873" y="736"/>
                </a:lnTo>
                <a:lnTo>
                  <a:pt x="1943" y="342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9" name="object 2849"/>
          <p:cNvSpPr/>
          <p:nvPr/>
        </p:nvSpPr>
        <p:spPr>
          <a:xfrm>
            <a:off x="6508465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0" name="object 2850"/>
          <p:cNvSpPr/>
          <p:nvPr/>
        </p:nvSpPr>
        <p:spPr>
          <a:xfrm>
            <a:off x="6508465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1" name="object 2851"/>
          <p:cNvSpPr/>
          <p:nvPr/>
        </p:nvSpPr>
        <p:spPr>
          <a:xfrm>
            <a:off x="6384764" y="10099932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2" name="object 2852"/>
          <p:cNvSpPr/>
          <p:nvPr/>
        </p:nvSpPr>
        <p:spPr>
          <a:xfrm>
            <a:off x="6384764" y="10099932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3" name="object 2853"/>
          <p:cNvSpPr/>
          <p:nvPr/>
        </p:nvSpPr>
        <p:spPr>
          <a:xfrm>
            <a:off x="6384763" y="10099932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4" name="object 2854"/>
          <p:cNvSpPr/>
          <p:nvPr/>
        </p:nvSpPr>
        <p:spPr>
          <a:xfrm>
            <a:off x="6384763" y="10099932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5" name="object 2855"/>
          <p:cNvSpPr/>
          <p:nvPr/>
        </p:nvSpPr>
        <p:spPr>
          <a:xfrm>
            <a:off x="6381454" y="9946811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6" name="object 2856"/>
          <p:cNvSpPr/>
          <p:nvPr/>
        </p:nvSpPr>
        <p:spPr>
          <a:xfrm>
            <a:off x="6381454" y="9946811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7" name="object 2857"/>
          <p:cNvSpPr/>
          <p:nvPr/>
        </p:nvSpPr>
        <p:spPr>
          <a:xfrm>
            <a:off x="6344679" y="9957377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8" name="object 2858"/>
          <p:cNvSpPr/>
          <p:nvPr/>
        </p:nvSpPr>
        <p:spPr>
          <a:xfrm>
            <a:off x="6344679" y="9957377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9" name="object 2859"/>
          <p:cNvSpPr/>
          <p:nvPr/>
        </p:nvSpPr>
        <p:spPr>
          <a:xfrm>
            <a:off x="6352710" y="997174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0" name="object 2860"/>
          <p:cNvSpPr/>
          <p:nvPr/>
        </p:nvSpPr>
        <p:spPr>
          <a:xfrm>
            <a:off x="6352710" y="997174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1" name="object 2861"/>
          <p:cNvSpPr/>
          <p:nvPr/>
        </p:nvSpPr>
        <p:spPr>
          <a:xfrm>
            <a:off x="6345949" y="9985696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2" name="object 2862"/>
          <p:cNvSpPr/>
          <p:nvPr/>
        </p:nvSpPr>
        <p:spPr>
          <a:xfrm>
            <a:off x="6345949" y="9985696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3" name="object 2863"/>
          <p:cNvSpPr/>
          <p:nvPr/>
        </p:nvSpPr>
        <p:spPr>
          <a:xfrm>
            <a:off x="6358206" y="995737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4" name="object 2864"/>
          <p:cNvSpPr/>
          <p:nvPr/>
        </p:nvSpPr>
        <p:spPr>
          <a:xfrm>
            <a:off x="6358206" y="995737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5" name="object 2865"/>
          <p:cNvSpPr/>
          <p:nvPr/>
        </p:nvSpPr>
        <p:spPr>
          <a:xfrm>
            <a:off x="6368350" y="9971778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6" name="object 2866"/>
          <p:cNvSpPr/>
          <p:nvPr/>
        </p:nvSpPr>
        <p:spPr>
          <a:xfrm>
            <a:off x="6368350" y="9971778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7" name="object 2867"/>
          <p:cNvSpPr/>
          <p:nvPr/>
        </p:nvSpPr>
        <p:spPr>
          <a:xfrm>
            <a:off x="6352390" y="1000035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8" name="object 2868"/>
          <p:cNvSpPr/>
          <p:nvPr/>
        </p:nvSpPr>
        <p:spPr>
          <a:xfrm>
            <a:off x="6352390" y="1000035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9" name="object 2869"/>
          <p:cNvSpPr/>
          <p:nvPr/>
        </p:nvSpPr>
        <p:spPr>
          <a:xfrm>
            <a:off x="6345629" y="10014305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0" name="object 2870"/>
          <p:cNvSpPr/>
          <p:nvPr/>
        </p:nvSpPr>
        <p:spPr>
          <a:xfrm>
            <a:off x="6345629" y="10014305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1" name="object 2871"/>
          <p:cNvSpPr/>
          <p:nvPr/>
        </p:nvSpPr>
        <p:spPr>
          <a:xfrm>
            <a:off x="6357886" y="998598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2" name="object 2872"/>
          <p:cNvSpPr/>
          <p:nvPr/>
        </p:nvSpPr>
        <p:spPr>
          <a:xfrm>
            <a:off x="6357886" y="998598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3" name="object 2873"/>
          <p:cNvSpPr/>
          <p:nvPr/>
        </p:nvSpPr>
        <p:spPr>
          <a:xfrm>
            <a:off x="6368030" y="1000038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4" name="object 2874"/>
          <p:cNvSpPr/>
          <p:nvPr/>
        </p:nvSpPr>
        <p:spPr>
          <a:xfrm>
            <a:off x="6368030" y="1000038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5" name="object 2875"/>
          <p:cNvSpPr/>
          <p:nvPr/>
        </p:nvSpPr>
        <p:spPr>
          <a:xfrm>
            <a:off x="6352575" y="10028854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6" name="object 2876"/>
          <p:cNvSpPr/>
          <p:nvPr/>
        </p:nvSpPr>
        <p:spPr>
          <a:xfrm>
            <a:off x="6352575" y="10028854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7" name="object 2877"/>
          <p:cNvSpPr/>
          <p:nvPr/>
        </p:nvSpPr>
        <p:spPr>
          <a:xfrm>
            <a:off x="6345817" y="10042803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8" name="object 2878"/>
          <p:cNvSpPr/>
          <p:nvPr/>
        </p:nvSpPr>
        <p:spPr>
          <a:xfrm>
            <a:off x="6345817" y="10042803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9" name="object 2879"/>
          <p:cNvSpPr/>
          <p:nvPr/>
        </p:nvSpPr>
        <p:spPr>
          <a:xfrm>
            <a:off x="6358074" y="1001448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0" name="object 2880"/>
          <p:cNvSpPr/>
          <p:nvPr/>
        </p:nvSpPr>
        <p:spPr>
          <a:xfrm>
            <a:off x="6358074" y="1001448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1" name="object 2881"/>
          <p:cNvSpPr/>
          <p:nvPr/>
        </p:nvSpPr>
        <p:spPr>
          <a:xfrm>
            <a:off x="6368218" y="100288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2" name="object 2882"/>
          <p:cNvSpPr/>
          <p:nvPr/>
        </p:nvSpPr>
        <p:spPr>
          <a:xfrm>
            <a:off x="6368218" y="100288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3" name="object 2883"/>
          <p:cNvSpPr/>
          <p:nvPr/>
        </p:nvSpPr>
        <p:spPr>
          <a:xfrm>
            <a:off x="6352600" y="100573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4" name="object 2884"/>
          <p:cNvSpPr/>
          <p:nvPr/>
        </p:nvSpPr>
        <p:spPr>
          <a:xfrm>
            <a:off x="6352600" y="100573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5" name="object 2885"/>
          <p:cNvSpPr/>
          <p:nvPr/>
        </p:nvSpPr>
        <p:spPr>
          <a:xfrm>
            <a:off x="6345842" y="100712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6" name="object 2886"/>
          <p:cNvSpPr/>
          <p:nvPr/>
        </p:nvSpPr>
        <p:spPr>
          <a:xfrm>
            <a:off x="6345842" y="100712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7" name="object 2887"/>
          <p:cNvSpPr/>
          <p:nvPr/>
        </p:nvSpPr>
        <p:spPr>
          <a:xfrm>
            <a:off x="6358097" y="100429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8" name="object 2888"/>
          <p:cNvSpPr/>
          <p:nvPr/>
        </p:nvSpPr>
        <p:spPr>
          <a:xfrm>
            <a:off x="6358097" y="100429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9" name="object 2889"/>
          <p:cNvSpPr/>
          <p:nvPr/>
        </p:nvSpPr>
        <p:spPr>
          <a:xfrm>
            <a:off x="6368242" y="1005737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0" name="object 2890"/>
          <p:cNvSpPr/>
          <p:nvPr/>
        </p:nvSpPr>
        <p:spPr>
          <a:xfrm>
            <a:off x="6368242" y="1005737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1" name="object 2891"/>
          <p:cNvSpPr/>
          <p:nvPr/>
        </p:nvSpPr>
        <p:spPr>
          <a:xfrm>
            <a:off x="6352518" y="100858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2" name="object 2892"/>
          <p:cNvSpPr/>
          <p:nvPr/>
        </p:nvSpPr>
        <p:spPr>
          <a:xfrm>
            <a:off x="6352518" y="100858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3" name="object 2893"/>
          <p:cNvSpPr/>
          <p:nvPr/>
        </p:nvSpPr>
        <p:spPr>
          <a:xfrm>
            <a:off x="6345760" y="100997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4" name="object 2894"/>
          <p:cNvSpPr/>
          <p:nvPr/>
        </p:nvSpPr>
        <p:spPr>
          <a:xfrm>
            <a:off x="6345760" y="100997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5" name="object 2895"/>
          <p:cNvSpPr/>
          <p:nvPr/>
        </p:nvSpPr>
        <p:spPr>
          <a:xfrm>
            <a:off x="6358017" y="100714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6" name="object 2896"/>
          <p:cNvSpPr/>
          <p:nvPr/>
        </p:nvSpPr>
        <p:spPr>
          <a:xfrm>
            <a:off x="6358017" y="100714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7" name="object 2897"/>
          <p:cNvSpPr/>
          <p:nvPr/>
        </p:nvSpPr>
        <p:spPr>
          <a:xfrm>
            <a:off x="6368161" y="10085873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8" name="object 2898"/>
          <p:cNvSpPr/>
          <p:nvPr/>
        </p:nvSpPr>
        <p:spPr>
          <a:xfrm>
            <a:off x="6368161" y="10085873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9" name="object 2899"/>
          <p:cNvSpPr/>
          <p:nvPr/>
        </p:nvSpPr>
        <p:spPr>
          <a:xfrm>
            <a:off x="6352357" y="1011421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0" name="object 2900"/>
          <p:cNvSpPr/>
          <p:nvPr/>
        </p:nvSpPr>
        <p:spPr>
          <a:xfrm>
            <a:off x="6352357" y="1011421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1" name="object 2901"/>
          <p:cNvSpPr/>
          <p:nvPr/>
        </p:nvSpPr>
        <p:spPr>
          <a:xfrm>
            <a:off x="6345596" y="10128158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2" name="object 2902"/>
          <p:cNvSpPr/>
          <p:nvPr/>
        </p:nvSpPr>
        <p:spPr>
          <a:xfrm>
            <a:off x="6345596" y="10128158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3" name="object 2903"/>
          <p:cNvSpPr/>
          <p:nvPr/>
        </p:nvSpPr>
        <p:spPr>
          <a:xfrm>
            <a:off x="6357853" y="1009984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4" name="object 2904"/>
          <p:cNvSpPr/>
          <p:nvPr/>
        </p:nvSpPr>
        <p:spPr>
          <a:xfrm>
            <a:off x="6357853" y="1009984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5" name="object 2905"/>
          <p:cNvSpPr/>
          <p:nvPr/>
        </p:nvSpPr>
        <p:spPr>
          <a:xfrm>
            <a:off x="6367997" y="10114239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6" name="object 2906"/>
          <p:cNvSpPr/>
          <p:nvPr/>
        </p:nvSpPr>
        <p:spPr>
          <a:xfrm>
            <a:off x="6367997" y="10114239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7" name="object 2907"/>
          <p:cNvSpPr/>
          <p:nvPr/>
        </p:nvSpPr>
        <p:spPr>
          <a:xfrm>
            <a:off x="6352658" y="1014317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8" name="object 2908"/>
          <p:cNvSpPr/>
          <p:nvPr/>
        </p:nvSpPr>
        <p:spPr>
          <a:xfrm>
            <a:off x="6352658" y="1014317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9" name="object 2909"/>
          <p:cNvSpPr/>
          <p:nvPr/>
        </p:nvSpPr>
        <p:spPr>
          <a:xfrm>
            <a:off x="6345899" y="10157123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0" name="object 2910"/>
          <p:cNvSpPr/>
          <p:nvPr/>
        </p:nvSpPr>
        <p:spPr>
          <a:xfrm>
            <a:off x="6345899" y="10157123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1" name="object 2911"/>
          <p:cNvSpPr/>
          <p:nvPr/>
        </p:nvSpPr>
        <p:spPr>
          <a:xfrm>
            <a:off x="6358155" y="1012880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2" name="object 2912"/>
          <p:cNvSpPr/>
          <p:nvPr/>
        </p:nvSpPr>
        <p:spPr>
          <a:xfrm>
            <a:off x="6358155" y="1012880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3" name="object 2913"/>
          <p:cNvSpPr/>
          <p:nvPr/>
        </p:nvSpPr>
        <p:spPr>
          <a:xfrm>
            <a:off x="6368299" y="1014320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4" name="object 2914"/>
          <p:cNvSpPr/>
          <p:nvPr/>
        </p:nvSpPr>
        <p:spPr>
          <a:xfrm>
            <a:off x="6368299" y="1014320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5" name="object 2915"/>
          <p:cNvSpPr/>
          <p:nvPr/>
        </p:nvSpPr>
        <p:spPr>
          <a:xfrm>
            <a:off x="6352682" y="1017166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6" name="object 2916"/>
          <p:cNvSpPr/>
          <p:nvPr/>
        </p:nvSpPr>
        <p:spPr>
          <a:xfrm>
            <a:off x="6352682" y="1017166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7" name="object 2917"/>
          <p:cNvSpPr/>
          <p:nvPr/>
        </p:nvSpPr>
        <p:spPr>
          <a:xfrm>
            <a:off x="6345924" y="1018561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8" name="object 2918"/>
          <p:cNvSpPr/>
          <p:nvPr/>
        </p:nvSpPr>
        <p:spPr>
          <a:xfrm>
            <a:off x="6345924" y="1018561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9" name="object 2919"/>
          <p:cNvSpPr/>
          <p:nvPr/>
        </p:nvSpPr>
        <p:spPr>
          <a:xfrm>
            <a:off x="6358181" y="1015729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0" name="object 2920"/>
          <p:cNvSpPr/>
          <p:nvPr/>
        </p:nvSpPr>
        <p:spPr>
          <a:xfrm>
            <a:off x="6358181" y="1015729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1" name="object 2921"/>
          <p:cNvSpPr/>
          <p:nvPr/>
        </p:nvSpPr>
        <p:spPr>
          <a:xfrm>
            <a:off x="6368324" y="1017169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2" name="object 2922"/>
          <p:cNvSpPr/>
          <p:nvPr/>
        </p:nvSpPr>
        <p:spPr>
          <a:xfrm>
            <a:off x="6368324" y="1017169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3" name="object 2923"/>
          <p:cNvSpPr/>
          <p:nvPr/>
        </p:nvSpPr>
        <p:spPr>
          <a:xfrm>
            <a:off x="6406826" y="10148481"/>
            <a:ext cx="50482" cy="45732"/>
          </a:xfrm>
          <a:custGeom>
            <a:avLst/>
            <a:gdLst/>
            <a:ahLst/>
            <a:cxnLst/>
            <a:rect l="l" t="t" r="r" b="b"/>
            <a:pathLst>
              <a:path w="50482" h="45732">
                <a:moveTo>
                  <a:pt x="40436" y="45732"/>
                </a:moveTo>
                <a:lnTo>
                  <a:pt x="50482" y="45732"/>
                </a:lnTo>
                <a:lnTo>
                  <a:pt x="48031" y="0"/>
                </a:lnTo>
                <a:lnTo>
                  <a:pt x="34467" y="0"/>
                </a:lnTo>
                <a:lnTo>
                  <a:pt x="29654" y="15201"/>
                </a:lnTo>
                <a:lnTo>
                  <a:pt x="28092" y="20358"/>
                </a:lnTo>
                <a:lnTo>
                  <a:pt x="26530" y="26327"/>
                </a:lnTo>
                <a:lnTo>
                  <a:pt x="25311" y="31623"/>
                </a:lnTo>
                <a:lnTo>
                  <a:pt x="25031" y="31623"/>
                </a:lnTo>
                <a:lnTo>
                  <a:pt x="24015" y="26263"/>
                </a:lnTo>
                <a:lnTo>
                  <a:pt x="22656" y="20561"/>
                </a:lnTo>
                <a:lnTo>
                  <a:pt x="21170" y="15328"/>
                </a:lnTo>
                <a:lnTo>
                  <a:pt x="16687" y="0"/>
                </a:lnTo>
                <a:lnTo>
                  <a:pt x="2908" y="0"/>
                </a:lnTo>
                <a:lnTo>
                  <a:pt x="0" y="45732"/>
                </a:lnTo>
                <a:lnTo>
                  <a:pt x="9563" y="45732"/>
                </a:lnTo>
                <a:lnTo>
                  <a:pt x="10439" y="28359"/>
                </a:lnTo>
                <a:lnTo>
                  <a:pt x="10718" y="22656"/>
                </a:lnTo>
                <a:lnTo>
                  <a:pt x="10985" y="15608"/>
                </a:lnTo>
                <a:lnTo>
                  <a:pt x="11188" y="9436"/>
                </a:lnTo>
                <a:lnTo>
                  <a:pt x="11328" y="9436"/>
                </a:lnTo>
                <a:lnTo>
                  <a:pt x="12484" y="15468"/>
                </a:lnTo>
                <a:lnTo>
                  <a:pt x="13970" y="21920"/>
                </a:lnTo>
                <a:lnTo>
                  <a:pt x="15468" y="27343"/>
                </a:lnTo>
                <a:lnTo>
                  <a:pt x="20358" y="44983"/>
                </a:lnTo>
                <a:lnTo>
                  <a:pt x="28422" y="44983"/>
                </a:lnTo>
                <a:lnTo>
                  <a:pt x="33985" y="27139"/>
                </a:lnTo>
                <a:lnTo>
                  <a:pt x="35750" y="21780"/>
                </a:lnTo>
                <a:lnTo>
                  <a:pt x="37655" y="15265"/>
                </a:lnTo>
                <a:lnTo>
                  <a:pt x="39141" y="9436"/>
                </a:lnTo>
                <a:lnTo>
                  <a:pt x="39281" y="9436"/>
                </a:lnTo>
                <a:lnTo>
                  <a:pt x="39281" y="16154"/>
                </a:lnTo>
                <a:lnTo>
                  <a:pt x="39484" y="22733"/>
                </a:lnTo>
                <a:lnTo>
                  <a:pt x="39687" y="28232"/>
                </a:lnTo>
                <a:lnTo>
                  <a:pt x="40436" y="4573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4" name="object 2924"/>
          <p:cNvSpPr/>
          <p:nvPr/>
        </p:nvSpPr>
        <p:spPr>
          <a:xfrm>
            <a:off x="6465243" y="10148136"/>
            <a:ext cx="33921" cy="46545"/>
          </a:xfrm>
          <a:custGeom>
            <a:avLst/>
            <a:gdLst/>
            <a:ahLst/>
            <a:cxnLst/>
            <a:rect l="l" t="t" r="r" b="b"/>
            <a:pathLst>
              <a:path w="33921" h="46545">
                <a:moveTo>
                  <a:pt x="0" y="45872"/>
                </a:moveTo>
                <a:lnTo>
                  <a:pt x="2311" y="46215"/>
                </a:lnTo>
                <a:lnTo>
                  <a:pt x="6108" y="46545"/>
                </a:lnTo>
                <a:lnTo>
                  <a:pt x="11201" y="46545"/>
                </a:lnTo>
                <a:lnTo>
                  <a:pt x="20281" y="46545"/>
                </a:lnTo>
                <a:lnTo>
                  <a:pt x="25857" y="45059"/>
                </a:lnTo>
                <a:lnTo>
                  <a:pt x="29171" y="42418"/>
                </a:lnTo>
                <a:lnTo>
                  <a:pt x="32029" y="40170"/>
                </a:lnTo>
                <a:lnTo>
                  <a:pt x="33921" y="36918"/>
                </a:lnTo>
                <a:lnTo>
                  <a:pt x="33921" y="32715"/>
                </a:lnTo>
                <a:lnTo>
                  <a:pt x="33921" y="26809"/>
                </a:lnTo>
                <a:lnTo>
                  <a:pt x="30060" y="22809"/>
                </a:lnTo>
                <a:lnTo>
                  <a:pt x="24828" y="21450"/>
                </a:lnTo>
                <a:lnTo>
                  <a:pt x="24828" y="21310"/>
                </a:lnTo>
                <a:lnTo>
                  <a:pt x="29921" y="19342"/>
                </a:lnTo>
                <a:lnTo>
                  <a:pt x="32296" y="15608"/>
                </a:lnTo>
                <a:lnTo>
                  <a:pt x="32296" y="11607"/>
                </a:lnTo>
                <a:lnTo>
                  <a:pt x="32296" y="7404"/>
                </a:lnTo>
                <a:lnTo>
                  <a:pt x="30060" y="4279"/>
                </a:lnTo>
                <a:lnTo>
                  <a:pt x="26873" y="2578"/>
                </a:lnTo>
                <a:lnTo>
                  <a:pt x="23545" y="609"/>
                </a:lnTo>
                <a:lnTo>
                  <a:pt x="19672" y="0"/>
                </a:lnTo>
                <a:lnTo>
                  <a:pt x="13373" y="0"/>
                </a:lnTo>
                <a:lnTo>
                  <a:pt x="8140" y="0"/>
                </a:lnTo>
                <a:lnTo>
                  <a:pt x="2717" y="482"/>
                </a:lnTo>
                <a:lnTo>
                  <a:pt x="0" y="1016"/>
                </a:lnTo>
                <a:lnTo>
                  <a:pt x="0" y="4587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5" name="object 2925"/>
          <p:cNvSpPr/>
          <p:nvPr/>
        </p:nvSpPr>
        <p:spPr>
          <a:xfrm>
            <a:off x="6475492" y="10155668"/>
            <a:ext cx="11734" cy="10934"/>
          </a:xfrm>
          <a:custGeom>
            <a:avLst/>
            <a:gdLst/>
            <a:ahLst/>
            <a:cxnLst/>
            <a:rect l="l" t="t" r="r" b="b"/>
            <a:pathLst>
              <a:path w="11734" h="10934">
                <a:moveTo>
                  <a:pt x="0" y="342"/>
                </a:moveTo>
                <a:lnTo>
                  <a:pt x="812" y="139"/>
                </a:lnTo>
                <a:lnTo>
                  <a:pt x="2095" y="0"/>
                </a:lnTo>
                <a:lnTo>
                  <a:pt x="4406" y="0"/>
                </a:lnTo>
                <a:lnTo>
                  <a:pt x="9093" y="0"/>
                </a:lnTo>
                <a:lnTo>
                  <a:pt x="11734" y="1841"/>
                </a:lnTo>
                <a:lnTo>
                  <a:pt x="11734" y="5295"/>
                </a:lnTo>
                <a:lnTo>
                  <a:pt x="11734" y="8686"/>
                </a:lnTo>
                <a:lnTo>
                  <a:pt x="8889" y="10934"/>
                </a:lnTo>
                <a:lnTo>
                  <a:pt x="3390" y="10934"/>
                </a:lnTo>
                <a:lnTo>
                  <a:pt x="0" y="10934"/>
                </a:lnTo>
                <a:lnTo>
                  <a:pt x="0" y="34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6" name="object 2926"/>
          <p:cNvSpPr/>
          <p:nvPr/>
        </p:nvSpPr>
        <p:spPr>
          <a:xfrm>
            <a:off x="6475492" y="10173994"/>
            <a:ext cx="12826" cy="13093"/>
          </a:xfrm>
          <a:custGeom>
            <a:avLst/>
            <a:gdLst/>
            <a:ahLst/>
            <a:cxnLst/>
            <a:rect l="l" t="t" r="r" b="b"/>
            <a:pathLst>
              <a:path w="12826" h="13093">
                <a:moveTo>
                  <a:pt x="0" y="0"/>
                </a:moveTo>
                <a:lnTo>
                  <a:pt x="3530" y="0"/>
                </a:lnTo>
                <a:lnTo>
                  <a:pt x="8686" y="0"/>
                </a:lnTo>
                <a:lnTo>
                  <a:pt x="12826" y="1828"/>
                </a:lnTo>
                <a:lnTo>
                  <a:pt x="12826" y="6451"/>
                </a:lnTo>
                <a:lnTo>
                  <a:pt x="12826" y="11264"/>
                </a:lnTo>
                <a:lnTo>
                  <a:pt x="8686" y="13093"/>
                </a:lnTo>
                <a:lnTo>
                  <a:pt x="4000" y="13093"/>
                </a:lnTo>
                <a:lnTo>
                  <a:pt x="2235" y="13093"/>
                </a:lnTo>
                <a:lnTo>
                  <a:pt x="1015" y="13093"/>
                </a:lnTo>
                <a:lnTo>
                  <a:pt x="0" y="12890"/>
                </a:lnTo>
                <a:lnTo>
                  <a:pt x="0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7" name="object 2927"/>
          <p:cNvSpPr/>
          <p:nvPr/>
        </p:nvSpPr>
        <p:spPr>
          <a:xfrm>
            <a:off x="6507513" y="10150106"/>
            <a:ext cx="20218" cy="44107"/>
          </a:xfrm>
          <a:custGeom>
            <a:avLst/>
            <a:gdLst/>
            <a:ahLst/>
            <a:cxnLst/>
            <a:rect l="l" t="t" r="r" b="b"/>
            <a:pathLst>
              <a:path w="20218" h="44107">
                <a:moveTo>
                  <a:pt x="10248" y="44107"/>
                </a:moveTo>
                <a:lnTo>
                  <a:pt x="20218" y="44107"/>
                </a:lnTo>
                <a:lnTo>
                  <a:pt x="20218" y="0"/>
                </a:lnTo>
                <a:lnTo>
                  <a:pt x="11747" y="0"/>
                </a:lnTo>
                <a:lnTo>
                  <a:pt x="0" y="5435"/>
                </a:lnTo>
                <a:lnTo>
                  <a:pt x="1701" y="13169"/>
                </a:lnTo>
                <a:lnTo>
                  <a:pt x="10109" y="9156"/>
                </a:lnTo>
                <a:lnTo>
                  <a:pt x="10248" y="9156"/>
                </a:lnTo>
                <a:lnTo>
                  <a:pt x="10248" y="44107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8" name="object 2928"/>
          <p:cNvSpPr/>
          <p:nvPr/>
        </p:nvSpPr>
        <p:spPr>
          <a:xfrm>
            <a:off x="6542255" y="10150107"/>
            <a:ext cx="31216" cy="44856"/>
          </a:xfrm>
          <a:custGeom>
            <a:avLst/>
            <a:gdLst/>
            <a:ahLst/>
            <a:cxnLst/>
            <a:rect l="l" t="t" r="r" b="b"/>
            <a:pathLst>
              <a:path w="31216" h="44856">
                <a:moveTo>
                  <a:pt x="29451" y="0"/>
                </a:moveTo>
                <a:lnTo>
                  <a:pt x="5156" y="0"/>
                </a:lnTo>
                <a:lnTo>
                  <a:pt x="2311" y="23075"/>
                </a:lnTo>
                <a:lnTo>
                  <a:pt x="4076" y="22796"/>
                </a:lnTo>
                <a:lnTo>
                  <a:pt x="5765" y="22669"/>
                </a:lnTo>
                <a:lnTo>
                  <a:pt x="8216" y="22669"/>
                </a:lnTo>
                <a:lnTo>
                  <a:pt x="17030" y="22669"/>
                </a:lnTo>
                <a:lnTo>
                  <a:pt x="20624" y="25450"/>
                </a:lnTo>
                <a:lnTo>
                  <a:pt x="20624" y="30060"/>
                </a:lnTo>
                <a:lnTo>
                  <a:pt x="20624" y="34747"/>
                </a:lnTo>
                <a:lnTo>
                  <a:pt x="16078" y="36779"/>
                </a:lnTo>
                <a:lnTo>
                  <a:pt x="11810" y="36779"/>
                </a:lnTo>
                <a:lnTo>
                  <a:pt x="7810" y="36779"/>
                </a:lnTo>
                <a:lnTo>
                  <a:pt x="3797" y="35560"/>
                </a:lnTo>
                <a:lnTo>
                  <a:pt x="1904" y="34607"/>
                </a:lnTo>
                <a:lnTo>
                  <a:pt x="0" y="42341"/>
                </a:lnTo>
                <a:lnTo>
                  <a:pt x="2451" y="43624"/>
                </a:lnTo>
                <a:lnTo>
                  <a:pt x="6921" y="44856"/>
                </a:lnTo>
                <a:lnTo>
                  <a:pt x="12280" y="44856"/>
                </a:lnTo>
                <a:lnTo>
                  <a:pt x="24155" y="44856"/>
                </a:lnTo>
                <a:lnTo>
                  <a:pt x="31216" y="37592"/>
                </a:lnTo>
                <a:lnTo>
                  <a:pt x="31216" y="29387"/>
                </a:lnTo>
                <a:lnTo>
                  <a:pt x="31216" y="24155"/>
                </a:lnTo>
                <a:lnTo>
                  <a:pt x="29184" y="20497"/>
                </a:lnTo>
                <a:lnTo>
                  <a:pt x="25857" y="18249"/>
                </a:lnTo>
                <a:lnTo>
                  <a:pt x="22796" y="16014"/>
                </a:lnTo>
                <a:lnTo>
                  <a:pt x="18453" y="15062"/>
                </a:lnTo>
                <a:lnTo>
                  <a:pt x="14249" y="15062"/>
                </a:lnTo>
                <a:lnTo>
                  <a:pt x="13169" y="15062"/>
                </a:lnTo>
                <a:lnTo>
                  <a:pt x="12357" y="15125"/>
                </a:lnTo>
                <a:lnTo>
                  <a:pt x="11404" y="15201"/>
                </a:lnTo>
                <a:lnTo>
                  <a:pt x="12357" y="8483"/>
                </a:lnTo>
                <a:lnTo>
                  <a:pt x="29451" y="8483"/>
                </a:lnTo>
                <a:lnTo>
                  <a:pt x="29451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2" name="object 2702"/>
          <p:cNvSpPr/>
          <p:nvPr/>
        </p:nvSpPr>
        <p:spPr>
          <a:xfrm>
            <a:off x="6758478" y="9908482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2989" y="70760"/>
                </a:lnTo>
                <a:lnTo>
                  <a:pt x="341045" y="56431"/>
                </a:lnTo>
                <a:lnTo>
                  <a:pt x="336482" y="43117"/>
                </a:lnTo>
                <a:lnTo>
                  <a:pt x="329575" y="31093"/>
                </a:lnTo>
                <a:lnTo>
                  <a:pt x="320599" y="20636"/>
                </a:lnTo>
                <a:lnTo>
                  <a:pt x="309831" y="12022"/>
                </a:lnTo>
                <a:lnTo>
                  <a:pt x="297547" y="5527"/>
                </a:lnTo>
                <a:lnTo>
                  <a:pt x="284022" y="1427"/>
                </a:lnTo>
                <a:lnTo>
                  <a:pt x="269532" y="0"/>
                </a:lnTo>
                <a:lnTo>
                  <a:pt x="70760" y="50"/>
                </a:lnTo>
                <a:lnTo>
                  <a:pt x="56431" y="1994"/>
                </a:lnTo>
                <a:lnTo>
                  <a:pt x="43117" y="6559"/>
                </a:lnTo>
                <a:lnTo>
                  <a:pt x="31093" y="13468"/>
                </a:lnTo>
                <a:lnTo>
                  <a:pt x="20636" y="22444"/>
                </a:lnTo>
                <a:lnTo>
                  <a:pt x="12022" y="33213"/>
                </a:lnTo>
                <a:lnTo>
                  <a:pt x="5527" y="45497"/>
                </a:lnTo>
                <a:lnTo>
                  <a:pt x="1427" y="59021"/>
                </a:lnTo>
                <a:lnTo>
                  <a:pt x="0" y="73507"/>
                </a:lnTo>
                <a:lnTo>
                  <a:pt x="50" y="272279"/>
                </a:lnTo>
                <a:lnTo>
                  <a:pt x="1994" y="286607"/>
                </a:lnTo>
                <a:lnTo>
                  <a:pt x="6559" y="299922"/>
                </a:lnTo>
                <a:lnTo>
                  <a:pt x="13468" y="311946"/>
                </a:lnTo>
                <a:lnTo>
                  <a:pt x="22444" y="322403"/>
                </a:lnTo>
                <a:lnTo>
                  <a:pt x="33213" y="331017"/>
                </a:lnTo>
                <a:lnTo>
                  <a:pt x="45497" y="337512"/>
                </a:lnTo>
                <a:lnTo>
                  <a:pt x="59021" y="341611"/>
                </a:lnTo>
                <a:lnTo>
                  <a:pt x="73507" y="343039"/>
                </a:lnTo>
                <a:lnTo>
                  <a:pt x="272279" y="342989"/>
                </a:lnTo>
                <a:lnTo>
                  <a:pt x="286611" y="341045"/>
                </a:lnTo>
                <a:lnTo>
                  <a:pt x="299927" y="336480"/>
                </a:lnTo>
                <a:lnTo>
                  <a:pt x="311951" y="329571"/>
                </a:lnTo>
                <a:lnTo>
                  <a:pt x="322407" y="320594"/>
                </a:lnTo>
                <a:lnTo>
                  <a:pt x="331020" y="309826"/>
                </a:lnTo>
                <a:lnTo>
                  <a:pt x="337514" y="297542"/>
                </a:lnTo>
                <a:lnTo>
                  <a:pt x="341612" y="284018"/>
                </a:lnTo>
                <a:lnTo>
                  <a:pt x="343039" y="269532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3" name="object 2703"/>
          <p:cNvSpPr/>
          <p:nvPr/>
        </p:nvSpPr>
        <p:spPr>
          <a:xfrm>
            <a:off x="6758478" y="9908482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1612" y="284018"/>
                </a:lnTo>
                <a:lnTo>
                  <a:pt x="337514" y="297542"/>
                </a:lnTo>
                <a:lnTo>
                  <a:pt x="331020" y="309826"/>
                </a:lnTo>
                <a:lnTo>
                  <a:pt x="322407" y="320594"/>
                </a:lnTo>
                <a:lnTo>
                  <a:pt x="311951" y="329571"/>
                </a:lnTo>
                <a:lnTo>
                  <a:pt x="299927" y="336480"/>
                </a:lnTo>
                <a:lnTo>
                  <a:pt x="286611" y="341045"/>
                </a:lnTo>
                <a:lnTo>
                  <a:pt x="272279" y="342989"/>
                </a:lnTo>
                <a:lnTo>
                  <a:pt x="269532" y="343039"/>
                </a:lnTo>
                <a:lnTo>
                  <a:pt x="73507" y="343039"/>
                </a:lnTo>
                <a:lnTo>
                  <a:pt x="59021" y="341611"/>
                </a:lnTo>
                <a:lnTo>
                  <a:pt x="45497" y="337512"/>
                </a:lnTo>
                <a:lnTo>
                  <a:pt x="33213" y="331017"/>
                </a:lnTo>
                <a:lnTo>
                  <a:pt x="22444" y="322403"/>
                </a:lnTo>
                <a:lnTo>
                  <a:pt x="13468" y="311946"/>
                </a:lnTo>
                <a:lnTo>
                  <a:pt x="6559" y="299922"/>
                </a:lnTo>
                <a:lnTo>
                  <a:pt x="1994" y="286607"/>
                </a:lnTo>
                <a:lnTo>
                  <a:pt x="50" y="272279"/>
                </a:lnTo>
                <a:lnTo>
                  <a:pt x="0" y="269532"/>
                </a:lnTo>
                <a:lnTo>
                  <a:pt x="0" y="73507"/>
                </a:lnTo>
                <a:lnTo>
                  <a:pt x="1427" y="59021"/>
                </a:lnTo>
                <a:lnTo>
                  <a:pt x="5527" y="45497"/>
                </a:lnTo>
                <a:lnTo>
                  <a:pt x="12022" y="33213"/>
                </a:lnTo>
                <a:lnTo>
                  <a:pt x="20636" y="22444"/>
                </a:lnTo>
                <a:lnTo>
                  <a:pt x="31093" y="13468"/>
                </a:lnTo>
                <a:lnTo>
                  <a:pt x="43117" y="6559"/>
                </a:lnTo>
                <a:lnTo>
                  <a:pt x="56431" y="1994"/>
                </a:lnTo>
                <a:lnTo>
                  <a:pt x="70760" y="50"/>
                </a:lnTo>
                <a:lnTo>
                  <a:pt x="73507" y="0"/>
                </a:lnTo>
                <a:lnTo>
                  <a:pt x="269532" y="0"/>
                </a:lnTo>
                <a:lnTo>
                  <a:pt x="284022" y="1427"/>
                </a:lnTo>
                <a:lnTo>
                  <a:pt x="297547" y="5527"/>
                </a:lnTo>
                <a:lnTo>
                  <a:pt x="309831" y="12022"/>
                </a:lnTo>
                <a:lnTo>
                  <a:pt x="320599" y="20636"/>
                </a:lnTo>
                <a:lnTo>
                  <a:pt x="329575" y="31093"/>
                </a:lnTo>
                <a:lnTo>
                  <a:pt x="336482" y="43117"/>
                </a:lnTo>
                <a:lnTo>
                  <a:pt x="341045" y="56431"/>
                </a:lnTo>
                <a:lnTo>
                  <a:pt x="342989" y="70760"/>
                </a:lnTo>
                <a:lnTo>
                  <a:pt x="343039" y="73507"/>
                </a:lnTo>
                <a:lnTo>
                  <a:pt x="343039" y="269532"/>
                </a:lnTo>
                <a:close/>
              </a:path>
            </a:pathLst>
          </a:custGeom>
          <a:ln w="16967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4" name="object 2704"/>
          <p:cNvSpPr/>
          <p:nvPr/>
        </p:nvSpPr>
        <p:spPr>
          <a:xfrm>
            <a:off x="7024152" y="10135215"/>
            <a:ext cx="1422" cy="1422"/>
          </a:xfrm>
          <a:custGeom>
            <a:avLst/>
            <a:gdLst/>
            <a:ahLst/>
            <a:cxnLst/>
            <a:rect l="l" t="t" r="r" b="b"/>
            <a:pathLst>
              <a:path w="1422" h="1422">
                <a:moveTo>
                  <a:pt x="711" y="711"/>
                </a:moveTo>
                <a:lnTo>
                  <a:pt x="711" y="0"/>
                </a:lnTo>
                <a:lnTo>
                  <a:pt x="1104" y="0"/>
                </a:lnTo>
                <a:lnTo>
                  <a:pt x="1422" y="317"/>
                </a:lnTo>
                <a:lnTo>
                  <a:pt x="1422" y="1104"/>
                </a:lnTo>
                <a:lnTo>
                  <a:pt x="1104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5" name="object 2705"/>
          <p:cNvSpPr/>
          <p:nvPr/>
        </p:nvSpPr>
        <p:spPr>
          <a:xfrm>
            <a:off x="7024152" y="10135210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0"/>
                </a:moveTo>
                <a:lnTo>
                  <a:pt x="711" y="711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6" name="object 2706"/>
          <p:cNvSpPr/>
          <p:nvPr/>
        </p:nvSpPr>
        <p:spPr>
          <a:xfrm>
            <a:off x="7017553" y="10127956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2654"/>
                </a:moveTo>
                <a:lnTo>
                  <a:pt x="2654" y="1181"/>
                </a:lnTo>
                <a:lnTo>
                  <a:pt x="0" y="0"/>
                </a:lnTo>
                <a:lnTo>
                  <a:pt x="0" y="5308"/>
                </a:lnTo>
                <a:lnTo>
                  <a:pt x="1460" y="5308"/>
                </a:lnTo>
                <a:lnTo>
                  <a:pt x="2654" y="26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7" name="object 2707"/>
          <p:cNvSpPr/>
          <p:nvPr/>
        </p:nvSpPr>
        <p:spPr>
          <a:xfrm>
            <a:off x="7012141" y="10065528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0" y="0"/>
                </a:moveTo>
                <a:lnTo>
                  <a:pt x="0" y="5334"/>
                </a:lnTo>
                <a:lnTo>
                  <a:pt x="2654" y="4127"/>
                </a:lnTo>
                <a:lnTo>
                  <a:pt x="2654" y="1206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8" name="object 2708"/>
          <p:cNvSpPr/>
          <p:nvPr/>
        </p:nvSpPr>
        <p:spPr>
          <a:xfrm>
            <a:off x="7004344" y="10070862"/>
            <a:ext cx="10299" cy="57099"/>
          </a:xfrm>
          <a:custGeom>
            <a:avLst/>
            <a:gdLst/>
            <a:ahLst/>
            <a:cxnLst/>
            <a:rect l="l" t="t" r="r" b="b"/>
            <a:pathLst>
              <a:path w="10299" h="57099">
                <a:moveTo>
                  <a:pt x="5346" y="0"/>
                </a:moveTo>
                <a:lnTo>
                  <a:pt x="0" y="0"/>
                </a:lnTo>
                <a:lnTo>
                  <a:pt x="4953" y="57099"/>
                </a:lnTo>
                <a:lnTo>
                  <a:pt x="10299" y="57099"/>
                </a:lnTo>
                <a:lnTo>
                  <a:pt x="534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9" name="object 2709"/>
          <p:cNvSpPr/>
          <p:nvPr/>
        </p:nvSpPr>
        <p:spPr>
          <a:xfrm>
            <a:off x="6998921" y="10008436"/>
            <a:ext cx="10299" cy="57086"/>
          </a:xfrm>
          <a:custGeom>
            <a:avLst/>
            <a:gdLst/>
            <a:ahLst/>
            <a:cxnLst/>
            <a:rect l="l" t="t" r="r" b="b"/>
            <a:pathLst>
              <a:path w="10299" h="57086">
                <a:moveTo>
                  <a:pt x="5359" y="0"/>
                </a:moveTo>
                <a:lnTo>
                  <a:pt x="0" y="0"/>
                </a:lnTo>
                <a:lnTo>
                  <a:pt x="4965" y="57086"/>
                </a:lnTo>
                <a:lnTo>
                  <a:pt x="10299" y="57086"/>
                </a:lnTo>
                <a:lnTo>
                  <a:pt x="5359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0" name="object 2710"/>
          <p:cNvSpPr/>
          <p:nvPr/>
        </p:nvSpPr>
        <p:spPr>
          <a:xfrm>
            <a:off x="7006730" y="10003121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0" y="0"/>
                </a:moveTo>
                <a:lnTo>
                  <a:pt x="0" y="5321"/>
                </a:lnTo>
                <a:lnTo>
                  <a:pt x="2654" y="4127"/>
                </a:lnTo>
                <a:lnTo>
                  <a:pt x="2654" y="1193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1" name="object 2711"/>
          <p:cNvSpPr/>
          <p:nvPr/>
        </p:nvSpPr>
        <p:spPr>
          <a:xfrm>
            <a:off x="6990577" y="9947200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0" y="0"/>
                </a:moveTo>
                <a:lnTo>
                  <a:pt x="3314" y="3035"/>
                </a:lnTo>
                <a:lnTo>
                  <a:pt x="3162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2" name="object 2712"/>
          <p:cNvSpPr/>
          <p:nvPr/>
        </p:nvSpPr>
        <p:spPr>
          <a:xfrm>
            <a:off x="6990880" y="9941866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0" y="0"/>
                </a:moveTo>
                <a:lnTo>
                  <a:pt x="8293" y="7619"/>
                </a:lnTo>
                <a:lnTo>
                  <a:pt x="7912" y="3301"/>
                </a:lnTo>
                <a:lnTo>
                  <a:pt x="4318" y="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3" name="object 2713"/>
          <p:cNvSpPr/>
          <p:nvPr/>
        </p:nvSpPr>
        <p:spPr>
          <a:xfrm>
            <a:off x="6958088" y="9941860"/>
            <a:ext cx="45745" cy="61264"/>
          </a:xfrm>
          <a:custGeom>
            <a:avLst/>
            <a:gdLst/>
            <a:ahLst/>
            <a:cxnLst/>
            <a:rect l="l" t="t" r="r" b="b"/>
            <a:pathLst>
              <a:path w="45745" h="61264">
                <a:moveTo>
                  <a:pt x="3048" y="2197"/>
                </a:moveTo>
                <a:lnTo>
                  <a:pt x="4254" y="5333"/>
                </a:lnTo>
                <a:lnTo>
                  <a:pt x="34226" y="5333"/>
                </a:lnTo>
                <a:lnTo>
                  <a:pt x="35801" y="8369"/>
                </a:lnTo>
                <a:lnTo>
                  <a:pt x="40386" y="61264"/>
                </a:lnTo>
                <a:lnTo>
                  <a:pt x="45745" y="61264"/>
                </a:lnTo>
                <a:lnTo>
                  <a:pt x="41084" y="7619"/>
                </a:lnTo>
                <a:lnTo>
                  <a:pt x="32791" y="0"/>
                </a:lnTo>
                <a:lnTo>
                  <a:pt x="0" y="0"/>
                </a:lnTo>
                <a:lnTo>
                  <a:pt x="3048" y="219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4" name="object 2714"/>
          <p:cNvSpPr/>
          <p:nvPr/>
        </p:nvSpPr>
        <p:spPr>
          <a:xfrm>
            <a:off x="6967564" y="10070862"/>
            <a:ext cx="10058" cy="57099"/>
          </a:xfrm>
          <a:custGeom>
            <a:avLst/>
            <a:gdLst/>
            <a:ahLst/>
            <a:cxnLst/>
            <a:rect l="l" t="t" r="r" b="b"/>
            <a:pathLst>
              <a:path w="10058" h="57099">
                <a:moveTo>
                  <a:pt x="5333" y="0"/>
                </a:moveTo>
                <a:lnTo>
                  <a:pt x="0" y="0"/>
                </a:lnTo>
                <a:lnTo>
                  <a:pt x="4711" y="57099"/>
                </a:lnTo>
                <a:lnTo>
                  <a:pt x="10058" y="57099"/>
                </a:lnTo>
                <a:lnTo>
                  <a:pt x="5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5" name="object 2715"/>
          <p:cNvSpPr/>
          <p:nvPr/>
        </p:nvSpPr>
        <p:spPr>
          <a:xfrm>
            <a:off x="6962399" y="10008436"/>
            <a:ext cx="10071" cy="57086"/>
          </a:xfrm>
          <a:custGeom>
            <a:avLst/>
            <a:gdLst/>
            <a:ahLst/>
            <a:cxnLst/>
            <a:rect l="l" t="t" r="r" b="b"/>
            <a:pathLst>
              <a:path w="10071" h="57086">
                <a:moveTo>
                  <a:pt x="5333" y="0"/>
                </a:moveTo>
                <a:lnTo>
                  <a:pt x="0" y="0"/>
                </a:lnTo>
                <a:lnTo>
                  <a:pt x="4711" y="57086"/>
                </a:lnTo>
                <a:lnTo>
                  <a:pt x="10071" y="57086"/>
                </a:lnTo>
                <a:lnTo>
                  <a:pt x="5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6" name="object 2716"/>
          <p:cNvSpPr/>
          <p:nvPr/>
        </p:nvSpPr>
        <p:spPr>
          <a:xfrm>
            <a:off x="6954559" y="9941866"/>
            <a:ext cx="8318" cy="7632"/>
          </a:xfrm>
          <a:custGeom>
            <a:avLst/>
            <a:gdLst/>
            <a:ahLst/>
            <a:cxnLst/>
            <a:rect l="l" t="t" r="r" b="b"/>
            <a:pathLst>
              <a:path w="8318" h="7632">
                <a:moveTo>
                  <a:pt x="7785" y="5333"/>
                </a:moveTo>
                <a:lnTo>
                  <a:pt x="6578" y="2184"/>
                </a:lnTo>
                <a:lnTo>
                  <a:pt x="3530" y="0"/>
                </a:lnTo>
                <a:lnTo>
                  <a:pt x="0" y="0"/>
                </a:lnTo>
                <a:lnTo>
                  <a:pt x="8318" y="7632"/>
                </a:lnTo>
                <a:lnTo>
                  <a:pt x="7785" y="533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7" name="object 2717"/>
          <p:cNvSpPr/>
          <p:nvPr/>
        </p:nvSpPr>
        <p:spPr>
          <a:xfrm>
            <a:off x="6954257" y="9947200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0" y="0"/>
                </a:moveTo>
                <a:lnTo>
                  <a:pt x="3314" y="3047"/>
                </a:lnTo>
                <a:lnTo>
                  <a:pt x="3187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8" name="object 2718"/>
          <p:cNvSpPr/>
          <p:nvPr/>
        </p:nvSpPr>
        <p:spPr>
          <a:xfrm>
            <a:off x="6950960" y="9941866"/>
            <a:ext cx="16344" cy="61252"/>
          </a:xfrm>
          <a:custGeom>
            <a:avLst/>
            <a:gdLst/>
            <a:ahLst/>
            <a:cxnLst/>
            <a:rect l="l" t="t" r="r" b="b"/>
            <a:pathLst>
              <a:path w="16344" h="61252">
                <a:moveTo>
                  <a:pt x="11912" y="7632"/>
                </a:moveTo>
                <a:lnTo>
                  <a:pt x="3594" y="0"/>
                </a:lnTo>
                <a:lnTo>
                  <a:pt x="0" y="0"/>
                </a:lnTo>
                <a:lnTo>
                  <a:pt x="0" y="5333"/>
                </a:lnTo>
                <a:lnTo>
                  <a:pt x="5029" y="5333"/>
                </a:lnTo>
                <a:lnTo>
                  <a:pt x="6616" y="8381"/>
                </a:lnTo>
                <a:lnTo>
                  <a:pt x="11010" y="61252"/>
                </a:lnTo>
                <a:lnTo>
                  <a:pt x="16344" y="61252"/>
                </a:lnTo>
                <a:lnTo>
                  <a:pt x="11912" y="763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9" name="object 2719"/>
          <p:cNvSpPr/>
          <p:nvPr/>
        </p:nvSpPr>
        <p:spPr>
          <a:xfrm>
            <a:off x="6948304" y="9941866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0" y="1206"/>
                </a:lnTo>
                <a:lnTo>
                  <a:pt x="0" y="4152"/>
                </a:lnTo>
                <a:lnTo>
                  <a:pt x="2654" y="5333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0" name="object 2720"/>
          <p:cNvSpPr/>
          <p:nvPr/>
        </p:nvSpPr>
        <p:spPr>
          <a:xfrm>
            <a:off x="6909022" y="9941866"/>
            <a:ext cx="2679" cy="5334"/>
          </a:xfrm>
          <a:custGeom>
            <a:avLst/>
            <a:gdLst/>
            <a:ahLst/>
            <a:cxnLst/>
            <a:rect l="l" t="t" r="r" b="b"/>
            <a:pathLst>
              <a:path w="2679" h="5333">
                <a:moveTo>
                  <a:pt x="0" y="0"/>
                </a:moveTo>
                <a:lnTo>
                  <a:pt x="0" y="5333"/>
                </a:lnTo>
                <a:lnTo>
                  <a:pt x="2679" y="4152"/>
                </a:lnTo>
                <a:lnTo>
                  <a:pt x="2679" y="1206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1" name="object 2721"/>
          <p:cNvSpPr/>
          <p:nvPr/>
        </p:nvSpPr>
        <p:spPr>
          <a:xfrm>
            <a:off x="6902409" y="9947200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0"/>
                </a:moveTo>
                <a:lnTo>
                  <a:pt x="1600" y="0"/>
                </a:lnTo>
                <a:lnTo>
                  <a:pt x="0" y="3047"/>
                </a:lnTo>
                <a:lnTo>
                  <a:pt x="331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2" name="object 2722"/>
          <p:cNvSpPr/>
          <p:nvPr/>
        </p:nvSpPr>
        <p:spPr>
          <a:xfrm>
            <a:off x="6892696" y="9941866"/>
            <a:ext cx="16319" cy="61252"/>
          </a:xfrm>
          <a:custGeom>
            <a:avLst/>
            <a:gdLst/>
            <a:ahLst/>
            <a:cxnLst/>
            <a:rect l="l" t="t" r="r" b="b"/>
            <a:pathLst>
              <a:path w="16319" h="61252">
                <a:moveTo>
                  <a:pt x="0" y="61252"/>
                </a:moveTo>
                <a:lnTo>
                  <a:pt x="5334" y="61252"/>
                </a:lnTo>
                <a:lnTo>
                  <a:pt x="9715" y="8381"/>
                </a:lnTo>
                <a:lnTo>
                  <a:pt x="9855" y="6654"/>
                </a:lnTo>
                <a:lnTo>
                  <a:pt x="13030" y="5333"/>
                </a:lnTo>
                <a:lnTo>
                  <a:pt x="16319" y="5333"/>
                </a:lnTo>
                <a:lnTo>
                  <a:pt x="16319" y="0"/>
                </a:lnTo>
                <a:lnTo>
                  <a:pt x="12725" y="0"/>
                </a:lnTo>
                <a:lnTo>
                  <a:pt x="4432" y="7632"/>
                </a:lnTo>
                <a:lnTo>
                  <a:pt x="0" y="612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3" name="object 2723"/>
          <p:cNvSpPr/>
          <p:nvPr/>
        </p:nvSpPr>
        <p:spPr>
          <a:xfrm>
            <a:off x="6897128" y="9941866"/>
            <a:ext cx="8293" cy="7632"/>
          </a:xfrm>
          <a:custGeom>
            <a:avLst/>
            <a:gdLst/>
            <a:ahLst/>
            <a:cxnLst/>
            <a:rect l="l" t="t" r="r" b="b"/>
            <a:pathLst>
              <a:path w="8293" h="7632">
                <a:moveTo>
                  <a:pt x="8293" y="0"/>
                </a:moveTo>
                <a:lnTo>
                  <a:pt x="4787" y="0"/>
                </a:lnTo>
                <a:lnTo>
                  <a:pt x="1739" y="2184"/>
                </a:lnTo>
                <a:lnTo>
                  <a:pt x="533" y="5333"/>
                </a:lnTo>
                <a:lnTo>
                  <a:pt x="0" y="7632"/>
                </a:lnTo>
                <a:lnTo>
                  <a:pt x="829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4" name="object 2724"/>
          <p:cNvSpPr/>
          <p:nvPr/>
        </p:nvSpPr>
        <p:spPr>
          <a:xfrm>
            <a:off x="6887528" y="10008436"/>
            <a:ext cx="10071" cy="57086"/>
          </a:xfrm>
          <a:custGeom>
            <a:avLst/>
            <a:gdLst/>
            <a:ahLst/>
            <a:cxnLst/>
            <a:rect l="l" t="t" r="r" b="b"/>
            <a:pathLst>
              <a:path w="10071" h="57086">
                <a:moveTo>
                  <a:pt x="10071" y="0"/>
                </a:moveTo>
                <a:lnTo>
                  <a:pt x="4737" y="0"/>
                </a:lnTo>
                <a:lnTo>
                  <a:pt x="0" y="57086"/>
                </a:lnTo>
                <a:lnTo>
                  <a:pt x="5346" y="57086"/>
                </a:lnTo>
                <a:lnTo>
                  <a:pt x="1007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5" name="object 2725"/>
          <p:cNvSpPr/>
          <p:nvPr/>
        </p:nvSpPr>
        <p:spPr>
          <a:xfrm>
            <a:off x="6882376" y="10070862"/>
            <a:ext cx="10058" cy="57099"/>
          </a:xfrm>
          <a:custGeom>
            <a:avLst/>
            <a:gdLst/>
            <a:ahLst/>
            <a:cxnLst/>
            <a:rect l="l" t="t" r="r" b="b"/>
            <a:pathLst>
              <a:path w="10058" h="57099">
                <a:moveTo>
                  <a:pt x="10058" y="0"/>
                </a:moveTo>
                <a:lnTo>
                  <a:pt x="4724" y="0"/>
                </a:lnTo>
                <a:lnTo>
                  <a:pt x="0" y="57099"/>
                </a:lnTo>
                <a:lnTo>
                  <a:pt x="5334" y="57099"/>
                </a:lnTo>
                <a:lnTo>
                  <a:pt x="10058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6" name="object 2726"/>
          <p:cNvSpPr/>
          <p:nvPr/>
        </p:nvSpPr>
        <p:spPr>
          <a:xfrm>
            <a:off x="6875186" y="9938496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723" y="711"/>
                </a:moveTo>
                <a:lnTo>
                  <a:pt x="1435" y="711"/>
                </a:lnTo>
                <a:lnTo>
                  <a:pt x="1435" y="317"/>
                </a:lnTo>
                <a:lnTo>
                  <a:pt x="1120" y="2"/>
                </a:lnTo>
                <a:lnTo>
                  <a:pt x="314" y="2"/>
                </a:lnTo>
                <a:lnTo>
                  <a:pt x="0" y="317"/>
                </a:lnTo>
                <a:lnTo>
                  <a:pt x="0" y="1104"/>
                </a:lnTo>
                <a:lnTo>
                  <a:pt x="317" y="1422"/>
                </a:lnTo>
                <a:lnTo>
                  <a:pt x="723" y="1422"/>
                </a:lnTo>
                <a:lnTo>
                  <a:pt x="723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7" name="object 2727"/>
          <p:cNvSpPr/>
          <p:nvPr/>
        </p:nvSpPr>
        <p:spPr>
          <a:xfrm>
            <a:off x="6875905" y="9939207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0" y="0"/>
                </a:moveTo>
                <a:lnTo>
                  <a:pt x="711" y="0"/>
                </a:lnTo>
                <a:lnTo>
                  <a:pt x="711" y="393"/>
                </a:lnTo>
                <a:lnTo>
                  <a:pt x="393" y="711"/>
                </a:lnTo>
                <a:lnTo>
                  <a:pt x="0" y="711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8" name="object 2728"/>
          <p:cNvSpPr/>
          <p:nvPr/>
        </p:nvSpPr>
        <p:spPr>
          <a:xfrm>
            <a:off x="6875905" y="9939213"/>
            <a:ext cx="108191" cy="2654"/>
          </a:xfrm>
          <a:custGeom>
            <a:avLst/>
            <a:gdLst/>
            <a:ahLst/>
            <a:cxnLst/>
            <a:rect l="l" t="t" r="r" b="b"/>
            <a:pathLst>
              <a:path w="108191" h="2654">
                <a:moveTo>
                  <a:pt x="0" y="711"/>
                </a:moveTo>
                <a:lnTo>
                  <a:pt x="0" y="2654"/>
                </a:lnTo>
                <a:lnTo>
                  <a:pt x="108191" y="2654"/>
                </a:lnTo>
                <a:lnTo>
                  <a:pt x="108191" y="0"/>
                </a:lnTo>
                <a:lnTo>
                  <a:pt x="711" y="0"/>
                </a:lnTo>
                <a:lnTo>
                  <a:pt x="0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9" name="object 2729"/>
          <p:cNvSpPr/>
          <p:nvPr/>
        </p:nvSpPr>
        <p:spPr>
          <a:xfrm>
            <a:off x="6866107" y="9947200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0"/>
                </a:moveTo>
                <a:lnTo>
                  <a:pt x="1574" y="0"/>
                </a:lnTo>
                <a:lnTo>
                  <a:pt x="0" y="3035"/>
                </a:lnTo>
                <a:lnTo>
                  <a:pt x="331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0" name="object 2730"/>
          <p:cNvSpPr/>
          <p:nvPr/>
        </p:nvSpPr>
        <p:spPr>
          <a:xfrm>
            <a:off x="6856171" y="9941869"/>
            <a:ext cx="45745" cy="61252"/>
          </a:xfrm>
          <a:custGeom>
            <a:avLst/>
            <a:gdLst/>
            <a:ahLst/>
            <a:cxnLst/>
            <a:rect l="l" t="t" r="r" b="b"/>
            <a:pathLst>
              <a:path w="45745" h="61252">
                <a:moveTo>
                  <a:pt x="5359" y="61252"/>
                </a:moveTo>
                <a:lnTo>
                  <a:pt x="9931" y="8369"/>
                </a:lnTo>
                <a:lnTo>
                  <a:pt x="10083" y="6654"/>
                </a:lnTo>
                <a:lnTo>
                  <a:pt x="13246" y="5334"/>
                </a:lnTo>
                <a:lnTo>
                  <a:pt x="41490" y="5334"/>
                </a:lnTo>
                <a:lnTo>
                  <a:pt x="42697" y="2184"/>
                </a:lnTo>
                <a:lnTo>
                  <a:pt x="45745" y="0"/>
                </a:lnTo>
                <a:lnTo>
                  <a:pt x="12954" y="0"/>
                </a:lnTo>
                <a:lnTo>
                  <a:pt x="4660" y="7607"/>
                </a:lnTo>
                <a:lnTo>
                  <a:pt x="0" y="61252"/>
                </a:lnTo>
                <a:lnTo>
                  <a:pt x="5359" y="612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1" name="object 2731"/>
          <p:cNvSpPr/>
          <p:nvPr/>
        </p:nvSpPr>
        <p:spPr>
          <a:xfrm>
            <a:off x="6860825" y="9941860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0" y="7619"/>
                </a:moveTo>
                <a:lnTo>
                  <a:pt x="8293" y="0"/>
                </a:lnTo>
                <a:lnTo>
                  <a:pt x="3975" y="0"/>
                </a:lnTo>
                <a:lnTo>
                  <a:pt x="381" y="3301"/>
                </a:lnTo>
                <a:lnTo>
                  <a:pt x="0" y="761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2" name="object 2732"/>
          <p:cNvSpPr/>
          <p:nvPr/>
        </p:nvSpPr>
        <p:spPr>
          <a:xfrm>
            <a:off x="6850761" y="10008438"/>
            <a:ext cx="10287" cy="57086"/>
          </a:xfrm>
          <a:custGeom>
            <a:avLst/>
            <a:gdLst/>
            <a:ahLst/>
            <a:cxnLst/>
            <a:rect l="l" t="t" r="r" b="b"/>
            <a:pathLst>
              <a:path w="10286" h="57086">
                <a:moveTo>
                  <a:pt x="4902" y="507"/>
                </a:moveTo>
                <a:lnTo>
                  <a:pt x="0" y="57086"/>
                </a:lnTo>
                <a:lnTo>
                  <a:pt x="5359" y="57086"/>
                </a:lnTo>
                <a:lnTo>
                  <a:pt x="10286" y="0"/>
                </a:lnTo>
                <a:lnTo>
                  <a:pt x="4902" y="0"/>
                </a:lnTo>
                <a:lnTo>
                  <a:pt x="4902" y="50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3" name="object 2733"/>
          <p:cNvSpPr/>
          <p:nvPr/>
        </p:nvSpPr>
        <p:spPr>
          <a:xfrm>
            <a:off x="6853267" y="10005782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153466" y="0"/>
                </a:lnTo>
              </a:path>
            </a:pathLst>
          </a:custGeom>
          <a:ln w="659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4" name="object 2734"/>
          <p:cNvSpPr/>
          <p:nvPr/>
        </p:nvSpPr>
        <p:spPr>
          <a:xfrm>
            <a:off x="6845357" y="10070862"/>
            <a:ext cx="10287" cy="57099"/>
          </a:xfrm>
          <a:custGeom>
            <a:avLst/>
            <a:gdLst/>
            <a:ahLst/>
            <a:cxnLst/>
            <a:rect l="l" t="t" r="r" b="b"/>
            <a:pathLst>
              <a:path w="10286" h="57099">
                <a:moveTo>
                  <a:pt x="4952" y="0"/>
                </a:moveTo>
                <a:lnTo>
                  <a:pt x="0" y="57099"/>
                </a:lnTo>
                <a:lnTo>
                  <a:pt x="5346" y="57099"/>
                </a:lnTo>
                <a:lnTo>
                  <a:pt x="10286" y="0"/>
                </a:lnTo>
                <a:lnTo>
                  <a:pt x="4952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5" name="object 2735"/>
          <p:cNvSpPr/>
          <p:nvPr/>
        </p:nvSpPr>
        <p:spPr>
          <a:xfrm>
            <a:off x="6850613" y="10003121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2654" y="0"/>
                </a:moveTo>
                <a:lnTo>
                  <a:pt x="0" y="1193"/>
                </a:lnTo>
                <a:lnTo>
                  <a:pt x="0" y="4127"/>
                </a:lnTo>
                <a:lnTo>
                  <a:pt x="2654" y="5321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6" name="object 2736"/>
          <p:cNvSpPr/>
          <p:nvPr/>
        </p:nvSpPr>
        <p:spPr>
          <a:xfrm>
            <a:off x="6847860" y="10068195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164274" y="0"/>
                </a:lnTo>
              </a:path>
            </a:pathLst>
          </a:custGeom>
          <a:ln w="6604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7" name="object 2737"/>
          <p:cNvSpPr/>
          <p:nvPr/>
        </p:nvSpPr>
        <p:spPr>
          <a:xfrm>
            <a:off x="6845204" y="10065528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0" y="1206"/>
                </a:lnTo>
                <a:lnTo>
                  <a:pt x="0" y="4127"/>
                </a:lnTo>
                <a:lnTo>
                  <a:pt x="2654" y="5334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8" name="object 2738"/>
          <p:cNvSpPr/>
          <p:nvPr/>
        </p:nvSpPr>
        <p:spPr>
          <a:xfrm>
            <a:off x="6842453" y="10130609"/>
            <a:ext cx="175094" cy="0"/>
          </a:xfrm>
          <a:custGeom>
            <a:avLst/>
            <a:gdLst/>
            <a:ahLst/>
            <a:cxnLst/>
            <a:rect l="l" t="t" r="r" b="b"/>
            <a:pathLst>
              <a:path w="175094">
                <a:moveTo>
                  <a:pt x="0" y="0"/>
                </a:moveTo>
                <a:lnTo>
                  <a:pt x="175094" y="0"/>
                </a:lnTo>
              </a:path>
            </a:pathLst>
          </a:custGeom>
          <a:ln w="65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9" name="object 2739"/>
          <p:cNvSpPr/>
          <p:nvPr/>
        </p:nvSpPr>
        <p:spPr>
          <a:xfrm>
            <a:off x="6839795" y="10127955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0"/>
                </a:moveTo>
                <a:lnTo>
                  <a:pt x="0" y="1181"/>
                </a:lnTo>
                <a:lnTo>
                  <a:pt x="0" y="4127"/>
                </a:lnTo>
                <a:lnTo>
                  <a:pt x="2654" y="5308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0" name="object 2740"/>
          <p:cNvSpPr/>
          <p:nvPr/>
        </p:nvSpPr>
        <p:spPr>
          <a:xfrm>
            <a:off x="6835131" y="10133269"/>
            <a:ext cx="189738" cy="2654"/>
          </a:xfrm>
          <a:custGeom>
            <a:avLst/>
            <a:gdLst/>
            <a:ahLst/>
            <a:cxnLst/>
            <a:rect l="l" t="t" r="r" b="b"/>
            <a:pathLst>
              <a:path w="189738" h="2654">
                <a:moveTo>
                  <a:pt x="4660" y="0"/>
                </a:moveTo>
                <a:lnTo>
                  <a:pt x="0" y="0"/>
                </a:lnTo>
                <a:lnTo>
                  <a:pt x="723" y="2654"/>
                </a:lnTo>
                <a:lnTo>
                  <a:pt x="189014" y="2654"/>
                </a:lnTo>
                <a:lnTo>
                  <a:pt x="189737" y="0"/>
                </a:lnTo>
                <a:lnTo>
                  <a:pt x="466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1" name="object 2741"/>
          <p:cNvSpPr/>
          <p:nvPr/>
        </p:nvSpPr>
        <p:spPr>
          <a:xfrm>
            <a:off x="6834424" y="10135215"/>
            <a:ext cx="1422" cy="1422"/>
          </a:xfrm>
          <a:custGeom>
            <a:avLst/>
            <a:gdLst/>
            <a:ahLst/>
            <a:cxnLst/>
            <a:rect l="l" t="t" r="r" b="b"/>
            <a:pathLst>
              <a:path w="1422" h="1422">
                <a:moveTo>
                  <a:pt x="711" y="711"/>
                </a:moveTo>
                <a:lnTo>
                  <a:pt x="1422" y="711"/>
                </a:lnTo>
                <a:lnTo>
                  <a:pt x="1422" y="1104"/>
                </a:lnTo>
                <a:lnTo>
                  <a:pt x="1104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2" name="object 2742"/>
          <p:cNvSpPr/>
          <p:nvPr/>
        </p:nvSpPr>
        <p:spPr>
          <a:xfrm>
            <a:off x="6835141" y="10135215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711"/>
                </a:moveTo>
                <a:lnTo>
                  <a:pt x="0" y="711"/>
                </a:lnTo>
                <a:lnTo>
                  <a:pt x="0" y="0"/>
                </a:lnTo>
                <a:lnTo>
                  <a:pt x="393" y="0"/>
                </a:lnTo>
                <a:lnTo>
                  <a:pt x="711" y="317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3" name="object 2743"/>
          <p:cNvSpPr/>
          <p:nvPr/>
        </p:nvSpPr>
        <p:spPr>
          <a:xfrm>
            <a:off x="6875186" y="9938496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723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1117" y="0"/>
                </a:lnTo>
                <a:lnTo>
                  <a:pt x="1435" y="317"/>
                </a:lnTo>
                <a:lnTo>
                  <a:pt x="1435" y="711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4" name="object 2744"/>
          <p:cNvSpPr/>
          <p:nvPr/>
        </p:nvSpPr>
        <p:spPr>
          <a:xfrm>
            <a:off x="6834417" y="10135215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723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1117" y="0"/>
                </a:lnTo>
                <a:lnTo>
                  <a:pt x="1435" y="317"/>
                </a:lnTo>
                <a:lnTo>
                  <a:pt x="1435" y="711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5" name="object 2745"/>
          <p:cNvSpPr/>
          <p:nvPr/>
        </p:nvSpPr>
        <p:spPr>
          <a:xfrm>
            <a:off x="7024152" y="10135210"/>
            <a:ext cx="1422" cy="1435"/>
          </a:xfrm>
          <a:custGeom>
            <a:avLst/>
            <a:gdLst/>
            <a:ahLst/>
            <a:cxnLst/>
            <a:rect l="l" t="t" r="r" b="b"/>
            <a:pathLst>
              <a:path w="1422" h="1435">
                <a:moveTo>
                  <a:pt x="711" y="0"/>
                </a:moveTo>
                <a:lnTo>
                  <a:pt x="1104" y="0"/>
                </a:lnTo>
                <a:lnTo>
                  <a:pt x="1422" y="317"/>
                </a:lnTo>
                <a:lnTo>
                  <a:pt x="1422" y="711"/>
                </a:lnTo>
                <a:lnTo>
                  <a:pt x="1422" y="1117"/>
                </a:lnTo>
                <a:lnTo>
                  <a:pt x="1104" y="1435"/>
                </a:lnTo>
                <a:lnTo>
                  <a:pt x="711" y="1435"/>
                </a:lnTo>
                <a:lnTo>
                  <a:pt x="317" y="1435"/>
                </a:lnTo>
                <a:lnTo>
                  <a:pt x="0" y="1117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6" name="object 2746"/>
          <p:cNvSpPr/>
          <p:nvPr/>
        </p:nvSpPr>
        <p:spPr>
          <a:xfrm>
            <a:off x="6845352" y="10070856"/>
            <a:ext cx="4953" cy="57099"/>
          </a:xfrm>
          <a:custGeom>
            <a:avLst/>
            <a:gdLst/>
            <a:ahLst/>
            <a:cxnLst/>
            <a:rect l="l" t="t" r="r" b="b"/>
            <a:pathLst>
              <a:path w="4952" h="57099">
                <a:moveTo>
                  <a:pt x="0" y="57099"/>
                </a:moveTo>
                <a:lnTo>
                  <a:pt x="4953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7" name="object 2747"/>
          <p:cNvSpPr/>
          <p:nvPr/>
        </p:nvSpPr>
        <p:spPr>
          <a:xfrm>
            <a:off x="6847859" y="10070862"/>
            <a:ext cx="164287" cy="0"/>
          </a:xfrm>
          <a:custGeom>
            <a:avLst/>
            <a:gdLst/>
            <a:ahLst/>
            <a:cxnLst/>
            <a:rect l="l" t="t" r="r" b="b"/>
            <a:pathLst>
              <a:path w="164287">
                <a:moveTo>
                  <a:pt x="0" y="0"/>
                </a:moveTo>
                <a:lnTo>
                  <a:pt x="0" y="0"/>
                </a:lnTo>
                <a:lnTo>
                  <a:pt x="161836" y="0"/>
                </a:lnTo>
                <a:lnTo>
                  <a:pt x="164287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8" name="object 2748"/>
          <p:cNvSpPr/>
          <p:nvPr/>
        </p:nvSpPr>
        <p:spPr>
          <a:xfrm>
            <a:off x="6847859" y="10065528"/>
            <a:ext cx="164287" cy="0"/>
          </a:xfrm>
          <a:custGeom>
            <a:avLst/>
            <a:gdLst/>
            <a:ahLst/>
            <a:cxnLst/>
            <a:rect l="l" t="t" r="r" b="b"/>
            <a:pathLst>
              <a:path w="164287">
                <a:moveTo>
                  <a:pt x="0" y="0"/>
                </a:moveTo>
                <a:lnTo>
                  <a:pt x="0" y="0"/>
                </a:lnTo>
                <a:lnTo>
                  <a:pt x="161366" y="0"/>
                </a:lnTo>
                <a:lnTo>
                  <a:pt x="164287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9" name="object 2749"/>
          <p:cNvSpPr/>
          <p:nvPr/>
        </p:nvSpPr>
        <p:spPr>
          <a:xfrm>
            <a:off x="6842450" y="10127955"/>
            <a:ext cx="175094" cy="0"/>
          </a:xfrm>
          <a:custGeom>
            <a:avLst/>
            <a:gdLst/>
            <a:ahLst/>
            <a:cxnLst/>
            <a:rect l="l" t="t" r="r" b="b"/>
            <a:pathLst>
              <a:path w="175094">
                <a:moveTo>
                  <a:pt x="0" y="0"/>
                </a:moveTo>
                <a:lnTo>
                  <a:pt x="0" y="0"/>
                </a:lnTo>
                <a:lnTo>
                  <a:pt x="172199" y="0"/>
                </a:lnTo>
                <a:lnTo>
                  <a:pt x="17509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0" name="object 2750"/>
          <p:cNvSpPr/>
          <p:nvPr/>
        </p:nvSpPr>
        <p:spPr>
          <a:xfrm>
            <a:off x="6845108" y="10133269"/>
            <a:ext cx="179755" cy="0"/>
          </a:xfrm>
          <a:custGeom>
            <a:avLst/>
            <a:gdLst/>
            <a:ahLst/>
            <a:cxnLst/>
            <a:rect l="l" t="t" r="r" b="b"/>
            <a:pathLst>
              <a:path w="179755">
                <a:moveTo>
                  <a:pt x="0" y="0"/>
                </a:moveTo>
                <a:lnTo>
                  <a:pt x="172440" y="0"/>
                </a:lnTo>
                <a:lnTo>
                  <a:pt x="179755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1" name="object 2751"/>
          <p:cNvSpPr/>
          <p:nvPr/>
        </p:nvSpPr>
        <p:spPr>
          <a:xfrm>
            <a:off x="6835136" y="10135927"/>
            <a:ext cx="189725" cy="0"/>
          </a:xfrm>
          <a:custGeom>
            <a:avLst/>
            <a:gdLst/>
            <a:ahLst/>
            <a:cxnLst/>
            <a:rect l="l" t="t" r="r" b="b"/>
            <a:pathLst>
              <a:path w="189725">
                <a:moveTo>
                  <a:pt x="0" y="0"/>
                </a:moveTo>
                <a:lnTo>
                  <a:pt x="711" y="0"/>
                </a:lnTo>
                <a:lnTo>
                  <a:pt x="189014" y="0"/>
                </a:lnTo>
                <a:lnTo>
                  <a:pt x="189725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2" name="object 2752"/>
          <p:cNvSpPr/>
          <p:nvPr/>
        </p:nvSpPr>
        <p:spPr>
          <a:xfrm>
            <a:off x="6839795" y="10127955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0"/>
                </a:moveTo>
                <a:lnTo>
                  <a:pt x="1181" y="0"/>
                </a:lnTo>
                <a:lnTo>
                  <a:pt x="0" y="1181"/>
                </a:lnTo>
                <a:lnTo>
                  <a:pt x="0" y="2654"/>
                </a:lnTo>
                <a:lnTo>
                  <a:pt x="0" y="4127"/>
                </a:lnTo>
                <a:lnTo>
                  <a:pt x="1181" y="5308"/>
                </a:lnTo>
                <a:lnTo>
                  <a:pt x="2654" y="5308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3" name="object 2753"/>
          <p:cNvSpPr/>
          <p:nvPr/>
        </p:nvSpPr>
        <p:spPr>
          <a:xfrm>
            <a:off x="6839958" y="10130608"/>
            <a:ext cx="0" cy="5321"/>
          </a:xfrm>
          <a:custGeom>
            <a:avLst/>
            <a:gdLst/>
            <a:ahLst/>
            <a:cxnLst/>
            <a:rect l="l" t="t" r="r" b="b"/>
            <a:pathLst>
              <a:path h="5321">
                <a:moveTo>
                  <a:pt x="0" y="0"/>
                </a:moveTo>
                <a:lnTo>
                  <a:pt x="0" y="5321"/>
                </a:lnTo>
              </a:path>
            </a:pathLst>
          </a:custGeom>
          <a:ln w="532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4" name="object 2754"/>
          <p:cNvSpPr/>
          <p:nvPr/>
        </p:nvSpPr>
        <p:spPr>
          <a:xfrm>
            <a:off x="6845204" y="10065528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1181" y="0"/>
                </a:lnTo>
                <a:lnTo>
                  <a:pt x="0" y="1206"/>
                </a:lnTo>
                <a:lnTo>
                  <a:pt x="0" y="2679"/>
                </a:lnTo>
                <a:lnTo>
                  <a:pt x="0" y="4127"/>
                </a:lnTo>
                <a:lnTo>
                  <a:pt x="1181" y="5334"/>
                </a:lnTo>
                <a:lnTo>
                  <a:pt x="2654" y="533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5" name="object 2755"/>
          <p:cNvSpPr/>
          <p:nvPr/>
        </p:nvSpPr>
        <p:spPr>
          <a:xfrm>
            <a:off x="6990880" y="9941860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7619"/>
                </a:moveTo>
                <a:lnTo>
                  <a:pt x="7912" y="3301"/>
                </a:lnTo>
                <a:lnTo>
                  <a:pt x="4318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6" name="object 2756"/>
          <p:cNvSpPr/>
          <p:nvPr/>
        </p:nvSpPr>
        <p:spPr>
          <a:xfrm>
            <a:off x="6948304" y="9941866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1181" y="0"/>
                </a:lnTo>
                <a:lnTo>
                  <a:pt x="0" y="1206"/>
                </a:lnTo>
                <a:lnTo>
                  <a:pt x="0" y="2679"/>
                </a:lnTo>
                <a:lnTo>
                  <a:pt x="0" y="4152"/>
                </a:lnTo>
                <a:lnTo>
                  <a:pt x="1181" y="5333"/>
                </a:lnTo>
                <a:lnTo>
                  <a:pt x="2654" y="5333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7" name="object 2757"/>
          <p:cNvSpPr/>
          <p:nvPr/>
        </p:nvSpPr>
        <p:spPr>
          <a:xfrm>
            <a:off x="6954554" y="9941866"/>
            <a:ext cx="8318" cy="7632"/>
          </a:xfrm>
          <a:custGeom>
            <a:avLst/>
            <a:gdLst/>
            <a:ahLst/>
            <a:cxnLst/>
            <a:rect l="l" t="t" r="r" b="b"/>
            <a:pathLst>
              <a:path w="8318" h="7632">
                <a:moveTo>
                  <a:pt x="8318" y="7632"/>
                </a:moveTo>
                <a:lnTo>
                  <a:pt x="8242" y="6819"/>
                </a:lnTo>
                <a:lnTo>
                  <a:pt x="8077" y="6045"/>
                </a:lnTo>
                <a:lnTo>
                  <a:pt x="7785" y="5333"/>
                </a:lnTo>
                <a:lnTo>
                  <a:pt x="6578" y="2184"/>
                </a:lnTo>
                <a:lnTo>
                  <a:pt x="3530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8" name="object 2758"/>
          <p:cNvSpPr/>
          <p:nvPr/>
        </p:nvSpPr>
        <p:spPr>
          <a:xfrm>
            <a:off x="6909022" y="9941866"/>
            <a:ext cx="2679" cy="5334"/>
          </a:xfrm>
          <a:custGeom>
            <a:avLst/>
            <a:gdLst/>
            <a:ahLst/>
            <a:cxnLst/>
            <a:rect l="l" t="t" r="r" b="b"/>
            <a:pathLst>
              <a:path w="2679" h="5333">
                <a:moveTo>
                  <a:pt x="0" y="5333"/>
                </a:moveTo>
                <a:lnTo>
                  <a:pt x="1473" y="5333"/>
                </a:lnTo>
                <a:lnTo>
                  <a:pt x="2679" y="4140"/>
                </a:lnTo>
                <a:lnTo>
                  <a:pt x="2679" y="2679"/>
                </a:lnTo>
                <a:lnTo>
                  <a:pt x="2679" y="1206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9" name="object 2759"/>
          <p:cNvSpPr/>
          <p:nvPr/>
        </p:nvSpPr>
        <p:spPr>
          <a:xfrm>
            <a:off x="6897128" y="9941866"/>
            <a:ext cx="8293" cy="7632"/>
          </a:xfrm>
          <a:custGeom>
            <a:avLst/>
            <a:gdLst/>
            <a:ahLst/>
            <a:cxnLst/>
            <a:rect l="l" t="t" r="r" b="b"/>
            <a:pathLst>
              <a:path w="8293" h="7632">
                <a:moveTo>
                  <a:pt x="8293" y="0"/>
                </a:moveTo>
                <a:lnTo>
                  <a:pt x="4787" y="0"/>
                </a:lnTo>
                <a:lnTo>
                  <a:pt x="1739" y="2184"/>
                </a:lnTo>
                <a:lnTo>
                  <a:pt x="533" y="5333"/>
                </a:lnTo>
                <a:lnTo>
                  <a:pt x="241" y="6045"/>
                </a:lnTo>
                <a:lnTo>
                  <a:pt x="76" y="6819"/>
                </a:lnTo>
                <a:lnTo>
                  <a:pt x="0" y="7632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0" name="object 2760"/>
          <p:cNvSpPr/>
          <p:nvPr/>
        </p:nvSpPr>
        <p:spPr>
          <a:xfrm>
            <a:off x="6860827" y="9941866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0"/>
                </a:moveTo>
                <a:lnTo>
                  <a:pt x="3975" y="0"/>
                </a:lnTo>
                <a:lnTo>
                  <a:pt x="381" y="3301"/>
                </a:lnTo>
                <a:lnTo>
                  <a:pt x="0" y="7619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1" name="object 2761"/>
          <p:cNvSpPr/>
          <p:nvPr/>
        </p:nvSpPr>
        <p:spPr>
          <a:xfrm>
            <a:off x="6962325" y="9947200"/>
            <a:ext cx="28257" cy="0"/>
          </a:xfrm>
          <a:custGeom>
            <a:avLst/>
            <a:gdLst/>
            <a:ahLst/>
            <a:cxnLst/>
            <a:rect l="l" t="t" r="r" b="b"/>
            <a:pathLst>
              <a:path w="28257">
                <a:moveTo>
                  <a:pt x="0" y="0"/>
                </a:moveTo>
                <a:lnTo>
                  <a:pt x="12" y="0"/>
                </a:lnTo>
                <a:lnTo>
                  <a:pt x="28257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2" name="object 2762"/>
          <p:cNvSpPr/>
          <p:nvPr/>
        </p:nvSpPr>
        <p:spPr>
          <a:xfrm>
            <a:off x="6853267" y="10003121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0" y="0"/>
                </a:lnTo>
                <a:lnTo>
                  <a:pt x="150558" y="0"/>
                </a:lnTo>
                <a:lnTo>
                  <a:pt x="153466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3" name="object 2763"/>
          <p:cNvSpPr/>
          <p:nvPr/>
        </p:nvSpPr>
        <p:spPr>
          <a:xfrm>
            <a:off x="6853267" y="10008436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0" y="0"/>
                </a:lnTo>
                <a:lnTo>
                  <a:pt x="151015" y="0"/>
                </a:lnTo>
                <a:lnTo>
                  <a:pt x="153466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4" name="object 2764"/>
          <p:cNvSpPr/>
          <p:nvPr/>
        </p:nvSpPr>
        <p:spPr>
          <a:xfrm>
            <a:off x="6967564" y="10070856"/>
            <a:ext cx="4711" cy="57099"/>
          </a:xfrm>
          <a:custGeom>
            <a:avLst/>
            <a:gdLst/>
            <a:ahLst/>
            <a:cxnLst/>
            <a:rect l="l" t="t" r="r" b="b"/>
            <a:pathLst>
              <a:path w="4711" h="57099">
                <a:moveTo>
                  <a:pt x="4711" y="5709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5" name="object 2765"/>
          <p:cNvSpPr/>
          <p:nvPr/>
        </p:nvSpPr>
        <p:spPr>
          <a:xfrm>
            <a:off x="6887704" y="10070856"/>
            <a:ext cx="4737" cy="57099"/>
          </a:xfrm>
          <a:custGeom>
            <a:avLst/>
            <a:gdLst/>
            <a:ahLst/>
            <a:cxnLst/>
            <a:rect l="l" t="t" r="r" b="b"/>
            <a:pathLst>
              <a:path w="4737" h="57099">
                <a:moveTo>
                  <a:pt x="0" y="57099"/>
                </a:moveTo>
                <a:lnTo>
                  <a:pt x="4737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6" name="object 2766"/>
          <p:cNvSpPr/>
          <p:nvPr/>
        </p:nvSpPr>
        <p:spPr>
          <a:xfrm>
            <a:off x="6882370" y="10070856"/>
            <a:ext cx="4724" cy="57099"/>
          </a:xfrm>
          <a:custGeom>
            <a:avLst/>
            <a:gdLst/>
            <a:ahLst/>
            <a:cxnLst/>
            <a:rect l="l" t="t" r="r" b="b"/>
            <a:pathLst>
              <a:path w="4724" h="57099">
                <a:moveTo>
                  <a:pt x="0" y="57099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7" name="object 2767"/>
          <p:cNvSpPr/>
          <p:nvPr/>
        </p:nvSpPr>
        <p:spPr>
          <a:xfrm>
            <a:off x="6850706" y="10070856"/>
            <a:ext cx="4940" cy="57099"/>
          </a:xfrm>
          <a:custGeom>
            <a:avLst/>
            <a:gdLst/>
            <a:ahLst/>
            <a:cxnLst/>
            <a:rect l="l" t="t" r="r" b="b"/>
            <a:pathLst>
              <a:path w="4940" h="57099">
                <a:moveTo>
                  <a:pt x="0" y="57099"/>
                </a:moveTo>
                <a:lnTo>
                  <a:pt x="494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8" name="object 2768"/>
          <p:cNvSpPr/>
          <p:nvPr/>
        </p:nvSpPr>
        <p:spPr>
          <a:xfrm>
            <a:off x="6892867" y="10008442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9" name="object 2769"/>
          <p:cNvSpPr/>
          <p:nvPr/>
        </p:nvSpPr>
        <p:spPr>
          <a:xfrm>
            <a:off x="6887535" y="10008442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0" name="object 2770"/>
          <p:cNvSpPr/>
          <p:nvPr/>
        </p:nvSpPr>
        <p:spPr>
          <a:xfrm>
            <a:off x="6856114" y="10008442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0" y="57086"/>
                </a:moveTo>
                <a:lnTo>
                  <a:pt x="494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1" name="object 2771"/>
          <p:cNvSpPr/>
          <p:nvPr/>
        </p:nvSpPr>
        <p:spPr>
          <a:xfrm>
            <a:off x="6850762" y="10008950"/>
            <a:ext cx="4902" cy="56578"/>
          </a:xfrm>
          <a:custGeom>
            <a:avLst/>
            <a:gdLst/>
            <a:ahLst/>
            <a:cxnLst/>
            <a:rect l="l" t="t" r="r" b="b"/>
            <a:pathLst>
              <a:path w="4902" h="56578">
                <a:moveTo>
                  <a:pt x="0" y="56578"/>
                </a:moveTo>
                <a:lnTo>
                  <a:pt x="49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2" name="object 2772"/>
          <p:cNvSpPr/>
          <p:nvPr/>
        </p:nvSpPr>
        <p:spPr>
          <a:xfrm>
            <a:off x="6869422" y="9947200"/>
            <a:ext cx="28232" cy="0"/>
          </a:xfrm>
          <a:custGeom>
            <a:avLst/>
            <a:gdLst/>
            <a:ahLst/>
            <a:cxnLst/>
            <a:rect l="l" t="t" r="r" b="b"/>
            <a:pathLst>
              <a:path w="28232">
                <a:moveTo>
                  <a:pt x="0" y="0"/>
                </a:moveTo>
                <a:lnTo>
                  <a:pt x="2823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3" name="object 2773"/>
          <p:cNvSpPr/>
          <p:nvPr/>
        </p:nvSpPr>
        <p:spPr>
          <a:xfrm>
            <a:off x="6866107" y="9947200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0"/>
                </a:moveTo>
                <a:lnTo>
                  <a:pt x="1574" y="0"/>
                </a:lnTo>
                <a:lnTo>
                  <a:pt x="152" y="1320"/>
                </a:lnTo>
                <a:lnTo>
                  <a:pt x="0" y="3035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4" name="object 2774"/>
          <p:cNvSpPr/>
          <p:nvPr/>
        </p:nvSpPr>
        <p:spPr>
          <a:xfrm>
            <a:off x="6850613" y="10003121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2654" y="0"/>
                </a:moveTo>
                <a:lnTo>
                  <a:pt x="1181" y="0"/>
                </a:lnTo>
                <a:lnTo>
                  <a:pt x="0" y="1193"/>
                </a:lnTo>
                <a:lnTo>
                  <a:pt x="0" y="2654"/>
                </a:lnTo>
                <a:lnTo>
                  <a:pt x="0" y="4127"/>
                </a:lnTo>
                <a:lnTo>
                  <a:pt x="1181" y="5321"/>
                </a:lnTo>
                <a:lnTo>
                  <a:pt x="2654" y="5321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5" name="object 2775"/>
          <p:cNvSpPr/>
          <p:nvPr/>
        </p:nvSpPr>
        <p:spPr>
          <a:xfrm>
            <a:off x="6861524" y="9950239"/>
            <a:ext cx="4584" cy="52882"/>
          </a:xfrm>
          <a:custGeom>
            <a:avLst/>
            <a:gdLst/>
            <a:ahLst/>
            <a:cxnLst/>
            <a:rect l="l" t="t" r="r" b="b"/>
            <a:pathLst>
              <a:path w="4584" h="52882">
                <a:moveTo>
                  <a:pt x="0" y="52882"/>
                </a:moveTo>
                <a:lnTo>
                  <a:pt x="458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6" name="object 2776"/>
          <p:cNvSpPr/>
          <p:nvPr/>
        </p:nvSpPr>
        <p:spPr>
          <a:xfrm>
            <a:off x="6856171" y="9949477"/>
            <a:ext cx="4660" cy="53644"/>
          </a:xfrm>
          <a:custGeom>
            <a:avLst/>
            <a:gdLst/>
            <a:ahLst/>
            <a:cxnLst/>
            <a:rect l="l" t="t" r="r" b="b"/>
            <a:pathLst>
              <a:path w="4660" h="53644">
                <a:moveTo>
                  <a:pt x="0" y="53644"/>
                </a:moveTo>
                <a:lnTo>
                  <a:pt x="466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7" name="object 2777"/>
          <p:cNvSpPr/>
          <p:nvPr/>
        </p:nvSpPr>
        <p:spPr>
          <a:xfrm>
            <a:off x="6905724" y="9947200"/>
            <a:ext cx="3302" cy="0"/>
          </a:xfrm>
          <a:custGeom>
            <a:avLst/>
            <a:gdLst/>
            <a:ahLst/>
            <a:cxnLst/>
            <a:rect l="l" t="t" r="r" b="b"/>
            <a:pathLst>
              <a:path w="3301">
                <a:moveTo>
                  <a:pt x="0" y="0"/>
                </a:moveTo>
                <a:lnTo>
                  <a:pt x="33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8" name="object 2778"/>
          <p:cNvSpPr/>
          <p:nvPr/>
        </p:nvSpPr>
        <p:spPr>
          <a:xfrm>
            <a:off x="6902409" y="9947200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0"/>
                </a:moveTo>
                <a:lnTo>
                  <a:pt x="1600" y="0"/>
                </a:lnTo>
                <a:lnTo>
                  <a:pt x="152" y="1320"/>
                </a:lnTo>
                <a:lnTo>
                  <a:pt x="0" y="3047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9" name="object 2779"/>
          <p:cNvSpPr/>
          <p:nvPr/>
        </p:nvSpPr>
        <p:spPr>
          <a:xfrm>
            <a:off x="6898032" y="9950251"/>
            <a:ext cx="4368" cy="52870"/>
          </a:xfrm>
          <a:custGeom>
            <a:avLst/>
            <a:gdLst/>
            <a:ahLst/>
            <a:cxnLst/>
            <a:rect l="l" t="t" r="r" b="b"/>
            <a:pathLst>
              <a:path w="4368" h="52870">
                <a:moveTo>
                  <a:pt x="0" y="52870"/>
                </a:moveTo>
                <a:lnTo>
                  <a:pt x="4368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0" name="object 2780"/>
          <p:cNvSpPr/>
          <p:nvPr/>
        </p:nvSpPr>
        <p:spPr>
          <a:xfrm>
            <a:off x="6892698" y="9949502"/>
            <a:ext cx="4432" cy="53619"/>
          </a:xfrm>
          <a:custGeom>
            <a:avLst/>
            <a:gdLst/>
            <a:ahLst/>
            <a:cxnLst/>
            <a:rect l="l" t="t" r="r" b="b"/>
            <a:pathLst>
              <a:path w="4432" h="53619">
                <a:moveTo>
                  <a:pt x="0" y="53619"/>
                </a:moveTo>
                <a:lnTo>
                  <a:pt x="443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1" name="object 2781"/>
          <p:cNvSpPr/>
          <p:nvPr/>
        </p:nvSpPr>
        <p:spPr>
          <a:xfrm>
            <a:off x="6967729" y="10008442"/>
            <a:ext cx="4737" cy="57086"/>
          </a:xfrm>
          <a:custGeom>
            <a:avLst/>
            <a:gdLst/>
            <a:ahLst/>
            <a:cxnLst/>
            <a:rect l="l" t="t" r="r" b="b"/>
            <a:pathLst>
              <a:path w="4737" h="57086">
                <a:moveTo>
                  <a:pt x="4737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2" name="object 2782"/>
          <p:cNvSpPr/>
          <p:nvPr/>
        </p:nvSpPr>
        <p:spPr>
          <a:xfrm>
            <a:off x="6962401" y="10008442"/>
            <a:ext cx="4711" cy="57086"/>
          </a:xfrm>
          <a:custGeom>
            <a:avLst/>
            <a:gdLst/>
            <a:ahLst/>
            <a:cxnLst/>
            <a:rect l="l" t="t" r="r" b="b"/>
            <a:pathLst>
              <a:path w="4711" h="57086">
                <a:moveTo>
                  <a:pt x="4711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3" name="object 2783"/>
          <p:cNvSpPr/>
          <p:nvPr/>
        </p:nvSpPr>
        <p:spPr>
          <a:xfrm>
            <a:off x="6950958" y="9947200"/>
            <a:ext cx="3302" cy="0"/>
          </a:xfrm>
          <a:custGeom>
            <a:avLst/>
            <a:gdLst/>
            <a:ahLst/>
            <a:cxnLst/>
            <a:rect l="l" t="t" r="r" b="b"/>
            <a:pathLst>
              <a:path w="3301">
                <a:moveTo>
                  <a:pt x="0" y="0"/>
                </a:moveTo>
                <a:lnTo>
                  <a:pt x="33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4" name="object 2784"/>
          <p:cNvSpPr/>
          <p:nvPr/>
        </p:nvSpPr>
        <p:spPr>
          <a:xfrm>
            <a:off x="6954259" y="9947205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3047"/>
                </a:moveTo>
                <a:lnTo>
                  <a:pt x="3187" y="1308"/>
                </a:lnTo>
                <a:lnTo>
                  <a:pt x="172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5" name="object 2785"/>
          <p:cNvSpPr/>
          <p:nvPr/>
        </p:nvSpPr>
        <p:spPr>
          <a:xfrm>
            <a:off x="6962868" y="9949502"/>
            <a:ext cx="4432" cy="53619"/>
          </a:xfrm>
          <a:custGeom>
            <a:avLst/>
            <a:gdLst/>
            <a:ahLst/>
            <a:cxnLst/>
            <a:rect l="l" t="t" r="r" b="b"/>
            <a:pathLst>
              <a:path w="4432" h="53619">
                <a:moveTo>
                  <a:pt x="4432" y="5361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6" name="object 2786"/>
          <p:cNvSpPr/>
          <p:nvPr/>
        </p:nvSpPr>
        <p:spPr>
          <a:xfrm>
            <a:off x="6957571" y="9950251"/>
            <a:ext cx="4394" cy="52870"/>
          </a:xfrm>
          <a:custGeom>
            <a:avLst/>
            <a:gdLst/>
            <a:ahLst/>
            <a:cxnLst/>
            <a:rect l="l" t="t" r="r" b="b"/>
            <a:pathLst>
              <a:path w="4394" h="52870">
                <a:moveTo>
                  <a:pt x="4394" y="52870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7" name="object 2787"/>
          <p:cNvSpPr/>
          <p:nvPr/>
        </p:nvSpPr>
        <p:spPr>
          <a:xfrm>
            <a:off x="6972891" y="10070856"/>
            <a:ext cx="4737" cy="57099"/>
          </a:xfrm>
          <a:custGeom>
            <a:avLst/>
            <a:gdLst/>
            <a:ahLst/>
            <a:cxnLst/>
            <a:rect l="l" t="t" r="r" b="b"/>
            <a:pathLst>
              <a:path w="4737" h="57099">
                <a:moveTo>
                  <a:pt x="4737" y="5709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8" name="object 2788"/>
          <p:cNvSpPr/>
          <p:nvPr/>
        </p:nvSpPr>
        <p:spPr>
          <a:xfrm>
            <a:off x="7009695" y="10070856"/>
            <a:ext cx="4953" cy="57099"/>
          </a:xfrm>
          <a:custGeom>
            <a:avLst/>
            <a:gdLst/>
            <a:ahLst/>
            <a:cxnLst/>
            <a:rect l="l" t="t" r="r" b="b"/>
            <a:pathLst>
              <a:path w="4952" h="57099">
                <a:moveTo>
                  <a:pt x="4952" y="5709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9" name="object 2789"/>
          <p:cNvSpPr/>
          <p:nvPr/>
        </p:nvSpPr>
        <p:spPr>
          <a:xfrm>
            <a:off x="7004342" y="10070856"/>
            <a:ext cx="4953" cy="57099"/>
          </a:xfrm>
          <a:custGeom>
            <a:avLst/>
            <a:gdLst/>
            <a:ahLst/>
            <a:cxnLst/>
            <a:rect l="l" t="t" r="r" b="b"/>
            <a:pathLst>
              <a:path w="4952" h="57099">
                <a:moveTo>
                  <a:pt x="4952" y="5709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0" name="object 2790"/>
          <p:cNvSpPr/>
          <p:nvPr/>
        </p:nvSpPr>
        <p:spPr>
          <a:xfrm>
            <a:off x="7024864" y="10133269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1943"/>
                </a:ln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1" name="object 2791"/>
          <p:cNvSpPr/>
          <p:nvPr/>
        </p:nvSpPr>
        <p:spPr>
          <a:xfrm>
            <a:off x="7017550" y="10127960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0" y="5308"/>
                </a:moveTo>
                <a:lnTo>
                  <a:pt x="1473" y="5308"/>
                </a:lnTo>
                <a:lnTo>
                  <a:pt x="2654" y="4127"/>
                </a:lnTo>
                <a:lnTo>
                  <a:pt x="2654" y="2654"/>
                </a:lnTo>
                <a:lnTo>
                  <a:pt x="2654" y="1181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2" name="object 2792"/>
          <p:cNvSpPr/>
          <p:nvPr/>
        </p:nvSpPr>
        <p:spPr>
          <a:xfrm>
            <a:off x="7004279" y="10008442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4940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3" name="object 2793"/>
          <p:cNvSpPr/>
          <p:nvPr/>
        </p:nvSpPr>
        <p:spPr>
          <a:xfrm>
            <a:off x="6998933" y="10008442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4" name="object 2794"/>
          <p:cNvSpPr/>
          <p:nvPr/>
        </p:nvSpPr>
        <p:spPr>
          <a:xfrm>
            <a:off x="7012141" y="10065528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0" y="5334"/>
                </a:moveTo>
                <a:lnTo>
                  <a:pt x="1473" y="5334"/>
                </a:lnTo>
                <a:lnTo>
                  <a:pt x="2654" y="4127"/>
                </a:lnTo>
                <a:lnTo>
                  <a:pt x="2654" y="2679"/>
                </a:lnTo>
                <a:lnTo>
                  <a:pt x="2654" y="1206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5" name="object 2795"/>
          <p:cNvSpPr/>
          <p:nvPr/>
        </p:nvSpPr>
        <p:spPr>
          <a:xfrm>
            <a:off x="6999166" y="9949477"/>
            <a:ext cx="4660" cy="53644"/>
          </a:xfrm>
          <a:custGeom>
            <a:avLst/>
            <a:gdLst/>
            <a:ahLst/>
            <a:cxnLst/>
            <a:rect l="l" t="t" r="r" b="b"/>
            <a:pathLst>
              <a:path w="4660" h="53644">
                <a:moveTo>
                  <a:pt x="4660" y="53644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6" name="object 2796"/>
          <p:cNvSpPr/>
          <p:nvPr/>
        </p:nvSpPr>
        <p:spPr>
          <a:xfrm>
            <a:off x="6990581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3035"/>
                </a:moveTo>
                <a:lnTo>
                  <a:pt x="3162" y="1320"/>
                </a:lnTo>
                <a:lnTo>
                  <a:pt x="172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7" name="object 2797"/>
          <p:cNvSpPr/>
          <p:nvPr/>
        </p:nvSpPr>
        <p:spPr>
          <a:xfrm>
            <a:off x="6993891" y="9950239"/>
            <a:ext cx="4584" cy="52882"/>
          </a:xfrm>
          <a:custGeom>
            <a:avLst/>
            <a:gdLst/>
            <a:ahLst/>
            <a:cxnLst/>
            <a:rect l="l" t="t" r="r" b="b"/>
            <a:pathLst>
              <a:path w="4584" h="52882">
                <a:moveTo>
                  <a:pt x="4584" y="52882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8" name="object 2798"/>
          <p:cNvSpPr/>
          <p:nvPr/>
        </p:nvSpPr>
        <p:spPr>
          <a:xfrm>
            <a:off x="7006730" y="10003115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0" y="5321"/>
                </a:moveTo>
                <a:lnTo>
                  <a:pt x="1473" y="5321"/>
                </a:lnTo>
                <a:lnTo>
                  <a:pt x="2654" y="4140"/>
                </a:lnTo>
                <a:lnTo>
                  <a:pt x="2654" y="2667"/>
                </a:lnTo>
                <a:lnTo>
                  <a:pt x="2654" y="1193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9" name="object 2799"/>
          <p:cNvSpPr/>
          <p:nvPr/>
        </p:nvSpPr>
        <p:spPr>
          <a:xfrm>
            <a:off x="6875905" y="9939207"/>
            <a:ext cx="108191" cy="0"/>
          </a:xfrm>
          <a:custGeom>
            <a:avLst/>
            <a:gdLst/>
            <a:ahLst/>
            <a:cxnLst/>
            <a:rect l="l" t="t" r="r" b="b"/>
            <a:pathLst>
              <a:path w="108191">
                <a:moveTo>
                  <a:pt x="0" y="0"/>
                </a:moveTo>
                <a:lnTo>
                  <a:pt x="711" y="0"/>
                </a:lnTo>
                <a:lnTo>
                  <a:pt x="108191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0" name="object 2800"/>
          <p:cNvSpPr/>
          <p:nvPr/>
        </p:nvSpPr>
        <p:spPr>
          <a:xfrm>
            <a:off x="6869120" y="9941866"/>
            <a:ext cx="121754" cy="0"/>
          </a:xfrm>
          <a:custGeom>
            <a:avLst/>
            <a:gdLst/>
            <a:ahLst/>
            <a:cxnLst/>
            <a:rect l="l" t="t" r="r" b="b"/>
            <a:pathLst>
              <a:path w="121754">
                <a:moveTo>
                  <a:pt x="0" y="0"/>
                </a:moveTo>
                <a:lnTo>
                  <a:pt x="0" y="0"/>
                </a:lnTo>
                <a:lnTo>
                  <a:pt x="114973" y="0"/>
                </a:lnTo>
                <a:lnTo>
                  <a:pt x="12175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1" name="object 2801"/>
          <p:cNvSpPr/>
          <p:nvPr/>
        </p:nvSpPr>
        <p:spPr>
          <a:xfrm>
            <a:off x="6875905" y="9939207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711"/>
                </a:ln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2" name="object 2802"/>
          <p:cNvSpPr/>
          <p:nvPr/>
        </p:nvSpPr>
        <p:spPr>
          <a:xfrm>
            <a:off x="6984094" y="9939207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3" name="object 2803"/>
          <p:cNvSpPr/>
          <p:nvPr/>
        </p:nvSpPr>
        <p:spPr>
          <a:xfrm>
            <a:off x="6890402" y="10161964"/>
            <a:ext cx="40309" cy="46685"/>
          </a:xfrm>
          <a:custGeom>
            <a:avLst/>
            <a:gdLst/>
            <a:ahLst/>
            <a:cxnLst/>
            <a:rect l="l" t="t" r="r" b="b"/>
            <a:pathLst>
              <a:path w="40309" h="46685">
                <a:moveTo>
                  <a:pt x="40309" y="20015"/>
                </a:moveTo>
                <a:lnTo>
                  <a:pt x="23279" y="20015"/>
                </a:lnTo>
                <a:lnTo>
                  <a:pt x="23279" y="28092"/>
                </a:lnTo>
                <a:lnTo>
                  <a:pt x="30340" y="28092"/>
                </a:lnTo>
                <a:lnTo>
                  <a:pt x="30340" y="37719"/>
                </a:lnTo>
                <a:lnTo>
                  <a:pt x="29514" y="38061"/>
                </a:lnTo>
                <a:lnTo>
                  <a:pt x="27622" y="38341"/>
                </a:lnTo>
                <a:lnTo>
                  <a:pt x="25311" y="38341"/>
                </a:lnTo>
                <a:lnTo>
                  <a:pt x="16827" y="38341"/>
                </a:lnTo>
                <a:lnTo>
                  <a:pt x="10858" y="32842"/>
                </a:lnTo>
                <a:lnTo>
                  <a:pt x="10858" y="23342"/>
                </a:lnTo>
                <a:lnTo>
                  <a:pt x="10858" y="13436"/>
                </a:lnTo>
                <a:lnTo>
                  <a:pt x="17437" y="8547"/>
                </a:lnTo>
                <a:lnTo>
                  <a:pt x="26060" y="8547"/>
                </a:lnTo>
                <a:lnTo>
                  <a:pt x="31076" y="8547"/>
                </a:lnTo>
                <a:lnTo>
                  <a:pt x="34137" y="9359"/>
                </a:lnTo>
                <a:lnTo>
                  <a:pt x="36639" y="10515"/>
                </a:lnTo>
                <a:lnTo>
                  <a:pt x="38811" y="2171"/>
                </a:lnTo>
                <a:lnTo>
                  <a:pt x="36575" y="1155"/>
                </a:lnTo>
                <a:lnTo>
                  <a:pt x="32029" y="0"/>
                </a:lnTo>
                <a:lnTo>
                  <a:pt x="26123" y="0"/>
                </a:lnTo>
                <a:lnTo>
                  <a:pt x="11836" y="3253"/>
                </a:lnTo>
                <a:lnTo>
                  <a:pt x="2535" y="12614"/>
                </a:lnTo>
                <a:lnTo>
                  <a:pt x="0" y="23888"/>
                </a:lnTo>
                <a:lnTo>
                  <a:pt x="0" y="30594"/>
                </a:lnTo>
                <a:lnTo>
                  <a:pt x="2311" y="36576"/>
                </a:lnTo>
                <a:lnTo>
                  <a:pt x="6451" y="40576"/>
                </a:lnTo>
                <a:lnTo>
                  <a:pt x="10655" y="44577"/>
                </a:lnTo>
                <a:lnTo>
                  <a:pt x="16700" y="46685"/>
                </a:lnTo>
                <a:lnTo>
                  <a:pt x="25044" y="46685"/>
                </a:lnTo>
                <a:lnTo>
                  <a:pt x="31076" y="46685"/>
                </a:lnTo>
                <a:lnTo>
                  <a:pt x="37122" y="45186"/>
                </a:lnTo>
                <a:lnTo>
                  <a:pt x="40309" y="44107"/>
                </a:lnTo>
                <a:lnTo>
                  <a:pt x="40309" y="20015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4" name="object 2804"/>
          <p:cNvSpPr/>
          <p:nvPr/>
        </p:nvSpPr>
        <p:spPr>
          <a:xfrm>
            <a:off x="6937156" y="10164067"/>
            <a:ext cx="31216" cy="44856"/>
          </a:xfrm>
          <a:custGeom>
            <a:avLst/>
            <a:gdLst/>
            <a:ahLst/>
            <a:cxnLst/>
            <a:rect l="l" t="t" r="r" b="b"/>
            <a:pathLst>
              <a:path w="31216" h="44856">
                <a:moveTo>
                  <a:pt x="29451" y="0"/>
                </a:moveTo>
                <a:lnTo>
                  <a:pt x="5156" y="0"/>
                </a:lnTo>
                <a:lnTo>
                  <a:pt x="2311" y="23075"/>
                </a:lnTo>
                <a:lnTo>
                  <a:pt x="4076" y="22796"/>
                </a:lnTo>
                <a:lnTo>
                  <a:pt x="5765" y="22669"/>
                </a:lnTo>
                <a:lnTo>
                  <a:pt x="8216" y="22669"/>
                </a:lnTo>
                <a:lnTo>
                  <a:pt x="17030" y="22669"/>
                </a:lnTo>
                <a:lnTo>
                  <a:pt x="20624" y="25450"/>
                </a:lnTo>
                <a:lnTo>
                  <a:pt x="20624" y="30060"/>
                </a:lnTo>
                <a:lnTo>
                  <a:pt x="20624" y="34747"/>
                </a:lnTo>
                <a:lnTo>
                  <a:pt x="16078" y="36779"/>
                </a:lnTo>
                <a:lnTo>
                  <a:pt x="11810" y="36779"/>
                </a:lnTo>
                <a:lnTo>
                  <a:pt x="7810" y="36779"/>
                </a:lnTo>
                <a:lnTo>
                  <a:pt x="3797" y="35560"/>
                </a:lnTo>
                <a:lnTo>
                  <a:pt x="1904" y="34607"/>
                </a:lnTo>
                <a:lnTo>
                  <a:pt x="0" y="42341"/>
                </a:lnTo>
                <a:lnTo>
                  <a:pt x="2451" y="43624"/>
                </a:lnTo>
                <a:lnTo>
                  <a:pt x="6921" y="44856"/>
                </a:lnTo>
                <a:lnTo>
                  <a:pt x="12280" y="44856"/>
                </a:lnTo>
                <a:lnTo>
                  <a:pt x="24155" y="44856"/>
                </a:lnTo>
                <a:lnTo>
                  <a:pt x="31216" y="37592"/>
                </a:lnTo>
                <a:lnTo>
                  <a:pt x="31216" y="29387"/>
                </a:lnTo>
                <a:lnTo>
                  <a:pt x="31216" y="24155"/>
                </a:lnTo>
                <a:lnTo>
                  <a:pt x="29184" y="20497"/>
                </a:lnTo>
                <a:lnTo>
                  <a:pt x="25857" y="18249"/>
                </a:lnTo>
                <a:lnTo>
                  <a:pt x="22796" y="16014"/>
                </a:lnTo>
                <a:lnTo>
                  <a:pt x="18453" y="15062"/>
                </a:lnTo>
                <a:lnTo>
                  <a:pt x="14249" y="15062"/>
                </a:lnTo>
                <a:lnTo>
                  <a:pt x="13169" y="15062"/>
                </a:lnTo>
                <a:lnTo>
                  <a:pt x="12357" y="15125"/>
                </a:lnTo>
                <a:lnTo>
                  <a:pt x="11404" y="15201"/>
                </a:lnTo>
                <a:lnTo>
                  <a:pt x="12357" y="8483"/>
                </a:lnTo>
                <a:lnTo>
                  <a:pt x="29451" y="8483"/>
                </a:lnTo>
                <a:lnTo>
                  <a:pt x="29451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0" name="object 2700"/>
          <p:cNvSpPr/>
          <p:nvPr/>
        </p:nvSpPr>
        <p:spPr>
          <a:xfrm>
            <a:off x="4056354" y="1401356"/>
            <a:ext cx="3038297" cy="6525501"/>
          </a:xfrm>
          <a:custGeom>
            <a:avLst/>
            <a:gdLst/>
            <a:ahLst/>
            <a:cxnLst/>
            <a:rect l="l" t="t" r="r" b="b"/>
            <a:pathLst>
              <a:path w="3038297" h="6525501">
                <a:moveTo>
                  <a:pt x="0" y="6525501"/>
                </a:moveTo>
                <a:lnTo>
                  <a:pt x="3038297" y="6525501"/>
                </a:lnTo>
                <a:lnTo>
                  <a:pt x="3038297" y="0"/>
                </a:lnTo>
                <a:lnTo>
                  <a:pt x="0" y="0"/>
                </a:lnTo>
                <a:lnTo>
                  <a:pt x="0" y="6525501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1" name="object 2701"/>
          <p:cNvSpPr/>
          <p:nvPr/>
        </p:nvSpPr>
        <p:spPr>
          <a:xfrm>
            <a:off x="4513269" y="1436570"/>
            <a:ext cx="2124460" cy="645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2" name="object 2442"/>
          <p:cNvSpPr/>
          <p:nvPr/>
        </p:nvSpPr>
        <p:spPr>
          <a:xfrm>
            <a:off x="457200" y="4828971"/>
            <a:ext cx="3358794" cy="1373301"/>
          </a:xfrm>
          <a:custGeom>
            <a:avLst/>
            <a:gdLst/>
            <a:ahLst/>
            <a:cxnLst/>
            <a:rect l="l" t="t" r="r" b="b"/>
            <a:pathLst>
              <a:path w="3358794" h="1373301">
                <a:moveTo>
                  <a:pt x="0" y="1373301"/>
                </a:moveTo>
                <a:lnTo>
                  <a:pt x="3358794" y="1373301"/>
                </a:lnTo>
                <a:lnTo>
                  <a:pt x="3358794" y="0"/>
                </a:lnTo>
                <a:lnTo>
                  <a:pt x="0" y="0"/>
                </a:lnTo>
                <a:lnTo>
                  <a:pt x="0" y="1373301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3" name="object 2443"/>
          <p:cNvSpPr/>
          <p:nvPr/>
        </p:nvSpPr>
        <p:spPr>
          <a:xfrm>
            <a:off x="511004" y="5504414"/>
            <a:ext cx="543077" cy="427520"/>
          </a:xfrm>
          <a:custGeom>
            <a:avLst/>
            <a:gdLst/>
            <a:ahLst/>
            <a:cxnLst/>
            <a:rect l="l" t="t" r="r" b="b"/>
            <a:pathLst>
              <a:path w="543077" h="427520">
                <a:moveTo>
                  <a:pt x="542798" y="423176"/>
                </a:moveTo>
                <a:lnTo>
                  <a:pt x="543077" y="660"/>
                </a:lnTo>
                <a:lnTo>
                  <a:pt x="534860" y="0"/>
                </a:lnTo>
                <a:lnTo>
                  <a:pt x="787" y="12"/>
                </a:lnTo>
                <a:lnTo>
                  <a:pt x="76" y="8216"/>
                </a:lnTo>
                <a:lnTo>
                  <a:pt x="0" y="426872"/>
                </a:lnTo>
                <a:lnTo>
                  <a:pt x="3835" y="427494"/>
                </a:lnTo>
                <a:lnTo>
                  <a:pt x="542340" y="427520"/>
                </a:lnTo>
                <a:lnTo>
                  <a:pt x="542798" y="42317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4" name="object 2444"/>
          <p:cNvSpPr/>
          <p:nvPr/>
        </p:nvSpPr>
        <p:spPr>
          <a:xfrm>
            <a:off x="511841" y="5505309"/>
            <a:ext cx="541401" cy="425792"/>
          </a:xfrm>
          <a:custGeom>
            <a:avLst/>
            <a:gdLst/>
            <a:ahLst/>
            <a:cxnLst/>
            <a:rect l="l" t="t" r="r" b="b"/>
            <a:pathLst>
              <a:path w="541401" h="425792">
                <a:moveTo>
                  <a:pt x="38" y="48348"/>
                </a:moveTo>
                <a:lnTo>
                  <a:pt x="0" y="425424"/>
                </a:lnTo>
                <a:lnTo>
                  <a:pt x="2400" y="425792"/>
                </a:lnTo>
                <a:lnTo>
                  <a:pt x="540905" y="425780"/>
                </a:lnTo>
                <a:lnTo>
                  <a:pt x="541147" y="422884"/>
                </a:lnTo>
                <a:lnTo>
                  <a:pt x="541401" y="317"/>
                </a:lnTo>
                <a:lnTo>
                  <a:pt x="501751" y="0"/>
                </a:lnTo>
                <a:lnTo>
                  <a:pt x="495" y="0"/>
                </a:lnTo>
                <a:lnTo>
                  <a:pt x="38" y="48348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5" name="object 2445"/>
          <p:cNvSpPr/>
          <p:nvPr/>
        </p:nvSpPr>
        <p:spPr>
          <a:xfrm>
            <a:off x="858396" y="5754301"/>
            <a:ext cx="126898" cy="126885"/>
          </a:xfrm>
          <a:custGeom>
            <a:avLst/>
            <a:gdLst/>
            <a:ahLst/>
            <a:cxnLst/>
            <a:rect l="l" t="t" r="r" b="b"/>
            <a:pathLst>
              <a:path w="126898" h="126885">
                <a:moveTo>
                  <a:pt x="39992" y="122504"/>
                </a:moveTo>
                <a:lnTo>
                  <a:pt x="44843" y="124104"/>
                </a:lnTo>
                <a:lnTo>
                  <a:pt x="60629" y="126885"/>
                </a:lnTo>
                <a:lnTo>
                  <a:pt x="68707" y="126860"/>
                </a:lnTo>
                <a:lnTo>
                  <a:pt x="77533" y="125260"/>
                </a:lnTo>
                <a:lnTo>
                  <a:pt x="87782" y="122161"/>
                </a:lnTo>
                <a:lnTo>
                  <a:pt x="99910" y="115570"/>
                </a:lnTo>
                <a:lnTo>
                  <a:pt x="105067" y="111429"/>
                </a:lnTo>
                <a:lnTo>
                  <a:pt x="111226" y="105105"/>
                </a:lnTo>
                <a:lnTo>
                  <a:pt x="117652" y="96545"/>
                </a:lnTo>
                <a:lnTo>
                  <a:pt x="123431" y="84404"/>
                </a:lnTo>
                <a:lnTo>
                  <a:pt x="125958" y="74587"/>
                </a:lnTo>
                <a:lnTo>
                  <a:pt x="126898" y="64782"/>
                </a:lnTo>
                <a:lnTo>
                  <a:pt x="126212" y="52209"/>
                </a:lnTo>
                <a:lnTo>
                  <a:pt x="124053" y="43802"/>
                </a:lnTo>
                <a:lnTo>
                  <a:pt x="119849" y="34290"/>
                </a:lnTo>
                <a:lnTo>
                  <a:pt x="114160" y="25260"/>
                </a:lnTo>
                <a:lnTo>
                  <a:pt x="106807" y="16725"/>
                </a:lnTo>
                <a:lnTo>
                  <a:pt x="99098" y="10934"/>
                </a:lnTo>
                <a:lnTo>
                  <a:pt x="89865" y="5575"/>
                </a:lnTo>
                <a:lnTo>
                  <a:pt x="82283" y="2832"/>
                </a:lnTo>
                <a:lnTo>
                  <a:pt x="66205" y="0"/>
                </a:lnTo>
                <a:lnTo>
                  <a:pt x="56464" y="254"/>
                </a:lnTo>
                <a:lnTo>
                  <a:pt x="46088" y="2336"/>
                </a:lnTo>
                <a:lnTo>
                  <a:pt x="34772" y="6565"/>
                </a:lnTo>
                <a:lnTo>
                  <a:pt x="22390" y="14605"/>
                </a:lnTo>
                <a:lnTo>
                  <a:pt x="13525" y="24091"/>
                </a:lnTo>
                <a:lnTo>
                  <a:pt x="7607" y="32524"/>
                </a:lnTo>
                <a:lnTo>
                  <a:pt x="2552" y="44792"/>
                </a:lnTo>
                <a:lnTo>
                  <a:pt x="0" y="59220"/>
                </a:lnTo>
                <a:lnTo>
                  <a:pt x="431" y="73202"/>
                </a:lnTo>
                <a:lnTo>
                  <a:pt x="4521" y="87122"/>
                </a:lnTo>
                <a:lnTo>
                  <a:pt x="8242" y="95059"/>
                </a:lnTo>
                <a:lnTo>
                  <a:pt x="15316" y="104990"/>
                </a:lnTo>
                <a:lnTo>
                  <a:pt x="21539" y="111226"/>
                </a:lnTo>
                <a:lnTo>
                  <a:pt x="31305" y="118033"/>
                </a:lnTo>
                <a:lnTo>
                  <a:pt x="39992" y="122504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6" name="object 2446"/>
          <p:cNvSpPr/>
          <p:nvPr/>
        </p:nvSpPr>
        <p:spPr>
          <a:xfrm>
            <a:off x="858395" y="5555335"/>
            <a:ext cx="126847" cy="126987"/>
          </a:xfrm>
          <a:custGeom>
            <a:avLst/>
            <a:gdLst/>
            <a:ahLst/>
            <a:cxnLst/>
            <a:rect l="l" t="t" r="r" b="b"/>
            <a:pathLst>
              <a:path w="126847" h="126987">
                <a:moveTo>
                  <a:pt x="37934" y="121691"/>
                </a:moveTo>
                <a:lnTo>
                  <a:pt x="46240" y="124599"/>
                </a:lnTo>
                <a:lnTo>
                  <a:pt x="59207" y="126885"/>
                </a:lnTo>
                <a:lnTo>
                  <a:pt x="67970" y="126987"/>
                </a:lnTo>
                <a:lnTo>
                  <a:pt x="76771" y="125336"/>
                </a:lnTo>
                <a:lnTo>
                  <a:pt x="87045" y="122275"/>
                </a:lnTo>
                <a:lnTo>
                  <a:pt x="94983" y="118592"/>
                </a:lnTo>
                <a:lnTo>
                  <a:pt x="103809" y="112560"/>
                </a:lnTo>
                <a:lnTo>
                  <a:pt x="112826" y="103225"/>
                </a:lnTo>
                <a:lnTo>
                  <a:pt x="118694" y="94780"/>
                </a:lnTo>
                <a:lnTo>
                  <a:pt x="123431" y="84645"/>
                </a:lnTo>
                <a:lnTo>
                  <a:pt x="125907" y="74777"/>
                </a:lnTo>
                <a:lnTo>
                  <a:pt x="126847" y="64985"/>
                </a:lnTo>
                <a:lnTo>
                  <a:pt x="126212" y="52425"/>
                </a:lnTo>
                <a:lnTo>
                  <a:pt x="124485" y="45580"/>
                </a:lnTo>
                <a:lnTo>
                  <a:pt x="120891" y="36309"/>
                </a:lnTo>
                <a:lnTo>
                  <a:pt x="115341" y="26504"/>
                </a:lnTo>
                <a:lnTo>
                  <a:pt x="108635" y="18745"/>
                </a:lnTo>
                <a:lnTo>
                  <a:pt x="99809" y="11315"/>
                </a:lnTo>
                <a:lnTo>
                  <a:pt x="90589" y="5956"/>
                </a:lnTo>
                <a:lnTo>
                  <a:pt x="83680" y="3327"/>
                </a:lnTo>
                <a:lnTo>
                  <a:pt x="64782" y="0"/>
                </a:lnTo>
                <a:lnTo>
                  <a:pt x="55727" y="380"/>
                </a:lnTo>
                <a:lnTo>
                  <a:pt x="45326" y="2400"/>
                </a:lnTo>
                <a:lnTo>
                  <a:pt x="35166" y="6540"/>
                </a:lnTo>
                <a:lnTo>
                  <a:pt x="27584" y="10718"/>
                </a:lnTo>
                <a:lnTo>
                  <a:pt x="21132" y="15722"/>
                </a:lnTo>
                <a:lnTo>
                  <a:pt x="12674" y="24891"/>
                </a:lnTo>
                <a:lnTo>
                  <a:pt x="6502" y="34772"/>
                </a:lnTo>
                <a:lnTo>
                  <a:pt x="2539" y="45046"/>
                </a:lnTo>
                <a:lnTo>
                  <a:pt x="0" y="59423"/>
                </a:lnTo>
                <a:lnTo>
                  <a:pt x="431" y="73405"/>
                </a:lnTo>
                <a:lnTo>
                  <a:pt x="4038" y="85801"/>
                </a:lnTo>
                <a:lnTo>
                  <a:pt x="9397" y="96964"/>
                </a:lnTo>
                <a:lnTo>
                  <a:pt x="14109" y="103581"/>
                </a:lnTo>
                <a:lnTo>
                  <a:pt x="20891" y="110616"/>
                </a:lnTo>
                <a:lnTo>
                  <a:pt x="27965" y="116255"/>
                </a:lnTo>
                <a:lnTo>
                  <a:pt x="37934" y="121691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7" name="object 2447"/>
          <p:cNvSpPr/>
          <p:nvPr/>
        </p:nvSpPr>
        <p:spPr>
          <a:xfrm>
            <a:off x="658437" y="5882040"/>
            <a:ext cx="3797" cy="1371"/>
          </a:xfrm>
          <a:custGeom>
            <a:avLst/>
            <a:gdLst/>
            <a:ahLst/>
            <a:cxnLst/>
            <a:rect l="l" t="t" r="r" b="b"/>
            <a:pathLst>
              <a:path w="3797" h="1371">
                <a:moveTo>
                  <a:pt x="558" y="812"/>
                </a:moveTo>
                <a:lnTo>
                  <a:pt x="3797" y="1371"/>
                </a:lnTo>
                <a:lnTo>
                  <a:pt x="0" y="0"/>
                </a:lnTo>
                <a:lnTo>
                  <a:pt x="558" y="81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8" name="object 2448"/>
          <p:cNvSpPr/>
          <p:nvPr/>
        </p:nvSpPr>
        <p:spPr>
          <a:xfrm>
            <a:off x="697069" y="5881799"/>
            <a:ext cx="2514" cy="1574"/>
          </a:xfrm>
          <a:custGeom>
            <a:avLst/>
            <a:gdLst/>
            <a:ahLst/>
            <a:cxnLst/>
            <a:rect l="l" t="t" r="r" b="b"/>
            <a:pathLst>
              <a:path w="2514" h="1574">
                <a:moveTo>
                  <a:pt x="0" y="825"/>
                </a:moveTo>
                <a:lnTo>
                  <a:pt x="2451" y="1574"/>
                </a:lnTo>
                <a:lnTo>
                  <a:pt x="2514" y="0"/>
                </a:lnTo>
                <a:lnTo>
                  <a:pt x="0" y="8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9" name="object 2449"/>
          <p:cNvSpPr/>
          <p:nvPr/>
        </p:nvSpPr>
        <p:spPr>
          <a:xfrm>
            <a:off x="721238" y="5553047"/>
            <a:ext cx="69291" cy="330352"/>
          </a:xfrm>
          <a:custGeom>
            <a:avLst/>
            <a:gdLst/>
            <a:ahLst/>
            <a:cxnLst/>
            <a:rect l="l" t="t" r="r" b="b"/>
            <a:pathLst>
              <a:path w="69291" h="330352">
                <a:moveTo>
                  <a:pt x="7810" y="914"/>
                </a:moveTo>
                <a:lnTo>
                  <a:pt x="25146" y="863"/>
                </a:lnTo>
                <a:lnTo>
                  <a:pt x="68440" y="1117"/>
                </a:lnTo>
                <a:lnTo>
                  <a:pt x="68326" y="329399"/>
                </a:lnTo>
                <a:lnTo>
                  <a:pt x="0" y="329590"/>
                </a:lnTo>
                <a:lnTo>
                  <a:pt x="3073" y="330352"/>
                </a:lnTo>
                <a:lnTo>
                  <a:pt x="68884" y="330288"/>
                </a:lnTo>
                <a:lnTo>
                  <a:pt x="69253" y="326669"/>
                </a:lnTo>
                <a:lnTo>
                  <a:pt x="69291" y="571"/>
                </a:lnTo>
                <a:lnTo>
                  <a:pt x="61798" y="0"/>
                </a:lnTo>
                <a:lnTo>
                  <a:pt x="3263" y="114"/>
                </a:lnTo>
                <a:lnTo>
                  <a:pt x="7810" y="9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0" name="object 2450"/>
          <p:cNvSpPr/>
          <p:nvPr/>
        </p:nvSpPr>
        <p:spPr>
          <a:xfrm>
            <a:off x="724570" y="5860943"/>
            <a:ext cx="6451" cy="6502"/>
          </a:xfrm>
          <a:custGeom>
            <a:avLst/>
            <a:gdLst/>
            <a:ahLst/>
            <a:cxnLst/>
            <a:rect l="l" t="t" r="r" b="b"/>
            <a:pathLst>
              <a:path w="6451" h="6502">
                <a:moveTo>
                  <a:pt x="0" y="6045"/>
                </a:moveTo>
                <a:lnTo>
                  <a:pt x="355" y="6502"/>
                </a:lnTo>
                <a:lnTo>
                  <a:pt x="6007" y="2108"/>
                </a:lnTo>
                <a:lnTo>
                  <a:pt x="6451" y="0"/>
                </a:lnTo>
                <a:lnTo>
                  <a:pt x="0" y="604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1" name="object 2451"/>
          <p:cNvSpPr/>
          <p:nvPr/>
        </p:nvSpPr>
        <p:spPr>
          <a:xfrm>
            <a:off x="651582" y="5790559"/>
            <a:ext cx="55181" cy="54533"/>
          </a:xfrm>
          <a:custGeom>
            <a:avLst/>
            <a:gdLst/>
            <a:ahLst/>
            <a:cxnLst/>
            <a:rect l="l" t="t" r="r" b="b"/>
            <a:pathLst>
              <a:path w="55181" h="54533">
                <a:moveTo>
                  <a:pt x="16065" y="52184"/>
                </a:moveTo>
                <a:lnTo>
                  <a:pt x="25438" y="54533"/>
                </a:lnTo>
                <a:lnTo>
                  <a:pt x="32613" y="54140"/>
                </a:lnTo>
                <a:lnTo>
                  <a:pt x="40601" y="51371"/>
                </a:lnTo>
                <a:lnTo>
                  <a:pt x="48704" y="45173"/>
                </a:lnTo>
                <a:lnTo>
                  <a:pt x="52997" y="37998"/>
                </a:lnTo>
                <a:lnTo>
                  <a:pt x="55181" y="25387"/>
                </a:lnTo>
                <a:lnTo>
                  <a:pt x="53581" y="17830"/>
                </a:lnTo>
                <a:lnTo>
                  <a:pt x="49110" y="9804"/>
                </a:lnTo>
                <a:lnTo>
                  <a:pt x="41579" y="3251"/>
                </a:lnTo>
                <a:lnTo>
                  <a:pt x="34671" y="634"/>
                </a:lnTo>
                <a:lnTo>
                  <a:pt x="31356" y="50"/>
                </a:lnTo>
                <a:lnTo>
                  <a:pt x="22631" y="0"/>
                </a:lnTo>
                <a:lnTo>
                  <a:pt x="13246" y="3479"/>
                </a:lnTo>
                <a:lnTo>
                  <a:pt x="6819" y="9359"/>
                </a:lnTo>
                <a:lnTo>
                  <a:pt x="2971" y="14477"/>
                </a:lnTo>
                <a:lnTo>
                  <a:pt x="1701" y="17983"/>
                </a:lnTo>
                <a:lnTo>
                  <a:pt x="0" y="27381"/>
                </a:lnTo>
                <a:lnTo>
                  <a:pt x="1473" y="35699"/>
                </a:lnTo>
                <a:lnTo>
                  <a:pt x="4076" y="41338"/>
                </a:lnTo>
                <a:lnTo>
                  <a:pt x="7632" y="46316"/>
                </a:lnTo>
                <a:lnTo>
                  <a:pt x="16065" y="5218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2" name="object 2452"/>
          <p:cNvSpPr/>
          <p:nvPr/>
        </p:nvSpPr>
        <p:spPr>
          <a:xfrm>
            <a:off x="735509" y="5841029"/>
            <a:ext cx="7023" cy="13157"/>
          </a:xfrm>
          <a:custGeom>
            <a:avLst/>
            <a:gdLst/>
            <a:ahLst/>
            <a:cxnLst/>
            <a:rect l="l" t="t" r="r" b="b"/>
            <a:pathLst>
              <a:path w="7023" h="13157">
                <a:moveTo>
                  <a:pt x="0" y="13157"/>
                </a:moveTo>
                <a:lnTo>
                  <a:pt x="495" y="12890"/>
                </a:lnTo>
                <a:lnTo>
                  <a:pt x="6375" y="3619"/>
                </a:lnTo>
                <a:lnTo>
                  <a:pt x="7023" y="0"/>
                </a:lnTo>
                <a:lnTo>
                  <a:pt x="0" y="1315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3" name="object 2453"/>
          <p:cNvSpPr/>
          <p:nvPr/>
        </p:nvSpPr>
        <p:spPr>
          <a:xfrm>
            <a:off x="744527" y="5818226"/>
            <a:ext cx="2832" cy="15443"/>
          </a:xfrm>
          <a:custGeom>
            <a:avLst/>
            <a:gdLst/>
            <a:ahLst/>
            <a:cxnLst/>
            <a:rect l="l" t="t" r="r" b="b"/>
            <a:pathLst>
              <a:path w="2832" h="15443">
                <a:moveTo>
                  <a:pt x="0" y="15443"/>
                </a:moveTo>
                <a:lnTo>
                  <a:pt x="2832" y="368"/>
                </a:lnTo>
                <a:lnTo>
                  <a:pt x="2501" y="0"/>
                </a:lnTo>
                <a:lnTo>
                  <a:pt x="0" y="154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4" name="object 2454"/>
          <p:cNvSpPr/>
          <p:nvPr/>
        </p:nvSpPr>
        <p:spPr>
          <a:xfrm>
            <a:off x="746653" y="5815247"/>
            <a:ext cx="381" cy="2984"/>
          </a:xfrm>
          <a:custGeom>
            <a:avLst/>
            <a:gdLst/>
            <a:ahLst/>
            <a:cxnLst/>
            <a:rect l="l" t="t" r="r" b="b"/>
            <a:pathLst>
              <a:path w="381" h="2984">
                <a:moveTo>
                  <a:pt x="0" y="2603"/>
                </a:moveTo>
                <a:lnTo>
                  <a:pt x="381" y="2984"/>
                </a:lnTo>
                <a:lnTo>
                  <a:pt x="152" y="0"/>
                </a:lnTo>
                <a:lnTo>
                  <a:pt x="0" y="26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5" name="object 2455"/>
          <p:cNvSpPr/>
          <p:nvPr/>
        </p:nvSpPr>
        <p:spPr>
          <a:xfrm>
            <a:off x="746447" y="5813276"/>
            <a:ext cx="355" cy="1968"/>
          </a:xfrm>
          <a:custGeom>
            <a:avLst/>
            <a:gdLst/>
            <a:ahLst/>
            <a:cxnLst/>
            <a:rect l="l" t="t" r="r" b="b"/>
            <a:pathLst>
              <a:path w="355" h="1968">
                <a:moveTo>
                  <a:pt x="0" y="1511"/>
                </a:moveTo>
                <a:lnTo>
                  <a:pt x="355" y="1968"/>
                </a:lnTo>
                <a:lnTo>
                  <a:pt x="139" y="0"/>
                </a:lnTo>
                <a:lnTo>
                  <a:pt x="0" y="15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6" name="object 2456"/>
          <p:cNvSpPr/>
          <p:nvPr/>
        </p:nvSpPr>
        <p:spPr>
          <a:xfrm>
            <a:off x="745178" y="5803318"/>
            <a:ext cx="279" cy="1993"/>
          </a:xfrm>
          <a:custGeom>
            <a:avLst/>
            <a:gdLst/>
            <a:ahLst/>
            <a:cxnLst/>
            <a:rect l="l" t="t" r="r" b="b"/>
            <a:pathLst>
              <a:path w="279" h="1993">
                <a:moveTo>
                  <a:pt x="0" y="1993"/>
                </a:moveTo>
                <a:lnTo>
                  <a:pt x="279" y="1943"/>
                </a:lnTo>
                <a:lnTo>
                  <a:pt x="88" y="0"/>
                </a:lnTo>
                <a:lnTo>
                  <a:pt x="0" y="199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7" name="object 2457"/>
          <p:cNvSpPr/>
          <p:nvPr/>
        </p:nvSpPr>
        <p:spPr>
          <a:xfrm>
            <a:off x="742995" y="5794611"/>
            <a:ext cx="2273" cy="8293"/>
          </a:xfrm>
          <a:custGeom>
            <a:avLst/>
            <a:gdLst/>
            <a:ahLst/>
            <a:cxnLst/>
            <a:rect l="l" t="t" r="r" b="b"/>
            <a:pathLst>
              <a:path w="2273" h="8293">
                <a:moveTo>
                  <a:pt x="0" y="2197"/>
                </a:moveTo>
                <a:lnTo>
                  <a:pt x="1955" y="8293"/>
                </a:lnTo>
                <a:lnTo>
                  <a:pt x="2273" y="6197"/>
                </a:lnTo>
                <a:lnTo>
                  <a:pt x="254" y="0"/>
                </a:lnTo>
                <a:lnTo>
                  <a:pt x="0" y="21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8" name="object 2458"/>
          <p:cNvSpPr/>
          <p:nvPr/>
        </p:nvSpPr>
        <p:spPr>
          <a:xfrm>
            <a:off x="737143" y="5782887"/>
            <a:ext cx="901" cy="2108"/>
          </a:xfrm>
          <a:custGeom>
            <a:avLst/>
            <a:gdLst/>
            <a:ahLst/>
            <a:cxnLst/>
            <a:rect l="l" t="t" r="r" b="b"/>
            <a:pathLst>
              <a:path w="901" h="2108">
                <a:moveTo>
                  <a:pt x="0" y="1358"/>
                </a:moveTo>
                <a:lnTo>
                  <a:pt x="609" y="2108"/>
                </a:lnTo>
                <a:lnTo>
                  <a:pt x="901" y="723"/>
                </a:lnTo>
                <a:lnTo>
                  <a:pt x="12" y="0"/>
                </a:lnTo>
                <a:lnTo>
                  <a:pt x="0" y="135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9" name="object 2459"/>
          <p:cNvSpPr/>
          <p:nvPr/>
        </p:nvSpPr>
        <p:spPr>
          <a:xfrm>
            <a:off x="731370" y="5774883"/>
            <a:ext cx="5613" cy="7658"/>
          </a:xfrm>
          <a:custGeom>
            <a:avLst/>
            <a:gdLst/>
            <a:ahLst/>
            <a:cxnLst/>
            <a:rect l="l" t="t" r="r" b="b"/>
            <a:pathLst>
              <a:path w="5613" h="7658">
                <a:moveTo>
                  <a:pt x="3936" y="3111"/>
                </a:moveTo>
                <a:lnTo>
                  <a:pt x="0" y="0"/>
                </a:lnTo>
                <a:lnTo>
                  <a:pt x="12" y="711"/>
                </a:lnTo>
                <a:lnTo>
                  <a:pt x="3086" y="3657"/>
                </a:lnTo>
                <a:lnTo>
                  <a:pt x="5359" y="7658"/>
                </a:lnTo>
                <a:lnTo>
                  <a:pt x="5613" y="6261"/>
                </a:lnTo>
                <a:lnTo>
                  <a:pt x="3936" y="31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0" name="object 2460"/>
          <p:cNvSpPr/>
          <p:nvPr/>
        </p:nvSpPr>
        <p:spPr>
          <a:xfrm>
            <a:off x="651578" y="5591647"/>
            <a:ext cx="55168" cy="54317"/>
          </a:xfrm>
          <a:custGeom>
            <a:avLst/>
            <a:gdLst/>
            <a:ahLst/>
            <a:cxnLst/>
            <a:rect l="l" t="t" r="r" b="b"/>
            <a:pathLst>
              <a:path w="55168" h="54317">
                <a:moveTo>
                  <a:pt x="14782" y="51409"/>
                </a:moveTo>
                <a:lnTo>
                  <a:pt x="23088" y="54317"/>
                </a:lnTo>
                <a:lnTo>
                  <a:pt x="33540" y="53975"/>
                </a:lnTo>
                <a:lnTo>
                  <a:pt x="41871" y="50749"/>
                </a:lnTo>
                <a:lnTo>
                  <a:pt x="48742" y="44627"/>
                </a:lnTo>
                <a:lnTo>
                  <a:pt x="53073" y="37503"/>
                </a:lnTo>
                <a:lnTo>
                  <a:pt x="55168" y="25590"/>
                </a:lnTo>
                <a:lnTo>
                  <a:pt x="53644" y="17335"/>
                </a:lnTo>
                <a:lnTo>
                  <a:pt x="49784" y="10121"/>
                </a:lnTo>
                <a:lnTo>
                  <a:pt x="42252" y="3568"/>
                </a:lnTo>
                <a:lnTo>
                  <a:pt x="36118" y="1041"/>
                </a:lnTo>
                <a:lnTo>
                  <a:pt x="29946" y="0"/>
                </a:lnTo>
                <a:lnTo>
                  <a:pt x="23101" y="12"/>
                </a:lnTo>
                <a:lnTo>
                  <a:pt x="14097" y="3073"/>
                </a:lnTo>
                <a:lnTo>
                  <a:pt x="8077" y="7810"/>
                </a:lnTo>
                <a:lnTo>
                  <a:pt x="2971" y="14668"/>
                </a:lnTo>
                <a:lnTo>
                  <a:pt x="1663" y="18122"/>
                </a:lnTo>
                <a:lnTo>
                  <a:pt x="0" y="27571"/>
                </a:lnTo>
                <a:lnTo>
                  <a:pt x="1117" y="33642"/>
                </a:lnTo>
                <a:lnTo>
                  <a:pt x="4076" y="41490"/>
                </a:lnTo>
                <a:lnTo>
                  <a:pt x="9626" y="47561"/>
                </a:lnTo>
                <a:lnTo>
                  <a:pt x="14782" y="5140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1" name="object 2461"/>
          <p:cNvSpPr/>
          <p:nvPr/>
        </p:nvSpPr>
        <p:spPr>
          <a:xfrm>
            <a:off x="724903" y="5617253"/>
            <a:ext cx="22428" cy="51523"/>
          </a:xfrm>
          <a:custGeom>
            <a:avLst/>
            <a:gdLst/>
            <a:ahLst/>
            <a:cxnLst/>
            <a:rect l="l" t="t" r="r" b="b"/>
            <a:pathLst>
              <a:path w="22428" h="51523">
                <a:moveTo>
                  <a:pt x="4622" y="46507"/>
                </a:moveTo>
                <a:lnTo>
                  <a:pt x="139" y="50012"/>
                </a:lnTo>
                <a:lnTo>
                  <a:pt x="0" y="51523"/>
                </a:lnTo>
                <a:lnTo>
                  <a:pt x="5219" y="47358"/>
                </a:lnTo>
                <a:lnTo>
                  <a:pt x="16979" y="28638"/>
                </a:lnTo>
                <a:lnTo>
                  <a:pt x="19532" y="18122"/>
                </a:lnTo>
                <a:lnTo>
                  <a:pt x="22428" y="2006"/>
                </a:lnTo>
                <a:lnTo>
                  <a:pt x="21767" y="0"/>
                </a:lnTo>
                <a:lnTo>
                  <a:pt x="21526" y="2628"/>
                </a:lnTo>
                <a:lnTo>
                  <a:pt x="18935" y="17271"/>
                </a:lnTo>
                <a:lnTo>
                  <a:pt x="16370" y="27825"/>
                </a:lnTo>
                <a:lnTo>
                  <a:pt x="4622" y="4650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2" name="object 2462"/>
          <p:cNvSpPr/>
          <p:nvPr/>
        </p:nvSpPr>
        <p:spPr>
          <a:xfrm>
            <a:off x="746298" y="5614997"/>
            <a:ext cx="381" cy="2260"/>
          </a:xfrm>
          <a:custGeom>
            <a:avLst/>
            <a:gdLst/>
            <a:ahLst/>
            <a:cxnLst/>
            <a:rect l="l" t="t" r="r" b="b"/>
            <a:pathLst>
              <a:path w="381" h="2260">
                <a:moveTo>
                  <a:pt x="0" y="1879"/>
                </a:moveTo>
                <a:lnTo>
                  <a:pt x="381" y="2260"/>
                </a:lnTo>
                <a:lnTo>
                  <a:pt x="25" y="0"/>
                </a:lnTo>
                <a:lnTo>
                  <a:pt x="0" y="187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3" name="object 2463"/>
          <p:cNvSpPr/>
          <p:nvPr/>
        </p:nvSpPr>
        <p:spPr>
          <a:xfrm>
            <a:off x="742472" y="5595316"/>
            <a:ext cx="3975" cy="19685"/>
          </a:xfrm>
          <a:custGeom>
            <a:avLst/>
            <a:gdLst/>
            <a:ahLst/>
            <a:cxnLst/>
            <a:rect l="l" t="t" r="r" b="b"/>
            <a:pathLst>
              <a:path w="3975" h="19685">
                <a:moveTo>
                  <a:pt x="1117" y="3581"/>
                </a:moveTo>
                <a:lnTo>
                  <a:pt x="1625" y="4457"/>
                </a:lnTo>
                <a:lnTo>
                  <a:pt x="3530" y="19278"/>
                </a:lnTo>
                <a:lnTo>
                  <a:pt x="3848" y="19684"/>
                </a:lnTo>
                <a:lnTo>
                  <a:pt x="3975" y="16497"/>
                </a:lnTo>
                <a:lnTo>
                  <a:pt x="2463" y="3860"/>
                </a:lnTo>
                <a:lnTo>
                  <a:pt x="0" y="0"/>
                </a:lnTo>
                <a:lnTo>
                  <a:pt x="1117" y="35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4" name="object 2464"/>
          <p:cNvSpPr/>
          <p:nvPr/>
        </p:nvSpPr>
        <p:spPr>
          <a:xfrm>
            <a:off x="741384" y="5592954"/>
            <a:ext cx="1079" cy="2362"/>
          </a:xfrm>
          <a:custGeom>
            <a:avLst/>
            <a:gdLst/>
            <a:ahLst/>
            <a:cxnLst/>
            <a:rect l="l" t="t" r="r" b="b"/>
            <a:pathLst>
              <a:path w="1079" h="2362">
                <a:moveTo>
                  <a:pt x="0" y="1257"/>
                </a:moveTo>
                <a:lnTo>
                  <a:pt x="1079" y="2362"/>
                </a:lnTo>
                <a:lnTo>
                  <a:pt x="901" y="634"/>
                </a:lnTo>
                <a:lnTo>
                  <a:pt x="50" y="0"/>
                </a:lnTo>
                <a:lnTo>
                  <a:pt x="0" y="125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5" name="object 2465"/>
          <p:cNvSpPr/>
          <p:nvPr/>
        </p:nvSpPr>
        <p:spPr>
          <a:xfrm>
            <a:off x="739806" y="5589717"/>
            <a:ext cx="1625" cy="3238"/>
          </a:xfrm>
          <a:custGeom>
            <a:avLst/>
            <a:gdLst/>
            <a:ahLst/>
            <a:cxnLst/>
            <a:rect l="l" t="t" r="r" b="b"/>
            <a:pathLst>
              <a:path w="1625" h="3238">
                <a:moveTo>
                  <a:pt x="457" y="2197"/>
                </a:moveTo>
                <a:lnTo>
                  <a:pt x="1625" y="3238"/>
                </a:lnTo>
                <a:lnTo>
                  <a:pt x="1447" y="1485"/>
                </a:lnTo>
                <a:lnTo>
                  <a:pt x="0" y="0"/>
                </a:lnTo>
                <a:lnTo>
                  <a:pt x="457" y="21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6" name="object 2466"/>
          <p:cNvSpPr/>
          <p:nvPr/>
        </p:nvSpPr>
        <p:spPr>
          <a:xfrm>
            <a:off x="733173" y="5577597"/>
            <a:ext cx="6413" cy="11836"/>
          </a:xfrm>
          <a:custGeom>
            <a:avLst/>
            <a:gdLst/>
            <a:ahLst/>
            <a:cxnLst/>
            <a:rect l="l" t="t" r="r" b="b"/>
            <a:pathLst>
              <a:path w="6413" h="11836">
                <a:moveTo>
                  <a:pt x="6210" y="11836"/>
                </a:moveTo>
                <a:lnTo>
                  <a:pt x="6413" y="10414"/>
                </a:lnTo>
                <a:lnTo>
                  <a:pt x="1574" y="800"/>
                </a:lnTo>
                <a:lnTo>
                  <a:pt x="0" y="0"/>
                </a:lnTo>
                <a:lnTo>
                  <a:pt x="6210" y="118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7" name="object 2467"/>
          <p:cNvSpPr/>
          <p:nvPr/>
        </p:nvSpPr>
        <p:spPr>
          <a:xfrm>
            <a:off x="731304" y="5575806"/>
            <a:ext cx="1866" cy="1790"/>
          </a:xfrm>
          <a:custGeom>
            <a:avLst/>
            <a:gdLst/>
            <a:ahLst/>
            <a:cxnLst/>
            <a:rect l="l" t="t" r="r" b="b"/>
            <a:pathLst>
              <a:path w="1866" h="1790">
                <a:moveTo>
                  <a:pt x="673" y="1397"/>
                </a:moveTo>
                <a:lnTo>
                  <a:pt x="1866" y="1790"/>
                </a:lnTo>
                <a:lnTo>
                  <a:pt x="1574" y="774"/>
                </a:lnTo>
                <a:lnTo>
                  <a:pt x="0" y="0"/>
                </a:lnTo>
                <a:lnTo>
                  <a:pt x="673" y="13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8" name="object 2468"/>
          <p:cNvSpPr/>
          <p:nvPr/>
        </p:nvSpPr>
        <p:spPr>
          <a:xfrm>
            <a:off x="729418" y="5574036"/>
            <a:ext cx="1866" cy="1778"/>
          </a:xfrm>
          <a:custGeom>
            <a:avLst/>
            <a:gdLst/>
            <a:ahLst/>
            <a:cxnLst/>
            <a:rect l="l" t="t" r="r" b="b"/>
            <a:pathLst>
              <a:path w="1866" h="1777">
                <a:moveTo>
                  <a:pt x="673" y="1384"/>
                </a:moveTo>
                <a:lnTo>
                  <a:pt x="1866" y="1777"/>
                </a:lnTo>
                <a:lnTo>
                  <a:pt x="1574" y="761"/>
                </a:lnTo>
                <a:lnTo>
                  <a:pt x="0" y="0"/>
                </a:lnTo>
                <a:lnTo>
                  <a:pt x="673" y="138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9" name="object 2469"/>
          <p:cNvSpPr/>
          <p:nvPr/>
        </p:nvSpPr>
        <p:spPr>
          <a:xfrm>
            <a:off x="727628" y="5572742"/>
            <a:ext cx="1790" cy="1282"/>
          </a:xfrm>
          <a:custGeom>
            <a:avLst/>
            <a:gdLst/>
            <a:ahLst/>
            <a:cxnLst/>
            <a:rect l="l" t="t" r="r" b="b"/>
            <a:pathLst>
              <a:path w="1790" h="1282">
                <a:moveTo>
                  <a:pt x="507" y="838"/>
                </a:moveTo>
                <a:lnTo>
                  <a:pt x="1790" y="1282"/>
                </a:lnTo>
                <a:lnTo>
                  <a:pt x="1409" y="215"/>
                </a:lnTo>
                <a:lnTo>
                  <a:pt x="0" y="0"/>
                </a:lnTo>
                <a:lnTo>
                  <a:pt x="507" y="83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0" name="object 2470"/>
          <p:cNvSpPr/>
          <p:nvPr/>
        </p:nvSpPr>
        <p:spPr>
          <a:xfrm>
            <a:off x="725147" y="5570118"/>
            <a:ext cx="1612" cy="1066"/>
          </a:xfrm>
          <a:custGeom>
            <a:avLst/>
            <a:gdLst/>
            <a:ahLst/>
            <a:cxnLst/>
            <a:rect l="l" t="t" r="r" b="b"/>
            <a:pathLst>
              <a:path w="1612" h="1066">
                <a:moveTo>
                  <a:pt x="634" y="901"/>
                </a:moveTo>
                <a:lnTo>
                  <a:pt x="1612" y="1066"/>
                </a:lnTo>
                <a:lnTo>
                  <a:pt x="1587" y="279"/>
                </a:lnTo>
                <a:lnTo>
                  <a:pt x="0" y="0"/>
                </a:lnTo>
                <a:lnTo>
                  <a:pt x="634" y="90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1" name="object 2471"/>
          <p:cNvSpPr/>
          <p:nvPr/>
        </p:nvSpPr>
        <p:spPr>
          <a:xfrm>
            <a:off x="658436" y="5553080"/>
            <a:ext cx="2768" cy="1549"/>
          </a:xfrm>
          <a:custGeom>
            <a:avLst/>
            <a:gdLst/>
            <a:ahLst/>
            <a:cxnLst/>
            <a:rect l="l" t="t" r="r" b="b"/>
            <a:pathLst>
              <a:path w="2768" h="1549">
                <a:moveTo>
                  <a:pt x="0" y="1549"/>
                </a:moveTo>
                <a:lnTo>
                  <a:pt x="2768" y="546"/>
                </a:lnTo>
                <a:lnTo>
                  <a:pt x="368" y="0"/>
                </a:lnTo>
                <a:lnTo>
                  <a:pt x="0" y="154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2" name="object 2472"/>
          <p:cNvSpPr/>
          <p:nvPr/>
        </p:nvSpPr>
        <p:spPr>
          <a:xfrm>
            <a:off x="696059" y="5553232"/>
            <a:ext cx="3594" cy="1511"/>
          </a:xfrm>
          <a:custGeom>
            <a:avLst/>
            <a:gdLst/>
            <a:ahLst/>
            <a:cxnLst/>
            <a:rect l="l" t="t" r="r" b="b"/>
            <a:pathLst>
              <a:path w="3594" h="1511">
                <a:moveTo>
                  <a:pt x="3594" y="1511"/>
                </a:moveTo>
                <a:lnTo>
                  <a:pt x="3022" y="546"/>
                </a:lnTo>
                <a:lnTo>
                  <a:pt x="0" y="0"/>
                </a:lnTo>
                <a:lnTo>
                  <a:pt x="3594" y="15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3" name="object 2473"/>
          <p:cNvSpPr/>
          <p:nvPr/>
        </p:nvSpPr>
        <p:spPr>
          <a:xfrm>
            <a:off x="652421" y="5791132"/>
            <a:ext cx="53530" cy="53111"/>
          </a:xfrm>
          <a:custGeom>
            <a:avLst/>
            <a:gdLst/>
            <a:ahLst/>
            <a:cxnLst/>
            <a:rect l="l" t="t" r="r" b="b"/>
            <a:pathLst>
              <a:path w="53530" h="53111">
                <a:moveTo>
                  <a:pt x="16078" y="51015"/>
                </a:moveTo>
                <a:lnTo>
                  <a:pt x="23952" y="53111"/>
                </a:lnTo>
                <a:lnTo>
                  <a:pt x="31165" y="52755"/>
                </a:lnTo>
                <a:lnTo>
                  <a:pt x="39166" y="49949"/>
                </a:lnTo>
                <a:lnTo>
                  <a:pt x="47269" y="43789"/>
                </a:lnTo>
                <a:lnTo>
                  <a:pt x="51561" y="36614"/>
                </a:lnTo>
                <a:lnTo>
                  <a:pt x="53530" y="25425"/>
                </a:lnTo>
                <a:lnTo>
                  <a:pt x="51892" y="17843"/>
                </a:lnTo>
                <a:lnTo>
                  <a:pt x="47421" y="9829"/>
                </a:lnTo>
                <a:lnTo>
                  <a:pt x="39890" y="3276"/>
                </a:lnTo>
                <a:lnTo>
                  <a:pt x="32994" y="609"/>
                </a:lnTo>
                <a:lnTo>
                  <a:pt x="26568" y="0"/>
                </a:lnTo>
                <a:lnTo>
                  <a:pt x="22390" y="279"/>
                </a:lnTo>
                <a:lnTo>
                  <a:pt x="13017" y="3708"/>
                </a:lnTo>
                <a:lnTo>
                  <a:pt x="6578" y="9639"/>
                </a:lnTo>
                <a:lnTo>
                  <a:pt x="2730" y="14757"/>
                </a:lnTo>
                <a:lnTo>
                  <a:pt x="1422" y="18211"/>
                </a:lnTo>
                <a:lnTo>
                  <a:pt x="0" y="26250"/>
                </a:lnTo>
                <a:lnTo>
                  <a:pt x="1435" y="34531"/>
                </a:lnTo>
                <a:lnTo>
                  <a:pt x="4038" y="40157"/>
                </a:lnTo>
                <a:lnTo>
                  <a:pt x="7632" y="45135"/>
                </a:lnTo>
                <a:lnTo>
                  <a:pt x="16078" y="5101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4" name="object 2474"/>
          <p:cNvSpPr/>
          <p:nvPr/>
        </p:nvSpPr>
        <p:spPr>
          <a:xfrm>
            <a:off x="652412" y="5592439"/>
            <a:ext cx="53492" cy="52730"/>
          </a:xfrm>
          <a:custGeom>
            <a:avLst/>
            <a:gdLst/>
            <a:ahLst/>
            <a:cxnLst/>
            <a:rect l="l" t="t" r="r" b="b"/>
            <a:pathLst>
              <a:path w="53492" h="52730">
                <a:moveTo>
                  <a:pt x="14757" y="50012"/>
                </a:moveTo>
                <a:lnTo>
                  <a:pt x="17487" y="51193"/>
                </a:lnTo>
                <a:lnTo>
                  <a:pt x="26212" y="52730"/>
                </a:lnTo>
                <a:lnTo>
                  <a:pt x="32156" y="52336"/>
                </a:lnTo>
                <a:lnTo>
                  <a:pt x="40449" y="49098"/>
                </a:lnTo>
                <a:lnTo>
                  <a:pt x="47358" y="43002"/>
                </a:lnTo>
                <a:lnTo>
                  <a:pt x="51638" y="35852"/>
                </a:lnTo>
                <a:lnTo>
                  <a:pt x="53492" y="25349"/>
                </a:lnTo>
                <a:lnTo>
                  <a:pt x="51955" y="17132"/>
                </a:lnTo>
                <a:lnTo>
                  <a:pt x="48107" y="9880"/>
                </a:lnTo>
                <a:lnTo>
                  <a:pt x="40576" y="3378"/>
                </a:lnTo>
                <a:lnTo>
                  <a:pt x="34442" y="838"/>
                </a:lnTo>
                <a:lnTo>
                  <a:pt x="29667" y="0"/>
                </a:lnTo>
                <a:lnTo>
                  <a:pt x="22872" y="25"/>
                </a:lnTo>
                <a:lnTo>
                  <a:pt x="13855" y="3136"/>
                </a:lnTo>
                <a:lnTo>
                  <a:pt x="7810" y="7810"/>
                </a:lnTo>
                <a:lnTo>
                  <a:pt x="2692" y="14719"/>
                </a:lnTo>
                <a:lnTo>
                  <a:pt x="1422" y="18186"/>
                </a:lnTo>
                <a:lnTo>
                  <a:pt x="0" y="26225"/>
                </a:lnTo>
                <a:lnTo>
                  <a:pt x="1092" y="32245"/>
                </a:lnTo>
                <a:lnTo>
                  <a:pt x="4089" y="40106"/>
                </a:lnTo>
                <a:lnTo>
                  <a:pt x="9601" y="46164"/>
                </a:lnTo>
                <a:lnTo>
                  <a:pt x="14757" y="5001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5" name="object 2475"/>
          <p:cNvSpPr/>
          <p:nvPr/>
        </p:nvSpPr>
        <p:spPr>
          <a:xfrm>
            <a:off x="858055" y="5753804"/>
            <a:ext cx="127317" cy="127749"/>
          </a:xfrm>
          <a:custGeom>
            <a:avLst/>
            <a:gdLst/>
            <a:ahLst/>
            <a:cxnLst/>
            <a:rect l="l" t="t" r="r" b="b"/>
            <a:pathLst>
              <a:path w="127317" h="127749">
                <a:moveTo>
                  <a:pt x="7721" y="33553"/>
                </a:moveTo>
                <a:lnTo>
                  <a:pt x="10147" y="29019"/>
                </a:lnTo>
                <a:lnTo>
                  <a:pt x="10261" y="28828"/>
                </a:lnTo>
                <a:lnTo>
                  <a:pt x="13436" y="24777"/>
                </a:lnTo>
                <a:lnTo>
                  <a:pt x="16611" y="20726"/>
                </a:lnTo>
                <a:lnTo>
                  <a:pt x="20548" y="17043"/>
                </a:lnTo>
                <a:lnTo>
                  <a:pt x="24371" y="13550"/>
                </a:lnTo>
                <a:lnTo>
                  <a:pt x="28829" y="10604"/>
                </a:lnTo>
                <a:lnTo>
                  <a:pt x="33147" y="7772"/>
                </a:lnTo>
                <a:lnTo>
                  <a:pt x="33337" y="7670"/>
                </a:lnTo>
                <a:lnTo>
                  <a:pt x="38100" y="5575"/>
                </a:lnTo>
                <a:lnTo>
                  <a:pt x="42811" y="3505"/>
                </a:lnTo>
                <a:lnTo>
                  <a:pt x="43027" y="3454"/>
                </a:lnTo>
                <a:lnTo>
                  <a:pt x="48031" y="2197"/>
                </a:lnTo>
                <a:lnTo>
                  <a:pt x="52997" y="914"/>
                </a:lnTo>
                <a:lnTo>
                  <a:pt x="53225" y="863"/>
                </a:lnTo>
                <a:lnTo>
                  <a:pt x="58343" y="457"/>
                </a:lnTo>
                <a:lnTo>
                  <a:pt x="63512" y="12"/>
                </a:lnTo>
                <a:lnTo>
                  <a:pt x="68922" y="431"/>
                </a:lnTo>
                <a:lnTo>
                  <a:pt x="74066" y="863"/>
                </a:lnTo>
                <a:lnTo>
                  <a:pt x="79273" y="2171"/>
                </a:lnTo>
                <a:lnTo>
                  <a:pt x="84264" y="3454"/>
                </a:lnTo>
                <a:lnTo>
                  <a:pt x="89192" y="5587"/>
                </a:lnTo>
                <a:lnTo>
                  <a:pt x="93967" y="7658"/>
                </a:lnTo>
                <a:lnTo>
                  <a:pt x="94119" y="7772"/>
                </a:lnTo>
                <a:lnTo>
                  <a:pt x="98450" y="10591"/>
                </a:lnTo>
                <a:lnTo>
                  <a:pt x="102781" y="13423"/>
                </a:lnTo>
                <a:lnTo>
                  <a:pt x="102971" y="13538"/>
                </a:lnTo>
                <a:lnTo>
                  <a:pt x="106781" y="17068"/>
                </a:lnTo>
                <a:lnTo>
                  <a:pt x="110553" y="20535"/>
                </a:lnTo>
                <a:lnTo>
                  <a:pt x="110566" y="20764"/>
                </a:lnTo>
                <a:lnTo>
                  <a:pt x="113893" y="24764"/>
                </a:lnTo>
                <a:lnTo>
                  <a:pt x="115404" y="26657"/>
                </a:lnTo>
                <a:lnTo>
                  <a:pt x="115239" y="26847"/>
                </a:lnTo>
                <a:lnTo>
                  <a:pt x="116624" y="28930"/>
                </a:lnTo>
                <a:lnTo>
                  <a:pt x="118135" y="31267"/>
                </a:lnTo>
                <a:lnTo>
                  <a:pt x="118414" y="31178"/>
                </a:lnTo>
                <a:lnTo>
                  <a:pt x="119621" y="33591"/>
                </a:lnTo>
                <a:lnTo>
                  <a:pt x="122008" y="38214"/>
                </a:lnTo>
                <a:lnTo>
                  <a:pt x="123850" y="43192"/>
                </a:lnTo>
                <a:lnTo>
                  <a:pt x="125526" y="48094"/>
                </a:lnTo>
                <a:lnTo>
                  <a:pt x="126441" y="53390"/>
                </a:lnTo>
                <a:lnTo>
                  <a:pt x="127292" y="58458"/>
                </a:lnTo>
                <a:lnTo>
                  <a:pt x="127317" y="63804"/>
                </a:lnTo>
                <a:lnTo>
                  <a:pt x="127279" y="69024"/>
                </a:lnTo>
                <a:lnTo>
                  <a:pt x="127279" y="69240"/>
                </a:lnTo>
                <a:lnTo>
                  <a:pt x="126428" y="74358"/>
                </a:lnTo>
                <a:lnTo>
                  <a:pt x="125603" y="79476"/>
                </a:lnTo>
                <a:lnTo>
                  <a:pt x="125526" y="79679"/>
                </a:lnTo>
                <a:lnTo>
                  <a:pt x="123837" y="84556"/>
                </a:lnTo>
                <a:lnTo>
                  <a:pt x="122186" y="89446"/>
                </a:lnTo>
                <a:lnTo>
                  <a:pt x="122097" y="89649"/>
                </a:lnTo>
                <a:lnTo>
                  <a:pt x="119646" y="94170"/>
                </a:lnTo>
                <a:lnTo>
                  <a:pt x="117170" y="98742"/>
                </a:lnTo>
                <a:lnTo>
                  <a:pt x="117055" y="98894"/>
                </a:lnTo>
                <a:lnTo>
                  <a:pt x="113868" y="102984"/>
                </a:lnTo>
                <a:lnTo>
                  <a:pt x="110693" y="107073"/>
                </a:lnTo>
                <a:lnTo>
                  <a:pt x="110578" y="107226"/>
                </a:lnTo>
                <a:lnTo>
                  <a:pt x="106768" y="110718"/>
                </a:lnTo>
                <a:lnTo>
                  <a:pt x="102946" y="114211"/>
                </a:lnTo>
                <a:lnTo>
                  <a:pt x="102793" y="114363"/>
                </a:lnTo>
                <a:lnTo>
                  <a:pt x="98475" y="117157"/>
                </a:lnTo>
                <a:lnTo>
                  <a:pt x="94157" y="119989"/>
                </a:lnTo>
                <a:lnTo>
                  <a:pt x="93954" y="119951"/>
                </a:lnTo>
                <a:lnTo>
                  <a:pt x="89217" y="122186"/>
                </a:lnTo>
                <a:lnTo>
                  <a:pt x="87109" y="123177"/>
                </a:lnTo>
                <a:lnTo>
                  <a:pt x="86931" y="122974"/>
                </a:lnTo>
                <a:lnTo>
                  <a:pt x="84632" y="123748"/>
                </a:lnTo>
                <a:lnTo>
                  <a:pt x="81927" y="124675"/>
                </a:lnTo>
                <a:lnTo>
                  <a:pt x="81927" y="124980"/>
                </a:lnTo>
                <a:lnTo>
                  <a:pt x="79222" y="125602"/>
                </a:lnTo>
                <a:lnTo>
                  <a:pt x="74155" y="126733"/>
                </a:lnTo>
                <a:lnTo>
                  <a:pt x="74041" y="126885"/>
                </a:lnTo>
                <a:lnTo>
                  <a:pt x="68910" y="127342"/>
                </a:lnTo>
                <a:lnTo>
                  <a:pt x="63754" y="127749"/>
                </a:lnTo>
                <a:lnTo>
                  <a:pt x="63538" y="127749"/>
                </a:lnTo>
                <a:lnTo>
                  <a:pt x="58394" y="127330"/>
                </a:lnTo>
                <a:lnTo>
                  <a:pt x="53251" y="126898"/>
                </a:lnTo>
                <a:lnTo>
                  <a:pt x="48031" y="125590"/>
                </a:lnTo>
                <a:lnTo>
                  <a:pt x="43002" y="124307"/>
                </a:lnTo>
                <a:lnTo>
                  <a:pt x="42799" y="124218"/>
                </a:lnTo>
                <a:lnTo>
                  <a:pt x="38074" y="122161"/>
                </a:lnTo>
                <a:lnTo>
                  <a:pt x="33350" y="120103"/>
                </a:lnTo>
                <a:lnTo>
                  <a:pt x="33185" y="119989"/>
                </a:lnTo>
                <a:lnTo>
                  <a:pt x="28867" y="117157"/>
                </a:lnTo>
                <a:lnTo>
                  <a:pt x="24879" y="114617"/>
                </a:lnTo>
                <a:lnTo>
                  <a:pt x="25082" y="114211"/>
                </a:lnTo>
                <a:lnTo>
                  <a:pt x="21297" y="111302"/>
                </a:lnTo>
                <a:lnTo>
                  <a:pt x="20916" y="110985"/>
                </a:lnTo>
                <a:lnTo>
                  <a:pt x="20523" y="110693"/>
                </a:lnTo>
                <a:lnTo>
                  <a:pt x="16941" y="106895"/>
                </a:lnTo>
                <a:lnTo>
                  <a:pt x="16560" y="107048"/>
                </a:lnTo>
                <a:lnTo>
                  <a:pt x="13423" y="102984"/>
                </a:lnTo>
                <a:lnTo>
                  <a:pt x="10236" y="98882"/>
                </a:lnTo>
                <a:lnTo>
                  <a:pt x="7645" y="94170"/>
                </a:lnTo>
                <a:lnTo>
                  <a:pt x="5207" y="89611"/>
                </a:lnTo>
                <a:lnTo>
                  <a:pt x="3467" y="84569"/>
                </a:lnTo>
                <a:lnTo>
                  <a:pt x="1778" y="79667"/>
                </a:lnTo>
                <a:lnTo>
                  <a:pt x="1727" y="79476"/>
                </a:lnTo>
                <a:lnTo>
                  <a:pt x="876" y="74371"/>
                </a:lnTo>
                <a:lnTo>
                  <a:pt x="25" y="69265"/>
                </a:lnTo>
                <a:lnTo>
                  <a:pt x="12" y="69037"/>
                </a:lnTo>
                <a:lnTo>
                  <a:pt x="12" y="63868"/>
                </a:lnTo>
                <a:lnTo>
                  <a:pt x="0" y="58686"/>
                </a:lnTo>
                <a:lnTo>
                  <a:pt x="38" y="58470"/>
                </a:lnTo>
                <a:lnTo>
                  <a:pt x="901" y="53365"/>
                </a:lnTo>
                <a:lnTo>
                  <a:pt x="1739" y="48298"/>
                </a:lnTo>
                <a:lnTo>
                  <a:pt x="1778" y="48082"/>
                </a:lnTo>
                <a:lnTo>
                  <a:pt x="3479" y="43205"/>
                </a:lnTo>
                <a:lnTo>
                  <a:pt x="5130" y="38315"/>
                </a:lnTo>
                <a:lnTo>
                  <a:pt x="5245" y="38112"/>
                </a:lnTo>
                <a:lnTo>
                  <a:pt x="7721" y="3355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6" name="object 2476"/>
          <p:cNvSpPr/>
          <p:nvPr/>
        </p:nvSpPr>
        <p:spPr>
          <a:xfrm>
            <a:off x="857835" y="5554916"/>
            <a:ext cx="127546" cy="127711"/>
          </a:xfrm>
          <a:custGeom>
            <a:avLst/>
            <a:gdLst/>
            <a:ahLst/>
            <a:cxnLst/>
            <a:rect l="l" t="t" r="r" b="b"/>
            <a:pathLst>
              <a:path w="127546" h="127711">
                <a:moveTo>
                  <a:pt x="1943" y="53505"/>
                </a:moveTo>
                <a:lnTo>
                  <a:pt x="520" y="58343"/>
                </a:lnTo>
                <a:lnTo>
                  <a:pt x="431" y="58813"/>
                </a:lnTo>
                <a:lnTo>
                  <a:pt x="203" y="63855"/>
                </a:lnTo>
                <a:lnTo>
                  <a:pt x="12" y="68910"/>
                </a:lnTo>
                <a:lnTo>
                  <a:pt x="228" y="69215"/>
                </a:lnTo>
                <a:lnTo>
                  <a:pt x="1079" y="74320"/>
                </a:lnTo>
                <a:lnTo>
                  <a:pt x="1930" y="79425"/>
                </a:lnTo>
                <a:lnTo>
                  <a:pt x="3670" y="84518"/>
                </a:lnTo>
                <a:lnTo>
                  <a:pt x="5346" y="89420"/>
                </a:lnTo>
                <a:lnTo>
                  <a:pt x="7886" y="94170"/>
                </a:lnTo>
                <a:lnTo>
                  <a:pt x="10337" y="98679"/>
                </a:lnTo>
                <a:lnTo>
                  <a:pt x="13627" y="102946"/>
                </a:lnTo>
                <a:lnTo>
                  <a:pt x="16814" y="107010"/>
                </a:lnTo>
                <a:lnTo>
                  <a:pt x="20764" y="110693"/>
                </a:lnTo>
                <a:lnTo>
                  <a:pt x="24587" y="114173"/>
                </a:lnTo>
                <a:lnTo>
                  <a:pt x="24752" y="114198"/>
                </a:lnTo>
                <a:lnTo>
                  <a:pt x="29057" y="117157"/>
                </a:lnTo>
                <a:lnTo>
                  <a:pt x="31369" y="118706"/>
                </a:lnTo>
                <a:lnTo>
                  <a:pt x="31584" y="118516"/>
                </a:lnTo>
                <a:lnTo>
                  <a:pt x="34074" y="119837"/>
                </a:lnTo>
                <a:lnTo>
                  <a:pt x="36195" y="121005"/>
                </a:lnTo>
                <a:lnTo>
                  <a:pt x="36131" y="121297"/>
                </a:lnTo>
                <a:lnTo>
                  <a:pt x="38303" y="122161"/>
                </a:lnTo>
                <a:lnTo>
                  <a:pt x="43141" y="124117"/>
                </a:lnTo>
                <a:lnTo>
                  <a:pt x="43243" y="124307"/>
                </a:lnTo>
                <a:lnTo>
                  <a:pt x="48247" y="125539"/>
                </a:lnTo>
                <a:lnTo>
                  <a:pt x="53276" y="126822"/>
                </a:lnTo>
                <a:lnTo>
                  <a:pt x="53454" y="126847"/>
                </a:lnTo>
                <a:lnTo>
                  <a:pt x="58635" y="127279"/>
                </a:lnTo>
                <a:lnTo>
                  <a:pt x="63779" y="127711"/>
                </a:lnTo>
                <a:lnTo>
                  <a:pt x="64008" y="127698"/>
                </a:lnTo>
                <a:lnTo>
                  <a:pt x="69126" y="127292"/>
                </a:lnTo>
                <a:lnTo>
                  <a:pt x="74282" y="126885"/>
                </a:lnTo>
                <a:lnTo>
                  <a:pt x="74434" y="126771"/>
                </a:lnTo>
                <a:lnTo>
                  <a:pt x="79514" y="125564"/>
                </a:lnTo>
                <a:lnTo>
                  <a:pt x="83045" y="124701"/>
                </a:lnTo>
                <a:lnTo>
                  <a:pt x="83019" y="124345"/>
                </a:lnTo>
                <a:lnTo>
                  <a:pt x="86512" y="123164"/>
                </a:lnTo>
                <a:lnTo>
                  <a:pt x="87972" y="122631"/>
                </a:lnTo>
                <a:lnTo>
                  <a:pt x="88112" y="122834"/>
                </a:lnTo>
                <a:lnTo>
                  <a:pt x="89458" y="122148"/>
                </a:lnTo>
                <a:lnTo>
                  <a:pt x="94119" y="119849"/>
                </a:lnTo>
                <a:lnTo>
                  <a:pt x="94361" y="119976"/>
                </a:lnTo>
                <a:lnTo>
                  <a:pt x="98679" y="117144"/>
                </a:lnTo>
                <a:lnTo>
                  <a:pt x="102984" y="114350"/>
                </a:lnTo>
                <a:lnTo>
                  <a:pt x="103136" y="114211"/>
                </a:lnTo>
                <a:lnTo>
                  <a:pt x="106959" y="110718"/>
                </a:lnTo>
                <a:lnTo>
                  <a:pt x="110782" y="107213"/>
                </a:lnTo>
                <a:lnTo>
                  <a:pt x="110896" y="107061"/>
                </a:lnTo>
                <a:lnTo>
                  <a:pt x="114109" y="102984"/>
                </a:lnTo>
                <a:lnTo>
                  <a:pt x="117297" y="98894"/>
                </a:lnTo>
                <a:lnTo>
                  <a:pt x="117411" y="98691"/>
                </a:lnTo>
                <a:lnTo>
                  <a:pt x="119837" y="94170"/>
                </a:lnTo>
                <a:lnTo>
                  <a:pt x="122313" y="89598"/>
                </a:lnTo>
                <a:lnTo>
                  <a:pt x="122389" y="89395"/>
                </a:lnTo>
                <a:lnTo>
                  <a:pt x="124079" y="84518"/>
                </a:lnTo>
                <a:lnTo>
                  <a:pt x="125780" y="79641"/>
                </a:lnTo>
                <a:lnTo>
                  <a:pt x="125806" y="79425"/>
                </a:lnTo>
                <a:lnTo>
                  <a:pt x="126669" y="74307"/>
                </a:lnTo>
                <a:lnTo>
                  <a:pt x="127520" y="69240"/>
                </a:lnTo>
                <a:lnTo>
                  <a:pt x="127520" y="69024"/>
                </a:lnTo>
                <a:lnTo>
                  <a:pt x="127508" y="63842"/>
                </a:lnTo>
                <a:lnTo>
                  <a:pt x="127546" y="58674"/>
                </a:lnTo>
                <a:lnTo>
                  <a:pt x="127533" y="58458"/>
                </a:lnTo>
                <a:lnTo>
                  <a:pt x="126682" y="53390"/>
                </a:lnTo>
                <a:lnTo>
                  <a:pt x="125806" y="48145"/>
                </a:lnTo>
                <a:lnTo>
                  <a:pt x="125704" y="47955"/>
                </a:lnTo>
                <a:lnTo>
                  <a:pt x="123990" y="42964"/>
                </a:lnTo>
                <a:lnTo>
                  <a:pt x="122339" y="38188"/>
                </a:lnTo>
                <a:lnTo>
                  <a:pt x="122237" y="37998"/>
                </a:lnTo>
                <a:lnTo>
                  <a:pt x="119862" y="33540"/>
                </a:lnTo>
                <a:lnTo>
                  <a:pt x="117881" y="29857"/>
                </a:lnTo>
                <a:lnTo>
                  <a:pt x="117513" y="29972"/>
                </a:lnTo>
                <a:lnTo>
                  <a:pt x="115201" y="26403"/>
                </a:lnTo>
                <a:lnTo>
                  <a:pt x="114642" y="25603"/>
                </a:lnTo>
                <a:lnTo>
                  <a:pt x="114084" y="24765"/>
                </a:lnTo>
                <a:lnTo>
                  <a:pt x="110655" y="20828"/>
                </a:lnTo>
                <a:lnTo>
                  <a:pt x="110794" y="20548"/>
                </a:lnTo>
                <a:lnTo>
                  <a:pt x="106984" y="17018"/>
                </a:lnTo>
                <a:lnTo>
                  <a:pt x="103174" y="13538"/>
                </a:lnTo>
                <a:lnTo>
                  <a:pt x="103022" y="13385"/>
                </a:lnTo>
                <a:lnTo>
                  <a:pt x="98691" y="10553"/>
                </a:lnTo>
                <a:lnTo>
                  <a:pt x="94373" y="7734"/>
                </a:lnTo>
                <a:lnTo>
                  <a:pt x="94157" y="7645"/>
                </a:lnTo>
                <a:lnTo>
                  <a:pt x="89446" y="5549"/>
                </a:lnTo>
                <a:lnTo>
                  <a:pt x="85090" y="3632"/>
                </a:lnTo>
                <a:lnTo>
                  <a:pt x="84848" y="3987"/>
                </a:lnTo>
                <a:lnTo>
                  <a:pt x="80225" y="2387"/>
                </a:lnTo>
                <a:lnTo>
                  <a:pt x="79895" y="2286"/>
                </a:lnTo>
                <a:lnTo>
                  <a:pt x="79514" y="2171"/>
                </a:lnTo>
                <a:lnTo>
                  <a:pt x="74333" y="1219"/>
                </a:lnTo>
                <a:lnTo>
                  <a:pt x="74256" y="850"/>
                </a:lnTo>
                <a:lnTo>
                  <a:pt x="69113" y="431"/>
                </a:lnTo>
                <a:lnTo>
                  <a:pt x="63969" y="0"/>
                </a:lnTo>
                <a:lnTo>
                  <a:pt x="63754" y="12"/>
                </a:lnTo>
                <a:lnTo>
                  <a:pt x="58597" y="419"/>
                </a:lnTo>
                <a:lnTo>
                  <a:pt x="53479" y="825"/>
                </a:lnTo>
                <a:lnTo>
                  <a:pt x="53251" y="876"/>
                </a:lnTo>
                <a:lnTo>
                  <a:pt x="48247" y="2146"/>
                </a:lnTo>
                <a:lnTo>
                  <a:pt x="43611" y="3302"/>
                </a:lnTo>
                <a:lnTo>
                  <a:pt x="43624" y="3746"/>
                </a:lnTo>
                <a:lnTo>
                  <a:pt x="38989" y="5334"/>
                </a:lnTo>
                <a:lnTo>
                  <a:pt x="38620" y="5448"/>
                </a:lnTo>
                <a:lnTo>
                  <a:pt x="38290" y="5562"/>
                </a:lnTo>
                <a:lnTo>
                  <a:pt x="33642" y="8039"/>
                </a:lnTo>
                <a:lnTo>
                  <a:pt x="33401" y="7734"/>
                </a:lnTo>
                <a:lnTo>
                  <a:pt x="29083" y="10566"/>
                </a:lnTo>
                <a:lnTo>
                  <a:pt x="24714" y="13398"/>
                </a:lnTo>
                <a:lnTo>
                  <a:pt x="24561" y="13538"/>
                </a:lnTo>
                <a:lnTo>
                  <a:pt x="20739" y="17030"/>
                </a:lnTo>
                <a:lnTo>
                  <a:pt x="16967" y="20535"/>
                </a:lnTo>
                <a:lnTo>
                  <a:pt x="16814" y="20688"/>
                </a:lnTo>
                <a:lnTo>
                  <a:pt x="13639" y="24777"/>
                </a:lnTo>
                <a:lnTo>
                  <a:pt x="10464" y="28816"/>
                </a:lnTo>
                <a:lnTo>
                  <a:pt x="7874" y="33540"/>
                </a:lnTo>
                <a:lnTo>
                  <a:pt x="5448" y="38112"/>
                </a:lnTo>
                <a:lnTo>
                  <a:pt x="3670" y="43192"/>
                </a:lnTo>
                <a:lnTo>
                  <a:pt x="1981" y="48069"/>
                </a:lnTo>
                <a:lnTo>
                  <a:pt x="1092" y="53352"/>
                </a:lnTo>
                <a:lnTo>
                  <a:pt x="228" y="58470"/>
                </a:lnTo>
                <a:lnTo>
                  <a:pt x="0" y="58775"/>
                </a:lnTo>
                <a:lnTo>
                  <a:pt x="203" y="63855"/>
                </a:lnTo>
                <a:lnTo>
                  <a:pt x="419" y="68897"/>
                </a:lnTo>
                <a:lnTo>
                  <a:pt x="508" y="69354"/>
                </a:lnTo>
                <a:lnTo>
                  <a:pt x="1930" y="7420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7" name="object 2477"/>
          <p:cNvSpPr/>
          <p:nvPr/>
        </p:nvSpPr>
        <p:spPr>
          <a:xfrm>
            <a:off x="611723" y="5576380"/>
            <a:ext cx="15113" cy="37960"/>
          </a:xfrm>
          <a:custGeom>
            <a:avLst/>
            <a:gdLst/>
            <a:ahLst/>
            <a:cxnLst/>
            <a:rect l="l" t="t" r="r" b="b"/>
            <a:pathLst>
              <a:path w="15112" h="37960">
                <a:moveTo>
                  <a:pt x="0" y="37960"/>
                </a:moveTo>
                <a:lnTo>
                  <a:pt x="1143" y="29476"/>
                </a:lnTo>
                <a:lnTo>
                  <a:pt x="1066" y="29895"/>
                </a:lnTo>
                <a:lnTo>
                  <a:pt x="2794" y="22085"/>
                </a:lnTo>
                <a:lnTo>
                  <a:pt x="3302" y="19723"/>
                </a:lnTo>
                <a:lnTo>
                  <a:pt x="3378" y="19519"/>
                </a:lnTo>
                <a:lnTo>
                  <a:pt x="4470" y="17348"/>
                </a:lnTo>
                <a:lnTo>
                  <a:pt x="8597" y="9385"/>
                </a:lnTo>
                <a:lnTo>
                  <a:pt x="13284" y="1701"/>
                </a:lnTo>
                <a:lnTo>
                  <a:pt x="13830" y="787"/>
                </a:lnTo>
                <a:lnTo>
                  <a:pt x="14147" y="495"/>
                </a:lnTo>
                <a:lnTo>
                  <a:pt x="15113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8" name="object 2478"/>
          <p:cNvSpPr/>
          <p:nvPr/>
        </p:nvSpPr>
        <p:spPr>
          <a:xfrm>
            <a:off x="888558" y="5505375"/>
            <a:ext cx="164452" cy="425716"/>
          </a:xfrm>
          <a:custGeom>
            <a:avLst/>
            <a:gdLst/>
            <a:ahLst/>
            <a:cxnLst/>
            <a:rect l="l" t="t" r="r" b="b"/>
            <a:pathLst>
              <a:path w="164452" h="425716">
                <a:moveTo>
                  <a:pt x="146469" y="425703"/>
                </a:moveTo>
                <a:lnTo>
                  <a:pt x="124663" y="425716"/>
                </a:lnTo>
                <a:lnTo>
                  <a:pt x="124675" y="0"/>
                </a:lnTo>
                <a:lnTo>
                  <a:pt x="164452" y="38"/>
                </a:lnTo>
                <a:lnTo>
                  <a:pt x="164452" y="425716"/>
                </a:lnTo>
                <a:lnTo>
                  <a:pt x="0" y="42571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9" name="object 2479"/>
          <p:cNvSpPr/>
          <p:nvPr/>
        </p:nvSpPr>
        <p:spPr>
          <a:xfrm>
            <a:off x="888558" y="5931091"/>
            <a:ext cx="164452" cy="0"/>
          </a:xfrm>
          <a:custGeom>
            <a:avLst/>
            <a:gdLst/>
            <a:ahLst/>
            <a:cxnLst/>
            <a:rect l="l" t="t" r="r" b="b"/>
            <a:pathLst>
              <a:path w="164452">
                <a:moveTo>
                  <a:pt x="164452" y="0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0" name="object 2480"/>
          <p:cNvSpPr/>
          <p:nvPr/>
        </p:nvSpPr>
        <p:spPr>
          <a:xfrm>
            <a:off x="830177" y="5505366"/>
            <a:ext cx="183057" cy="425729"/>
          </a:xfrm>
          <a:custGeom>
            <a:avLst/>
            <a:gdLst/>
            <a:ahLst/>
            <a:cxnLst/>
            <a:rect l="l" t="t" r="r" b="b"/>
            <a:pathLst>
              <a:path w="183057" h="425729">
                <a:moveTo>
                  <a:pt x="183045" y="425729"/>
                </a:moveTo>
                <a:lnTo>
                  <a:pt x="38" y="425703"/>
                </a:lnTo>
                <a:lnTo>
                  <a:pt x="0" y="12"/>
                </a:lnTo>
                <a:lnTo>
                  <a:pt x="183057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1" name="object 2481"/>
          <p:cNvSpPr/>
          <p:nvPr/>
        </p:nvSpPr>
        <p:spPr>
          <a:xfrm>
            <a:off x="905111" y="5750311"/>
            <a:ext cx="83312" cy="82842"/>
          </a:xfrm>
          <a:custGeom>
            <a:avLst/>
            <a:gdLst/>
            <a:ahLst/>
            <a:cxnLst/>
            <a:rect l="l" t="t" r="r" b="b"/>
            <a:pathLst>
              <a:path w="83312" h="82842">
                <a:moveTo>
                  <a:pt x="83299" y="62268"/>
                </a:moveTo>
                <a:lnTo>
                  <a:pt x="83286" y="78498"/>
                </a:lnTo>
                <a:lnTo>
                  <a:pt x="81826" y="82842"/>
                </a:lnTo>
                <a:lnTo>
                  <a:pt x="83286" y="78498"/>
                </a:lnTo>
                <a:lnTo>
                  <a:pt x="83311" y="56261"/>
                </a:lnTo>
                <a:lnTo>
                  <a:pt x="76098" y="35204"/>
                </a:lnTo>
                <a:lnTo>
                  <a:pt x="62395" y="17614"/>
                </a:lnTo>
                <a:lnTo>
                  <a:pt x="43751" y="5422"/>
                </a:lnTo>
                <a:lnTo>
                  <a:pt x="22212" y="0"/>
                </a:lnTo>
                <a:lnTo>
                  <a:pt x="0" y="1828"/>
                </a:lnTo>
                <a:lnTo>
                  <a:pt x="13220" y="73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2" name="object 2482"/>
          <p:cNvSpPr/>
          <p:nvPr/>
        </p:nvSpPr>
        <p:spPr>
          <a:xfrm>
            <a:off x="985739" y="5833154"/>
            <a:ext cx="1193" cy="3517"/>
          </a:xfrm>
          <a:custGeom>
            <a:avLst/>
            <a:gdLst/>
            <a:ahLst/>
            <a:cxnLst/>
            <a:rect l="l" t="t" r="r" b="b"/>
            <a:pathLst>
              <a:path w="1193" h="3517">
                <a:moveTo>
                  <a:pt x="1193" y="0"/>
                </a:moveTo>
                <a:lnTo>
                  <a:pt x="0" y="351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3" name="object 2483"/>
          <p:cNvSpPr/>
          <p:nvPr/>
        </p:nvSpPr>
        <p:spPr>
          <a:xfrm>
            <a:off x="964473" y="5828807"/>
            <a:ext cx="23926" cy="40652"/>
          </a:xfrm>
          <a:custGeom>
            <a:avLst/>
            <a:gdLst/>
            <a:ahLst/>
            <a:cxnLst/>
            <a:rect l="l" t="t" r="r" b="b"/>
            <a:pathLst>
              <a:path w="23926" h="40652">
                <a:moveTo>
                  <a:pt x="23926" y="0"/>
                </a:moveTo>
                <a:lnTo>
                  <a:pt x="16700" y="21056"/>
                </a:lnTo>
                <a:lnTo>
                  <a:pt x="3035" y="38646"/>
                </a:lnTo>
                <a:lnTo>
                  <a:pt x="0" y="40652"/>
                </a:lnTo>
                <a:lnTo>
                  <a:pt x="3035" y="38646"/>
                </a:lnTo>
                <a:lnTo>
                  <a:pt x="9499" y="3035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4" name="object 2484"/>
          <p:cNvSpPr/>
          <p:nvPr/>
        </p:nvSpPr>
        <p:spPr>
          <a:xfrm>
            <a:off x="865713" y="5787358"/>
            <a:ext cx="63" cy="76"/>
          </a:xfrm>
          <a:custGeom>
            <a:avLst/>
            <a:gdLst/>
            <a:ahLst/>
            <a:cxnLst/>
            <a:rect l="l" t="t" r="r" b="b"/>
            <a:pathLst>
              <a:path w="63" h="76">
                <a:moveTo>
                  <a:pt x="63" y="0"/>
                </a:moveTo>
                <a:lnTo>
                  <a:pt x="0" y="7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5" name="object 2485"/>
          <p:cNvSpPr/>
          <p:nvPr/>
        </p:nvSpPr>
        <p:spPr>
          <a:xfrm>
            <a:off x="978311" y="5781807"/>
            <a:ext cx="3175" cy="4597"/>
          </a:xfrm>
          <a:custGeom>
            <a:avLst/>
            <a:gdLst/>
            <a:ahLst/>
            <a:cxnLst/>
            <a:rect l="l" t="t" r="r" b="b"/>
            <a:pathLst>
              <a:path w="3175" h="4597">
                <a:moveTo>
                  <a:pt x="2895" y="3708"/>
                </a:moveTo>
                <a:lnTo>
                  <a:pt x="3174" y="4597"/>
                </a:lnTo>
                <a:lnTo>
                  <a:pt x="2895" y="3708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6" name="object 2486"/>
          <p:cNvSpPr/>
          <p:nvPr/>
        </p:nvSpPr>
        <p:spPr>
          <a:xfrm>
            <a:off x="981490" y="5786399"/>
            <a:ext cx="444" cy="1219"/>
          </a:xfrm>
          <a:custGeom>
            <a:avLst/>
            <a:gdLst/>
            <a:ahLst/>
            <a:cxnLst/>
            <a:rect l="l" t="t" r="r" b="b"/>
            <a:pathLst>
              <a:path w="444" h="1219">
                <a:moveTo>
                  <a:pt x="0" y="0"/>
                </a:moveTo>
                <a:lnTo>
                  <a:pt x="444" y="121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7" name="object 2487"/>
          <p:cNvSpPr/>
          <p:nvPr/>
        </p:nvSpPr>
        <p:spPr>
          <a:xfrm>
            <a:off x="947350" y="5867454"/>
            <a:ext cx="20154" cy="12585"/>
          </a:xfrm>
          <a:custGeom>
            <a:avLst/>
            <a:gdLst/>
            <a:ahLst/>
            <a:cxnLst/>
            <a:rect l="l" t="t" r="r" b="b"/>
            <a:pathLst>
              <a:path w="20154" h="12585">
                <a:moveTo>
                  <a:pt x="20154" y="0"/>
                </a:moveTo>
                <a:lnTo>
                  <a:pt x="1524" y="12153"/>
                </a:lnTo>
                <a:lnTo>
                  <a:pt x="0" y="12585"/>
                </a:lnTo>
                <a:lnTo>
                  <a:pt x="1524" y="12153"/>
                </a:lnTo>
                <a:lnTo>
                  <a:pt x="17119" y="200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8" name="object 2488"/>
          <p:cNvSpPr/>
          <p:nvPr/>
        </p:nvSpPr>
        <p:spPr>
          <a:xfrm>
            <a:off x="849160" y="5931075"/>
            <a:ext cx="109537" cy="12"/>
          </a:xfrm>
          <a:custGeom>
            <a:avLst/>
            <a:gdLst/>
            <a:ahLst/>
            <a:cxnLst/>
            <a:rect l="l" t="t" r="r" b="b"/>
            <a:pathLst>
              <a:path w="109537" h="12">
                <a:moveTo>
                  <a:pt x="109537" y="12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9" name="object 2489"/>
          <p:cNvSpPr/>
          <p:nvPr/>
        </p:nvSpPr>
        <p:spPr>
          <a:xfrm>
            <a:off x="922888" y="5767945"/>
            <a:ext cx="48564" cy="42125"/>
          </a:xfrm>
          <a:custGeom>
            <a:avLst/>
            <a:gdLst/>
            <a:ahLst/>
            <a:cxnLst/>
            <a:rect l="l" t="t" r="r" b="b"/>
            <a:pathLst>
              <a:path w="48564" h="42125">
                <a:moveTo>
                  <a:pt x="48564" y="39801"/>
                </a:moveTo>
                <a:lnTo>
                  <a:pt x="48552" y="42125"/>
                </a:lnTo>
                <a:lnTo>
                  <a:pt x="48564" y="39801"/>
                </a:lnTo>
                <a:lnTo>
                  <a:pt x="8775" y="39801"/>
                </a:lnTo>
                <a:lnTo>
                  <a:pt x="8775" y="12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0" name="object 2490"/>
          <p:cNvSpPr/>
          <p:nvPr/>
        </p:nvSpPr>
        <p:spPr>
          <a:xfrm>
            <a:off x="967118" y="5815159"/>
            <a:ext cx="4343" cy="12484"/>
          </a:xfrm>
          <a:custGeom>
            <a:avLst/>
            <a:gdLst/>
            <a:ahLst/>
            <a:cxnLst/>
            <a:rect l="l" t="t" r="r" b="b"/>
            <a:pathLst>
              <a:path w="4343" h="12484">
                <a:moveTo>
                  <a:pt x="3238" y="12484"/>
                </a:moveTo>
                <a:lnTo>
                  <a:pt x="0" y="12484"/>
                </a:lnTo>
                <a:lnTo>
                  <a:pt x="4343" y="12458"/>
                </a:lnTo>
                <a:lnTo>
                  <a:pt x="4343" y="0"/>
                </a:lnTo>
                <a:lnTo>
                  <a:pt x="4305" y="21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1" name="object 2491"/>
          <p:cNvSpPr/>
          <p:nvPr/>
        </p:nvSpPr>
        <p:spPr>
          <a:xfrm>
            <a:off x="970788" y="5810068"/>
            <a:ext cx="0" cy="18958"/>
          </a:xfrm>
          <a:custGeom>
            <a:avLst/>
            <a:gdLst/>
            <a:ahLst/>
            <a:cxnLst/>
            <a:rect l="l" t="t" r="r" b="b"/>
            <a:pathLst>
              <a:path h="18958">
                <a:moveTo>
                  <a:pt x="0" y="0"/>
                </a:moveTo>
                <a:lnTo>
                  <a:pt x="0" y="18958"/>
                </a:lnTo>
              </a:path>
            </a:pathLst>
          </a:custGeom>
          <a:ln w="27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2" name="object 2492"/>
          <p:cNvSpPr/>
          <p:nvPr/>
        </p:nvSpPr>
        <p:spPr>
          <a:xfrm>
            <a:off x="951495" y="5827637"/>
            <a:ext cx="12852" cy="12"/>
          </a:xfrm>
          <a:custGeom>
            <a:avLst/>
            <a:gdLst/>
            <a:ahLst/>
            <a:cxnLst/>
            <a:rect l="l" t="t" r="r" b="b"/>
            <a:pathLst>
              <a:path w="12852" h="12">
                <a:moveTo>
                  <a:pt x="12852" y="0"/>
                </a:moveTo>
                <a:lnTo>
                  <a:pt x="0" y="12"/>
                </a:lnTo>
                <a:lnTo>
                  <a:pt x="2197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3" name="object 2493"/>
          <p:cNvSpPr/>
          <p:nvPr/>
        </p:nvSpPr>
        <p:spPr>
          <a:xfrm>
            <a:off x="882511" y="5872294"/>
            <a:ext cx="66357" cy="12801"/>
          </a:xfrm>
          <a:custGeom>
            <a:avLst/>
            <a:gdLst/>
            <a:ahLst/>
            <a:cxnLst/>
            <a:rect l="l" t="t" r="r" b="b"/>
            <a:pathLst>
              <a:path w="66357" h="12801">
                <a:moveTo>
                  <a:pt x="66357" y="7315"/>
                </a:moveTo>
                <a:lnTo>
                  <a:pt x="44767" y="12801"/>
                </a:lnTo>
                <a:lnTo>
                  <a:pt x="22593" y="10960"/>
                </a:lnTo>
                <a:lnTo>
                  <a:pt x="2197" y="2006"/>
                </a:lnTo>
                <a:lnTo>
                  <a:pt x="0" y="0"/>
                </a:lnTo>
                <a:lnTo>
                  <a:pt x="2197" y="200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4" name="object 2494"/>
          <p:cNvSpPr/>
          <p:nvPr/>
        </p:nvSpPr>
        <p:spPr>
          <a:xfrm>
            <a:off x="952428" y="5559136"/>
            <a:ext cx="36004" cy="59512"/>
          </a:xfrm>
          <a:custGeom>
            <a:avLst/>
            <a:gdLst/>
            <a:ahLst/>
            <a:cxnLst/>
            <a:rect l="l" t="t" r="r" b="b"/>
            <a:pathLst>
              <a:path w="36004" h="59512">
                <a:moveTo>
                  <a:pt x="36004" y="59512"/>
                </a:moveTo>
                <a:lnTo>
                  <a:pt x="35966" y="48501"/>
                </a:lnTo>
                <a:lnTo>
                  <a:pt x="28765" y="27444"/>
                </a:lnTo>
                <a:lnTo>
                  <a:pt x="15100" y="9893"/>
                </a:lnTo>
                <a:lnTo>
                  <a:pt x="16141" y="11214"/>
                </a:lnTo>
                <a:lnTo>
                  <a:pt x="15100" y="9893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5" name="object 2495"/>
          <p:cNvSpPr/>
          <p:nvPr/>
        </p:nvSpPr>
        <p:spPr>
          <a:xfrm>
            <a:off x="882051" y="5607632"/>
            <a:ext cx="106387" cy="78536"/>
          </a:xfrm>
          <a:custGeom>
            <a:avLst/>
            <a:gdLst/>
            <a:ahLst/>
            <a:cxnLst/>
            <a:rect l="l" t="t" r="r" b="b"/>
            <a:pathLst>
              <a:path w="106387" h="78536">
                <a:moveTo>
                  <a:pt x="106349" y="0"/>
                </a:moveTo>
                <a:lnTo>
                  <a:pt x="106387" y="22199"/>
                </a:lnTo>
                <a:lnTo>
                  <a:pt x="99148" y="43345"/>
                </a:lnTo>
                <a:lnTo>
                  <a:pt x="85483" y="60896"/>
                </a:lnTo>
                <a:lnTo>
                  <a:pt x="66840" y="73088"/>
                </a:lnTo>
                <a:lnTo>
                  <a:pt x="45262" y="78536"/>
                </a:lnTo>
                <a:lnTo>
                  <a:pt x="23037" y="76682"/>
                </a:lnTo>
                <a:lnTo>
                  <a:pt x="2679" y="67741"/>
                </a:lnTo>
                <a:lnTo>
                  <a:pt x="0" y="65290"/>
                </a:lnTo>
                <a:lnTo>
                  <a:pt x="2679" y="67741"/>
                </a:lnTo>
                <a:lnTo>
                  <a:pt x="23037" y="7668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6" name="object 2496"/>
          <p:cNvSpPr/>
          <p:nvPr/>
        </p:nvSpPr>
        <p:spPr>
          <a:xfrm>
            <a:off x="931368" y="5880042"/>
            <a:ext cx="15976" cy="4025"/>
          </a:xfrm>
          <a:custGeom>
            <a:avLst/>
            <a:gdLst/>
            <a:ahLst/>
            <a:cxnLst/>
            <a:rect l="l" t="t" r="r" b="b"/>
            <a:pathLst>
              <a:path w="15976" h="4025">
                <a:moveTo>
                  <a:pt x="15976" y="0"/>
                </a:moveTo>
                <a:lnTo>
                  <a:pt x="0" y="4025"/>
                </a:lnTo>
                <a:lnTo>
                  <a:pt x="5321" y="267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7" name="object 2497"/>
          <p:cNvSpPr/>
          <p:nvPr/>
        </p:nvSpPr>
        <p:spPr>
          <a:xfrm>
            <a:off x="985569" y="5599325"/>
            <a:ext cx="2857" cy="10160"/>
          </a:xfrm>
          <a:custGeom>
            <a:avLst/>
            <a:gdLst/>
            <a:ahLst/>
            <a:cxnLst/>
            <a:rect l="l" t="t" r="r" b="b"/>
            <a:pathLst>
              <a:path w="2857" h="10160">
                <a:moveTo>
                  <a:pt x="0" y="0"/>
                </a:moveTo>
                <a:lnTo>
                  <a:pt x="2832" y="8305"/>
                </a:lnTo>
                <a:lnTo>
                  <a:pt x="2857" y="1016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8" name="object 2498"/>
          <p:cNvSpPr/>
          <p:nvPr/>
        </p:nvSpPr>
        <p:spPr>
          <a:xfrm>
            <a:off x="963852" y="5655489"/>
            <a:ext cx="13830" cy="15455"/>
          </a:xfrm>
          <a:custGeom>
            <a:avLst/>
            <a:gdLst/>
            <a:ahLst/>
            <a:cxnLst/>
            <a:rect l="l" t="t" r="r" b="b"/>
            <a:pathLst>
              <a:path w="13830" h="15455">
                <a:moveTo>
                  <a:pt x="13830" y="0"/>
                </a:moveTo>
                <a:lnTo>
                  <a:pt x="3682" y="13030"/>
                </a:lnTo>
                <a:lnTo>
                  <a:pt x="0" y="15455"/>
                </a:lnTo>
                <a:lnTo>
                  <a:pt x="3682" y="1303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9" name="object 2499"/>
          <p:cNvSpPr/>
          <p:nvPr/>
        </p:nvSpPr>
        <p:spPr>
          <a:xfrm>
            <a:off x="921406" y="5827626"/>
            <a:ext cx="30086" cy="39814"/>
          </a:xfrm>
          <a:custGeom>
            <a:avLst/>
            <a:gdLst/>
            <a:ahLst/>
            <a:cxnLst/>
            <a:rect l="l" t="t" r="r" b="b"/>
            <a:pathLst>
              <a:path w="30086" h="39814">
                <a:moveTo>
                  <a:pt x="30086" y="25"/>
                </a:moveTo>
                <a:lnTo>
                  <a:pt x="10261" y="0"/>
                </a:lnTo>
                <a:lnTo>
                  <a:pt x="10274" y="39789"/>
                </a:lnTo>
                <a:lnTo>
                  <a:pt x="0" y="39814"/>
                </a:lnTo>
                <a:lnTo>
                  <a:pt x="2108" y="3978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0" name="object 2500"/>
          <p:cNvSpPr/>
          <p:nvPr/>
        </p:nvSpPr>
        <p:spPr>
          <a:xfrm>
            <a:off x="967141" y="5627851"/>
            <a:ext cx="4318" cy="876"/>
          </a:xfrm>
          <a:custGeom>
            <a:avLst/>
            <a:gdLst/>
            <a:ahLst/>
            <a:cxnLst/>
            <a:rect l="l" t="t" r="r" b="b"/>
            <a:pathLst>
              <a:path w="4318" h="876">
                <a:moveTo>
                  <a:pt x="1752" y="863"/>
                </a:moveTo>
                <a:lnTo>
                  <a:pt x="4165" y="850"/>
                </a:lnTo>
                <a:lnTo>
                  <a:pt x="0" y="863"/>
                </a:lnTo>
                <a:lnTo>
                  <a:pt x="4292" y="876"/>
                </a:lnTo>
                <a:lnTo>
                  <a:pt x="4318" y="0"/>
                </a:lnTo>
                <a:lnTo>
                  <a:pt x="4318" y="21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1" name="object 2501"/>
          <p:cNvSpPr/>
          <p:nvPr/>
        </p:nvSpPr>
        <p:spPr>
          <a:xfrm>
            <a:off x="926123" y="5884068"/>
            <a:ext cx="5245" cy="1028"/>
          </a:xfrm>
          <a:custGeom>
            <a:avLst/>
            <a:gdLst/>
            <a:ahLst/>
            <a:cxnLst/>
            <a:rect l="l" t="t" r="r" b="b"/>
            <a:pathLst>
              <a:path w="5245" h="1028">
                <a:moveTo>
                  <a:pt x="5245" y="0"/>
                </a:moveTo>
                <a:lnTo>
                  <a:pt x="1155" y="1028"/>
                </a:lnTo>
                <a:lnTo>
                  <a:pt x="0" y="914"/>
                </a:lnTo>
                <a:lnTo>
                  <a:pt x="1155" y="102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2" name="object 2502"/>
          <p:cNvSpPr/>
          <p:nvPr/>
        </p:nvSpPr>
        <p:spPr>
          <a:xfrm>
            <a:off x="970600" y="5608810"/>
            <a:ext cx="838" cy="2768"/>
          </a:xfrm>
          <a:custGeom>
            <a:avLst/>
            <a:gdLst/>
            <a:ahLst/>
            <a:cxnLst/>
            <a:rect l="l" t="t" r="r" b="b"/>
            <a:pathLst>
              <a:path w="838" h="2768">
                <a:moveTo>
                  <a:pt x="838" y="0"/>
                </a:moveTo>
                <a:lnTo>
                  <a:pt x="838" y="2768"/>
                </a:lnTo>
                <a:lnTo>
                  <a:pt x="838" y="0"/>
                </a:lnTo>
                <a:lnTo>
                  <a:pt x="0" y="25"/>
                </a:lnTo>
                <a:lnTo>
                  <a:pt x="622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3" name="object 2503"/>
          <p:cNvSpPr/>
          <p:nvPr/>
        </p:nvSpPr>
        <p:spPr>
          <a:xfrm>
            <a:off x="966365" y="5608373"/>
            <a:ext cx="0" cy="22898"/>
          </a:xfrm>
          <a:custGeom>
            <a:avLst/>
            <a:gdLst/>
            <a:ahLst/>
            <a:cxnLst/>
            <a:rect l="l" t="t" r="r" b="b"/>
            <a:pathLst>
              <a:path h="22898">
                <a:moveTo>
                  <a:pt x="0" y="0"/>
                </a:moveTo>
                <a:lnTo>
                  <a:pt x="0" y="22898"/>
                </a:lnTo>
              </a:path>
            </a:pathLst>
          </a:custGeom>
          <a:ln w="50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4" name="object 2504"/>
          <p:cNvSpPr/>
          <p:nvPr/>
        </p:nvSpPr>
        <p:spPr>
          <a:xfrm>
            <a:off x="950182" y="5670952"/>
            <a:ext cx="13677" cy="8902"/>
          </a:xfrm>
          <a:custGeom>
            <a:avLst/>
            <a:gdLst/>
            <a:ahLst/>
            <a:cxnLst/>
            <a:rect l="l" t="t" r="r" b="b"/>
            <a:pathLst>
              <a:path w="13677" h="8902">
                <a:moveTo>
                  <a:pt x="0" y="8902"/>
                </a:moveTo>
                <a:lnTo>
                  <a:pt x="13677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5" name="object 2505"/>
          <p:cNvSpPr/>
          <p:nvPr/>
        </p:nvSpPr>
        <p:spPr>
          <a:xfrm>
            <a:off x="905976" y="5883320"/>
            <a:ext cx="20142" cy="1663"/>
          </a:xfrm>
          <a:custGeom>
            <a:avLst/>
            <a:gdLst/>
            <a:ahLst/>
            <a:cxnLst/>
            <a:rect l="l" t="t" r="r" b="b"/>
            <a:pathLst>
              <a:path w="20142" h="1663">
                <a:moveTo>
                  <a:pt x="20142" y="1663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6" name="object 2506"/>
          <p:cNvSpPr/>
          <p:nvPr/>
        </p:nvSpPr>
        <p:spPr>
          <a:xfrm>
            <a:off x="968562" y="5570355"/>
            <a:ext cx="5257" cy="6769"/>
          </a:xfrm>
          <a:custGeom>
            <a:avLst/>
            <a:gdLst/>
            <a:ahLst/>
            <a:cxnLst/>
            <a:rect l="l" t="t" r="r" b="b"/>
            <a:pathLst>
              <a:path w="5257" h="6769">
                <a:moveTo>
                  <a:pt x="4622" y="5905"/>
                </a:moveTo>
                <a:lnTo>
                  <a:pt x="5257" y="6769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7" name="object 2507"/>
          <p:cNvSpPr/>
          <p:nvPr/>
        </p:nvSpPr>
        <p:spPr>
          <a:xfrm>
            <a:off x="943932" y="5608814"/>
            <a:ext cx="25793" cy="25"/>
          </a:xfrm>
          <a:custGeom>
            <a:avLst/>
            <a:gdLst/>
            <a:ahLst/>
            <a:cxnLst/>
            <a:rect l="l" t="t" r="r" b="b"/>
            <a:pathLst>
              <a:path w="25793" h="25">
                <a:moveTo>
                  <a:pt x="20700" y="25"/>
                </a:moveTo>
                <a:lnTo>
                  <a:pt x="25793" y="0"/>
                </a:lnTo>
                <a:lnTo>
                  <a:pt x="0" y="1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8" name="object 2508"/>
          <p:cNvSpPr/>
          <p:nvPr/>
        </p:nvSpPr>
        <p:spPr>
          <a:xfrm>
            <a:off x="911750" y="5855515"/>
            <a:ext cx="9652" cy="11925"/>
          </a:xfrm>
          <a:custGeom>
            <a:avLst/>
            <a:gdLst/>
            <a:ahLst/>
            <a:cxnLst/>
            <a:rect l="l" t="t" r="r" b="b"/>
            <a:pathLst>
              <a:path w="9652" h="11925">
                <a:moveTo>
                  <a:pt x="9652" y="11925"/>
                </a:moveTo>
                <a:lnTo>
                  <a:pt x="12" y="11887"/>
                </a:lnTo>
                <a:lnTo>
                  <a:pt x="0" y="0"/>
                </a:lnTo>
                <a:lnTo>
                  <a:pt x="12" y="514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9" name="object 2509"/>
          <p:cNvSpPr/>
          <p:nvPr/>
        </p:nvSpPr>
        <p:spPr>
          <a:xfrm>
            <a:off x="905094" y="5551369"/>
            <a:ext cx="62433" cy="17665"/>
          </a:xfrm>
          <a:custGeom>
            <a:avLst/>
            <a:gdLst/>
            <a:ahLst/>
            <a:cxnLst/>
            <a:rect l="l" t="t" r="r" b="b"/>
            <a:pathLst>
              <a:path w="62433" h="17665">
                <a:moveTo>
                  <a:pt x="62433" y="17665"/>
                </a:moveTo>
                <a:lnTo>
                  <a:pt x="43789" y="5473"/>
                </a:lnTo>
                <a:lnTo>
                  <a:pt x="22212" y="0"/>
                </a:lnTo>
                <a:lnTo>
                  <a:pt x="0" y="1828"/>
                </a:lnTo>
                <a:lnTo>
                  <a:pt x="12458" y="78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0" name="object 2510"/>
          <p:cNvSpPr/>
          <p:nvPr/>
        </p:nvSpPr>
        <p:spPr>
          <a:xfrm>
            <a:off x="945814" y="5628706"/>
            <a:ext cx="15316" cy="25"/>
          </a:xfrm>
          <a:custGeom>
            <a:avLst/>
            <a:gdLst/>
            <a:ahLst/>
            <a:cxnLst/>
            <a:rect l="l" t="t" r="r" b="b"/>
            <a:pathLst>
              <a:path w="15316" h="25">
                <a:moveTo>
                  <a:pt x="15316" y="0"/>
                </a:moveTo>
                <a:lnTo>
                  <a:pt x="0" y="25"/>
                </a:lnTo>
                <a:lnTo>
                  <a:pt x="1892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1" name="object 2511"/>
          <p:cNvSpPr/>
          <p:nvPr/>
        </p:nvSpPr>
        <p:spPr>
          <a:xfrm>
            <a:off x="925530" y="5680891"/>
            <a:ext cx="22580" cy="5283"/>
          </a:xfrm>
          <a:custGeom>
            <a:avLst/>
            <a:gdLst/>
            <a:ahLst/>
            <a:cxnLst/>
            <a:rect l="l" t="t" r="r" b="b"/>
            <a:pathLst>
              <a:path w="22580" h="5283">
                <a:moveTo>
                  <a:pt x="1778" y="5283"/>
                </a:moveTo>
                <a:lnTo>
                  <a:pt x="0" y="5143"/>
                </a:lnTo>
                <a:lnTo>
                  <a:pt x="1778" y="5283"/>
                </a:lnTo>
                <a:lnTo>
                  <a:pt x="2258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2" name="object 2512"/>
          <p:cNvSpPr/>
          <p:nvPr/>
        </p:nvSpPr>
        <p:spPr>
          <a:xfrm>
            <a:off x="916185" y="5767948"/>
            <a:ext cx="10172" cy="25"/>
          </a:xfrm>
          <a:custGeom>
            <a:avLst/>
            <a:gdLst/>
            <a:ahLst/>
            <a:cxnLst/>
            <a:rect l="l" t="t" r="r" b="b"/>
            <a:pathLst>
              <a:path w="10172" h="25">
                <a:moveTo>
                  <a:pt x="10172" y="0"/>
                </a:moveTo>
                <a:lnTo>
                  <a:pt x="0" y="0"/>
                </a:lnTo>
                <a:lnTo>
                  <a:pt x="5080" y="2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3" name="object 2513"/>
          <p:cNvSpPr/>
          <p:nvPr/>
        </p:nvSpPr>
        <p:spPr>
          <a:xfrm>
            <a:off x="875122" y="5827615"/>
            <a:ext cx="36626" cy="27901"/>
          </a:xfrm>
          <a:custGeom>
            <a:avLst/>
            <a:gdLst/>
            <a:ahLst/>
            <a:cxnLst/>
            <a:rect l="l" t="t" r="r" b="b"/>
            <a:pathLst>
              <a:path w="36626" h="27901">
                <a:moveTo>
                  <a:pt x="36626" y="27901"/>
                </a:moveTo>
                <a:lnTo>
                  <a:pt x="36626" y="0"/>
                </a:lnTo>
                <a:lnTo>
                  <a:pt x="0" y="38"/>
                </a:lnTo>
                <a:lnTo>
                  <a:pt x="5092" y="1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4" name="object 2514"/>
          <p:cNvSpPr/>
          <p:nvPr/>
        </p:nvSpPr>
        <p:spPr>
          <a:xfrm>
            <a:off x="911745" y="5865733"/>
            <a:ext cx="12" cy="1676"/>
          </a:xfrm>
          <a:custGeom>
            <a:avLst/>
            <a:gdLst/>
            <a:ahLst/>
            <a:cxnLst/>
            <a:rect l="l" t="t" r="r" b="b"/>
            <a:pathLst>
              <a:path w="12" h="1676">
                <a:moveTo>
                  <a:pt x="12" y="927"/>
                </a:moveTo>
                <a:lnTo>
                  <a:pt x="12" y="1676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5" name="object 2515"/>
          <p:cNvSpPr/>
          <p:nvPr/>
        </p:nvSpPr>
        <p:spPr>
          <a:xfrm>
            <a:off x="923503" y="5628725"/>
            <a:ext cx="22313" cy="39789"/>
          </a:xfrm>
          <a:custGeom>
            <a:avLst/>
            <a:gdLst/>
            <a:ahLst/>
            <a:cxnLst/>
            <a:rect l="l" t="t" r="r" b="b"/>
            <a:pathLst>
              <a:path w="22313" h="39789">
                <a:moveTo>
                  <a:pt x="22313" y="0"/>
                </a:moveTo>
                <a:lnTo>
                  <a:pt x="8140" y="0"/>
                </a:lnTo>
                <a:lnTo>
                  <a:pt x="8153" y="39789"/>
                </a:lnTo>
                <a:lnTo>
                  <a:pt x="0" y="39751"/>
                </a:lnTo>
                <a:lnTo>
                  <a:pt x="5118" y="3977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6" name="object 2516"/>
          <p:cNvSpPr/>
          <p:nvPr/>
        </p:nvSpPr>
        <p:spPr>
          <a:xfrm>
            <a:off x="925807" y="5569024"/>
            <a:ext cx="18427" cy="39814"/>
          </a:xfrm>
          <a:custGeom>
            <a:avLst/>
            <a:gdLst/>
            <a:ahLst/>
            <a:cxnLst/>
            <a:rect l="l" t="t" r="r" b="b"/>
            <a:pathLst>
              <a:path w="18427" h="39814">
                <a:moveTo>
                  <a:pt x="18427" y="39814"/>
                </a:moveTo>
                <a:lnTo>
                  <a:pt x="5841" y="39789"/>
                </a:lnTo>
                <a:lnTo>
                  <a:pt x="5841" y="0"/>
                </a:lnTo>
                <a:lnTo>
                  <a:pt x="0" y="25"/>
                </a:lnTo>
                <a:lnTo>
                  <a:pt x="4698" y="2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7" name="object 2517"/>
          <p:cNvSpPr/>
          <p:nvPr/>
        </p:nvSpPr>
        <p:spPr>
          <a:xfrm>
            <a:off x="911743" y="5767956"/>
            <a:ext cx="9080" cy="4267"/>
          </a:xfrm>
          <a:custGeom>
            <a:avLst/>
            <a:gdLst/>
            <a:ahLst/>
            <a:cxnLst/>
            <a:rect l="l" t="t" r="r" b="b"/>
            <a:pathLst>
              <a:path w="9080" h="4267">
                <a:moveTo>
                  <a:pt x="9080" y="25"/>
                </a:moveTo>
                <a:lnTo>
                  <a:pt x="0" y="0"/>
                </a:lnTo>
                <a:lnTo>
                  <a:pt x="38" y="4267"/>
                </a:lnTo>
                <a:lnTo>
                  <a:pt x="38" y="255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8" name="object 2518"/>
          <p:cNvSpPr/>
          <p:nvPr/>
        </p:nvSpPr>
        <p:spPr>
          <a:xfrm>
            <a:off x="900869" y="5804635"/>
            <a:ext cx="10909" cy="3124"/>
          </a:xfrm>
          <a:custGeom>
            <a:avLst/>
            <a:gdLst/>
            <a:ahLst/>
            <a:cxnLst/>
            <a:rect l="l" t="t" r="r" b="b"/>
            <a:pathLst>
              <a:path w="10909" h="3124">
                <a:moveTo>
                  <a:pt x="0" y="3124"/>
                </a:moveTo>
                <a:lnTo>
                  <a:pt x="10883" y="3111"/>
                </a:lnTo>
                <a:lnTo>
                  <a:pt x="10909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9" name="object 2519"/>
          <p:cNvSpPr/>
          <p:nvPr/>
        </p:nvSpPr>
        <p:spPr>
          <a:xfrm>
            <a:off x="944181" y="5555664"/>
            <a:ext cx="4699" cy="1181"/>
          </a:xfrm>
          <a:custGeom>
            <a:avLst/>
            <a:gdLst/>
            <a:ahLst/>
            <a:cxnLst/>
            <a:rect l="l" t="t" r="r" b="b"/>
            <a:pathLst>
              <a:path w="4699" h="1181">
                <a:moveTo>
                  <a:pt x="0" y="0"/>
                </a:moveTo>
                <a:lnTo>
                  <a:pt x="4699" y="118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0" name="object 2520"/>
          <p:cNvSpPr/>
          <p:nvPr/>
        </p:nvSpPr>
        <p:spPr>
          <a:xfrm>
            <a:off x="931641" y="5667683"/>
            <a:ext cx="25" cy="127"/>
          </a:xfrm>
          <a:custGeom>
            <a:avLst/>
            <a:gdLst/>
            <a:ahLst/>
            <a:cxnLst/>
            <a:rect l="l" t="t" r="r" b="b"/>
            <a:pathLst>
              <a:path w="25" h="126">
                <a:moveTo>
                  <a:pt x="25" y="0"/>
                </a:moveTo>
                <a:lnTo>
                  <a:pt x="0" y="12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1" name="object 2521"/>
          <p:cNvSpPr/>
          <p:nvPr/>
        </p:nvSpPr>
        <p:spPr>
          <a:xfrm>
            <a:off x="911743" y="5768268"/>
            <a:ext cx="38" cy="215"/>
          </a:xfrm>
          <a:custGeom>
            <a:avLst/>
            <a:gdLst/>
            <a:ahLst/>
            <a:cxnLst/>
            <a:rect l="l" t="t" r="r" b="b"/>
            <a:pathLst>
              <a:path w="38" h="215">
                <a:moveTo>
                  <a:pt x="0" y="215"/>
                </a:moveTo>
                <a:lnTo>
                  <a:pt x="38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2" name="object 2522"/>
          <p:cNvSpPr/>
          <p:nvPr/>
        </p:nvSpPr>
        <p:spPr>
          <a:xfrm>
            <a:off x="909082" y="5771475"/>
            <a:ext cx="0" cy="38207"/>
          </a:xfrm>
          <a:custGeom>
            <a:avLst/>
            <a:gdLst/>
            <a:ahLst/>
            <a:cxnLst/>
            <a:rect l="l" t="t" r="r" b="b"/>
            <a:pathLst>
              <a:path h="38207">
                <a:moveTo>
                  <a:pt x="0" y="0"/>
                </a:moveTo>
                <a:lnTo>
                  <a:pt x="0" y="38207"/>
                </a:lnTo>
              </a:path>
            </a:pathLst>
          </a:custGeom>
          <a:ln w="38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3" name="object 2523"/>
          <p:cNvSpPr/>
          <p:nvPr/>
        </p:nvSpPr>
        <p:spPr>
          <a:xfrm>
            <a:off x="908034" y="5505382"/>
            <a:ext cx="49352" cy="12"/>
          </a:xfrm>
          <a:custGeom>
            <a:avLst/>
            <a:gdLst/>
            <a:ahLst/>
            <a:cxnLst/>
            <a:rect l="l" t="t" r="r" b="b"/>
            <a:pathLst>
              <a:path w="49352" h="12">
                <a:moveTo>
                  <a:pt x="49352" y="12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4" name="object 2524"/>
          <p:cNvSpPr/>
          <p:nvPr/>
        </p:nvSpPr>
        <p:spPr>
          <a:xfrm>
            <a:off x="921611" y="5685693"/>
            <a:ext cx="3924" cy="342"/>
          </a:xfrm>
          <a:custGeom>
            <a:avLst/>
            <a:gdLst/>
            <a:ahLst/>
            <a:cxnLst/>
            <a:rect l="l" t="t" r="r" b="b"/>
            <a:pathLst>
              <a:path w="3924" h="342">
                <a:moveTo>
                  <a:pt x="3924" y="342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5" name="object 2525"/>
          <p:cNvSpPr/>
          <p:nvPr/>
        </p:nvSpPr>
        <p:spPr>
          <a:xfrm>
            <a:off x="871964" y="5807726"/>
            <a:ext cx="28473" cy="5156"/>
          </a:xfrm>
          <a:custGeom>
            <a:avLst/>
            <a:gdLst/>
            <a:ahLst/>
            <a:cxnLst/>
            <a:rect l="l" t="t" r="r" b="b"/>
            <a:pathLst>
              <a:path w="28473" h="5156">
                <a:moveTo>
                  <a:pt x="28473" y="0"/>
                </a:moveTo>
                <a:lnTo>
                  <a:pt x="0" y="25"/>
                </a:lnTo>
                <a:lnTo>
                  <a:pt x="12" y="5156"/>
                </a:lnTo>
                <a:lnTo>
                  <a:pt x="12" y="419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6" name="object 2526"/>
          <p:cNvSpPr/>
          <p:nvPr/>
        </p:nvSpPr>
        <p:spPr>
          <a:xfrm>
            <a:off x="911754" y="5667339"/>
            <a:ext cx="11747" cy="1181"/>
          </a:xfrm>
          <a:custGeom>
            <a:avLst/>
            <a:gdLst/>
            <a:ahLst/>
            <a:cxnLst/>
            <a:rect l="l" t="t" r="r" b="b"/>
            <a:pathLst>
              <a:path w="11747" h="1181">
                <a:moveTo>
                  <a:pt x="0" y="825"/>
                </a:moveTo>
                <a:lnTo>
                  <a:pt x="12" y="0"/>
                </a:lnTo>
                <a:lnTo>
                  <a:pt x="25" y="1181"/>
                </a:lnTo>
                <a:lnTo>
                  <a:pt x="11747" y="114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7" name="object 2527"/>
          <p:cNvSpPr/>
          <p:nvPr/>
        </p:nvSpPr>
        <p:spPr>
          <a:xfrm>
            <a:off x="892550" y="5751832"/>
            <a:ext cx="16294" cy="5816"/>
          </a:xfrm>
          <a:custGeom>
            <a:avLst/>
            <a:gdLst/>
            <a:ahLst/>
            <a:cxnLst/>
            <a:rect l="l" t="t" r="r" b="b"/>
            <a:pathLst>
              <a:path w="16294" h="5816">
                <a:moveTo>
                  <a:pt x="16294" y="0"/>
                </a:moveTo>
                <a:lnTo>
                  <a:pt x="12560" y="304"/>
                </a:lnTo>
                <a:lnTo>
                  <a:pt x="0" y="5816"/>
                </a:lnTo>
                <a:lnTo>
                  <a:pt x="3568" y="425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8" name="object 2528"/>
          <p:cNvSpPr/>
          <p:nvPr/>
        </p:nvSpPr>
        <p:spPr>
          <a:xfrm>
            <a:off x="884709" y="5752137"/>
            <a:ext cx="20396" cy="8953"/>
          </a:xfrm>
          <a:custGeom>
            <a:avLst/>
            <a:gdLst/>
            <a:ahLst/>
            <a:cxnLst/>
            <a:rect l="l" t="t" r="r" b="b"/>
            <a:pathLst>
              <a:path w="20396" h="8953">
                <a:moveTo>
                  <a:pt x="20396" y="0"/>
                </a:moveTo>
                <a:lnTo>
                  <a:pt x="0" y="8953"/>
                </a:lnTo>
                <a:lnTo>
                  <a:pt x="7848" y="551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9" name="object 2529"/>
          <p:cNvSpPr/>
          <p:nvPr/>
        </p:nvSpPr>
        <p:spPr>
          <a:xfrm>
            <a:off x="869383" y="5860192"/>
            <a:ext cx="13131" cy="12103"/>
          </a:xfrm>
          <a:custGeom>
            <a:avLst/>
            <a:gdLst/>
            <a:ahLst/>
            <a:cxnLst/>
            <a:rect l="l" t="t" r="r" b="b"/>
            <a:pathLst>
              <a:path w="13131" h="12103">
                <a:moveTo>
                  <a:pt x="13131" y="12103"/>
                </a:moveTo>
                <a:lnTo>
                  <a:pt x="0" y="0"/>
                </a:lnTo>
                <a:lnTo>
                  <a:pt x="4229" y="391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0" name="object 2530"/>
          <p:cNvSpPr/>
          <p:nvPr/>
        </p:nvSpPr>
        <p:spPr>
          <a:xfrm>
            <a:off x="866303" y="5855483"/>
            <a:ext cx="18402" cy="18821"/>
          </a:xfrm>
          <a:custGeom>
            <a:avLst/>
            <a:gdLst/>
            <a:ahLst/>
            <a:cxnLst/>
            <a:rect l="l" t="t" r="r" b="b"/>
            <a:pathLst>
              <a:path w="18402" h="18821">
                <a:moveTo>
                  <a:pt x="18402" y="18821"/>
                </a:moveTo>
                <a:lnTo>
                  <a:pt x="2019" y="3733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1" name="object 2531"/>
          <p:cNvSpPr/>
          <p:nvPr/>
        </p:nvSpPr>
        <p:spPr>
          <a:xfrm>
            <a:off x="920729" y="5569035"/>
            <a:ext cx="10033" cy="12"/>
          </a:xfrm>
          <a:custGeom>
            <a:avLst/>
            <a:gdLst/>
            <a:ahLst/>
            <a:cxnLst/>
            <a:rect l="l" t="t" r="r" b="b"/>
            <a:pathLst>
              <a:path w="10033" h="12">
                <a:moveTo>
                  <a:pt x="5080" y="12"/>
                </a:moveTo>
                <a:lnTo>
                  <a:pt x="0" y="0"/>
                </a:lnTo>
                <a:lnTo>
                  <a:pt x="10033" y="1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2" name="object 2532"/>
          <p:cNvSpPr/>
          <p:nvPr/>
        </p:nvSpPr>
        <p:spPr>
          <a:xfrm>
            <a:off x="874585" y="5628703"/>
            <a:ext cx="37198" cy="33451"/>
          </a:xfrm>
          <a:custGeom>
            <a:avLst/>
            <a:gdLst/>
            <a:ahLst/>
            <a:cxnLst/>
            <a:rect l="l" t="t" r="r" b="b"/>
            <a:pathLst>
              <a:path w="37198" h="33451">
                <a:moveTo>
                  <a:pt x="5080" y="25"/>
                </a:moveTo>
                <a:lnTo>
                  <a:pt x="0" y="0"/>
                </a:lnTo>
                <a:lnTo>
                  <a:pt x="37185" y="25"/>
                </a:lnTo>
                <a:lnTo>
                  <a:pt x="37172" y="33451"/>
                </a:lnTo>
                <a:lnTo>
                  <a:pt x="37198" y="2837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3" name="object 2533"/>
          <p:cNvSpPr/>
          <p:nvPr/>
        </p:nvSpPr>
        <p:spPr>
          <a:xfrm>
            <a:off x="917495" y="5662152"/>
            <a:ext cx="0" cy="8638"/>
          </a:xfrm>
          <a:custGeom>
            <a:avLst/>
            <a:gdLst/>
            <a:ahLst/>
            <a:cxnLst/>
            <a:rect l="l" t="t" r="r" b="b"/>
            <a:pathLst>
              <a:path h="8638">
                <a:moveTo>
                  <a:pt x="0" y="0"/>
                </a:moveTo>
                <a:lnTo>
                  <a:pt x="0" y="8638"/>
                </a:lnTo>
              </a:path>
            </a:pathLst>
          </a:custGeom>
          <a:ln w="45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4" name="object 2534"/>
          <p:cNvSpPr/>
          <p:nvPr/>
        </p:nvSpPr>
        <p:spPr>
          <a:xfrm>
            <a:off x="915631" y="5569030"/>
            <a:ext cx="7848" cy="25"/>
          </a:xfrm>
          <a:custGeom>
            <a:avLst/>
            <a:gdLst/>
            <a:ahLst/>
            <a:cxnLst/>
            <a:rect l="l" t="t" r="r" b="b"/>
            <a:pathLst>
              <a:path w="7848" h="25">
                <a:moveTo>
                  <a:pt x="5092" y="0"/>
                </a:moveTo>
                <a:lnTo>
                  <a:pt x="0" y="25"/>
                </a:lnTo>
                <a:lnTo>
                  <a:pt x="7848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5" name="object 2535"/>
          <p:cNvSpPr/>
          <p:nvPr/>
        </p:nvSpPr>
        <p:spPr>
          <a:xfrm>
            <a:off x="900733" y="5682411"/>
            <a:ext cx="4356" cy="1905"/>
          </a:xfrm>
          <a:custGeom>
            <a:avLst/>
            <a:gdLst/>
            <a:ahLst/>
            <a:cxnLst/>
            <a:rect l="l" t="t" r="r" b="b"/>
            <a:pathLst>
              <a:path w="4356" h="1904">
                <a:moveTo>
                  <a:pt x="4356" y="1904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6" name="object 2536"/>
          <p:cNvSpPr/>
          <p:nvPr/>
        </p:nvSpPr>
        <p:spPr>
          <a:xfrm>
            <a:off x="875130" y="5760050"/>
            <a:ext cx="11912" cy="9829"/>
          </a:xfrm>
          <a:custGeom>
            <a:avLst/>
            <a:gdLst/>
            <a:ahLst/>
            <a:cxnLst/>
            <a:rect l="l" t="t" r="r" b="b"/>
            <a:pathLst>
              <a:path w="11912" h="9829">
                <a:moveTo>
                  <a:pt x="11912" y="0"/>
                </a:moveTo>
                <a:lnTo>
                  <a:pt x="9575" y="1041"/>
                </a:lnTo>
                <a:lnTo>
                  <a:pt x="0" y="9829"/>
                </a:lnTo>
                <a:lnTo>
                  <a:pt x="2044" y="795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7" name="object 2537"/>
          <p:cNvSpPr/>
          <p:nvPr/>
        </p:nvSpPr>
        <p:spPr>
          <a:xfrm>
            <a:off x="867630" y="5857962"/>
            <a:ext cx="1752" cy="2235"/>
          </a:xfrm>
          <a:custGeom>
            <a:avLst/>
            <a:gdLst/>
            <a:ahLst/>
            <a:cxnLst/>
            <a:rect l="l" t="t" r="r" b="b"/>
            <a:pathLst>
              <a:path w="1752" h="2235">
                <a:moveTo>
                  <a:pt x="1752" y="2235"/>
                </a:moveTo>
                <a:lnTo>
                  <a:pt x="698" y="1257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8" name="object 2538"/>
          <p:cNvSpPr/>
          <p:nvPr/>
        </p:nvSpPr>
        <p:spPr>
          <a:xfrm>
            <a:off x="911758" y="5569024"/>
            <a:ext cx="4533" cy="1498"/>
          </a:xfrm>
          <a:custGeom>
            <a:avLst/>
            <a:gdLst/>
            <a:ahLst/>
            <a:cxnLst/>
            <a:rect l="l" t="t" r="r" b="b"/>
            <a:pathLst>
              <a:path w="4533" h="1498">
                <a:moveTo>
                  <a:pt x="4533" y="12"/>
                </a:moveTo>
                <a:lnTo>
                  <a:pt x="12" y="0"/>
                </a:lnTo>
                <a:lnTo>
                  <a:pt x="12" y="1498"/>
                </a:lnTo>
                <a:lnTo>
                  <a:pt x="12" y="0"/>
                </a:lnTo>
                <a:lnTo>
                  <a:pt x="0" y="83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9" name="object 2539"/>
          <p:cNvSpPr/>
          <p:nvPr/>
        </p:nvSpPr>
        <p:spPr>
          <a:xfrm>
            <a:off x="871965" y="5570527"/>
            <a:ext cx="39814" cy="54076"/>
          </a:xfrm>
          <a:custGeom>
            <a:avLst/>
            <a:gdLst/>
            <a:ahLst/>
            <a:cxnLst/>
            <a:rect l="l" t="t" r="r" b="b"/>
            <a:pathLst>
              <a:path w="39814" h="54076">
                <a:moveTo>
                  <a:pt x="39814" y="10172"/>
                </a:moveTo>
                <a:lnTo>
                  <a:pt x="39814" y="0"/>
                </a:lnTo>
                <a:lnTo>
                  <a:pt x="39814" y="38290"/>
                </a:lnTo>
                <a:lnTo>
                  <a:pt x="25" y="38290"/>
                </a:lnTo>
                <a:lnTo>
                  <a:pt x="0" y="54076"/>
                </a:lnTo>
                <a:lnTo>
                  <a:pt x="0" y="4411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0" name="object 2540"/>
          <p:cNvSpPr/>
          <p:nvPr/>
        </p:nvSpPr>
        <p:spPr>
          <a:xfrm>
            <a:off x="868325" y="5761087"/>
            <a:ext cx="16383" cy="15049"/>
          </a:xfrm>
          <a:custGeom>
            <a:avLst/>
            <a:gdLst/>
            <a:ahLst/>
            <a:cxnLst/>
            <a:rect l="l" t="t" r="r" b="b"/>
            <a:pathLst>
              <a:path w="16383" h="15049">
                <a:moveTo>
                  <a:pt x="16383" y="0"/>
                </a:moveTo>
                <a:lnTo>
                  <a:pt x="0" y="15049"/>
                </a:lnTo>
                <a:lnTo>
                  <a:pt x="6807" y="880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1" name="object 2541"/>
          <p:cNvSpPr/>
          <p:nvPr/>
        </p:nvSpPr>
        <p:spPr>
          <a:xfrm>
            <a:off x="871971" y="5823057"/>
            <a:ext cx="2844" cy="4584"/>
          </a:xfrm>
          <a:custGeom>
            <a:avLst/>
            <a:gdLst/>
            <a:ahLst/>
            <a:cxnLst/>
            <a:rect l="l" t="t" r="r" b="b"/>
            <a:pathLst>
              <a:path w="2844" h="4584">
                <a:moveTo>
                  <a:pt x="2844" y="4584"/>
                </a:moveTo>
                <a:lnTo>
                  <a:pt x="0" y="4559"/>
                </a:lnTo>
                <a:lnTo>
                  <a:pt x="12" y="0"/>
                </a:lnTo>
                <a:lnTo>
                  <a:pt x="12" y="400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2" name="object 2542"/>
          <p:cNvSpPr/>
          <p:nvPr/>
        </p:nvSpPr>
        <p:spPr>
          <a:xfrm>
            <a:off x="854069" y="5810087"/>
            <a:ext cx="14262" cy="49136"/>
          </a:xfrm>
          <a:custGeom>
            <a:avLst/>
            <a:gdLst/>
            <a:ahLst/>
            <a:cxnLst/>
            <a:rect l="l" t="t" r="r" b="b"/>
            <a:pathLst>
              <a:path w="14262" h="49136">
                <a:moveTo>
                  <a:pt x="1295" y="0"/>
                </a:moveTo>
                <a:lnTo>
                  <a:pt x="0" y="7581"/>
                </a:lnTo>
                <a:lnTo>
                  <a:pt x="3670" y="29552"/>
                </a:lnTo>
                <a:lnTo>
                  <a:pt x="14262" y="4913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3" name="object 2543"/>
          <p:cNvSpPr/>
          <p:nvPr/>
        </p:nvSpPr>
        <p:spPr>
          <a:xfrm>
            <a:off x="872562" y="5811479"/>
            <a:ext cx="0" cy="17748"/>
          </a:xfrm>
          <a:custGeom>
            <a:avLst/>
            <a:gdLst/>
            <a:ahLst/>
            <a:cxnLst/>
            <a:rect l="l" t="t" r="r" b="b"/>
            <a:pathLst>
              <a:path h="17748">
                <a:moveTo>
                  <a:pt x="0" y="0"/>
                </a:moveTo>
                <a:lnTo>
                  <a:pt x="0" y="17748"/>
                </a:lnTo>
              </a:path>
            </a:pathLst>
          </a:custGeom>
          <a:ln w="314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4" name="object 2544"/>
          <p:cNvSpPr/>
          <p:nvPr/>
        </p:nvSpPr>
        <p:spPr>
          <a:xfrm>
            <a:off x="857764" y="5775478"/>
            <a:ext cx="11290" cy="20243"/>
          </a:xfrm>
          <a:custGeom>
            <a:avLst/>
            <a:gdLst/>
            <a:ahLst/>
            <a:cxnLst/>
            <a:rect l="l" t="t" r="r" b="b"/>
            <a:pathLst>
              <a:path w="11290" h="20243">
                <a:moveTo>
                  <a:pt x="11290" y="0"/>
                </a:moveTo>
                <a:lnTo>
                  <a:pt x="10566" y="660"/>
                </a:lnTo>
                <a:lnTo>
                  <a:pt x="0" y="2024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5" name="object 2545"/>
          <p:cNvSpPr/>
          <p:nvPr/>
        </p:nvSpPr>
        <p:spPr>
          <a:xfrm>
            <a:off x="891962" y="5552935"/>
            <a:ext cx="16332" cy="6019"/>
          </a:xfrm>
          <a:custGeom>
            <a:avLst/>
            <a:gdLst/>
            <a:ahLst/>
            <a:cxnLst/>
            <a:rect l="l" t="t" r="r" b="b"/>
            <a:pathLst>
              <a:path w="16332" h="6019">
                <a:moveTo>
                  <a:pt x="3428" y="4521"/>
                </a:moveTo>
                <a:lnTo>
                  <a:pt x="0" y="6019"/>
                </a:lnTo>
                <a:lnTo>
                  <a:pt x="13131" y="266"/>
                </a:lnTo>
                <a:lnTo>
                  <a:pt x="16332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6" name="object 2546"/>
          <p:cNvSpPr/>
          <p:nvPr/>
        </p:nvSpPr>
        <p:spPr>
          <a:xfrm>
            <a:off x="884734" y="5553200"/>
            <a:ext cx="20358" cy="8953"/>
          </a:xfrm>
          <a:custGeom>
            <a:avLst/>
            <a:gdLst/>
            <a:ahLst/>
            <a:cxnLst/>
            <a:rect l="l" t="t" r="r" b="b"/>
            <a:pathLst>
              <a:path w="20358" h="8953">
                <a:moveTo>
                  <a:pt x="20358" y="0"/>
                </a:moveTo>
                <a:lnTo>
                  <a:pt x="0" y="8953"/>
                </a:lnTo>
                <a:lnTo>
                  <a:pt x="7238" y="575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7" name="object 2547"/>
          <p:cNvSpPr/>
          <p:nvPr/>
        </p:nvSpPr>
        <p:spPr>
          <a:xfrm>
            <a:off x="862618" y="5649763"/>
            <a:ext cx="19431" cy="23164"/>
          </a:xfrm>
          <a:custGeom>
            <a:avLst/>
            <a:gdLst/>
            <a:ahLst/>
            <a:cxnLst/>
            <a:rect l="l" t="t" r="r" b="b"/>
            <a:pathLst>
              <a:path w="19431" h="23164">
                <a:moveTo>
                  <a:pt x="19431" y="23164"/>
                </a:moveTo>
                <a:lnTo>
                  <a:pt x="5727" y="10566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8" name="object 2548"/>
          <p:cNvSpPr/>
          <p:nvPr/>
        </p:nvSpPr>
        <p:spPr>
          <a:xfrm>
            <a:off x="854087" y="5562156"/>
            <a:ext cx="30645" cy="113220"/>
          </a:xfrm>
          <a:custGeom>
            <a:avLst/>
            <a:gdLst/>
            <a:ahLst/>
            <a:cxnLst/>
            <a:rect l="l" t="t" r="r" b="b"/>
            <a:pathLst>
              <a:path w="30645" h="113220">
                <a:moveTo>
                  <a:pt x="30645" y="113220"/>
                </a:moveTo>
                <a:lnTo>
                  <a:pt x="14262" y="98183"/>
                </a:lnTo>
                <a:lnTo>
                  <a:pt x="3632" y="78587"/>
                </a:lnTo>
                <a:lnTo>
                  <a:pt x="0" y="56629"/>
                </a:lnTo>
                <a:lnTo>
                  <a:pt x="3657" y="34683"/>
                </a:lnTo>
                <a:lnTo>
                  <a:pt x="14262" y="15049"/>
                </a:lnTo>
                <a:lnTo>
                  <a:pt x="3064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9" name="object 2549"/>
          <p:cNvSpPr/>
          <p:nvPr/>
        </p:nvSpPr>
        <p:spPr>
          <a:xfrm>
            <a:off x="858038" y="5776139"/>
            <a:ext cx="10287" cy="19024"/>
          </a:xfrm>
          <a:custGeom>
            <a:avLst/>
            <a:gdLst/>
            <a:ahLst/>
            <a:cxnLst/>
            <a:rect l="l" t="t" r="r" b="b"/>
            <a:pathLst>
              <a:path w="10287" h="19024">
                <a:moveTo>
                  <a:pt x="10287" y="0"/>
                </a:moveTo>
                <a:lnTo>
                  <a:pt x="0" y="19024"/>
                </a:lnTo>
                <a:lnTo>
                  <a:pt x="2527" y="1437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0" name="object 2550"/>
          <p:cNvSpPr/>
          <p:nvPr/>
        </p:nvSpPr>
        <p:spPr>
          <a:xfrm>
            <a:off x="858659" y="5807166"/>
            <a:ext cx="292" cy="3365"/>
          </a:xfrm>
          <a:custGeom>
            <a:avLst/>
            <a:gdLst/>
            <a:ahLst/>
            <a:cxnLst/>
            <a:rect l="l" t="t" r="r" b="b"/>
            <a:pathLst>
              <a:path w="292" h="3365">
                <a:moveTo>
                  <a:pt x="292" y="0"/>
                </a:moveTo>
                <a:lnTo>
                  <a:pt x="0" y="336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1" name="object 2551"/>
          <p:cNvSpPr/>
          <p:nvPr/>
        </p:nvSpPr>
        <p:spPr>
          <a:xfrm>
            <a:off x="859222" y="5807359"/>
            <a:ext cx="571" cy="3276"/>
          </a:xfrm>
          <a:custGeom>
            <a:avLst/>
            <a:gdLst/>
            <a:ahLst/>
            <a:cxnLst/>
            <a:rect l="l" t="t" r="r" b="b"/>
            <a:pathLst>
              <a:path w="571" h="3276">
                <a:moveTo>
                  <a:pt x="571" y="0"/>
                </a:moveTo>
                <a:lnTo>
                  <a:pt x="0" y="3276"/>
                </a:lnTo>
                <a:lnTo>
                  <a:pt x="482" y="50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2" name="object 2552"/>
          <p:cNvSpPr/>
          <p:nvPr/>
        </p:nvSpPr>
        <p:spPr>
          <a:xfrm>
            <a:off x="858060" y="5810634"/>
            <a:ext cx="1727" cy="17386"/>
          </a:xfrm>
          <a:custGeom>
            <a:avLst/>
            <a:gdLst/>
            <a:ahLst/>
            <a:cxnLst/>
            <a:rect l="l" t="t" r="r" b="b"/>
            <a:pathLst>
              <a:path w="1727" h="17386">
                <a:moveTo>
                  <a:pt x="1155" y="0"/>
                </a:moveTo>
                <a:lnTo>
                  <a:pt x="0" y="7035"/>
                </a:lnTo>
                <a:lnTo>
                  <a:pt x="1727" y="1738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3" name="object 2553"/>
          <p:cNvSpPr/>
          <p:nvPr/>
        </p:nvSpPr>
        <p:spPr>
          <a:xfrm>
            <a:off x="854077" y="5795162"/>
            <a:ext cx="3962" cy="22504"/>
          </a:xfrm>
          <a:custGeom>
            <a:avLst/>
            <a:gdLst/>
            <a:ahLst/>
            <a:cxnLst/>
            <a:rect l="l" t="t" r="r" b="b"/>
            <a:pathLst>
              <a:path w="3962" h="22504">
                <a:moveTo>
                  <a:pt x="3962" y="0"/>
                </a:moveTo>
                <a:lnTo>
                  <a:pt x="3682" y="571"/>
                </a:lnTo>
                <a:lnTo>
                  <a:pt x="0" y="2250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4" name="object 2554"/>
          <p:cNvSpPr/>
          <p:nvPr/>
        </p:nvSpPr>
        <p:spPr>
          <a:xfrm>
            <a:off x="854067" y="5814903"/>
            <a:ext cx="495" cy="5702"/>
          </a:xfrm>
          <a:custGeom>
            <a:avLst/>
            <a:gdLst/>
            <a:ahLst/>
            <a:cxnLst/>
            <a:rect l="l" t="t" r="r" b="b"/>
            <a:pathLst>
              <a:path w="495" h="5702">
                <a:moveTo>
                  <a:pt x="495" y="5702"/>
                </a:moveTo>
                <a:lnTo>
                  <a:pt x="0" y="2768"/>
                </a:lnTo>
                <a:lnTo>
                  <a:pt x="49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5" name="object 2555"/>
          <p:cNvSpPr/>
          <p:nvPr/>
        </p:nvSpPr>
        <p:spPr>
          <a:xfrm>
            <a:off x="768849" y="5931067"/>
            <a:ext cx="61366" cy="12"/>
          </a:xfrm>
          <a:custGeom>
            <a:avLst/>
            <a:gdLst/>
            <a:ahLst/>
            <a:cxnLst/>
            <a:rect l="l" t="t" r="r" b="b"/>
            <a:pathLst>
              <a:path w="61366" h="12">
                <a:moveTo>
                  <a:pt x="61366" y="0"/>
                </a:moveTo>
                <a:lnTo>
                  <a:pt x="0" y="1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6" name="object 2556"/>
          <p:cNvSpPr/>
          <p:nvPr/>
        </p:nvSpPr>
        <p:spPr>
          <a:xfrm>
            <a:off x="874485" y="5561406"/>
            <a:ext cx="11963" cy="10172"/>
          </a:xfrm>
          <a:custGeom>
            <a:avLst/>
            <a:gdLst/>
            <a:ahLst/>
            <a:cxnLst/>
            <a:rect l="l" t="t" r="r" b="b"/>
            <a:pathLst>
              <a:path w="11963" h="10172">
                <a:moveTo>
                  <a:pt x="11963" y="0"/>
                </a:moveTo>
                <a:lnTo>
                  <a:pt x="10248" y="749"/>
                </a:lnTo>
                <a:lnTo>
                  <a:pt x="0" y="10172"/>
                </a:lnTo>
                <a:lnTo>
                  <a:pt x="2298" y="803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7" name="object 2557"/>
          <p:cNvSpPr/>
          <p:nvPr/>
        </p:nvSpPr>
        <p:spPr>
          <a:xfrm>
            <a:off x="871987" y="5623510"/>
            <a:ext cx="7112" cy="5232"/>
          </a:xfrm>
          <a:custGeom>
            <a:avLst/>
            <a:gdLst/>
            <a:ahLst/>
            <a:cxnLst/>
            <a:rect l="l" t="t" r="r" b="b"/>
            <a:pathLst>
              <a:path w="7112" h="5232">
                <a:moveTo>
                  <a:pt x="7112" y="5207"/>
                </a:moveTo>
                <a:lnTo>
                  <a:pt x="0" y="5232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8" name="object 2558"/>
          <p:cNvSpPr/>
          <p:nvPr/>
        </p:nvSpPr>
        <p:spPr>
          <a:xfrm>
            <a:off x="867878" y="5659507"/>
            <a:ext cx="469" cy="825"/>
          </a:xfrm>
          <a:custGeom>
            <a:avLst/>
            <a:gdLst/>
            <a:ahLst/>
            <a:cxnLst/>
            <a:rect l="l" t="t" r="r" b="b"/>
            <a:pathLst>
              <a:path w="469" h="825">
                <a:moveTo>
                  <a:pt x="0" y="0"/>
                </a:moveTo>
                <a:lnTo>
                  <a:pt x="469" y="82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9" name="object 2559"/>
          <p:cNvSpPr/>
          <p:nvPr/>
        </p:nvSpPr>
        <p:spPr>
          <a:xfrm>
            <a:off x="872428" y="5609308"/>
            <a:ext cx="0" cy="20723"/>
          </a:xfrm>
          <a:custGeom>
            <a:avLst/>
            <a:gdLst/>
            <a:ahLst/>
            <a:cxnLst/>
            <a:rect l="l" t="t" r="r" b="b"/>
            <a:pathLst>
              <a:path h="20723">
                <a:moveTo>
                  <a:pt x="0" y="0"/>
                </a:moveTo>
                <a:lnTo>
                  <a:pt x="0" y="20723"/>
                </a:lnTo>
              </a:path>
            </a:pathLst>
          </a:custGeom>
          <a:ln w="25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0" name="object 2560"/>
          <p:cNvSpPr/>
          <p:nvPr/>
        </p:nvSpPr>
        <p:spPr>
          <a:xfrm>
            <a:off x="863277" y="5571578"/>
            <a:ext cx="11201" cy="14998"/>
          </a:xfrm>
          <a:custGeom>
            <a:avLst/>
            <a:gdLst/>
            <a:ahLst/>
            <a:cxnLst/>
            <a:rect l="l" t="t" r="r" b="b"/>
            <a:pathLst>
              <a:path w="11201" h="14998">
                <a:moveTo>
                  <a:pt x="11201" y="0"/>
                </a:moveTo>
                <a:lnTo>
                  <a:pt x="5080" y="5626"/>
                </a:lnTo>
                <a:lnTo>
                  <a:pt x="0" y="1499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1" name="object 2561"/>
          <p:cNvSpPr/>
          <p:nvPr/>
        </p:nvSpPr>
        <p:spPr>
          <a:xfrm>
            <a:off x="868348" y="5573715"/>
            <a:ext cx="3822" cy="3492"/>
          </a:xfrm>
          <a:custGeom>
            <a:avLst/>
            <a:gdLst/>
            <a:ahLst/>
            <a:cxnLst/>
            <a:rect l="l" t="t" r="r" b="b"/>
            <a:pathLst>
              <a:path w="3822" h="3492">
                <a:moveTo>
                  <a:pt x="3822" y="0"/>
                </a:moveTo>
                <a:lnTo>
                  <a:pt x="0" y="349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2" name="object 2562"/>
          <p:cNvSpPr/>
          <p:nvPr/>
        </p:nvSpPr>
        <p:spPr>
          <a:xfrm>
            <a:off x="791696" y="5931061"/>
            <a:ext cx="19392" cy="12"/>
          </a:xfrm>
          <a:custGeom>
            <a:avLst/>
            <a:gdLst/>
            <a:ahLst/>
            <a:cxnLst/>
            <a:rect l="l" t="t" r="r" b="b"/>
            <a:pathLst>
              <a:path w="19392" h="12">
                <a:moveTo>
                  <a:pt x="19392" y="12"/>
                </a:moveTo>
                <a:lnTo>
                  <a:pt x="0" y="12"/>
                </a:lnTo>
                <a:lnTo>
                  <a:pt x="4127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3" name="object 2563"/>
          <p:cNvSpPr/>
          <p:nvPr/>
        </p:nvSpPr>
        <p:spPr>
          <a:xfrm>
            <a:off x="854113" y="5618653"/>
            <a:ext cx="203" cy="1574"/>
          </a:xfrm>
          <a:custGeom>
            <a:avLst/>
            <a:gdLst/>
            <a:ahLst/>
            <a:cxnLst/>
            <a:rect l="l" t="t" r="r" b="b"/>
            <a:pathLst>
              <a:path w="203" h="1574">
                <a:moveTo>
                  <a:pt x="0" y="0"/>
                </a:moveTo>
                <a:lnTo>
                  <a:pt x="203" y="157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4" name="object 2564"/>
          <p:cNvSpPr/>
          <p:nvPr/>
        </p:nvSpPr>
        <p:spPr>
          <a:xfrm>
            <a:off x="854091" y="5618653"/>
            <a:ext cx="25" cy="127"/>
          </a:xfrm>
          <a:custGeom>
            <a:avLst/>
            <a:gdLst/>
            <a:ahLst/>
            <a:cxnLst/>
            <a:rect l="l" t="t" r="r" b="b"/>
            <a:pathLst>
              <a:path w="25" h="126">
                <a:moveTo>
                  <a:pt x="0" y="126"/>
                </a:moveTo>
                <a:lnTo>
                  <a:pt x="2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5" name="object 2565"/>
          <p:cNvSpPr/>
          <p:nvPr/>
        </p:nvSpPr>
        <p:spPr>
          <a:xfrm>
            <a:off x="663519" y="5931049"/>
            <a:ext cx="128181" cy="25"/>
          </a:xfrm>
          <a:custGeom>
            <a:avLst/>
            <a:gdLst/>
            <a:ahLst/>
            <a:cxnLst/>
            <a:rect l="l" t="t" r="r" b="b"/>
            <a:pathLst>
              <a:path w="128181" h="25">
                <a:moveTo>
                  <a:pt x="128181" y="25"/>
                </a:moveTo>
                <a:lnTo>
                  <a:pt x="0" y="12"/>
                </a:lnTo>
                <a:lnTo>
                  <a:pt x="6629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6" name="object 2566"/>
          <p:cNvSpPr/>
          <p:nvPr/>
        </p:nvSpPr>
        <p:spPr>
          <a:xfrm>
            <a:off x="695316" y="5553106"/>
            <a:ext cx="95123" cy="330238"/>
          </a:xfrm>
          <a:custGeom>
            <a:avLst/>
            <a:gdLst/>
            <a:ahLst/>
            <a:cxnLst/>
            <a:rect l="l" t="t" r="r" b="b"/>
            <a:pathLst>
              <a:path w="95123" h="330238">
                <a:moveTo>
                  <a:pt x="95123" y="12"/>
                </a:moveTo>
                <a:lnTo>
                  <a:pt x="24676" y="0"/>
                </a:lnTo>
                <a:lnTo>
                  <a:pt x="95123" y="12"/>
                </a:lnTo>
                <a:lnTo>
                  <a:pt x="95110" y="330238"/>
                </a:lnTo>
                <a:lnTo>
                  <a:pt x="0" y="330225"/>
                </a:lnTo>
                <a:lnTo>
                  <a:pt x="15963" y="324040"/>
                </a:lnTo>
                <a:lnTo>
                  <a:pt x="34607" y="309130"/>
                </a:lnTo>
                <a:lnTo>
                  <a:pt x="46545" y="289648"/>
                </a:lnTo>
                <a:lnTo>
                  <a:pt x="51244" y="267982"/>
                </a:lnTo>
                <a:lnTo>
                  <a:pt x="48755" y="246049"/>
                </a:lnTo>
                <a:lnTo>
                  <a:pt x="39014" y="225640"/>
                </a:lnTo>
                <a:lnTo>
                  <a:pt x="22339" y="209054"/>
                </a:lnTo>
                <a:lnTo>
                  <a:pt x="34645" y="220090"/>
                </a:lnTo>
                <a:lnTo>
                  <a:pt x="36563" y="22318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7" name="object 2567"/>
          <p:cNvSpPr/>
          <p:nvPr/>
        </p:nvSpPr>
        <p:spPr>
          <a:xfrm>
            <a:off x="541359" y="5931065"/>
            <a:ext cx="234111" cy="0"/>
          </a:xfrm>
          <a:custGeom>
            <a:avLst/>
            <a:gdLst/>
            <a:ahLst/>
            <a:cxnLst/>
            <a:rect l="l" t="t" r="r" b="b"/>
            <a:pathLst>
              <a:path w="234111">
                <a:moveTo>
                  <a:pt x="234111" y="0"/>
                </a:moveTo>
                <a:lnTo>
                  <a:pt x="0" y="0"/>
                </a:lnTo>
                <a:lnTo>
                  <a:pt x="122161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8" name="object 2568"/>
          <p:cNvSpPr/>
          <p:nvPr/>
        </p:nvSpPr>
        <p:spPr>
          <a:xfrm>
            <a:off x="511928" y="5505368"/>
            <a:ext cx="318249" cy="49377"/>
          </a:xfrm>
          <a:custGeom>
            <a:avLst/>
            <a:gdLst/>
            <a:ahLst/>
            <a:cxnLst/>
            <a:rect l="l" t="t" r="r" b="b"/>
            <a:pathLst>
              <a:path w="318249" h="49377">
                <a:moveTo>
                  <a:pt x="318249" y="12"/>
                </a:moveTo>
                <a:lnTo>
                  <a:pt x="0" y="0"/>
                </a:lnTo>
                <a:lnTo>
                  <a:pt x="0" y="47777"/>
                </a:lnTo>
                <a:lnTo>
                  <a:pt x="150812" y="47777"/>
                </a:lnTo>
                <a:lnTo>
                  <a:pt x="146710" y="49377"/>
                </a:lnTo>
                <a:lnTo>
                  <a:pt x="150812" y="47777"/>
                </a:lnTo>
                <a:lnTo>
                  <a:pt x="109270" y="4777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9" name="object 2569"/>
          <p:cNvSpPr/>
          <p:nvPr/>
        </p:nvSpPr>
        <p:spPr>
          <a:xfrm>
            <a:off x="744225" y="5800535"/>
            <a:ext cx="2413" cy="20548"/>
          </a:xfrm>
          <a:custGeom>
            <a:avLst/>
            <a:gdLst/>
            <a:ahLst/>
            <a:cxnLst/>
            <a:rect l="l" t="t" r="r" b="b"/>
            <a:pathLst>
              <a:path w="2412" h="20548">
                <a:moveTo>
                  <a:pt x="0" y="0"/>
                </a:moveTo>
                <a:lnTo>
                  <a:pt x="2413" y="14681"/>
                </a:lnTo>
                <a:lnTo>
                  <a:pt x="2336" y="2054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0" name="object 2570"/>
          <p:cNvSpPr/>
          <p:nvPr/>
        </p:nvSpPr>
        <p:spPr>
          <a:xfrm>
            <a:off x="741871" y="5830084"/>
            <a:ext cx="2755" cy="12674"/>
          </a:xfrm>
          <a:custGeom>
            <a:avLst/>
            <a:gdLst/>
            <a:ahLst/>
            <a:cxnLst/>
            <a:rect l="l" t="t" r="r" b="b"/>
            <a:pathLst>
              <a:path w="2755" h="12674">
                <a:moveTo>
                  <a:pt x="2755" y="0"/>
                </a:moveTo>
                <a:lnTo>
                  <a:pt x="1676" y="7886"/>
                </a:lnTo>
                <a:lnTo>
                  <a:pt x="0" y="1267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1" name="object 2571"/>
          <p:cNvSpPr/>
          <p:nvPr/>
        </p:nvSpPr>
        <p:spPr>
          <a:xfrm>
            <a:off x="729923" y="5850474"/>
            <a:ext cx="7200" cy="11760"/>
          </a:xfrm>
          <a:custGeom>
            <a:avLst/>
            <a:gdLst/>
            <a:ahLst/>
            <a:cxnLst/>
            <a:rect l="l" t="t" r="r" b="b"/>
            <a:pathLst>
              <a:path w="7200" h="11760">
                <a:moveTo>
                  <a:pt x="0" y="11760"/>
                </a:moveTo>
                <a:lnTo>
                  <a:pt x="3136" y="7924"/>
                </a:lnTo>
                <a:lnTo>
                  <a:pt x="720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2" name="object 2572"/>
          <p:cNvSpPr/>
          <p:nvPr/>
        </p:nvSpPr>
        <p:spPr>
          <a:xfrm>
            <a:off x="734336" y="5778745"/>
            <a:ext cx="8267" cy="17297"/>
          </a:xfrm>
          <a:custGeom>
            <a:avLst/>
            <a:gdLst/>
            <a:ahLst/>
            <a:cxnLst/>
            <a:rect l="l" t="t" r="r" b="b"/>
            <a:pathLst>
              <a:path w="8267" h="17297">
                <a:moveTo>
                  <a:pt x="0" y="0"/>
                </a:moveTo>
                <a:lnTo>
                  <a:pt x="7581" y="14008"/>
                </a:lnTo>
                <a:lnTo>
                  <a:pt x="8267" y="1729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3" name="object 2573"/>
          <p:cNvSpPr/>
          <p:nvPr/>
        </p:nvSpPr>
        <p:spPr>
          <a:xfrm>
            <a:off x="711281" y="5867411"/>
            <a:ext cx="12204" cy="9740"/>
          </a:xfrm>
          <a:custGeom>
            <a:avLst/>
            <a:gdLst/>
            <a:ahLst/>
            <a:cxnLst/>
            <a:rect l="l" t="t" r="r" b="b"/>
            <a:pathLst>
              <a:path w="12204" h="9740">
                <a:moveTo>
                  <a:pt x="0" y="9740"/>
                </a:moveTo>
                <a:lnTo>
                  <a:pt x="5054" y="6680"/>
                </a:lnTo>
                <a:lnTo>
                  <a:pt x="12204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4" name="object 2574"/>
          <p:cNvSpPr/>
          <p:nvPr/>
        </p:nvSpPr>
        <p:spPr>
          <a:xfrm>
            <a:off x="735285" y="5581771"/>
            <a:ext cx="11341" cy="40386"/>
          </a:xfrm>
          <a:custGeom>
            <a:avLst/>
            <a:gdLst/>
            <a:ahLst/>
            <a:cxnLst/>
            <a:rect l="l" t="t" r="r" b="b"/>
            <a:pathLst>
              <a:path w="11341" h="40386">
                <a:moveTo>
                  <a:pt x="9588" y="25514"/>
                </a:moveTo>
                <a:lnTo>
                  <a:pt x="11303" y="40386"/>
                </a:lnTo>
                <a:lnTo>
                  <a:pt x="11341" y="39471"/>
                </a:lnTo>
                <a:lnTo>
                  <a:pt x="8775" y="18440"/>
                </a:lnTo>
                <a:lnTo>
                  <a:pt x="0" y="0"/>
                </a:lnTo>
                <a:lnTo>
                  <a:pt x="8242" y="16725"/>
                </a:lnTo>
                <a:lnTo>
                  <a:pt x="8394" y="1762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5" name="object 2575"/>
          <p:cNvSpPr/>
          <p:nvPr/>
        </p:nvSpPr>
        <p:spPr>
          <a:xfrm>
            <a:off x="741856" y="5622154"/>
            <a:ext cx="4737" cy="21666"/>
          </a:xfrm>
          <a:custGeom>
            <a:avLst/>
            <a:gdLst/>
            <a:ahLst/>
            <a:cxnLst/>
            <a:rect l="l" t="t" r="r" b="b"/>
            <a:pathLst>
              <a:path w="4737" h="21666">
                <a:moveTo>
                  <a:pt x="4737" y="0"/>
                </a:moveTo>
                <a:lnTo>
                  <a:pt x="0" y="21666"/>
                </a:lnTo>
                <a:lnTo>
                  <a:pt x="507" y="1930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6" name="object 2576"/>
          <p:cNvSpPr/>
          <p:nvPr/>
        </p:nvSpPr>
        <p:spPr>
          <a:xfrm>
            <a:off x="711272" y="5643822"/>
            <a:ext cx="30581" cy="34391"/>
          </a:xfrm>
          <a:custGeom>
            <a:avLst/>
            <a:gdLst/>
            <a:ahLst/>
            <a:cxnLst/>
            <a:rect l="l" t="t" r="r" b="b"/>
            <a:pathLst>
              <a:path w="30581" h="34391">
                <a:moveTo>
                  <a:pt x="30581" y="0"/>
                </a:moveTo>
                <a:lnTo>
                  <a:pt x="18681" y="19443"/>
                </a:lnTo>
                <a:lnTo>
                  <a:pt x="0" y="34391"/>
                </a:lnTo>
                <a:lnTo>
                  <a:pt x="863" y="33934"/>
                </a:lnTo>
                <a:lnTo>
                  <a:pt x="18173" y="1983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7" name="object 2577"/>
          <p:cNvSpPr/>
          <p:nvPr/>
        </p:nvSpPr>
        <p:spPr>
          <a:xfrm>
            <a:off x="742575" y="5596705"/>
            <a:ext cx="952" cy="1790"/>
          </a:xfrm>
          <a:custGeom>
            <a:avLst/>
            <a:gdLst/>
            <a:ahLst/>
            <a:cxnLst/>
            <a:rect l="l" t="t" r="r" b="b"/>
            <a:pathLst>
              <a:path w="952" h="1790">
                <a:moveTo>
                  <a:pt x="952" y="1790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8" name="object 2578"/>
          <p:cNvSpPr/>
          <p:nvPr/>
        </p:nvSpPr>
        <p:spPr>
          <a:xfrm>
            <a:off x="729955" y="5658114"/>
            <a:ext cx="3149" cy="5143"/>
          </a:xfrm>
          <a:custGeom>
            <a:avLst/>
            <a:gdLst/>
            <a:ahLst/>
            <a:cxnLst/>
            <a:rect l="l" t="t" r="r" b="b"/>
            <a:pathLst>
              <a:path w="3149" h="5143">
                <a:moveTo>
                  <a:pt x="3149" y="0"/>
                </a:moveTo>
                <a:lnTo>
                  <a:pt x="0" y="514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9" name="object 2579"/>
          <p:cNvSpPr/>
          <p:nvPr/>
        </p:nvSpPr>
        <p:spPr>
          <a:xfrm>
            <a:off x="695316" y="5752031"/>
            <a:ext cx="22339" cy="10134"/>
          </a:xfrm>
          <a:custGeom>
            <a:avLst/>
            <a:gdLst/>
            <a:ahLst/>
            <a:cxnLst/>
            <a:rect l="l" t="t" r="r" b="b"/>
            <a:pathLst>
              <a:path w="22339" h="10134">
                <a:moveTo>
                  <a:pt x="19494" y="8839"/>
                </a:moveTo>
                <a:lnTo>
                  <a:pt x="16802" y="6692"/>
                </a:lnTo>
                <a:lnTo>
                  <a:pt x="0" y="0"/>
                </a:lnTo>
                <a:lnTo>
                  <a:pt x="22339" y="1013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0" name="object 2580"/>
          <p:cNvSpPr/>
          <p:nvPr/>
        </p:nvSpPr>
        <p:spPr>
          <a:xfrm>
            <a:off x="694773" y="5808955"/>
            <a:ext cx="12128" cy="31419"/>
          </a:xfrm>
          <a:custGeom>
            <a:avLst/>
            <a:gdLst/>
            <a:ahLst/>
            <a:cxnLst/>
            <a:rect l="l" t="t" r="r" b="b"/>
            <a:pathLst>
              <a:path w="12128" h="31419">
                <a:moveTo>
                  <a:pt x="6159" y="25882"/>
                </a:moveTo>
                <a:lnTo>
                  <a:pt x="0" y="31419"/>
                </a:lnTo>
                <a:lnTo>
                  <a:pt x="6146" y="25920"/>
                </a:lnTo>
                <a:lnTo>
                  <a:pt x="10579" y="17754"/>
                </a:lnTo>
                <a:lnTo>
                  <a:pt x="12128" y="8724"/>
                </a:lnTo>
                <a:lnTo>
                  <a:pt x="10629" y="0"/>
                </a:lnTo>
                <a:lnTo>
                  <a:pt x="12128" y="872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1" name="object 2581"/>
          <p:cNvSpPr/>
          <p:nvPr/>
        </p:nvSpPr>
        <p:spPr>
          <a:xfrm>
            <a:off x="678167" y="5790300"/>
            <a:ext cx="27241" cy="18656"/>
          </a:xfrm>
          <a:custGeom>
            <a:avLst/>
            <a:gdLst/>
            <a:ahLst/>
            <a:cxnLst/>
            <a:rect l="l" t="t" r="r" b="b"/>
            <a:pathLst>
              <a:path w="27241" h="18656">
                <a:moveTo>
                  <a:pt x="27241" y="18656"/>
                </a:moveTo>
                <a:lnTo>
                  <a:pt x="27203" y="18338"/>
                </a:lnTo>
                <a:lnTo>
                  <a:pt x="22771" y="10185"/>
                </a:lnTo>
                <a:lnTo>
                  <a:pt x="15494" y="3682"/>
                </a:lnTo>
                <a:lnTo>
                  <a:pt x="6007" y="0"/>
                </a:lnTo>
                <a:lnTo>
                  <a:pt x="0" y="38"/>
                </a:lnTo>
                <a:lnTo>
                  <a:pt x="6870" y="36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2" name="object 2582"/>
          <p:cNvSpPr/>
          <p:nvPr/>
        </p:nvSpPr>
        <p:spPr>
          <a:xfrm>
            <a:off x="706282" y="5814199"/>
            <a:ext cx="330" cy="1854"/>
          </a:xfrm>
          <a:custGeom>
            <a:avLst/>
            <a:gdLst/>
            <a:ahLst/>
            <a:cxnLst/>
            <a:rect l="l" t="t" r="r" b="b"/>
            <a:pathLst>
              <a:path w="330" h="1854">
                <a:moveTo>
                  <a:pt x="0" y="0"/>
                </a:moveTo>
                <a:lnTo>
                  <a:pt x="330" y="185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3" name="object 2583"/>
          <p:cNvSpPr/>
          <p:nvPr/>
        </p:nvSpPr>
        <p:spPr>
          <a:xfrm>
            <a:off x="705347" y="5817685"/>
            <a:ext cx="1549" cy="9029"/>
          </a:xfrm>
          <a:custGeom>
            <a:avLst/>
            <a:gdLst/>
            <a:ahLst/>
            <a:cxnLst/>
            <a:rect l="l" t="t" r="r" b="b"/>
            <a:pathLst>
              <a:path w="1549" h="9029">
                <a:moveTo>
                  <a:pt x="1549" y="0"/>
                </a:moveTo>
                <a:lnTo>
                  <a:pt x="0" y="902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4" name="object 2584"/>
          <p:cNvSpPr/>
          <p:nvPr/>
        </p:nvSpPr>
        <p:spPr>
          <a:xfrm>
            <a:off x="705413" y="5824330"/>
            <a:ext cx="355" cy="2260"/>
          </a:xfrm>
          <a:custGeom>
            <a:avLst/>
            <a:gdLst/>
            <a:ahLst/>
            <a:cxnLst/>
            <a:rect l="l" t="t" r="r" b="b"/>
            <a:pathLst>
              <a:path w="355" h="2260">
                <a:moveTo>
                  <a:pt x="355" y="0"/>
                </a:moveTo>
                <a:lnTo>
                  <a:pt x="0" y="226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5" name="object 2585"/>
          <p:cNvSpPr/>
          <p:nvPr/>
        </p:nvSpPr>
        <p:spPr>
          <a:xfrm>
            <a:off x="700144" y="5834994"/>
            <a:ext cx="673" cy="584"/>
          </a:xfrm>
          <a:custGeom>
            <a:avLst/>
            <a:gdLst/>
            <a:ahLst/>
            <a:cxnLst/>
            <a:rect l="l" t="t" r="r" b="b"/>
            <a:pathLst>
              <a:path w="673" h="584">
                <a:moveTo>
                  <a:pt x="673" y="0"/>
                </a:moveTo>
                <a:lnTo>
                  <a:pt x="0" y="58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6" name="object 2586"/>
          <p:cNvSpPr/>
          <p:nvPr/>
        </p:nvSpPr>
        <p:spPr>
          <a:xfrm>
            <a:off x="685775" y="5840378"/>
            <a:ext cx="9004" cy="4064"/>
          </a:xfrm>
          <a:custGeom>
            <a:avLst/>
            <a:gdLst/>
            <a:ahLst/>
            <a:cxnLst/>
            <a:rect l="l" t="t" r="r" b="b"/>
            <a:pathLst>
              <a:path w="9004" h="4063">
                <a:moveTo>
                  <a:pt x="9004" y="0"/>
                </a:moveTo>
                <a:lnTo>
                  <a:pt x="7861" y="1028"/>
                </a:lnTo>
                <a:lnTo>
                  <a:pt x="0" y="4064"/>
                </a:lnTo>
                <a:lnTo>
                  <a:pt x="8166" y="77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7" name="object 2587"/>
          <p:cNvSpPr/>
          <p:nvPr/>
        </p:nvSpPr>
        <p:spPr>
          <a:xfrm>
            <a:off x="694188" y="5794476"/>
            <a:ext cx="6743" cy="6057"/>
          </a:xfrm>
          <a:custGeom>
            <a:avLst/>
            <a:gdLst/>
            <a:ahLst/>
            <a:cxnLst/>
            <a:rect l="l" t="t" r="r" b="b"/>
            <a:pathLst>
              <a:path w="6743" h="6057">
                <a:moveTo>
                  <a:pt x="0" y="0"/>
                </a:moveTo>
                <a:lnTo>
                  <a:pt x="6743" y="6057"/>
                </a:lnTo>
                <a:lnTo>
                  <a:pt x="5994" y="530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8" name="object 2588"/>
          <p:cNvSpPr/>
          <p:nvPr/>
        </p:nvSpPr>
        <p:spPr>
          <a:xfrm>
            <a:off x="718120" y="5563704"/>
            <a:ext cx="17170" cy="18072"/>
          </a:xfrm>
          <a:custGeom>
            <a:avLst/>
            <a:gdLst/>
            <a:ahLst/>
            <a:cxnLst/>
            <a:rect l="l" t="t" r="r" b="b"/>
            <a:pathLst>
              <a:path w="17170" h="18072">
                <a:moveTo>
                  <a:pt x="17170" y="18072"/>
                </a:moveTo>
                <a:lnTo>
                  <a:pt x="16230" y="16154"/>
                </a:lnTo>
                <a:lnTo>
                  <a:pt x="0" y="0"/>
                </a:lnTo>
                <a:lnTo>
                  <a:pt x="14922" y="14389"/>
                </a:lnTo>
                <a:lnTo>
                  <a:pt x="15443" y="1540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9" name="object 2589"/>
          <p:cNvSpPr/>
          <p:nvPr/>
        </p:nvSpPr>
        <p:spPr>
          <a:xfrm>
            <a:off x="686144" y="5791084"/>
            <a:ext cx="7785" cy="3124"/>
          </a:xfrm>
          <a:custGeom>
            <a:avLst/>
            <a:gdLst/>
            <a:ahLst/>
            <a:cxnLst/>
            <a:rect l="l" t="t" r="r" b="b"/>
            <a:pathLst>
              <a:path w="7785" h="3124">
                <a:moveTo>
                  <a:pt x="0" y="0"/>
                </a:moveTo>
                <a:lnTo>
                  <a:pt x="7785" y="312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0" name="object 2590"/>
          <p:cNvSpPr/>
          <p:nvPr/>
        </p:nvSpPr>
        <p:spPr>
          <a:xfrm>
            <a:off x="668873" y="5843041"/>
            <a:ext cx="16903" cy="2032"/>
          </a:xfrm>
          <a:custGeom>
            <a:avLst/>
            <a:gdLst/>
            <a:ahLst/>
            <a:cxnLst/>
            <a:rect l="l" t="t" r="r" b="b"/>
            <a:pathLst>
              <a:path w="16903" h="2032">
                <a:moveTo>
                  <a:pt x="6616" y="2006"/>
                </a:moveTo>
                <a:lnTo>
                  <a:pt x="0" y="0"/>
                </a:lnTo>
                <a:lnTo>
                  <a:pt x="4991" y="2032"/>
                </a:lnTo>
                <a:lnTo>
                  <a:pt x="15303" y="2006"/>
                </a:lnTo>
                <a:lnTo>
                  <a:pt x="16903" y="140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1" name="object 2591"/>
          <p:cNvSpPr/>
          <p:nvPr/>
        </p:nvSpPr>
        <p:spPr>
          <a:xfrm>
            <a:off x="676937" y="5844722"/>
            <a:ext cx="8128" cy="317"/>
          </a:xfrm>
          <a:custGeom>
            <a:avLst/>
            <a:gdLst/>
            <a:ahLst/>
            <a:cxnLst/>
            <a:rect l="l" t="t" r="r" b="b"/>
            <a:pathLst>
              <a:path w="8128" h="317">
                <a:moveTo>
                  <a:pt x="0" y="317"/>
                </a:moveTo>
                <a:lnTo>
                  <a:pt x="8128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2" name="object 2592"/>
          <p:cNvSpPr/>
          <p:nvPr/>
        </p:nvSpPr>
        <p:spPr>
          <a:xfrm>
            <a:off x="687734" y="5678214"/>
            <a:ext cx="23533" cy="7607"/>
          </a:xfrm>
          <a:custGeom>
            <a:avLst/>
            <a:gdLst/>
            <a:ahLst/>
            <a:cxnLst/>
            <a:rect l="l" t="t" r="r" b="b"/>
            <a:pathLst>
              <a:path w="23533" h="7607">
                <a:moveTo>
                  <a:pt x="23533" y="0"/>
                </a:moveTo>
                <a:lnTo>
                  <a:pt x="0" y="7607"/>
                </a:lnTo>
                <a:lnTo>
                  <a:pt x="2781" y="7226"/>
                </a:lnTo>
                <a:lnTo>
                  <a:pt x="18135" y="176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3" name="object 2593"/>
          <p:cNvSpPr/>
          <p:nvPr/>
        </p:nvSpPr>
        <p:spPr>
          <a:xfrm>
            <a:off x="670342" y="5750614"/>
            <a:ext cx="24968" cy="1422"/>
          </a:xfrm>
          <a:custGeom>
            <a:avLst/>
            <a:gdLst/>
            <a:ahLst/>
            <a:cxnLst/>
            <a:rect l="l" t="t" r="r" b="b"/>
            <a:pathLst>
              <a:path w="24968" h="1422">
                <a:moveTo>
                  <a:pt x="24968" y="1422"/>
                </a:moveTo>
                <a:lnTo>
                  <a:pt x="0" y="0"/>
                </a:lnTo>
                <a:lnTo>
                  <a:pt x="20180" y="444"/>
                </a:lnTo>
                <a:lnTo>
                  <a:pt x="22618" y="130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4" name="object 2594"/>
          <p:cNvSpPr/>
          <p:nvPr/>
        </p:nvSpPr>
        <p:spPr>
          <a:xfrm>
            <a:off x="707843" y="5553118"/>
            <a:ext cx="17233" cy="12"/>
          </a:xfrm>
          <a:custGeom>
            <a:avLst/>
            <a:gdLst/>
            <a:ahLst/>
            <a:cxnLst/>
            <a:rect l="l" t="t" r="r" b="b"/>
            <a:pathLst>
              <a:path w="17233" h="12">
                <a:moveTo>
                  <a:pt x="17233" y="12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5" name="object 2595"/>
          <p:cNvSpPr/>
          <p:nvPr/>
        </p:nvSpPr>
        <p:spPr>
          <a:xfrm>
            <a:off x="707837" y="5553111"/>
            <a:ext cx="12153" cy="0"/>
          </a:xfrm>
          <a:custGeom>
            <a:avLst/>
            <a:gdLst/>
            <a:ahLst/>
            <a:cxnLst/>
            <a:rect l="l" t="t" r="r" b="b"/>
            <a:pathLst>
              <a:path w="12153">
                <a:moveTo>
                  <a:pt x="12153" y="0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6" name="object 2596"/>
          <p:cNvSpPr/>
          <p:nvPr/>
        </p:nvSpPr>
        <p:spPr>
          <a:xfrm>
            <a:off x="699315" y="5554902"/>
            <a:ext cx="18808" cy="8801"/>
          </a:xfrm>
          <a:custGeom>
            <a:avLst/>
            <a:gdLst/>
            <a:ahLst/>
            <a:cxnLst/>
            <a:rect l="l" t="t" r="r" b="b"/>
            <a:pathLst>
              <a:path w="18808" h="8801">
                <a:moveTo>
                  <a:pt x="18808" y="8801"/>
                </a:moveTo>
                <a:lnTo>
                  <a:pt x="18313" y="8369"/>
                </a:lnTo>
                <a:lnTo>
                  <a:pt x="0" y="0"/>
                </a:lnTo>
                <a:lnTo>
                  <a:pt x="17030" y="7429"/>
                </a:lnTo>
                <a:lnTo>
                  <a:pt x="17627" y="802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7" name="object 2597"/>
          <p:cNvSpPr/>
          <p:nvPr/>
        </p:nvSpPr>
        <p:spPr>
          <a:xfrm>
            <a:off x="654897" y="5790322"/>
            <a:ext cx="23266" cy="14287"/>
          </a:xfrm>
          <a:custGeom>
            <a:avLst/>
            <a:gdLst/>
            <a:ahLst/>
            <a:cxnLst/>
            <a:rect l="l" t="t" r="r" b="b"/>
            <a:pathLst>
              <a:path w="23266" h="14287">
                <a:moveTo>
                  <a:pt x="23266" y="12"/>
                </a:moveTo>
                <a:lnTo>
                  <a:pt x="18973" y="0"/>
                </a:lnTo>
                <a:lnTo>
                  <a:pt x="9512" y="3644"/>
                </a:lnTo>
                <a:lnTo>
                  <a:pt x="2273" y="10134"/>
                </a:lnTo>
                <a:lnTo>
                  <a:pt x="0" y="14287"/>
                </a:lnTo>
                <a:lnTo>
                  <a:pt x="4140" y="844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8" name="object 2598"/>
          <p:cNvSpPr/>
          <p:nvPr/>
        </p:nvSpPr>
        <p:spPr>
          <a:xfrm>
            <a:off x="660435" y="5837878"/>
            <a:ext cx="8432" cy="5168"/>
          </a:xfrm>
          <a:custGeom>
            <a:avLst/>
            <a:gdLst/>
            <a:ahLst/>
            <a:cxnLst/>
            <a:rect l="l" t="t" r="r" b="b"/>
            <a:pathLst>
              <a:path w="8432" h="5168">
                <a:moveTo>
                  <a:pt x="8432" y="5168"/>
                </a:moveTo>
                <a:lnTo>
                  <a:pt x="3987" y="3505"/>
                </a:lnTo>
                <a:lnTo>
                  <a:pt x="0" y="0"/>
                </a:lnTo>
                <a:lnTo>
                  <a:pt x="5994" y="430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9" name="object 2599"/>
          <p:cNvSpPr/>
          <p:nvPr/>
        </p:nvSpPr>
        <p:spPr>
          <a:xfrm>
            <a:off x="607538" y="5873216"/>
            <a:ext cx="55232" cy="10121"/>
          </a:xfrm>
          <a:custGeom>
            <a:avLst/>
            <a:gdLst/>
            <a:ahLst/>
            <a:cxnLst/>
            <a:rect l="l" t="t" r="r" b="b"/>
            <a:pathLst>
              <a:path w="55232" h="10121">
                <a:moveTo>
                  <a:pt x="55232" y="10121"/>
                </a:moveTo>
                <a:lnTo>
                  <a:pt x="0" y="10121"/>
                </a:lnTo>
                <a:lnTo>
                  <a:pt x="55232" y="10121"/>
                </a:lnTo>
                <a:lnTo>
                  <a:pt x="34137" y="876"/>
                </a:lnTo>
                <a:lnTo>
                  <a:pt x="32893" y="0"/>
                </a:lnTo>
                <a:lnTo>
                  <a:pt x="55232" y="1012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0" name="object 2600"/>
          <p:cNvSpPr/>
          <p:nvPr/>
        </p:nvSpPr>
        <p:spPr>
          <a:xfrm>
            <a:off x="687560" y="5592707"/>
            <a:ext cx="19316" cy="33108"/>
          </a:xfrm>
          <a:custGeom>
            <a:avLst/>
            <a:gdLst/>
            <a:ahLst/>
            <a:cxnLst/>
            <a:rect l="l" t="t" r="r" b="b"/>
            <a:pathLst>
              <a:path w="19316" h="33108">
                <a:moveTo>
                  <a:pt x="6388" y="2616"/>
                </a:moveTo>
                <a:lnTo>
                  <a:pt x="0" y="0"/>
                </a:lnTo>
                <a:lnTo>
                  <a:pt x="6083" y="2349"/>
                </a:lnTo>
                <a:lnTo>
                  <a:pt x="13360" y="8851"/>
                </a:lnTo>
                <a:lnTo>
                  <a:pt x="17792" y="17043"/>
                </a:lnTo>
                <a:lnTo>
                  <a:pt x="19316" y="26047"/>
                </a:lnTo>
                <a:lnTo>
                  <a:pt x="18122" y="33108"/>
                </a:lnTo>
                <a:lnTo>
                  <a:pt x="19316" y="26085"/>
                </a:lnTo>
                <a:lnTo>
                  <a:pt x="17919" y="1780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1" name="object 2601"/>
          <p:cNvSpPr/>
          <p:nvPr/>
        </p:nvSpPr>
        <p:spPr>
          <a:xfrm>
            <a:off x="694178" y="5625814"/>
            <a:ext cx="11506" cy="16179"/>
          </a:xfrm>
          <a:custGeom>
            <a:avLst/>
            <a:gdLst/>
            <a:ahLst/>
            <a:cxnLst/>
            <a:rect l="l" t="t" r="r" b="b"/>
            <a:pathLst>
              <a:path w="11506" h="16179">
                <a:moveTo>
                  <a:pt x="6781" y="10096"/>
                </a:moveTo>
                <a:lnTo>
                  <a:pt x="0" y="16179"/>
                </a:lnTo>
                <a:lnTo>
                  <a:pt x="6769" y="10185"/>
                </a:lnTo>
                <a:lnTo>
                  <a:pt x="11201" y="1930"/>
                </a:lnTo>
                <a:lnTo>
                  <a:pt x="11506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2" name="object 2602"/>
          <p:cNvSpPr/>
          <p:nvPr/>
        </p:nvSpPr>
        <p:spPr>
          <a:xfrm>
            <a:off x="668028" y="5790346"/>
            <a:ext cx="7454" cy="2235"/>
          </a:xfrm>
          <a:custGeom>
            <a:avLst/>
            <a:gdLst/>
            <a:ahLst/>
            <a:cxnLst/>
            <a:rect l="l" t="t" r="r" b="b"/>
            <a:pathLst>
              <a:path w="7454" h="2235">
                <a:moveTo>
                  <a:pt x="7454" y="0"/>
                </a:moveTo>
                <a:lnTo>
                  <a:pt x="0" y="223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3" name="object 2603"/>
          <p:cNvSpPr/>
          <p:nvPr/>
        </p:nvSpPr>
        <p:spPr>
          <a:xfrm>
            <a:off x="699964" y="5636652"/>
            <a:ext cx="203" cy="177"/>
          </a:xfrm>
          <a:custGeom>
            <a:avLst/>
            <a:gdLst/>
            <a:ahLst/>
            <a:cxnLst/>
            <a:rect l="l" t="t" r="r" b="b"/>
            <a:pathLst>
              <a:path w="203" h="177">
                <a:moveTo>
                  <a:pt x="0" y="177"/>
                </a:moveTo>
                <a:lnTo>
                  <a:pt x="203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4" name="object 2604"/>
          <p:cNvSpPr/>
          <p:nvPr/>
        </p:nvSpPr>
        <p:spPr>
          <a:xfrm>
            <a:off x="685764" y="5641996"/>
            <a:ext cx="8420" cy="3517"/>
          </a:xfrm>
          <a:custGeom>
            <a:avLst/>
            <a:gdLst/>
            <a:ahLst/>
            <a:cxnLst/>
            <a:rect l="l" t="t" r="r" b="b"/>
            <a:pathLst>
              <a:path w="8420" h="3517">
                <a:moveTo>
                  <a:pt x="8420" y="0"/>
                </a:moveTo>
                <a:lnTo>
                  <a:pt x="7899" y="482"/>
                </a:lnTo>
                <a:lnTo>
                  <a:pt x="0" y="3517"/>
                </a:lnTo>
                <a:lnTo>
                  <a:pt x="8166" y="21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5" name="object 2605"/>
          <p:cNvSpPr/>
          <p:nvPr/>
        </p:nvSpPr>
        <p:spPr>
          <a:xfrm>
            <a:off x="623733" y="5657691"/>
            <a:ext cx="63995" cy="28130"/>
          </a:xfrm>
          <a:custGeom>
            <a:avLst/>
            <a:gdLst/>
            <a:ahLst/>
            <a:cxnLst/>
            <a:rect l="l" t="t" r="r" b="b"/>
            <a:pathLst>
              <a:path w="63995" h="28130">
                <a:moveTo>
                  <a:pt x="63995" y="28130"/>
                </a:moveTo>
                <a:lnTo>
                  <a:pt x="38938" y="26695"/>
                </a:lnTo>
                <a:lnTo>
                  <a:pt x="16675" y="16586"/>
                </a:lnTo>
                <a:lnTo>
                  <a:pt x="0" y="0"/>
                </a:lnTo>
                <a:lnTo>
                  <a:pt x="4356" y="5600"/>
                </a:lnTo>
                <a:lnTo>
                  <a:pt x="11074" y="1103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6" name="object 2606"/>
          <p:cNvSpPr/>
          <p:nvPr/>
        </p:nvSpPr>
        <p:spPr>
          <a:xfrm>
            <a:off x="651189" y="5804613"/>
            <a:ext cx="9245" cy="33261"/>
          </a:xfrm>
          <a:custGeom>
            <a:avLst/>
            <a:gdLst/>
            <a:ahLst/>
            <a:cxnLst/>
            <a:rect l="l" t="t" r="r" b="b"/>
            <a:pathLst>
              <a:path w="9245" h="33261">
                <a:moveTo>
                  <a:pt x="9245" y="33261"/>
                </a:moveTo>
                <a:lnTo>
                  <a:pt x="5956" y="30264"/>
                </a:lnTo>
                <a:lnTo>
                  <a:pt x="1485" y="22059"/>
                </a:lnTo>
                <a:lnTo>
                  <a:pt x="0" y="13080"/>
                </a:lnTo>
                <a:lnTo>
                  <a:pt x="1498" y="4076"/>
                </a:lnTo>
                <a:lnTo>
                  <a:pt x="3708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7" name="object 2607"/>
          <p:cNvSpPr/>
          <p:nvPr/>
        </p:nvSpPr>
        <p:spPr>
          <a:xfrm>
            <a:off x="695335" y="5553114"/>
            <a:ext cx="14478" cy="1790"/>
          </a:xfrm>
          <a:custGeom>
            <a:avLst/>
            <a:gdLst/>
            <a:ahLst/>
            <a:cxnLst/>
            <a:rect l="l" t="t" r="r" b="b"/>
            <a:pathLst>
              <a:path w="14478" h="1790">
                <a:moveTo>
                  <a:pt x="14478" y="0"/>
                </a:moveTo>
                <a:lnTo>
                  <a:pt x="0" y="38"/>
                </a:lnTo>
                <a:lnTo>
                  <a:pt x="3987" y="179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8" name="object 2608"/>
          <p:cNvSpPr/>
          <p:nvPr/>
        </p:nvSpPr>
        <p:spPr>
          <a:xfrm>
            <a:off x="694173" y="5595539"/>
            <a:ext cx="6781" cy="6057"/>
          </a:xfrm>
          <a:custGeom>
            <a:avLst/>
            <a:gdLst/>
            <a:ahLst/>
            <a:cxnLst/>
            <a:rect l="l" t="t" r="r" b="b"/>
            <a:pathLst>
              <a:path w="6781" h="6057">
                <a:moveTo>
                  <a:pt x="0" y="0"/>
                </a:moveTo>
                <a:lnTo>
                  <a:pt x="6781" y="6057"/>
                </a:lnTo>
                <a:lnTo>
                  <a:pt x="5994" y="535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9" name="object 2609"/>
          <p:cNvSpPr/>
          <p:nvPr/>
        </p:nvSpPr>
        <p:spPr>
          <a:xfrm>
            <a:off x="648291" y="5750617"/>
            <a:ext cx="22047" cy="7124"/>
          </a:xfrm>
          <a:custGeom>
            <a:avLst/>
            <a:gdLst/>
            <a:ahLst/>
            <a:cxnLst/>
            <a:rect l="l" t="t" r="r" b="b"/>
            <a:pathLst>
              <a:path w="22047" h="7124">
                <a:moveTo>
                  <a:pt x="22047" y="0"/>
                </a:moveTo>
                <a:lnTo>
                  <a:pt x="0" y="7124"/>
                </a:lnTo>
                <a:lnTo>
                  <a:pt x="19253" y="431"/>
                </a:lnTo>
                <a:lnTo>
                  <a:pt x="20739" y="43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0" name="object 2610"/>
          <p:cNvSpPr/>
          <p:nvPr/>
        </p:nvSpPr>
        <p:spPr>
          <a:xfrm>
            <a:off x="660446" y="5793176"/>
            <a:ext cx="5981" cy="4343"/>
          </a:xfrm>
          <a:custGeom>
            <a:avLst/>
            <a:gdLst/>
            <a:ahLst/>
            <a:cxnLst/>
            <a:rect l="l" t="t" r="r" b="b"/>
            <a:pathLst>
              <a:path w="5981" h="4343">
                <a:moveTo>
                  <a:pt x="0" y="4343"/>
                </a:moveTo>
                <a:lnTo>
                  <a:pt x="5981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1" name="object 2611"/>
          <p:cNvSpPr/>
          <p:nvPr/>
        </p:nvSpPr>
        <p:spPr>
          <a:xfrm>
            <a:off x="654892" y="5830756"/>
            <a:ext cx="4140" cy="5867"/>
          </a:xfrm>
          <a:custGeom>
            <a:avLst/>
            <a:gdLst/>
            <a:ahLst/>
            <a:cxnLst/>
            <a:rect l="l" t="t" r="r" b="b"/>
            <a:pathLst>
              <a:path w="4140" h="5867">
                <a:moveTo>
                  <a:pt x="0" y="0"/>
                </a:moveTo>
                <a:lnTo>
                  <a:pt x="4140" y="586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2" name="object 2612"/>
          <p:cNvSpPr/>
          <p:nvPr/>
        </p:nvSpPr>
        <p:spPr>
          <a:xfrm>
            <a:off x="647698" y="5876514"/>
            <a:ext cx="2032" cy="927"/>
          </a:xfrm>
          <a:custGeom>
            <a:avLst/>
            <a:gdLst/>
            <a:ahLst/>
            <a:cxnLst/>
            <a:rect l="l" t="t" r="r" b="b"/>
            <a:pathLst>
              <a:path w="2031" h="927">
                <a:moveTo>
                  <a:pt x="2031" y="927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3" name="object 2613"/>
          <p:cNvSpPr/>
          <p:nvPr/>
        </p:nvSpPr>
        <p:spPr>
          <a:xfrm>
            <a:off x="678154" y="5645514"/>
            <a:ext cx="7607" cy="647"/>
          </a:xfrm>
          <a:custGeom>
            <a:avLst/>
            <a:gdLst/>
            <a:ahLst/>
            <a:cxnLst/>
            <a:rect l="l" t="t" r="r" b="b"/>
            <a:pathLst>
              <a:path w="7607" h="647">
                <a:moveTo>
                  <a:pt x="6896" y="266"/>
                </a:moveTo>
                <a:lnTo>
                  <a:pt x="0" y="584"/>
                </a:lnTo>
                <a:lnTo>
                  <a:pt x="6045" y="647"/>
                </a:lnTo>
                <a:lnTo>
                  <a:pt x="7607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4" name="object 2614"/>
          <p:cNvSpPr/>
          <p:nvPr/>
        </p:nvSpPr>
        <p:spPr>
          <a:xfrm>
            <a:off x="662669" y="5684391"/>
            <a:ext cx="17805" cy="1028"/>
          </a:xfrm>
          <a:custGeom>
            <a:avLst/>
            <a:gdLst/>
            <a:ahLst/>
            <a:cxnLst/>
            <a:rect l="l" t="t" r="r" b="b"/>
            <a:pathLst>
              <a:path w="17805" h="1028">
                <a:moveTo>
                  <a:pt x="17805" y="1028"/>
                </a:moveTo>
                <a:lnTo>
                  <a:pt x="4902" y="1028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5" name="object 2615"/>
          <p:cNvSpPr/>
          <p:nvPr/>
        </p:nvSpPr>
        <p:spPr>
          <a:xfrm>
            <a:off x="651924" y="5822205"/>
            <a:ext cx="2070" cy="6896"/>
          </a:xfrm>
          <a:custGeom>
            <a:avLst/>
            <a:gdLst/>
            <a:ahLst/>
            <a:cxnLst/>
            <a:rect l="l" t="t" r="r" b="b"/>
            <a:pathLst>
              <a:path w="2070" h="6896">
                <a:moveTo>
                  <a:pt x="0" y="0"/>
                </a:moveTo>
                <a:lnTo>
                  <a:pt x="2070" y="689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6" name="object 2616"/>
          <p:cNvSpPr/>
          <p:nvPr/>
        </p:nvSpPr>
        <p:spPr>
          <a:xfrm>
            <a:off x="695331" y="5553149"/>
            <a:ext cx="736" cy="304"/>
          </a:xfrm>
          <a:custGeom>
            <a:avLst/>
            <a:gdLst/>
            <a:ahLst/>
            <a:cxnLst/>
            <a:rect l="l" t="t" r="r" b="b"/>
            <a:pathLst>
              <a:path w="736" h="304">
                <a:moveTo>
                  <a:pt x="0" y="0"/>
                </a:moveTo>
                <a:lnTo>
                  <a:pt x="736" y="30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7" name="object 2617"/>
          <p:cNvSpPr/>
          <p:nvPr/>
        </p:nvSpPr>
        <p:spPr>
          <a:xfrm>
            <a:off x="677622" y="5591388"/>
            <a:ext cx="9944" cy="1320"/>
          </a:xfrm>
          <a:custGeom>
            <a:avLst/>
            <a:gdLst/>
            <a:ahLst/>
            <a:cxnLst/>
            <a:rect l="l" t="t" r="r" b="b"/>
            <a:pathLst>
              <a:path w="9944" h="1320">
                <a:moveTo>
                  <a:pt x="9944" y="1320"/>
                </a:moveTo>
                <a:lnTo>
                  <a:pt x="6578" y="25"/>
                </a:lnTo>
                <a:lnTo>
                  <a:pt x="0" y="0"/>
                </a:lnTo>
                <a:lnTo>
                  <a:pt x="7442" y="35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8" name="object 2618"/>
          <p:cNvSpPr/>
          <p:nvPr/>
        </p:nvSpPr>
        <p:spPr>
          <a:xfrm>
            <a:off x="651937" y="5806288"/>
            <a:ext cx="2044" cy="6883"/>
          </a:xfrm>
          <a:custGeom>
            <a:avLst/>
            <a:gdLst/>
            <a:ahLst/>
            <a:cxnLst/>
            <a:rect l="l" t="t" r="r" b="b"/>
            <a:pathLst>
              <a:path w="2044" h="6883">
                <a:moveTo>
                  <a:pt x="0" y="6883"/>
                </a:moveTo>
                <a:lnTo>
                  <a:pt x="2044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9" name="object 2619"/>
          <p:cNvSpPr/>
          <p:nvPr/>
        </p:nvSpPr>
        <p:spPr>
          <a:xfrm>
            <a:off x="651548" y="5815384"/>
            <a:ext cx="25" cy="4610"/>
          </a:xfrm>
          <a:custGeom>
            <a:avLst/>
            <a:gdLst/>
            <a:ahLst/>
            <a:cxnLst/>
            <a:rect l="l" t="t" r="r" b="b"/>
            <a:pathLst>
              <a:path w="25" h="4610">
                <a:moveTo>
                  <a:pt x="0" y="0"/>
                </a:moveTo>
                <a:lnTo>
                  <a:pt x="25" y="461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0" name="object 2620"/>
          <p:cNvSpPr/>
          <p:nvPr/>
        </p:nvSpPr>
        <p:spPr>
          <a:xfrm>
            <a:off x="614076" y="5836370"/>
            <a:ext cx="26352" cy="36842"/>
          </a:xfrm>
          <a:custGeom>
            <a:avLst/>
            <a:gdLst/>
            <a:ahLst/>
            <a:cxnLst/>
            <a:rect l="l" t="t" r="r" b="b"/>
            <a:pathLst>
              <a:path w="26352" h="36842">
                <a:moveTo>
                  <a:pt x="26352" y="36842"/>
                </a:moveTo>
                <a:lnTo>
                  <a:pt x="9626" y="20256"/>
                </a:lnTo>
                <a:lnTo>
                  <a:pt x="0" y="0"/>
                </a:lnTo>
                <a:lnTo>
                  <a:pt x="457" y="1612"/>
                </a:lnTo>
                <a:lnTo>
                  <a:pt x="4762" y="1004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1" name="object 2621"/>
          <p:cNvSpPr/>
          <p:nvPr/>
        </p:nvSpPr>
        <p:spPr>
          <a:xfrm>
            <a:off x="668346" y="5643980"/>
            <a:ext cx="9804" cy="2171"/>
          </a:xfrm>
          <a:custGeom>
            <a:avLst/>
            <a:gdLst/>
            <a:ahLst/>
            <a:cxnLst/>
            <a:rect l="l" t="t" r="r" b="b"/>
            <a:pathLst>
              <a:path w="9804" h="2171">
                <a:moveTo>
                  <a:pt x="9804" y="2120"/>
                </a:moveTo>
                <a:lnTo>
                  <a:pt x="5537" y="2158"/>
                </a:lnTo>
                <a:lnTo>
                  <a:pt x="0" y="0"/>
                </a:lnTo>
                <a:lnTo>
                  <a:pt x="7124" y="217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2" name="object 2622"/>
          <p:cNvSpPr/>
          <p:nvPr/>
        </p:nvSpPr>
        <p:spPr>
          <a:xfrm>
            <a:off x="655115" y="5632165"/>
            <a:ext cx="13233" cy="11811"/>
          </a:xfrm>
          <a:custGeom>
            <a:avLst/>
            <a:gdLst/>
            <a:ahLst/>
            <a:cxnLst/>
            <a:rect l="l" t="t" r="r" b="b"/>
            <a:pathLst>
              <a:path w="13233" h="11811">
                <a:moveTo>
                  <a:pt x="13233" y="11811"/>
                </a:moveTo>
                <a:lnTo>
                  <a:pt x="9283" y="10325"/>
                </a:lnTo>
                <a:lnTo>
                  <a:pt x="2006" y="3822"/>
                </a:lnTo>
                <a:lnTo>
                  <a:pt x="0" y="0"/>
                </a:lnTo>
                <a:lnTo>
                  <a:pt x="3949" y="552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3" name="object 2623"/>
          <p:cNvSpPr/>
          <p:nvPr/>
        </p:nvSpPr>
        <p:spPr>
          <a:xfrm>
            <a:off x="623703" y="5856621"/>
            <a:ext cx="10375" cy="10299"/>
          </a:xfrm>
          <a:custGeom>
            <a:avLst/>
            <a:gdLst/>
            <a:ahLst/>
            <a:cxnLst/>
            <a:rect l="l" t="t" r="r" b="b"/>
            <a:pathLst>
              <a:path w="10375" h="10299">
                <a:moveTo>
                  <a:pt x="0" y="0"/>
                </a:moveTo>
                <a:lnTo>
                  <a:pt x="1308" y="1765"/>
                </a:lnTo>
                <a:lnTo>
                  <a:pt x="10375" y="1029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4" name="object 2624"/>
          <p:cNvSpPr/>
          <p:nvPr/>
        </p:nvSpPr>
        <p:spPr>
          <a:xfrm>
            <a:off x="607548" y="5931071"/>
            <a:ext cx="11798" cy="12"/>
          </a:xfrm>
          <a:custGeom>
            <a:avLst/>
            <a:gdLst/>
            <a:ahLst/>
            <a:cxnLst/>
            <a:rect l="l" t="t" r="r" b="b"/>
            <a:pathLst>
              <a:path w="11798" h="12">
                <a:moveTo>
                  <a:pt x="11798" y="12"/>
                </a:moveTo>
                <a:lnTo>
                  <a:pt x="0" y="0"/>
                </a:lnTo>
                <a:lnTo>
                  <a:pt x="5092" y="1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5" name="object 2625"/>
          <p:cNvSpPr/>
          <p:nvPr/>
        </p:nvSpPr>
        <p:spPr>
          <a:xfrm>
            <a:off x="667999" y="5591395"/>
            <a:ext cx="9626" cy="2298"/>
          </a:xfrm>
          <a:custGeom>
            <a:avLst/>
            <a:gdLst/>
            <a:ahLst/>
            <a:cxnLst/>
            <a:rect l="l" t="t" r="r" b="b"/>
            <a:pathLst>
              <a:path w="9626" h="2298">
                <a:moveTo>
                  <a:pt x="7467" y="12"/>
                </a:moveTo>
                <a:lnTo>
                  <a:pt x="0" y="2298"/>
                </a:lnTo>
                <a:lnTo>
                  <a:pt x="5892" y="0"/>
                </a:lnTo>
                <a:lnTo>
                  <a:pt x="9626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6" name="object 2626"/>
          <p:cNvSpPr/>
          <p:nvPr/>
        </p:nvSpPr>
        <p:spPr>
          <a:xfrm>
            <a:off x="660462" y="5638947"/>
            <a:ext cx="5994" cy="4305"/>
          </a:xfrm>
          <a:custGeom>
            <a:avLst/>
            <a:gdLst/>
            <a:ahLst/>
            <a:cxnLst/>
            <a:rect l="l" t="t" r="r" b="b"/>
            <a:pathLst>
              <a:path w="5994" h="4305">
                <a:moveTo>
                  <a:pt x="0" y="0"/>
                </a:moveTo>
                <a:lnTo>
                  <a:pt x="5994" y="430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7" name="object 2627"/>
          <p:cNvSpPr/>
          <p:nvPr/>
        </p:nvSpPr>
        <p:spPr>
          <a:xfrm>
            <a:off x="631475" y="5757739"/>
            <a:ext cx="16814" cy="12738"/>
          </a:xfrm>
          <a:custGeom>
            <a:avLst/>
            <a:gdLst/>
            <a:ahLst/>
            <a:cxnLst/>
            <a:rect l="l" t="t" r="r" b="b"/>
            <a:pathLst>
              <a:path w="16814" h="12738">
                <a:moveTo>
                  <a:pt x="16814" y="0"/>
                </a:moveTo>
                <a:lnTo>
                  <a:pt x="15316" y="520"/>
                </a:lnTo>
                <a:lnTo>
                  <a:pt x="0" y="12738"/>
                </a:lnTo>
                <a:lnTo>
                  <a:pt x="14452" y="990"/>
                </a:lnTo>
                <a:lnTo>
                  <a:pt x="14922" y="80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8" name="object 2628"/>
          <p:cNvSpPr/>
          <p:nvPr/>
        </p:nvSpPr>
        <p:spPr>
          <a:xfrm>
            <a:off x="660472" y="5593689"/>
            <a:ext cx="7531" cy="4902"/>
          </a:xfrm>
          <a:custGeom>
            <a:avLst/>
            <a:gdLst/>
            <a:ahLst/>
            <a:cxnLst/>
            <a:rect l="l" t="t" r="r" b="b"/>
            <a:pathLst>
              <a:path w="7531" h="4902">
                <a:moveTo>
                  <a:pt x="7531" y="0"/>
                </a:moveTo>
                <a:lnTo>
                  <a:pt x="3949" y="1384"/>
                </a:lnTo>
                <a:lnTo>
                  <a:pt x="0" y="4902"/>
                </a:lnTo>
                <a:lnTo>
                  <a:pt x="5981" y="60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9" name="object 2629"/>
          <p:cNvSpPr/>
          <p:nvPr/>
        </p:nvSpPr>
        <p:spPr>
          <a:xfrm>
            <a:off x="640414" y="5674282"/>
            <a:ext cx="15227" cy="6934"/>
          </a:xfrm>
          <a:custGeom>
            <a:avLst/>
            <a:gdLst/>
            <a:ahLst/>
            <a:cxnLst/>
            <a:rect l="l" t="t" r="r" b="b"/>
            <a:pathLst>
              <a:path w="15227" h="6934">
                <a:moveTo>
                  <a:pt x="15227" y="6934"/>
                </a:moveTo>
                <a:lnTo>
                  <a:pt x="5537" y="3467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0" name="object 2630"/>
          <p:cNvSpPr/>
          <p:nvPr/>
        </p:nvSpPr>
        <p:spPr>
          <a:xfrm>
            <a:off x="516606" y="5931065"/>
            <a:ext cx="90944" cy="25"/>
          </a:xfrm>
          <a:custGeom>
            <a:avLst/>
            <a:gdLst/>
            <a:ahLst/>
            <a:cxnLst/>
            <a:rect l="l" t="t" r="r" b="b"/>
            <a:pathLst>
              <a:path w="90944" h="25">
                <a:moveTo>
                  <a:pt x="90944" y="0"/>
                </a:moveTo>
                <a:lnTo>
                  <a:pt x="0" y="2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1" name="object 2631"/>
          <p:cNvSpPr/>
          <p:nvPr/>
        </p:nvSpPr>
        <p:spPr>
          <a:xfrm>
            <a:off x="624037" y="5770478"/>
            <a:ext cx="7442" cy="9385"/>
          </a:xfrm>
          <a:custGeom>
            <a:avLst/>
            <a:gdLst/>
            <a:ahLst/>
            <a:cxnLst/>
            <a:rect l="l" t="t" r="r" b="b"/>
            <a:pathLst>
              <a:path w="7442" h="9385">
                <a:moveTo>
                  <a:pt x="7442" y="0"/>
                </a:moveTo>
                <a:lnTo>
                  <a:pt x="4127" y="2667"/>
                </a:lnTo>
                <a:lnTo>
                  <a:pt x="0" y="9385"/>
                </a:lnTo>
                <a:lnTo>
                  <a:pt x="4114" y="270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2" name="object 2632"/>
          <p:cNvSpPr/>
          <p:nvPr/>
        </p:nvSpPr>
        <p:spPr>
          <a:xfrm>
            <a:off x="629597" y="5771125"/>
            <a:ext cx="1066" cy="863"/>
          </a:xfrm>
          <a:custGeom>
            <a:avLst/>
            <a:gdLst/>
            <a:ahLst/>
            <a:cxnLst/>
            <a:rect l="l" t="t" r="r" b="b"/>
            <a:pathLst>
              <a:path w="1066" h="863">
                <a:moveTo>
                  <a:pt x="1066" y="0"/>
                </a:moveTo>
                <a:lnTo>
                  <a:pt x="0" y="86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3" name="object 2633"/>
          <p:cNvSpPr/>
          <p:nvPr/>
        </p:nvSpPr>
        <p:spPr>
          <a:xfrm>
            <a:off x="654871" y="5598590"/>
            <a:ext cx="5600" cy="7124"/>
          </a:xfrm>
          <a:custGeom>
            <a:avLst/>
            <a:gdLst/>
            <a:ahLst/>
            <a:cxnLst/>
            <a:rect l="l" t="t" r="r" b="b"/>
            <a:pathLst>
              <a:path w="5600" h="7124">
                <a:moveTo>
                  <a:pt x="5600" y="0"/>
                </a:moveTo>
                <a:lnTo>
                  <a:pt x="2273" y="2959"/>
                </a:lnTo>
                <a:lnTo>
                  <a:pt x="0" y="7124"/>
                </a:lnTo>
                <a:lnTo>
                  <a:pt x="4191" y="128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4" name="object 2634"/>
          <p:cNvSpPr/>
          <p:nvPr/>
        </p:nvSpPr>
        <p:spPr>
          <a:xfrm>
            <a:off x="651925" y="5605717"/>
            <a:ext cx="2946" cy="8521"/>
          </a:xfrm>
          <a:custGeom>
            <a:avLst/>
            <a:gdLst/>
            <a:ahLst/>
            <a:cxnLst/>
            <a:rect l="l" t="t" r="r" b="b"/>
            <a:pathLst>
              <a:path w="2946" h="8521">
                <a:moveTo>
                  <a:pt x="2946" y="0"/>
                </a:moveTo>
                <a:lnTo>
                  <a:pt x="736" y="4089"/>
                </a:lnTo>
                <a:lnTo>
                  <a:pt x="0" y="8521"/>
                </a:lnTo>
                <a:lnTo>
                  <a:pt x="2044" y="163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5" name="object 2635"/>
          <p:cNvSpPr/>
          <p:nvPr/>
        </p:nvSpPr>
        <p:spPr>
          <a:xfrm>
            <a:off x="651174" y="5614234"/>
            <a:ext cx="3949" cy="17932"/>
          </a:xfrm>
          <a:custGeom>
            <a:avLst/>
            <a:gdLst/>
            <a:ahLst/>
            <a:cxnLst/>
            <a:rect l="l" t="t" r="r" b="b"/>
            <a:pathLst>
              <a:path w="3949" h="17932">
                <a:moveTo>
                  <a:pt x="749" y="0"/>
                </a:moveTo>
                <a:lnTo>
                  <a:pt x="0" y="4521"/>
                </a:lnTo>
                <a:lnTo>
                  <a:pt x="1473" y="13512"/>
                </a:lnTo>
                <a:lnTo>
                  <a:pt x="3949" y="1793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6" name="object 2636"/>
          <p:cNvSpPr/>
          <p:nvPr/>
        </p:nvSpPr>
        <p:spPr>
          <a:xfrm>
            <a:off x="651945" y="5623318"/>
            <a:ext cx="2032" cy="6858"/>
          </a:xfrm>
          <a:custGeom>
            <a:avLst/>
            <a:gdLst/>
            <a:ahLst/>
            <a:cxnLst/>
            <a:rect l="l" t="t" r="r" b="b"/>
            <a:pathLst>
              <a:path w="2031" h="6858">
                <a:moveTo>
                  <a:pt x="0" y="0"/>
                </a:moveTo>
                <a:lnTo>
                  <a:pt x="2032" y="685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7" name="object 2637"/>
          <p:cNvSpPr/>
          <p:nvPr/>
        </p:nvSpPr>
        <p:spPr>
          <a:xfrm>
            <a:off x="624279" y="5779389"/>
            <a:ext cx="12" cy="88"/>
          </a:xfrm>
          <a:custGeom>
            <a:avLst/>
            <a:gdLst/>
            <a:ahLst/>
            <a:cxnLst/>
            <a:rect l="l" t="t" r="r" b="b"/>
            <a:pathLst>
              <a:path w="12" h="88">
                <a:moveTo>
                  <a:pt x="12" y="0"/>
                </a:moveTo>
                <a:lnTo>
                  <a:pt x="0" y="8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8" name="object 2638"/>
          <p:cNvSpPr/>
          <p:nvPr/>
        </p:nvSpPr>
        <p:spPr>
          <a:xfrm>
            <a:off x="615027" y="5779869"/>
            <a:ext cx="9004" cy="18237"/>
          </a:xfrm>
          <a:custGeom>
            <a:avLst/>
            <a:gdLst/>
            <a:ahLst/>
            <a:cxnLst/>
            <a:rect l="l" t="t" r="r" b="b"/>
            <a:pathLst>
              <a:path w="9004" h="18237">
                <a:moveTo>
                  <a:pt x="9004" y="0"/>
                </a:moveTo>
                <a:lnTo>
                  <a:pt x="1181" y="12750"/>
                </a:lnTo>
                <a:lnTo>
                  <a:pt x="0" y="18237"/>
                </a:lnTo>
                <a:lnTo>
                  <a:pt x="1041" y="13335"/>
                </a:lnTo>
                <a:lnTo>
                  <a:pt x="1181" y="1275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9" name="object 2639"/>
          <p:cNvSpPr/>
          <p:nvPr/>
        </p:nvSpPr>
        <p:spPr>
          <a:xfrm>
            <a:off x="611468" y="5798115"/>
            <a:ext cx="3556" cy="38252"/>
          </a:xfrm>
          <a:custGeom>
            <a:avLst/>
            <a:gdLst/>
            <a:ahLst/>
            <a:cxnLst/>
            <a:rect l="l" t="t" r="r" b="b"/>
            <a:pathLst>
              <a:path w="3556" h="38252">
                <a:moveTo>
                  <a:pt x="2603" y="38252"/>
                </a:moveTo>
                <a:lnTo>
                  <a:pt x="0" y="16167"/>
                </a:lnTo>
                <a:lnTo>
                  <a:pt x="355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0" name="object 2640"/>
          <p:cNvSpPr/>
          <p:nvPr/>
        </p:nvSpPr>
        <p:spPr>
          <a:xfrm>
            <a:off x="512838" y="5883338"/>
            <a:ext cx="94703" cy="12"/>
          </a:xfrm>
          <a:custGeom>
            <a:avLst/>
            <a:gdLst/>
            <a:ahLst/>
            <a:cxnLst/>
            <a:rect l="l" t="t" r="r" b="b"/>
            <a:pathLst>
              <a:path w="94703" h="12">
                <a:moveTo>
                  <a:pt x="94703" y="0"/>
                </a:moveTo>
                <a:lnTo>
                  <a:pt x="0" y="1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1" name="object 2641"/>
          <p:cNvSpPr/>
          <p:nvPr/>
        </p:nvSpPr>
        <p:spPr>
          <a:xfrm>
            <a:off x="628134" y="5554750"/>
            <a:ext cx="30505" cy="19494"/>
          </a:xfrm>
          <a:custGeom>
            <a:avLst/>
            <a:gdLst/>
            <a:ahLst/>
            <a:cxnLst/>
            <a:rect l="l" t="t" r="r" b="b"/>
            <a:pathLst>
              <a:path w="30505" h="19494">
                <a:moveTo>
                  <a:pt x="30505" y="0"/>
                </a:moveTo>
                <a:lnTo>
                  <a:pt x="18643" y="4572"/>
                </a:lnTo>
                <a:lnTo>
                  <a:pt x="0" y="19494"/>
                </a:lnTo>
                <a:lnTo>
                  <a:pt x="13589" y="7594"/>
                </a:lnTo>
                <a:lnTo>
                  <a:pt x="16395" y="637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2" name="object 2642"/>
          <p:cNvSpPr/>
          <p:nvPr/>
        </p:nvSpPr>
        <p:spPr>
          <a:xfrm>
            <a:off x="651550" y="5616454"/>
            <a:ext cx="25" cy="4648"/>
          </a:xfrm>
          <a:custGeom>
            <a:avLst/>
            <a:gdLst/>
            <a:ahLst/>
            <a:cxnLst/>
            <a:rect l="l" t="t" r="r" b="b"/>
            <a:pathLst>
              <a:path w="25" h="4648">
                <a:moveTo>
                  <a:pt x="25" y="0"/>
                </a:moveTo>
                <a:lnTo>
                  <a:pt x="0" y="464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3" name="object 2643"/>
          <p:cNvSpPr/>
          <p:nvPr/>
        </p:nvSpPr>
        <p:spPr>
          <a:xfrm>
            <a:off x="611435" y="5814287"/>
            <a:ext cx="977" cy="8102"/>
          </a:xfrm>
          <a:custGeom>
            <a:avLst/>
            <a:gdLst/>
            <a:ahLst/>
            <a:cxnLst/>
            <a:rect l="l" t="t" r="r" b="b"/>
            <a:pathLst>
              <a:path w="977" h="8102">
                <a:moveTo>
                  <a:pt x="977" y="8102"/>
                </a:moveTo>
                <a:lnTo>
                  <a:pt x="0" y="952"/>
                </a:lnTo>
                <a:lnTo>
                  <a:pt x="38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4" name="object 2644"/>
          <p:cNvSpPr/>
          <p:nvPr/>
        </p:nvSpPr>
        <p:spPr>
          <a:xfrm>
            <a:off x="615508" y="5793204"/>
            <a:ext cx="558" cy="2667"/>
          </a:xfrm>
          <a:custGeom>
            <a:avLst/>
            <a:gdLst/>
            <a:ahLst/>
            <a:cxnLst/>
            <a:rect l="l" t="t" r="r" b="b"/>
            <a:pathLst>
              <a:path w="558" h="2666">
                <a:moveTo>
                  <a:pt x="558" y="0"/>
                </a:moveTo>
                <a:lnTo>
                  <a:pt x="0" y="266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5" name="object 2645"/>
          <p:cNvSpPr/>
          <p:nvPr/>
        </p:nvSpPr>
        <p:spPr>
          <a:xfrm>
            <a:off x="611499" y="5574239"/>
            <a:ext cx="16637" cy="83451"/>
          </a:xfrm>
          <a:custGeom>
            <a:avLst/>
            <a:gdLst/>
            <a:ahLst/>
            <a:cxnLst/>
            <a:rect l="l" t="t" r="r" b="b"/>
            <a:pathLst>
              <a:path w="16637" h="83451">
                <a:moveTo>
                  <a:pt x="12230" y="83451"/>
                </a:moveTo>
                <a:lnTo>
                  <a:pt x="2489" y="63093"/>
                </a:lnTo>
                <a:lnTo>
                  <a:pt x="0" y="41160"/>
                </a:lnTo>
                <a:lnTo>
                  <a:pt x="4686" y="19481"/>
                </a:lnTo>
                <a:lnTo>
                  <a:pt x="16637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6" name="object 2646"/>
          <p:cNvSpPr/>
          <p:nvPr/>
        </p:nvSpPr>
        <p:spPr>
          <a:xfrm>
            <a:off x="613986" y="5637330"/>
            <a:ext cx="6210" cy="13030"/>
          </a:xfrm>
          <a:custGeom>
            <a:avLst/>
            <a:gdLst/>
            <a:ahLst/>
            <a:cxnLst/>
            <a:rect l="l" t="t" r="r" b="b"/>
            <a:pathLst>
              <a:path w="6210" h="13030">
                <a:moveTo>
                  <a:pt x="0" y="0"/>
                </a:moveTo>
                <a:lnTo>
                  <a:pt x="2171" y="6350"/>
                </a:lnTo>
                <a:lnTo>
                  <a:pt x="6210" y="1303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7" name="object 2647"/>
          <p:cNvSpPr/>
          <p:nvPr/>
        </p:nvSpPr>
        <p:spPr>
          <a:xfrm>
            <a:off x="611430" y="5615396"/>
            <a:ext cx="1574" cy="13296"/>
          </a:xfrm>
          <a:custGeom>
            <a:avLst/>
            <a:gdLst/>
            <a:ahLst/>
            <a:cxnLst/>
            <a:rect l="l" t="t" r="r" b="b"/>
            <a:pathLst>
              <a:path w="1574" h="13296">
                <a:moveTo>
                  <a:pt x="63" y="0"/>
                </a:moveTo>
                <a:lnTo>
                  <a:pt x="0" y="5829"/>
                </a:lnTo>
                <a:lnTo>
                  <a:pt x="1574" y="1329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8" name="object 2648"/>
          <p:cNvSpPr/>
          <p:nvPr/>
        </p:nvSpPr>
        <p:spPr>
          <a:xfrm>
            <a:off x="516611" y="5931060"/>
            <a:ext cx="24739" cy="25"/>
          </a:xfrm>
          <a:custGeom>
            <a:avLst/>
            <a:gdLst/>
            <a:ahLst/>
            <a:cxnLst/>
            <a:rect l="l" t="t" r="r" b="b"/>
            <a:pathLst>
              <a:path w="24739" h="25">
                <a:moveTo>
                  <a:pt x="0" y="25"/>
                </a:moveTo>
                <a:lnTo>
                  <a:pt x="24739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9" name="object 2649"/>
          <p:cNvSpPr/>
          <p:nvPr/>
        </p:nvSpPr>
        <p:spPr>
          <a:xfrm>
            <a:off x="511921" y="5883318"/>
            <a:ext cx="9080" cy="47752"/>
          </a:xfrm>
          <a:custGeom>
            <a:avLst/>
            <a:gdLst/>
            <a:ahLst/>
            <a:cxnLst/>
            <a:rect l="l" t="t" r="r" b="b"/>
            <a:pathLst>
              <a:path w="9080" h="47751">
                <a:moveTo>
                  <a:pt x="9080" y="47751"/>
                </a:moveTo>
                <a:lnTo>
                  <a:pt x="0" y="47726"/>
                </a:lnTo>
                <a:lnTo>
                  <a:pt x="38" y="12"/>
                </a:lnTo>
                <a:lnTo>
                  <a:pt x="223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0" name="object 2650"/>
          <p:cNvSpPr/>
          <p:nvPr/>
        </p:nvSpPr>
        <p:spPr>
          <a:xfrm>
            <a:off x="511925" y="5553135"/>
            <a:ext cx="25" cy="377913"/>
          </a:xfrm>
          <a:custGeom>
            <a:avLst/>
            <a:gdLst/>
            <a:ahLst/>
            <a:cxnLst/>
            <a:rect l="l" t="t" r="r" b="b"/>
            <a:pathLst>
              <a:path w="25" h="377913">
                <a:moveTo>
                  <a:pt x="0" y="377913"/>
                </a:moveTo>
                <a:lnTo>
                  <a:pt x="12" y="54178"/>
                </a:lnTo>
                <a:lnTo>
                  <a:pt x="25" y="226796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1" name="object 2651"/>
          <p:cNvSpPr/>
          <p:nvPr/>
        </p:nvSpPr>
        <p:spPr>
          <a:xfrm>
            <a:off x="511954" y="5886837"/>
            <a:ext cx="0" cy="35623"/>
          </a:xfrm>
          <a:custGeom>
            <a:avLst/>
            <a:gdLst/>
            <a:ahLst/>
            <a:cxnLst/>
            <a:rect l="l" t="t" r="r" b="b"/>
            <a:pathLst>
              <a:path h="35623">
                <a:moveTo>
                  <a:pt x="0" y="0"/>
                </a:moveTo>
                <a:lnTo>
                  <a:pt x="0" y="3562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2" name="object 2652"/>
          <p:cNvSpPr/>
          <p:nvPr/>
        </p:nvSpPr>
        <p:spPr>
          <a:xfrm>
            <a:off x="511944" y="5779932"/>
            <a:ext cx="12" cy="103403"/>
          </a:xfrm>
          <a:custGeom>
            <a:avLst/>
            <a:gdLst/>
            <a:ahLst/>
            <a:cxnLst/>
            <a:rect l="l" t="t" r="r" b="b"/>
            <a:pathLst>
              <a:path w="12" h="103403">
                <a:moveTo>
                  <a:pt x="0" y="0"/>
                </a:moveTo>
                <a:lnTo>
                  <a:pt x="12" y="10340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3" name="object 2653"/>
          <p:cNvSpPr/>
          <p:nvPr/>
        </p:nvSpPr>
        <p:spPr>
          <a:xfrm>
            <a:off x="511924" y="5891922"/>
            <a:ext cx="12" cy="4038"/>
          </a:xfrm>
          <a:custGeom>
            <a:avLst/>
            <a:gdLst/>
            <a:ahLst/>
            <a:cxnLst/>
            <a:rect l="l" t="t" r="r" b="b"/>
            <a:pathLst>
              <a:path w="12" h="4038">
                <a:moveTo>
                  <a:pt x="12" y="0"/>
                </a:moveTo>
                <a:lnTo>
                  <a:pt x="0" y="403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4" name="object 2654"/>
          <p:cNvSpPr/>
          <p:nvPr/>
        </p:nvSpPr>
        <p:spPr>
          <a:xfrm>
            <a:off x="511924" y="5505373"/>
            <a:ext cx="12" cy="101942"/>
          </a:xfrm>
          <a:custGeom>
            <a:avLst/>
            <a:gdLst/>
            <a:ahLst/>
            <a:cxnLst/>
            <a:rect l="l" t="t" r="r" b="b"/>
            <a:pathLst>
              <a:path w="12" h="101942">
                <a:moveTo>
                  <a:pt x="12" y="101942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5" name="object 2655"/>
          <p:cNvSpPr/>
          <p:nvPr/>
        </p:nvSpPr>
        <p:spPr>
          <a:xfrm>
            <a:off x="1121597" y="4997321"/>
            <a:ext cx="447306" cy="0"/>
          </a:xfrm>
          <a:custGeom>
            <a:avLst/>
            <a:gdLst/>
            <a:ahLst/>
            <a:cxnLst/>
            <a:rect l="l" t="t" r="r" b="b"/>
            <a:pathLst>
              <a:path w="447306">
                <a:moveTo>
                  <a:pt x="0" y="0"/>
                </a:moveTo>
                <a:lnTo>
                  <a:pt x="44730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6" name="object 2656"/>
          <p:cNvSpPr/>
          <p:nvPr/>
        </p:nvSpPr>
        <p:spPr>
          <a:xfrm>
            <a:off x="1127947" y="5003669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7" name="object 2657"/>
          <p:cNvSpPr/>
          <p:nvPr/>
        </p:nvSpPr>
        <p:spPr>
          <a:xfrm>
            <a:off x="1568898" y="4997321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4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8" name="object 2658"/>
          <p:cNvSpPr/>
          <p:nvPr/>
        </p:nvSpPr>
        <p:spPr>
          <a:xfrm>
            <a:off x="1568898" y="5003669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9" name="object 2659"/>
          <p:cNvSpPr/>
          <p:nvPr/>
        </p:nvSpPr>
        <p:spPr>
          <a:xfrm>
            <a:off x="2009848" y="4997321"/>
            <a:ext cx="440956" cy="0"/>
          </a:xfrm>
          <a:custGeom>
            <a:avLst/>
            <a:gdLst/>
            <a:ahLst/>
            <a:cxnLst/>
            <a:rect l="l" t="t" r="r" b="b"/>
            <a:pathLst>
              <a:path w="440956">
                <a:moveTo>
                  <a:pt x="0" y="0"/>
                </a:moveTo>
                <a:lnTo>
                  <a:pt x="44095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0" name="object 2660"/>
          <p:cNvSpPr/>
          <p:nvPr/>
        </p:nvSpPr>
        <p:spPr>
          <a:xfrm>
            <a:off x="2009848" y="5003669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1" name="object 2661"/>
          <p:cNvSpPr/>
          <p:nvPr/>
        </p:nvSpPr>
        <p:spPr>
          <a:xfrm>
            <a:off x="2450799" y="4997321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4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2" name="object 2662"/>
          <p:cNvSpPr/>
          <p:nvPr/>
        </p:nvSpPr>
        <p:spPr>
          <a:xfrm>
            <a:off x="2450799" y="5003669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3" name="object 2663"/>
          <p:cNvSpPr/>
          <p:nvPr/>
        </p:nvSpPr>
        <p:spPr>
          <a:xfrm>
            <a:off x="2891749" y="4997321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3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4" name="object 2664"/>
          <p:cNvSpPr/>
          <p:nvPr/>
        </p:nvSpPr>
        <p:spPr>
          <a:xfrm>
            <a:off x="2891749" y="5003669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5" name="object 2665"/>
          <p:cNvSpPr/>
          <p:nvPr/>
        </p:nvSpPr>
        <p:spPr>
          <a:xfrm>
            <a:off x="3332699" y="4997321"/>
            <a:ext cx="447306" cy="0"/>
          </a:xfrm>
          <a:custGeom>
            <a:avLst/>
            <a:gdLst/>
            <a:ahLst/>
            <a:cxnLst/>
            <a:rect l="l" t="t" r="r" b="b"/>
            <a:pathLst>
              <a:path w="447306">
                <a:moveTo>
                  <a:pt x="0" y="0"/>
                </a:moveTo>
                <a:lnTo>
                  <a:pt x="44730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6" name="object 2666"/>
          <p:cNvSpPr/>
          <p:nvPr/>
        </p:nvSpPr>
        <p:spPr>
          <a:xfrm>
            <a:off x="3332699" y="5003669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7" name="object 2667"/>
          <p:cNvSpPr/>
          <p:nvPr/>
        </p:nvSpPr>
        <p:spPr>
          <a:xfrm>
            <a:off x="3773650" y="5003669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8" name="object 2668"/>
          <p:cNvSpPr/>
          <p:nvPr/>
        </p:nvSpPr>
        <p:spPr>
          <a:xfrm>
            <a:off x="1121597" y="5357287"/>
            <a:ext cx="447306" cy="0"/>
          </a:xfrm>
          <a:custGeom>
            <a:avLst/>
            <a:gdLst/>
            <a:ahLst/>
            <a:cxnLst/>
            <a:rect l="l" t="t" r="r" b="b"/>
            <a:pathLst>
              <a:path w="447306">
                <a:moveTo>
                  <a:pt x="0" y="0"/>
                </a:moveTo>
                <a:lnTo>
                  <a:pt x="44730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9" name="object 2669"/>
          <p:cNvSpPr/>
          <p:nvPr/>
        </p:nvSpPr>
        <p:spPr>
          <a:xfrm>
            <a:off x="1127947" y="5363635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0" name="object 2670"/>
          <p:cNvSpPr/>
          <p:nvPr/>
        </p:nvSpPr>
        <p:spPr>
          <a:xfrm>
            <a:off x="1568898" y="5357287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4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1" name="object 2671"/>
          <p:cNvSpPr/>
          <p:nvPr/>
        </p:nvSpPr>
        <p:spPr>
          <a:xfrm>
            <a:off x="1568898" y="5363635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2" name="object 2672"/>
          <p:cNvSpPr/>
          <p:nvPr/>
        </p:nvSpPr>
        <p:spPr>
          <a:xfrm>
            <a:off x="2009848" y="5357287"/>
            <a:ext cx="440956" cy="0"/>
          </a:xfrm>
          <a:custGeom>
            <a:avLst/>
            <a:gdLst/>
            <a:ahLst/>
            <a:cxnLst/>
            <a:rect l="l" t="t" r="r" b="b"/>
            <a:pathLst>
              <a:path w="440956">
                <a:moveTo>
                  <a:pt x="0" y="0"/>
                </a:moveTo>
                <a:lnTo>
                  <a:pt x="44095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3" name="object 2673"/>
          <p:cNvSpPr/>
          <p:nvPr/>
        </p:nvSpPr>
        <p:spPr>
          <a:xfrm>
            <a:off x="2009848" y="5363635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4" name="object 2674"/>
          <p:cNvSpPr/>
          <p:nvPr/>
        </p:nvSpPr>
        <p:spPr>
          <a:xfrm>
            <a:off x="2450799" y="5357287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4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5" name="object 2675"/>
          <p:cNvSpPr/>
          <p:nvPr/>
        </p:nvSpPr>
        <p:spPr>
          <a:xfrm>
            <a:off x="2450799" y="5363635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6" name="object 2676"/>
          <p:cNvSpPr/>
          <p:nvPr/>
        </p:nvSpPr>
        <p:spPr>
          <a:xfrm>
            <a:off x="2891749" y="5357287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3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7" name="object 2677"/>
          <p:cNvSpPr/>
          <p:nvPr/>
        </p:nvSpPr>
        <p:spPr>
          <a:xfrm>
            <a:off x="2891749" y="5363635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8" name="object 2678"/>
          <p:cNvSpPr/>
          <p:nvPr/>
        </p:nvSpPr>
        <p:spPr>
          <a:xfrm>
            <a:off x="3332699" y="5357287"/>
            <a:ext cx="447306" cy="0"/>
          </a:xfrm>
          <a:custGeom>
            <a:avLst/>
            <a:gdLst/>
            <a:ahLst/>
            <a:cxnLst/>
            <a:rect l="l" t="t" r="r" b="b"/>
            <a:pathLst>
              <a:path w="447306">
                <a:moveTo>
                  <a:pt x="0" y="0"/>
                </a:moveTo>
                <a:lnTo>
                  <a:pt x="44730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9" name="object 2679"/>
          <p:cNvSpPr/>
          <p:nvPr/>
        </p:nvSpPr>
        <p:spPr>
          <a:xfrm>
            <a:off x="3332699" y="5363635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0" name="object 2680"/>
          <p:cNvSpPr/>
          <p:nvPr/>
        </p:nvSpPr>
        <p:spPr>
          <a:xfrm>
            <a:off x="3773650" y="5363635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1" name="object 2681"/>
          <p:cNvSpPr/>
          <p:nvPr/>
        </p:nvSpPr>
        <p:spPr>
          <a:xfrm>
            <a:off x="1121597" y="5717254"/>
            <a:ext cx="447306" cy="0"/>
          </a:xfrm>
          <a:custGeom>
            <a:avLst/>
            <a:gdLst/>
            <a:ahLst/>
            <a:cxnLst/>
            <a:rect l="l" t="t" r="r" b="b"/>
            <a:pathLst>
              <a:path w="447306">
                <a:moveTo>
                  <a:pt x="0" y="0"/>
                </a:moveTo>
                <a:lnTo>
                  <a:pt x="44730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2" name="object 2682"/>
          <p:cNvSpPr/>
          <p:nvPr/>
        </p:nvSpPr>
        <p:spPr>
          <a:xfrm>
            <a:off x="1127947" y="5723604"/>
            <a:ext cx="0" cy="429895"/>
          </a:xfrm>
          <a:custGeom>
            <a:avLst/>
            <a:gdLst/>
            <a:ahLst/>
            <a:cxnLst/>
            <a:rect l="l" t="t" r="r" b="b"/>
            <a:pathLst>
              <a:path h="429895">
                <a:moveTo>
                  <a:pt x="0" y="429895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3" name="object 2683"/>
          <p:cNvSpPr/>
          <p:nvPr/>
        </p:nvSpPr>
        <p:spPr>
          <a:xfrm>
            <a:off x="1568898" y="5717254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4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4" name="object 2684"/>
          <p:cNvSpPr/>
          <p:nvPr/>
        </p:nvSpPr>
        <p:spPr>
          <a:xfrm>
            <a:off x="1568898" y="5723604"/>
            <a:ext cx="0" cy="429895"/>
          </a:xfrm>
          <a:custGeom>
            <a:avLst/>
            <a:gdLst/>
            <a:ahLst/>
            <a:cxnLst/>
            <a:rect l="l" t="t" r="r" b="b"/>
            <a:pathLst>
              <a:path h="429895">
                <a:moveTo>
                  <a:pt x="0" y="429895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5" name="object 2685"/>
          <p:cNvSpPr/>
          <p:nvPr/>
        </p:nvSpPr>
        <p:spPr>
          <a:xfrm>
            <a:off x="2009848" y="5717254"/>
            <a:ext cx="440956" cy="0"/>
          </a:xfrm>
          <a:custGeom>
            <a:avLst/>
            <a:gdLst/>
            <a:ahLst/>
            <a:cxnLst/>
            <a:rect l="l" t="t" r="r" b="b"/>
            <a:pathLst>
              <a:path w="440956">
                <a:moveTo>
                  <a:pt x="0" y="0"/>
                </a:moveTo>
                <a:lnTo>
                  <a:pt x="44095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6" name="object 2686"/>
          <p:cNvSpPr/>
          <p:nvPr/>
        </p:nvSpPr>
        <p:spPr>
          <a:xfrm>
            <a:off x="2009848" y="5723604"/>
            <a:ext cx="0" cy="429895"/>
          </a:xfrm>
          <a:custGeom>
            <a:avLst/>
            <a:gdLst/>
            <a:ahLst/>
            <a:cxnLst/>
            <a:rect l="l" t="t" r="r" b="b"/>
            <a:pathLst>
              <a:path h="429895">
                <a:moveTo>
                  <a:pt x="0" y="429895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7" name="object 2687"/>
          <p:cNvSpPr/>
          <p:nvPr/>
        </p:nvSpPr>
        <p:spPr>
          <a:xfrm>
            <a:off x="2450799" y="5717254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4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8" name="object 2688"/>
          <p:cNvSpPr/>
          <p:nvPr/>
        </p:nvSpPr>
        <p:spPr>
          <a:xfrm>
            <a:off x="2450799" y="5723604"/>
            <a:ext cx="0" cy="429895"/>
          </a:xfrm>
          <a:custGeom>
            <a:avLst/>
            <a:gdLst/>
            <a:ahLst/>
            <a:cxnLst/>
            <a:rect l="l" t="t" r="r" b="b"/>
            <a:pathLst>
              <a:path h="429895">
                <a:moveTo>
                  <a:pt x="0" y="429895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9" name="object 2689"/>
          <p:cNvSpPr/>
          <p:nvPr/>
        </p:nvSpPr>
        <p:spPr>
          <a:xfrm>
            <a:off x="2891749" y="5717254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3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0" name="object 2690"/>
          <p:cNvSpPr/>
          <p:nvPr/>
        </p:nvSpPr>
        <p:spPr>
          <a:xfrm>
            <a:off x="2891749" y="5723604"/>
            <a:ext cx="0" cy="429895"/>
          </a:xfrm>
          <a:custGeom>
            <a:avLst/>
            <a:gdLst/>
            <a:ahLst/>
            <a:cxnLst/>
            <a:rect l="l" t="t" r="r" b="b"/>
            <a:pathLst>
              <a:path h="429895">
                <a:moveTo>
                  <a:pt x="0" y="429895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1" name="object 2691"/>
          <p:cNvSpPr/>
          <p:nvPr/>
        </p:nvSpPr>
        <p:spPr>
          <a:xfrm>
            <a:off x="3332699" y="5717254"/>
            <a:ext cx="447306" cy="0"/>
          </a:xfrm>
          <a:custGeom>
            <a:avLst/>
            <a:gdLst/>
            <a:ahLst/>
            <a:cxnLst/>
            <a:rect l="l" t="t" r="r" b="b"/>
            <a:pathLst>
              <a:path w="447306">
                <a:moveTo>
                  <a:pt x="0" y="0"/>
                </a:moveTo>
                <a:lnTo>
                  <a:pt x="44730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2" name="object 2692"/>
          <p:cNvSpPr/>
          <p:nvPr/>
        </p:nvSpPr>
        <p:spPr>
          <a:xfrm>
            <a:off x="3332699" y="5723604"/>
            <a:ext cx="0" cy="429895"/>
          </a:xfrm>
          <a:custGeom>
            <a:avLst/>
            <a:gdLst/>
            <a:ahLst/>
            <a:cxnLst/>
            <a:rect l="l" t="t" r="r" b="b"/>
            <a:pathLst>
              <a:path h="429895">
                <a:moveTo>
                  <a:pt x="0" y="429895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3" name="object 2693"/>
          <p:cNvSpPr/>
          <p:nvPr/>
        </p:nvSpPr>
        <p:spPr>
          <a:xfrm>
            <a:off x="3773650" y="5723604"/>
            <a:ext cx="0" cy="429895"/>
          </a:xfrm>
          <a:custGeom>
            <a:avLst/>
            <a:gdLst/>
            <a:ahLst/>
            <a:cxnLst/>
            <a:rect l="l" t="t" r="r" b="b"/>
            <a:pathLst>
              <a:path h="429895">
                <a:moveTo>
                  <a:pt x="0" y="429895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4" name="object 2694"/>
          <p:cNvSpPr/>
          <p:nvPr/>
        </p:nvSpPr>
        <p:spPr>
          <a:xfrm>
            <a:off x="1121597" y="6159849"/>
            <a:ext cx="447306" cy="0"/>
          </a:xfrm>
          <a:custGeom>
            <a:avLst/>
            <a:gdLst/>
            <a:ahLst/>
            <a:cxnLst/>
            <a:rect l="l" t="t" r="r" b="b"/>
            <a:pathLst>
              <a:path w="447306">
                <a:moveTo>
                  <a:pt x="0" y="0"/>
                </a:moveTo>
                <a:lnTo>
                  <a:pt x="44730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5" name="object 2695"/>
          <p:cNvSpPr/>
          <p:nvPr/>
        </p:nvSpPr>
        <p:spPr>
          <a:xfrm>
            <a:off x="1568898" y="6159849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4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6" name="object 2696"/>
          <p:cNvSpPr/>
          <p:nvPr/>
        </p:nvSpPr>
        <p:spPr>
          <a:xfrm>
            <a:off x="2009848" y="6159849"/>
            <a:ext cx="440956" cy="0"/>
          </a:xfrm>
          <a:custGeom>
            <a:avLst/>
            <a:gdLst/>
            <a:ahLst/>
            <a:cxnLst/>
            <a:rect l="l" t="t" r="r" b="b"/>
            <a:pathLst>
              <a:path w="440956">
                <a:moveTo>
                  <a:pt x="0" y="0"/>
                </a:moveTo>
                <a:lnTo>
                  <a:pt x="44095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7" name="object 2697"/>
          <p:cNvSpPr/>
          <p:nvPr/>
        </p:nvSpPr>
        <p:spPr>
          <a:xfrm>
            <a:off x="2450799" y="6159849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4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8" name="object 2698"/>
          <p:cNvSpPr/>
          <p:nvPr/>
        </p:nvSpPr>
        <p:spPr>
          <a:xfrm>
            <a:off x="2891749" y="6159849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3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9" name="object 2699"/>
          <p:cNvSpPr/>
          <p:nvPr/>
        </p:nvSpPr>
        <p:spPr>
          <a:xfrm>
            <a:off x="3332699" y="6159849"/>
            <a:ext cx="447306" cy="0"/>
          </a:xfrm>
          <a:custGeom>
            <a:avLst/>
            <a:gdLst/>
            <a:ahLst/>
            <a:cxnLst/>
            <a:rect l="l" t="t" r="r" b="b"/>
            <a:pathLst>
              <a:path w="447306">
                <a:moveTo>
                  <a:pt x="0" y="0"/>
                </a:moveTo>
                <a:lnTo>
                  <a:pt x="44730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8" name="object 1808"/>
          <p:cNvSpPr/>
          <p:nvPr/>
        </p:nvSpPr>
        <p:spPr>
          <a:xfrm>
            <a:off x="457200" y="1395006"/>
            <a:ext cx="3371494" cy="1576082"/>
          </a:xfrm>
          <a:custGeom>
            <a:avLst/>
            <a:gdLst/>
            <a:ahLst/>
            <a:cxnLst/>
            <a:rect l="l" t="t" r="r" b="b"/>
            <a:pathLst>
              <a:path w="3371494" h="1576082">
                <a:moveTo>
                  <a:pt x="0" y="1576082"/>
                </a:moveTo>
                <a:lnTo>
                  <a:pt x="3371494" y="1576082"/>
                </a:lnTo>
                <a:lnTo>
                  <a:pt x="3371494" y="0"/>
                </a:lnTo>
                <a:lnTo>
                  <a:pt x="0" y="0"/>
                </a:lnTo>
                <a:lnTo>
                  <a:pt x="0" y="1576082"/>
                </a:lnTo>
                <a:close/>
              </a:path>
            </a:pathLst>
          </a:custGeom>
          <a:ln w="1269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9" name="object 1809"/>
          <p:cNvSpPr/>
          <p:nvPr/>
        </p:nvSpPr>
        <p:spPr>
          <a:xfrm>
            <a:off x="1538494" y="1580136"/>
            <a:ext cx="1220076" cy="1221079"/>
          </a:xfrm>
          <a:custGeom>
            <a:avLst/>
            <a:gdLst/>
            <a:ahLst/>
            <a:cxnLst/>
            <a:rect l="l" t="t" r="r" b="b"/>
            <a:pathLst>
              <a:path w="1220076" h="1221079">
                <a:moveTo>
                  <a:pt x="1158189" y="819696"/>
                </a:moveTo>
                <a:lnTo>
                  <a:pt x="1150023" y="795299"/>
                </a:lnTo>
                <a:lnTo>
                  <a:pt x="1149019" y="769302"/>
                </a:lnTo>
                <a:lnTo>
                  <a:pt x="1155941" y="743661"/>
                </a:lnTo>
                <a:lnTo>
                  <a:pt x="1169746" y="721982"/>
                </a:lnTo>
                <a:lnTo>
                  <a:pt x="1176667" y="715111"/>
                </a:lnTo>
                <a:lnTo>
                  <a:pt x="1189342" y="704100"/>
                </a:lnTo>
                <a:lnTo>
                  <a:pt x="1215453" y="691730"/>
                </a:lnTo>
                <a:lnTo>
                  <a:pt x="1220076" y="630250"/>
                </a:lnTo>
                <a:lnTo>
                  <a:pt x="1220076" y="605917"/>
                </a:lnTo>
                <a:lnTo>
                  <a:pt x="1218069" y="555637"/>
                </a:lnTo>
                <a:lnTo>
                  <a:pt x="1207287" y="481558"/>
                </a:lnTo>
                <a:lnTo>
                  <a:pt x="1188516" y="413575"/>
                </a:lnTo>
                <a:lnTo>
                  <a:pt x="1161211" y="347192"/>
                </a:lnTo>
                <a:lnTo>
                  <a:pt x="1129182" y="288455"/>
                </a:lnTo>
                <a:lnTo>
                  <a:pt x="1089799" y="232194"/>
                </a:lnTo>
                <a:lnTo>
                  <a:pt x="1049769" y="186410"/>
                </a:lnTo>
                <a:lnTo>
                  <a:pt x="1029093" y="166573"/>
                </a:lnTo>
                <a:lnTo>
                  <a:pt x="996175" y="137439"/>
                </a:lnTo>
                <a:lnTo>
                  <a:pt x="934351" y="92735"/>
                </a:lnTo>
                <a:lnTo>
                  <a:pt x="871219" y="58204"/>
                </a:lnTo>
                <a:lnTo>
                  <a:pt x="808088" y="32562"/>
                </a:lnTo>
                <a:lnTo>
                  <a:pt x="744969" y="14795"/>
                </a:lnTo>
                <a:lnTo>
                  <a:pt x="672960" y="2959"/>
                </a:lnTo>
                <a:lnTo>
                  <a:pt x="612787" y="0"/>
                </a:lnTo>
                <a:lnTo>
                  <a:pt x="583895" y="1003"/>
                </a:lnTo>
                <a:lnTo>
                  <a:pt x="538530" y="3962"/>
                </a:lnTo>
                <a:lnTo>
                  <a:pt x="534619" y="4965"/>
                </a:lnTo>
                <a:lnTo>
                  <a:pt x="526745" y="30607"/>
                </a:lnTo>
                <a:lnTo>
                  <a:pt x="511822" y="53225"/>
                </a:lnTo>
                <a:lnTo>
                  <a:pt x="490207" y="71056"/>
                </a:lnTo>
                <a:lnTo>
                  <a:pt x="469544" y="79933"/>
                </a:lnTo>
                <a:lnTo>
                  <a:pt x="465569" y="80886"/>
                </a:lnTo>
                <a:lnTo>
                  <a:pt x="448754" y="82842"/>
                </a:lnTo>
                <a:lnTo>
                  <a:pt x="437273" y="82842"/>
                </a:lnTo>
                <a:lnTo>
                  <a:pt x="415480" y="78994"/>
                </a:lnTo>
                <a:lnTo>
                  <a:pt x="390956" y="66027"/>
                </a:lnTo>
                <a:lnTo>
                  <a:pt x="376097" y="51282"/>
                </a:lnTo>
                <a:lnTo>
                  <a:pt x="373189" y="49263"/>
                </a:lnTo>
                <a:lnTo>
                  <a:pt x="368808" y="49263"/>
                </a:lnTo>
                <a:lnTo>
                  <a:pt x="305625" y="80772"/>
                </a:lnTo>
                <a:lnTo>
                  <a:pt x="250431" y="116306"/>
                </a:lnTo>
                <a:lnTo>
                  <a:pt x="195186" y="161658"/>
                </a:lnTo>
                <a:lnTo>
                  <a:pt x="147929" y="210096"/>
                </a:lnTo>
                <a:lnTo>
                  <a:pt x="103568" y="268312"/>
                </a:lnTo>
                <a:lnTo>
                  <a:pt x="69049" y="325513"/>
                </a:lnTo>
                <a:lnTo>
                  <a:pt x="39497" y="391604"/>
                </a:lnTo>
                <a:lnTo>
                  <a:pt x="18707" y="455676"/>
                </a:lnTo>
                <a:lnTo>
                  <a:pt x="4914" y="523722"/>
                </a:lnTo>
                <a:lnTo>
                  <a:pt x="0" y="580923"/>
                </a:lnTo>
                <a:lnTo>
                  <a:pt x="0" y="628599"/>
                </a:lnTo>
                <a:lnTo>
                  <a:pt x="1003" y="663130"/>
                </a:lnTo>
                <a:lnTo>
                  <a:pt x="10833" y="732167"/>
                </a:lnTo>
                <a:lnTo>
                  <a:pt x="28536" y="800277"/>
                </a:lnTo>
                <a:lnTo>
                  <a:pt x="53238" y="863333"/>
                </a:lnTo>
                <a:lnTo>
                  <a:pt x="85801" y="925461"/>
                </a:lnTo>
                <a:lnTo>
                  <a:pt x="125183" y="982789"/>
                </a:lnTo>
                <a:lnTo>
                  <a:pt x="156159" y="981417"/>
                </a:lnTo>
                <a:lnTo>
                  <a:pt x="179844" y="986282"/>
                </a:lnTo>
                <a:lnTo>
                  <a:pt x="203530" y="999121"/>
                </a:lnTo>
                <a:lnTo>
                  <a:pt x="220878" y="1016304"/>
                </a:lnTo>
                <a:lnTo>
                  <a:pt x="234797" y="1041819"/>
                </a:lnTo>
                <a:lnTo>
                  <a:pt x="238709" y="1062609"/>
                </a:lnTo>
                <a:lnTo>
                  <a:pt x="238709" y="1078064"/>
                </a:lnTo>
                <a:lnTo>
                  <a:pt x="237705" y="1087894"/>
                </a:lnTo>
                <a:lnTo>
                  <a:pt x="237998" y="1095832"/>
                </a:lnTo>
                <a:lnTo>
                  <a:pt x="292354" y="1133144"/>
                </a:lnTo>
                <a:lnTo>
                  <a:pt x="354418" y="1165821"/>
                </a:lnTo>
                <a:lnTo>
                  <a:pt x="419506" y="1191475"/>
                </a:lnTo>
                <a:lnTo>
                  <a:pt x="486473" y="1209294"/>
                </a:lnTo>
                <a:lnTo>
                  <a:pt x="548360" y="1218412"/>
                </a:lnTo>
                <a:lnTo>
                  <a:pt x="579920" y="1220368"/>
                </a:lnTo>
                <a:lnTo>
                  <a:pt x="633222" y="1221079"/>
                </a:lnTo>
                <a:lnTo>
                  <a:pt x="699312" y="1215161"/>
                </a:lnTo>
                <a:lnTo>
                  <a:pt x="766406" y="1201356"/>
                </a:lnTo>
                <a:lnTo>
                  <a:pt x="833437" y="1179690"/>
                </a:lnTo>
                <a:lnTo>
                  <a:pt x="897509" y="1150010"/>
                </a:lnTo>
                <a:lnTo>
                  <a:pt x="960577" y="1111529"/>
                </a:lnTo>
                <a:lnTo>
                  <a:pt x="1013815" y="1070076"/>
                </a:lnTo>
                <a:lnTo>
                  <a:pt x="1063142" y="1020737"/>
                </a:lnTo>
                <a:lnTo>
                  <a:pt x="1105547" y="968514"/>
                </a:lnTo>
                <a:lnTo>
                  <a:pt x="1143977" y="908291"/>
                </a:lnTo>
                <a:lnTo>
                  <a:pt x="1173772" y="846340"/>
                </a:lnTo>
                <a:lnTo>
                  <a:pt x="1173772" y="841603"/>
                </a:lnTo>
                <a:lnTo>
                  <a:pt x="1158189" y="8196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0" name="object 1810"/>
          <p:cNvSpPr/>
          <p:nvPr/>
        </p:nvSpPr>
        <p:spPr>
          <a:xfrm>
            <a:off x="1539500" y="1581142"/>
            <a:ext cx="1218057" cy="1219073"/>
          </a:xfrm>
          <a:custGeom>
            <a:avLst/>
            <a:gdLst/>
            <a:ahLst/>
            <a:cxnLst/>
            <a:rect l="l" t="t" r="r" b="b"/>
            <a:pathLst>
              <a:path w="1218056" h="1219073">
                <a:moveTo>
                  <a:pt x="1156182" y="819632"/>
                </a:moveTo>
                <a:lnTo>
                  <a:pt x="1148003" y="795299"/>
                </a:lnTo>
                <a:lnTo>
                  <a:pt x="1147000" y="767283"/>
                </a:lnTo>
                <a:lnTo>
                  <a:pt x="1153934" y="741705"/>
                </a:lnTo>
                <a:lnTo>
                  <a:pt x="1167790" y="720039"/>
                </a:lnTo>
                <a:lnTo>
                  <a:pt x="1174661" y="713104"/>
                </a:lnTo>
                <a:lnTo>
                  <a:pt x="1187386" y="702144"/>
                </a:lnTo>
                <a:lnTo>
                  <a:pt x="1213446" y="689711"/>
                </a:lnTo>
                <a:lnTo>
                  <a:pt x="1218057" y="628243"/>
                </a:lnTo>
                <a:lnTo>
                  <a:pt x="1218057" y="605916"/>
                </a:lnTo>
                <a:lnTo>
                  <a:pt x="1216113" y="555586"/>
                </a:lnTo>
                <a:lnTo>
                  <a:pt x="1205331" y="481558"/>
                </a:lnTo>
                <a:lnTo>
                  <a:pt x="1186561" y="413511"/>
                </a:lnTo>
                <a:lnTo>
                  <a:pt x="1159205" y="347192"/>
                </a:lnTo>
                <a:lnTo>
                  <a:pt x="1127226" y="288442"/>
                </a:lnTo>
                <a:lnTo>
                  <a:pt x="1087780" y="232130"/>
                </a:lnTo>
                <a:lnTo>
                  <a:pt x="1047750" y="186410"/>
                </a:lnTo>
                <a:lnTo>
                  <a:pt x="1027137" y="166573"/>
                </a:lnTo>
                <a:lnTo>
                  <a:pt x="994156" y="137388"/>
                </a:lnTo>
                <a:lnTo>
                  <a:pt x="932332" y="92671"/>
                </a:lnTo>
                <a:lnTo>
                  <a:pt x="869200" y="58204"/>
                </a:lnTo>
                <a:lnTo>
                  <a:pt x="806081" y="32562"/>
                </a:lnTo>
                <a:lnTo>
                  <a:pt x="742950" y="14795"/>
                </a:lnTo>
                <a:lnTo>
                  <a:pt x="671004" y="2959"/>
                </a:lnTo>
                <a:lnTo>
                  <a:pt x="610831" y="0"/>
                </a:lnTo>
                <a:lnTo>
                  <a:pt x="583895" y="1003"/>
                </a:lnTo>
                <a:lnTo>
                  <a:pt x="538530" y="3962"/>
                </a:lnTo>
                <a:lnTo>
                  <a:pt x="534568" y="4965"/>
                </a:lnTo>
                <a:lnTo>
                  <a:pt x="526681" y="30606"/>
                </a:lnTo>
                <a:lnTo>
                  <a:pt x="511822" y="53174"/>
                </a:lnTo>
                <a:lnTo>
                  <a:pt x="490207" y="71056"/>
                </a:lnTo>
                <a:lnTo>
                  <a:pt x="469480" y="79946"/>
                </a:lnTo>
                <a:lnTo>
                  <a:pt x="465518" y="80886"/>
                </a:lnTo>
                <a:lnTo>
                  <a:pt x="448754" y="82842"/>
                </a:lnTo>
                <a:lnTo>
                  <a:pt x="435254" y="82842"/>
                </a:lnTo>
                <a:lnTo>
                  <a:pt x="413524" y="78930"/>
                </a:lnTo>
                <a:lnTo>
                  <a:pt x="389001" y="65963"/>
                </a:lnTo>
                <a:lnTo>
                  <a:pt x="374078" y="51282"/>
                </a:lnTo>
                <a:lnTo>
                  <a:pt x="371119" y="49199"/>
                </a:lnTo>
                <a:lnTo>
                  <a:pt x="368871" y="49199"/>
                </a:lnTo>
                <a:lnTo>
                  <a:pt x="305625" y="80771"/>
                </a:lnTo>
                <a:lnTo>
                  <a:pt x="250380" y="116306"/>
                </a:lnTo>
                <a:lnTo>
                  <a:pt x="195186" y="161658"/>
                </a:lnTo>
                <a:lnTo>
                  <a:pt x="147929" y="210096"/>
                </a:lnTo>
                <a:lnTo>
                  <a:pt x="103517" y="268262"/>
                </a:lnTo>
                <a:lnTo>
                  <a:pt x="69049" y="325462"/>
                </a:lnTo>
                <a:lnTo>
                  <a:pt x="39433" y="391604"/>
                </a:lnTo>
                <a:lnTo>
                  <a:pt x="18707" y="455625"/>
                </a:lnTo>
                <a:lnTo>
                  <a:pt x="4914" y="523722"/>
                </a:lnTo>
                <a:lnTo>
                  <a:pt x="0" y="580923"/>
                </a:lnTo>
                <a:lnTo>
                  <a:pt x="0" y="626579"/>
                </a:lnTo>
                <a:lnTo>
                  <a:pt x="952" y="661111"/>
                </a:lnTo>
                <a:lnTo>
                  <a:pt x="10833" y="730161"/>
                </a:lnTo>
                <a:lnTo>
                  <a:pt x="28536" y="798258"/>
                </a:lnTo>
                <a:lnTo>
                  <a:pt x="53238" y="861326"/>
                </a:lnTo>
                <a:lnTo>
                  <a:pt x="84797" y="921550"/>
                </a:lnTo>
                <a:lnTo>
                  <a:pt x="124536" y="980414"/>
                </a:lnTo>
                <a:lnTo>
                  <a:pt x="135077" y="980351"/>
                </a:lnTo>
                <a:lnTo>
                  <a:pt x="144970" y="979411"/>
                </a:lnTo>
                <a:lnTo>
                  <a:pt x="156095" y="979411"/>
                </a:lnTo>
                <a:lnTo>
                  <a:pt x="179844" y="984326"/>
                </a:lnTo>
                <a:lnTo>
                  <a:pt x="203466" y="997115"/>
                </a:lnTo>
                <a:lnTo>
                  <a:pt x="220827" y="1014285"/>
                </a:lnTo>
                <a:lnTo>
                  <a:pt x="234734" y="1039812"/>
                </a:lnTo>
                <a:lnTo>
                  <a:pt x="239712" y="1065568"/>
                </a:lnTo>
                <a:lnTo>
                  <a:pt x="237705" y="1087894"/>
                </a:lnTo>
                <a:lnTo>
                  <a:pt x="237998" y="1093825"/>
                </a:lnTo>
                <a:lnTo>
                  <a:pt x="292354" y="1131188"/>
                </a:lnTo>
                <a:lnTo>
                  <a:pt x="354355" y="1163815"/>
                </a:lnTo>
                <a:lnTo>
                  <a:pt x="419442" y="1189520"/>
                </a:lnTo>
                <a:lnTo>
                  <a:pt x="486473" y="1207287"/>
                </a:lnTo>
                <a:lnTo>
                  <a:pt x="548360" y="1216405"/>
                </a:lnTo>
                <a:lnTo>
                  <a:pt x="579920" y="1218412"/>
                </a:lnTo>
                <a:lnTo>
                  <a:pt x="631202" y="1219072"/>
                </a:lnTo>
                <a:lnTo>
                  <a:pt x="697293" y="1213142"/>
                </a:lnTo>
                <a:lnTo>
                  <a:pt x="764387" y="1199349"/>
                </a:lnTo>
                <a:lnTo>
                  <a:pt x="831481" y="1177670"/>
                </a:lnTo>
                <a:lnTo>
                  <a:pt x="895553" y="1148067"/>
                </a:lnTo>
                <a:lnTo>
                  <a:pt x="958570" y="1109510"/>
                </a:lnTo>
                <a:lnTo>
                  <a:pt x="1011859" y="1068057"/>
                </a:lnTo>
                <a:lnTo>
                  <a:pt x="1061135" y="1018793"/>
                </a:lnTo>
                <a:lnTo>
                  <a:pt x="1103591" y="966495"/>
                </a:lnTo>
                <a:lnTo>
                  <a:pt x="1142022" y="906271"/>
                </a:lnTo>
                <a:lnTo>
                  <a:pt x="1171816" y="844270"/>
                </a:lnTo>
                <a:lnTo>
                  <a:pt x="1171816" y="841603"/>
                </a:lnTo>
                <a:lnTo>
                  <a:pt x="1156182" y="819632"/>
                </a:lnTo>
                <a:close/>
              </a:path>
            </a:pathLst>
          </a:custGeom>
          <a:solidFill>
            <a:srgbClr val="49B66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1" name="object 1811"/>
          <p:cNvSpPr/>
          <p:nvPr/>
        </p:nvSpPr>
        <p:spPr>
          <a:xfrm>
            <a:off x="1912341" y="2572395"/>
            <a:ext cx="156514" cy="185762"/>
          </a:xfrm>
          <a:custGeom>
            <a:avLst/>
            <a:gdLst/>
            <a:ahLst/>
            <a:cxnLst/>
            <a:rect l="l" t="t" r="r" b="b"/>
            <a:pathLst>
              <a:path w="156514" h="185762">
                <a:moveTo>
                  <a:pt x="156032" y="163791"/>
                </a:moveTo>
                <a:lnTo>
                  <a:pt x="156514" y="162255"/>
                </a:lnTo>
                <a:lnTo>
                  <a:pt x="29603" y="184759"/>
                </a:lnTo>
                <a:lnTo>
                  <a:pt x="28486" y="182867"/>
                </a:lnTo>
                <a:lnTo>
                  <a:pt x="939" y="26885"/>
                </a:lnTo>
                <a:lnTo>
                  <a:pt x="939" y="23685"/>
                </a:lnTo>
                <a:lnTo>
                  <a:pt x="1600" y="23329"/>
                </a:lnTo>
                <a:lnTo>
                  <a:pt x="116357" y="2959"/>
                </a:lnTo>
                <a:lnTo>
                  <a:pt x="127076" y="533"/>
                </a:lnTo>
                <a:lnTo>
                  <a:pt x="126250" y="0"/>
                </a:lnTo>
                <a:lnTo>
                  <a:pt x="0" y="22682"/>
                </a:lnTo>
                <a:lnTo>
                  <a:pt x="0" y="27889"/>
                </a:lnTo>
                <a:lnTo>
                  <a:pt x="27470" y="183819"/>
                </a:lnTo>
                <a:lnTo>
                  <a:pt x="28600" y="185762"/>
                </a:lnTo>
                <a:lnTo>
                  <a:pt x="32512" y="185407"/>
                </a:lnTo>
                <a:lnTo>
                  <a:pt x="156032" y="16379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2" name="object 1812"/>
          <p:cNvSpPr/>
          <p:nvPr/>
        </p:nvSpPr>
        <p:spPr>
          <a:xfrm>
            <a:off x="2036466" y="2157042"/>
            <a:ext cx="238760" cy="93802"/>
          </a:xfrm>
          <a:custGeom>
            <a:avLst/>
            <a:gdLst/>
            <a:ahLst/>
            <a:cxnLst/>
            <a:rect l="l" t="t" r="r" b="b"/>
            <a:pathLst>
              <a:path w="238760" h="93802">
                <a:moveTo>
                  <a:pt x="235864" y="10236"/>
                </a:moveTo>
                <a:lnTo>
                  <a:pt x="237820" y="20180"/>
                </a:lnTo>
                <a:lnTo>
                  <a:pt x="237820" y="23736"/>
                </a:lnTo>
                <a:lnTo>
                  <a:pt x="235864" y="35648"/>
                </a:lnTo>
                <a:lnTo>
                  <a:pt x="230835" y="44411"/>
                </a:lnTo>
                <a:lnTo>
                  <a:pt x="221056" y="53352"/>
                </a:lnTo>
                <a:lnTo>
                  <a:pt x="213182" y="57378"/>
                </a:lnTo>
                <a:lnTo>
                  <a:pt x="40614" y="87820"/>
                </a:lnTo>
                <a:lnTo>
                  <a:pt x="40792" y="88823"/>
                </a:lnTo>
                <a:lnTo>
                  <a:pt x="37719" y="90957"/>
                </a:lnTo>
                <a:lnTo>
                  <a:pt x="26758" y="92786"/>
                </a:lnTo>
                <a:lnTo>
                  <a:pt x="19177" y="92786"/>
                </a:lnTo>
                <a:lnTo>
                  <a:pt x="9232" y="90893"/>
                </a:lnTo>
                <a:lnTo>
                  <a:pt x="0" y="85445"/>
                </a:lnTo>
                <a:lnTo>
                  <a:pt x="406" y="86804"/>
                </a:lnTo>
                <a:lnTo>
                  <a:pt x="4140" y="89115"/>
                </a:lnTo>
                <a:lnTo>
                  <a:pt x="5854" y="91186"/>
                </a:lnTo>
                <a:lnTo>
                  <a:pt x="18173" y="93802"/>
                </a:lnTo>
                <a:lnTo>
                  <a:pt x="27711" y="93802"/>
                </a:lnTo>
                <a:lnTo>
                  <a:pt x="38608" y="91846"/>
                </a:lnTo>
                <a:lnTo>
                  <a:pt x="43459" y="88823"/>
                </a:lnTo>
                <a:lnTo>
                  <a:pt x="192455" y="62230"/>
                </a:lnTo>
                <a:lnTo>
                  <a:pt x="208203" y="62230"/>
                </a:lnTo>
                <a:lnTo>
                  <a:pt x="217144" y="60274"/>
                </a:lnTo>
                <a:lnTo>
                  <a:pt x="229882" y="52336"/>
                </a:lnTo>
                <a:lnTo>
                  <a:pt x="234556" y="51333"/>
                </a:lnTo>
                <a:lnTo>
                  <a:pt x="230771" y="50393"/>
                </a:lnTo>
                <a:lnTo>
                  <a:pt x="234861" y="46418"/>
                </a:lnTo>
                <a:lnTo>
                  <a:pt x="235381" y="43167"/>
                </a:lnTo>
                <a:lnTo>
                  <a:pt x="227863" y="52285"/>
                </a:lnTo>
                <a:lnTo>
                  <a:pt x="216141" y="59334"/>
                </a:lnTo>
                <a:lnTo>
                  <a:pt x="207264" y="61226"/>
                </a:lnTo>
                <a:lnTo>
                  <a:pt x="198259" y="61226"/>
                </a:lnTo>
                <a:lnTo>
                  <a:pt x="214185" y="58318"/>
                </a:lnTo>
                <a:lnTo>
                  <a:pt x="222059" y="54356"/>
                </a:lnTo>
                <a:lnTo>
                  <a:pt x="231838" y="45415"/>
                </a:lnTo>
                <a:lnTo>
                  <a:pt x="236867" y="36652"/>
                </a:lnTo>
                <a:lnTo>
                  <a:pt x="238760" y="24752"/>
                </a:lnTo>
                <a:lnTo>
                  <a:pt x="238760" y="19126"/>
                </a:lnTo>
                <a:lnTo>
                  <a:pt x="236867" y="9232"/>
                </a:lnTo>
                <a:lnTo>
                  <a:pt x="231241" y="50"/>
                </a:lnTo>
                <a:lnTo>
                  <a:pt x="230530" y="0"/>
                </a:lnTo>
                <a:lnTo>
                  <a:pt x="235864" y="102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3" name="object 1813"/>
          <p:cNvSpPr/>
          <p:nvPr/>
        </p:nvSpPr>
        <p:spPr>
          <a:xfrm>
            <a:off x="2021715" y="2172909"/>
            <a:ext cx="54063" cy="76923"/>
          </a:xfrm>
          <a:custGeom>
            <a:avLst/>
            <a:gdLst/>
            <a:ahLst/>
            <a:cxnLst/>
            <a:rect l="l" t="t" r="r" b="b"/>
            <a:pathLst>
              <a:path w="54063" h="76923">
                <a:moveTo>
                  <a:pt x="1244" y="39319"/>
                </a:moveTo>
                <a:lnTo>
                  <a:pt x="1066" y="37477"/>
                </a:lnTo>
                <a:lnTo>
                  <a:pt x="2006" y="30619"/>
                </a:lnTo>
                <a:lnTo>
                  <a:pt x="3606" y="26238"/>
                </a:lnTo>
                <a:lnTo>
                  <a:pt x="3962" y="23622"/>
                </a:lnTo>
                <a:lnTo>
                  <a:pt x="7937" y="16764"/>
                </a:lnTo>
                <a:lnTo>
                  <a:pt x="10604" y="14744"/>
                </a:lnTo>
                <a:lnTo>
                  <a:pt x="11963" y="11963"/>
                </a:lnTo>
                <a:lnTo>
                  <a:pt x="15697" y="8699"/>
                </a:lnTo>
                <a:lnTo>
                  <a:pt x="18415" y="7518"/>
                </a:lnTo>
                <a:lnTo>
                  <a:pt x="19723" y="5867"/>
                </a:lnTo>
                <a:lnTo>
                  <a:pt x="29603" y="1955"/>
                </a:lnTo>
                <a:lnTo>
                  <a:pt x="42227" y="889"/>
                </a:lnTo>
                <a:lnTo>
                  <a:pt x="43230" y="469"/>
                </a:lnTo>
                <a:lnTo>
                  <a:pt x="33578" y="0"/>
                </a:lnTo>
                <a:lnTo>
                  <a:pt x="23685" y="1955"/>
                </a:lnTo>
                <a:lnTo>
                  <a:pt x="11785" y="9766"/>
                </a:lnTo>
                <a:lnTo>
                  <a:pt x="5384" y="17462"/>
                </a:lnTo>
                <a:lnTo>
                  <a:pt x="63" y="30556"/>
                </a:lnTo>
                <a:lnTo>
                  <a:pt x="0" y="46723"/>
                </a:lnTo>
                <a:lnTo>
                  <a:pt x="4025" y="57556"/>
                </a:lnTo>
                <a:lnTo>
                  <a:pt x="13500" y="68935"/>
                </a:lnTo>
                <a:lnTo>
                  <a:pt x="14744" y="69583"/>
                </a:lnTo>
                <a:lnTo>
                  <a:pt x="23977" y="75031"/>
                </a:lnTo>
                <a:lnTo>
                  <a:pt x="33934" y="76923"/>
                </a:lnTo>
                <a:lnTo>
                  <a:pt x="41516" y="76923"/>
                </a:lnTo>
                <a:lnTo>
                  <a:pt x="52463" y="75082"/>
                </a:lnTo>
                <a:lnTo>
                  <a:pt x="54063" y="73609"/>
                </a:lnTo>
                <a:lnTo>
                  <a:pt x="46431" y="74968"/>
                </a:lnTo>
                <a:lnTo>
                  <a:pt x="32931" y="74968"/>
                </a:lnTo>
                <a:lnTo>
                  <a:pt x="24752" y="73304"/>
                </a:lnTo>
                <a:lnTo>
                  <a:pt x="17767" y="69405"/>
                </a:lnTo>
                <a:lnTo>
                  <a:pt x="17475" y="68757"/>
                </a:lnTo>
                <a:lnTo>
                  <a:pt x="14681" y="67564"/>
                </a:lnTo>
                <a:lnTo>
                  <a:pt x="8877" y="61531"/>
                </a:lnTo>
                <a:lnTo>
                  <a:pt x="8585" y="59867"/>
                </a:lnTo>
                <a:lnTo>
                  <a:pt x="6273" y="57264"/>
                </a:lnTo>
                <a:lnTo>
                  <a:pt x="3022" y="50634"/>
                </a:lnTo>
                <a:lnTo>
                  <a:pt x="1244" y="39319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4" name="object 1814"/>
          <p:cNvSpPr/>
          <p:nvPr/>
        </p:nvSpPr>
        <p:spPr>
          <a:xfrm>
            <a:off x="1913290" y="2572929"/>
            <a:ext cx="155562" cy="184226"/>
          </a:xfrm>
          <a:custGeom>
            <a:avLst/>
            <a:gdLst/>
            <a:ahLst/>
            <a:cxnLst/>
            <a:rect l="l" t="t" r="r" b="b"/>
            <a:pathLst>
              <a:path w="155562" h="184226">
                <a:moveTo>
                  <a:pt x="0" y="23152"/>
                </a:moveTo>
                <a:lnTo>
                  <a:pt x="0" y="26352"/>
                </a:lnTo>
                <a:lnTo>
                  <a:pt x="27533" y="182333"/>
                </a:lnTo>
                <a:lnTo>
                  <a:pt x="28663" y="184226"/>
                </a:lnTo>
                <a:lnTo>
                  <a:pt x="155562" y="161721"/>
                </a:lnTo>
                <a:lnTo>
                  <a:pt x="155562" y="161074"/>
                </a:lnTo>
                <a:lnTo>
                  <a:pt x="151891" y="143776"/>
                </a:lnTo>
                <a:lnTo>
                  <a:pt x="126784" y="0"/>
                </a:lnTo>
                <a:lnTo>
                  <a:pt x="126136" y="0"/>
                </a:lnTo>
                <a:lnTo>
                  <a:pt x="115417" y="2425"/>
                </a:lnTo>
                <a:lnTo>
                  <a:pt x="647" y="22796"/>
                </a:lnTo>
                <a:lnTo>
                  <a:pt x="0" y="23152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5" name="object 1815"/>
          <p:cNvSpPr/>
          <p:nvPr/>
        </p:nvSpPr>
        <p:spPr>
          <a:xfrm>
            <a:off x="1742617" y="2192632"/>
            <a:ext cx="47320" cy="105994"/>
          </a:xfrm>
          <a:custGeom>
            <a:avLst/>
            <a:gdLst/>
            <a:ahLst/>
            <a:cxnLst/>
            <a:rect l="l" t="t" r="r" b="b"/>
            <a:pathLst>
              <a:path w="47320" h="105994">
                <a:moveTo>
                  <a:pt x="11493" y="2781"/>
                </a:moveTo>
                <a:lnTo>
                  <a:pt x="533" y="4495"/>
                </a:lnTo>
                <a:lnTo>
                  <a:pt x="0" y="5029"/>
                </a:lnTo>
                <a:lnTo>
                  <a:pt x="11849" y="74320"/>
                </a:lnTo>
                <a:lnTo>
                  <a:pt x="15214" y="75031"/>
                </a:lnTo>
                <a:lnTo>
                  <a:pt x="11785" y="75971"/>
                </a:lnTo>
                <a:lnTo>
                  <a:pt x="16459" y="105994"/>
                </a:lnTo>
                <a:lnTo>
                  <a:pt x="36537" y="102616"/>
                </a:lnTo>
                <a:lnTo>
                  <a:pt x="47320" y="100253"/>
                </a:lnTo>
                <a:lnTo>
                  <a:pt x="41389" y="70459"/>
                </a:lnTo>
                <a:lnTo>
                  <a:pt x="40449" y="69392"/>
                </a:lnTo>
                <a:lnTo>
                  <a:pt x="28727" y="2247"/>
                </a:lnTo>
                <a:lnTo>
                  <a:pt x="27889" y="0"/>
                </a:lnTo>
                <a:lnTo>
                  <a:pt x="18770" y="939"/>
                </a:lnTo>
                <a:lnTo>
                  <a:pt x="16522" y="1828"/>
                </a:lnTo>
                <a:lnTo>
                  <a:pt x="18592" y="5676"/>
                </a:lnTo>
                <a:lnTo>
                  <a:pt x="19596" y="9588"/>
                </a:lnTo>
                <a:lnTo>
                  <a:pt x="20256" y="13436"/>
                </a:lnTo>
                <a:lnTo>
                  <a:pt x="20612" y="14503"/>
                </a:lnTo>
                <a:lnTo>
                  <a:pt x="21196" y="19354"/>
                </a:lnTo>
                <a:lnTo>
                  <a:pt x="21615" y="20421"/>
                </a:lnTo>
                <a:lnTo>
                  <a:pt x="22212" y="25285"/>
                </a:lnTo>
                <a:lnTo>
                  <a:pt x="22567" y="26352"/>
                </a:lnTo>
                <a:lnTo>
                  <a:pt x="23215" y="30200"/>
                </a:lnTo>
                <a:lnTo>
                  <a:pt x="23571" y="31267"/>
                </a:lnTo>
                <a:lnTo>
                  <a:pt x="24155" y="36118"/>
                </a:lnTo>
                <a:lnTo>
                  <a:pt x="24574" y="37185"/>
                </a:lnTo>
                <a:lnTo>
                  <a:pt x="25171" y="42037"/>
                </a:lnTo>
                <a:lnTo>
                  <a:pt x="25527" y="43103"/>
                </a:lnTo>
                <a:lnTo>
                  <a:pt x="26174" y="46951"/>
                </a:lnTo>
                <a:lnTo>
                  <a:pt x="26530" y="48018"/>
                </a:lnTo>
                <a:lnTo>
                  <a:pt x="27127" y="52882"/>
                </a:lnTo>
                <a:lnTo>
                  <a:pt x="27533" y="53936"/>
                </a:lnTo>
                <a:lnTo>
                  <a:pt x="28130" y="58801"/>
                </a:lnTo>
                <a:lnTo>
                  <a:pt x="28486" y="59918"/>
                </a:lnTo>
                <a:lnTo>
                  <a:pt x="29083" y="63715"/>
                </a:lnTo>
                <a:lnTo>
                  <a:pt x="29489" y="64833"/>
                </a:lnTo>
                <a:lnTo>
                  <a:pt x="30022" y="69697"/>
                </a:lnTo>
                <a:lnTo>
                  <a:pt x="30314" y="72478"/>
                </a:lnTo>
                <a:lnTo>
                  <a:pt x="22440" y="73482"/>
                </a:lnTo>
                <a:lnTo>
                  <a:pt x="21082" y="74320"/>
                </a:lnTo>
                <a:lnTo>
                  <a:pt x="16700" y="73952"/>
                </a:lnTo>
                <a:lnTo>
                  <a:pt x="21437" y="73660"/>
                </a:lnTo>
                <a:lnTo>
                  <a:pt x="21615" y="69761"/>
                </a:lnTo>
                <a:lnTo>
                  <a:pt x="21196" y="68694"/>
                </a:lnTo>
                <a:lnTo>
                  <a:pt x="20612" y="63830"/>
                </a:lnTo>
                <a:lnTo>
                  <a:pt x="20193" y="62763"/>
                </a:lnTo>
                <a:lnTo>
                  <a:pt x="19596" y="57912"/>
                </a:lnTo>
                <a:lnTo>
                  <a:pt x="19253" y="56845"/>
                </a:lnTo>
                <a:lnTo>
                  <a:pt x="18592" y="52997"/>
                </a:lnTo>
                <a:lnTo>
                  <a:pt x="18237" y="51930"/>
                </a:lnTo>
                <a:lnTo>
                  <a:pt x="17653" y="47078"/>
                </a:lnTo>
                <a:lnTo>
                  <a:pt x="17233" y="46012"/>
                </a:lnTo>
                <a:lnTo>
                  <a:pt x="16637" y="41148"/>
                </a:lnTo>
                <a:lnTo>
                  <a:pt x="16281" y="40081"/>
                </a:lnTo>
                <a:lnTo>
                  <a:pt x="15633" y="36233"/>
                </a:lnTo>
                <a:lnTo>
                  <a:pt x="15278" y="35166"/>
                </a:lnTo>
                <a:lnTo>
                  <a:pt x="14681" y="30314"/>
                </a:lnTo>
                <a:lnTo>
                  <a:pt x="14274" y="29248"/>
                </a:lnTo>
                <a:lnTo>
                  <a:pt x="13677" y="24396"/>
                </a:lnTo>
                <a:lnTo>
                  <a:pt x="13322" y="23266"/>
                </a:lnTo>
                <a:lnTo>
                  <a:pt x="12674" y="19481"/>
                </a:lnTo>
                <a:lnTo>
                  <a:pt x="12319" y="18351"/>
                </a:lnTo>
                <a:lnTo>
                  <a:pt x="11722" y="13500"/>
                </a:lnTo>
                <a:lnTo>
                  <a:pt x="11315" y="12496"/>
                </a:lnTo>
                <a:lnTo>
                  <a:pt x="10833" y="4914"/>
                </a:lnTo>
                <a:lnTo>
                  <a:pt x="11493" y="2781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6" name="object 1816"/>
          <p:cNvSpPr/>
          <p:nvPr/>
        </p:nvSpPr>
        <p:spPr>
          <a:xfrm>
            <a:off x="1782886" y="2185763"/>
            <a:ext cx="47320" cy="105879"/>
          </a:xfrm>
          <a:custGeom>
            <a:avLst/>
            <a:gdLst/>
            <a:ahLst/>
            <a:cxnLst/>
            <a:rect l="l" t="t" r="r" b="b"/>
            <a:pathLst>
              <a:path w="47320" h="105879">
                <a:moveTo>
                  <a:pt x="12077" y="74256"/>
                </a:moveTo>
                <a:lnTo>
                  <a:pt x="12026" y="79171"/>
                </a:lnTo>
                <a:lnTo>
                  <a:pt x="16586" y="105879"/>
                </a:lnTo>
                <a:lnTo>
                  <a:pt x="46609" y="100609"/>
                </a:lnTo>
                <a:lnTo>
                  <a:pt x="47320" y="100076"/>
                </a:lnTo>
                <a:lnTo>
                  <a:pt x="41567" y="70408"/>
                </a:lnTo>
                <a:lnTo>
                  <a:pt x="40627" y="69392"/>
                </a:lnTo>
                <a:lnTo>
                  <a:pt x="28130" y="0"/>
                </a:lnTo>
                <a:lnTo>
                  <a:pt x="17881" y="876"/>
                </a:lnTo>
                <a:lnTo>
                  <a:pt x="16586" y="1765"/>
                </a:lnTo>
                <a:lnTo>
                  <a:pt x="18770" y="4546"/>
                </a:lnTo>
                <a:lnTo>
                  <a:pt x="19431" y="8458"/>
                </a:lnTo>
                <a:lnTo>
                  <a:pt x="19786" y="9588"/>
                </a:lnTo>
                <a:lnTo>
                  <a:pt x="20370" y="13373"/>
                </a:lnTo>
                <a:lnTo>
                  <a:pt x="20789" y="14503"/>
                </a:lnTo>
                <a:lnTo>
                  <a:pt x="21374" y="19354"/>
                </a:lnTo>
                <a:lnTo>
                  <a:pt x="21793" y="20370"/>
                </a:lnTo>
                <a:lnTo>
                  <a:pt x="22326" y="25222"/>
                </a:lnTo>
                <a:lnTo>
                  <a:pt x="22745" y="26352"/>
                </a:lnTo>
                <a:lnTo>
                  <a:pt x="23329" y="30137"/>
                </a:lnTo>
                <a:lnTo>
                  <a:pt x="23749" y="31254"/>
                </a:lnTo>
                <a:lnTo>
                  <a:pt x="24333" y="36118"/>
                </a:lnTo>
                <a:lnTo>
                  <a:pt x="24688" y="37185"/>
                </a:lnTo>
                <a:lnTo>
                  <a:pt x="25285" y="42037"/>
                </a:lnTo>
                <a:lnTo>
                  <a:pt x="25704" y="43103"/>
                </a:lnTo>
                <a:lnTo>
                  <a:pt x="26289" y="46951"/>
                </a:lnTo>
                <a:lnTo>
                  <a:pt x="26708" y="48018"/>
                </a:lnTo>
                <a:lnTo>
                  <a:pt x="27305" y="52870"/>
                </a:lnTo>
                <a:lnTo>
                  <a:pt x="27660" y="53936"/>
                </a:lnTo>
                <a:lnTo>
                  <a:pt x="28244" y="58801"/>
                </a:lnTo>
                <a:lnTo>
                  <a:pt x="28663" y="59867"/>
                </a:lnTo>
                <a:lnTo>
                  <a:pt x="29260" y="63715"/>
                </a:lnTo>
                <a:lnTo>
                  <a:pt x="29667" y="64782"/>
                </a:lnTo>
                <a:lnTo>
                  <a:pt x="30200" y="72364"/>
                </a:lnTo>
                <a:lnTo>
                  <a:pt x="22567" y="73482"/>
                </a:lnTo>
                <a:lnTo>
                  <a:pt x="21907" y="73367"/>
                </a:lnTo>
                <a:lnTo>
                  <a:pt x="21729" y="69697"/>
                </a:lnTo>
                <a:lnTo>
                  <a:pt x="21374" y="68630"/>
                </a:lnTo>
                <a:lnTo>
                  <a:pt x="20789" y="63766"/>
                </a:lnTo>
                <a:lnTo>
                  <a:pt x="20370" y="62699"/>
                </a:lnTo>
                <a:lnTo>
                  <a:pt x="19786" y="57848"/>
                </a:lnTo>
                <a:lnTo>
                  <a:pt x="19431" y="56781"/>
                </a:lnTo>
                <a:lnTo>
                  <a:pt x="18770" y="52933"/>
                </a:lnTo>
                <a:lnTo>
                  <a:pt x="18415" y="51866"/>
                </a:lnTo>
                <a:lnTo>
                  <a:pt x="17830" y="47015"/>
                </a:lnTo>
                <a:lnTo>
                  <a:pt x="17411" y="45948"/>
                </a:lnTo>
                <a:lnTo>
                  <a:pt x="16814" y="41084"/>
                </a:lnTo>
                <a:lnTo>
                  <a:pt x="16459" y="40030"/>
                </a:lnTo>
                <a:lnTo>
                  <a:pt x="15811" y="36169"/>
                </a:lnTo>
                <a:lnTo>
                  <a:pt x="15455" y="35115"/>
                </a:lnTo>
                <a:lnTo>
                  <a:pt x="14859" y="30251"/>
                </a:lnTo>
                <a:lnTo>
                  <a:pt x="14452" y="29184"/>
                </a:lnTo>
                <a:lnTo>
                  <a:pt x="13855" y="24333"/>
                </a:lnTo>
                <a:lnTo>
                  <a:pt x="13500" y="23266"/>
                </a:lnTo>
                <a:lnTo>
                  <a:pt x="12852" y="19418"/>
                </a:lnTo>
                <a:lnTo>
                  <a:pt x="12496" y="18351"/>
                </a:lnTo>
                <a:lnTo>
                  <a:pt x="11899" y="13500"/>
                </a:lnTo>
                <a:lnTo>
                  <a:pt x="11493" y="12433"/>
                </a:lnTo>
                <a:lnTo>
                  <a:pt x="11074" y="4914"/>
                </a:lnTo>
                <a:lnTo>
                  <a:pt x="11493" y="2603"/>
                </a:lnTo>
                <a:lnTo>
                  <a:pt x="1066" y="3784"/>
                </a:lnTo>
                <a:lnTo>
                  <a:pt x="0" y="4851"/>
                </a:lnTo>
                <a:lnTo>
                  <a:pt x="12077" y="74256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7" name="object 1817"/>
          <p:cNvSpPr/>
          <p:nvPr/>
        </p:nvSpPr>
        <p:spPr>
          <a:xfrm>
            <a:off x="2015851" y="2088634"/>
            <a:ext cx="247230" cy="102870"/>
          </a:xfrm>
          <a:custGeom>
            <a:avLst/>
            <a:gdLst/>
            <a:ahLst/>
            <a:cxnLst/>
            <a:rect l="l" t="t" r="r" b="b"/>
            <a:pathLst>
              <a:path w="247230" h="102869">
                <a:moveTo>
                  <a:pt x="17348" y="91909"/>
                </a:moveTo>
                <a:lnTo>
                  <a:pt x="28549" y="85217"/>
                </a:lnTo>
                <a:lnTo>
                  <a:pt x="38493" y="83324"/>
                </a:lnTo>
                <a:lnTo>
                  <a:pt x="50393" y="83680"/>
                </a:lnTo>
                <a:lnTo>
                  <a:pt x="153847" y="65557"/>
                </a:lnTo>
                <a:lnTo>
                  <a:pt x="202234" y="56730"/>
                </a:lnTo>
                <a:lnTo>
                  <a:pt x="208153" y="53721"/>
                </a:lnTo>
                <a:lnTo>
                  <a:pt x="217982" y="51765"/>
                </a:lnTo>
                <a:lnTo>
                  <a:pt x="228168" y="51765"/>
                </a:lnTo>
                <a:lnTo>
                  <a:pt x="237413" y="53594"/>
                </a:lnTo>
                <a:lnTo>
                  <a:pt x="241134" y="53416"/>
                </a:lnTo>
                <a:lnTo>
                  <a:pt x="242201" y="56261"/>
                </a:lnTo>
                <a:lnTo>
                  <a:pt x="247230" y="60109"/>
                </a:lnTo>
                <a:lnTo>
                  <a:pt x="237286" y="0"/>
                </a:lnTo>
                <a:lnTo>
                  <a:pt x="236639" y="0"/>
                </a:lnTo>
                <a:lnTo>
                  <a:pt x="231775" y="1422"/>
                </a:lnTo>
                <a:lnTo>
                  <a:pt x="533" y="42405"/>
                </a:lnTo>
                <a:lnTo>
                  <a:pt x="0" y="46075"/>
                </a:lnTo>
                <a:lnTo>
                  <a:pt x="10426" y="102870"/>
                </a:lnTo>
                <a:lnTo>
                  <a:pt x="10718" y="100088"/>
                </a:lnTo>
                <a:lnTo>
                  <a:pt x="13627" y="96710"/>
                </a:lnTo>
                <a:lnTo>
                  <a:pt x="13741" y="94107"/>
                </a:lnTo>
                <a:lnTo>
                  <a:pt x="14566" y="92913"/>
                </a:lnTo>
                <a:lnTo>
                  <a:pt x="17348" y="91909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8" name="object 1818"/>
          <p:cNvSpPr/>
          <p:nvPr/>
        </p:nvSpPr>
        <p:spPr>
          <a:xfrm>
            <a:off x="1739651" y="2088172"/>
            <a:ext cx="512838" cy="234086"/>
          </a:xfrm>
          <a:custGeom>
            <a:avLst/>
            <a:gdLst/>
            <a:ahLst/>
            <a:cxnLst/>
            <a:rect l="l" t="t" r="r" b="b"/>
            <a:pathLst>
              <a:path w="512838" h="234086">
                <a:moveTo>
                  <a:pt x="12204" y="169595"/>
                </a:moveTo>
                <a:lnTo>
                  <a:pt x="13868" y="184696"/>
                </a:lnTo>
                <a:lnTo>
                  <a:pt x="18122" y="209270"/>
                </a:lnTo>
                <a:lnTo>
                  <a:pt x="0" y="212940"/>
                </a:lnTo>
                <a:lnTo>
                  <a:pt x="63" y="217208"/>
                </a:lnTo>
                <a:lnTo>
                  <a:pt x="3022" y="234086"/>
                </a:lnTo>
                <a:lnTo>
                  <a:pt x="2971" y="228104"/>
                </a:lnTo>
                <a:lnTo>
                  <a:pt x="901" y="213944"/>
                </a:lnTo>
                <a:lnTo>
                  <a:pt x="19430" y="210451"/>
                </a:lnTo>
                <a:lnTo>
                  <a:pt x="14744" y="180428"/>
                </a:lnTo>
                <a:lnTo>
                  <a:pt x="18186" y="179489"/>
                </a:lnTo>
                <a:lnTo>
                  <a:pt x="14808" y="178777"/>
                </a:lnTo>
                <a:lnTo>
                  <a:pt x="2971" y="109486"/>
                </a:lnTo>
                <a:lnTo>
                  <a:pt x="3505" y="108953"/>
                </a:lnTo>
                <a:lnTo>
                  <a:pt x="14452" y="107238"/>
                </a:lnTo>
                <a:lnTo>
                  <a:pt x="15824" y="106349"/>
                </a:lnTo>
                <a:lnTo>
                  <a:pt x="19494" y="106286"/>
                </a:lnTo>
                <a:lnTo>
                  <a:pt x="21742" y="105397"/>
                </a:lnTo>
                <a:lnTo>
                  <a:pt x="30860" y="104457"/>
                </a:lnTo>
                <a:lnTo>
                  <a:pt x="31686" y="106705"/>
                </a:lnTo>
                <a:lnTo>
                  <a:pt x="43408" y="173863"/>
                </a:lnTo>
                <a:lnTo>
                  <a:pt x="44361" y="174929"/>
                </a:lnTo>
                <a:lnTo>
                  <a:pt x="50279" y="204711"/>
                </a:lnTo>
                <a:lnTo>
                  <a:pt x="59816" y="203466"/>
                </a:lnTo>
                <a:lnTo>
                  <a:pt x="55257" y="176758"/>
                </a:lnTo>
                <a:lnTo>
                  <a:pt x="55321" y="171843"/>
                </a:lnTo>
                <a:lnTo>
                  <a:pt x="43230" y="102438"/>
                </a:lnTo>
                <a:lnTo>
                  <a:pt x="44297" y="101371"/>
                </a:lnTo>
                <a:lnTo>
                  <a:pt x="54724" y="100190"/>
                </a:lnTo>
                <a:lnTo>
                  <a:pt x="55371" y="99606"/>
                </a:lnTo>
                <a:lnTo>
                  <a:pt x="59816" y="99364"/>
                </a:lnTo>
                <a:lnTo>
                  <a:pt x="61125" y="98475"/>
                </a:lnTo>
                <a:lnTo>
                  <a:pt x="71361" y="97586"/>
                </a:lnTo>
                <a:lnTo>
                  <a:pt x="83858" y="166992"/>
                </a:lnTo>
                <a:lnTo>
                  <a:pt x="84810" y="167995"/>
                </a:lnTo>
                <a:lnTo>
                  <a:pt x="90550" y="197662"/>
                </a:lnTo>
                <a:lnTo>
                  <a:pt x="94691" y="197192"/>
                </a:lnTo>
                <a:lnTo>
                  <a:pt x="295922" y="161721"/>
                </a:lnTo>
                <a:lnTo>
                  <a:pt x="296633" y="161124"/>
                </a:lnTo>
                <a:lnTo>
                  <a:pt x="295567" y="153670"/>
                </a:lnTo>
                <a:lnTo>
                  <a:pt x="286092" y="142290"/>
                </a:lnTo>
                <a:lnTo>
                  <a:pt x="282066" y="131457"/>
                </a:lnTo>
                <a:lnTo>
                  <a:pt x="282117" y="115290"/>
                </a:lnTo>
                <a:lnTo>
                  <a:pt x="286626" y="103327"/>
                </a:lnTo>
                <a:lnTo>
                  <a:pt x="276199" y="46532"/>
                </a:lnTo>
                <a:lnTo>
                  <a:pt x="276732" y="42862"/>
                </a:lnTo>
                <a:lnTo>
                  <a:pt x="507987" y="1892"/>
                </a:lnTo>
                <a:lnTo>
                  <a:pt x="512838" y="469"/>
                </a:lnTo>
                <a:lnTo>
                  <a:pt x="511949" y="0"/>
                </a:lnTo>
                <a:lnTo>
                  <a:pt x="277088" y="41262"/>
                </a:lnTo>
                <a:lnTo>
                  <a:pt x="275259" y="42329"/>
                </a:lnTo>
                <a:lnTo>
                  <a:pt x="275259" y="47599"/>
                </a:lnTo>
                <a:lnTo>
                  <a:pt x="284073" y="97878"/>
                </a:lnTo>
                <a:lnTo>
                  <a:pt x="284137" y="106527"/>
                </a:lnTo>
                <a:lnTo>
                  <a:pt x="281114" y="114287"/>
                </a:lnTo>
                <a:lnTo>
                  <a:pt x="281050" y="132461"/>
                </a:lnTo>
                <a:lnTo>
                  <a:pt x="285089" y="143243"/>
                </a:lnTo>
                <a:lnTo>
                  <a:pt x="293903" y="154139"/>
                </a:lnTo>
                <a:lnTo>
                  <a:pt x="295033" y="160705"/>
                </a:lnTo>
                <a:lnTo>
                  <a:pt x="114477" y="192684"/>
                </a:lnTo>
                <a:lnTo>
                  <a:pt x="99733" y="109664"/>
                </a:lnTo>
                <a:lnTo>
                  <a:pt x="76276" y="77863"/>
                </a:lnTo>
                <a:lnTo>
                  <a:pt x="70065" y="77863"/>
                </a:lnTo>
                <a:lnTo>
                  <a:pt x="14808" y="87693"/>
                </a:lnTo>
                <a:lnTo>
                  <a:pt x="12141" y="105752"/>
                </a:lnTo>
                <a:lnTo>
                  <a:pt x="2552" y="107950"/>
                </a:lnTo>
                <a:lnTo>
                  <a:pt x="2019" y="112687"/>
                </a:lnTo>
                <a:lnTo>
                  <a:pt x="12204" y="1695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9" name="object 1819"/>
          <p:cNvSpPr/>
          <p:nvPr/>
        </p:nvSpPr>
        <p:spPr>
          <a:xfrm>
            <a:off x="1961433" y="2730854"/>
            <a:ext cx="9702" cy="1549"/>
          </a:xfrm>
          <a:custGeom>
            <a:avLst/>
            <a:gdLst/>
            <a:ahLst/>
            <a:cxnLst/>
            <a:rect l="l" t="t" r="r" b="b"/>
            <a:pathLst>
              <a:path w="9702" h="1549">
                <a:moveTo>
                  <a:pt x="3429" y="1308"/>
                </a:moveTo>
                <a:lnTo>
                  <a:pt x="9296" y="1549"/>
                </a:lnTo>
                <a:lnTo>
                  <a:pt x="9702" y="952"/>
                </a:lnTo>
                <a:lnTo>
                  <a:pt x="0" y="0"/>
                </a:lnTo>
                <a:lnTo>
                  <a:pt x="3429" y="13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0" name="object 1820"/>
          <p:cNvSpPr/>
          <p:nvPr/>
        </p:nvSpPr>
        <p:spPr>
          <a:xfrm>
            <a:off x="2011942" y="2280385"/>
            <a:ext cx="368871" cy="368935"/>
          </a:xfrm>
          <a:custGeom>
            <a:avLst/>
            <a:gdLst/>
            <a:ahLst/>
            <a:cxnLst/>
            <a:rect l="l" t="t" r="r" b="b"/>
            <a:pathLst>
              <a:path w="368871" h="368935">
                <a:moveTo>
                  <a:pt x="1955" y="155867"/>
                </a:moveTo>
                <a:lnTo>
                  <a:pt x="0" y="175590"/>
                </a:lnTo>
                <a:lnTo>
                  <a:pt x="0" y="195656"/>
                </a:lnTo>
                <a:lnTo>
                  <a:pt x="5867" y="233146"/>
                </a:lnTo>
                <a:lnTo>
                  <a:pt x="14096" y="256540"/>
                </a:lnTo>
                <a:lnTo>
                  <a:pt x="26593" y="281470"/>
                </a:lnTo>
                <a:lnTo>
                  <a:pt x="43345" y="305155"/>
                </a:lnTo>
                <a:lnTo>
                  <a:pt x="63004" y="324942"/>
                </a:lnTo>
                <a:lnTo>
                  <a:pt x="85813" y="341579"/>
                </a:lnTo>
                <a:lnTo>
                  <a:pt x="106832" y="353123"/>
                </a:lnTo>
                <a:lnTo>
                  <a:pt x="137325" y="364083"/>
                </a:lnTo>
                <a:lnTo>
                  <a:pt x="164985" y="368935"/>
                </a:lnTo>
                <a:lnTo>
                  <a:pt x="202171" y="368935"/>
                </a:lnTo>
                <a:lnTo>
                  <a:pt x="218986" y="366979"/>
                </a:lnTo>
                <a:lnTo>
                  <a:pt x="245643" y="360108"/>
                </a:lnTo>
                <a:lnTo>
                  <a:pt x="269265" y="350227"/>
                </a:lnTo>
                <a:lnTo>
                  <a:pt x="293789" y="335292"/>
                </a:lnTo>
                <a:lnTo>
                  <a:pt x="314515" y="317538"/>
                </a:lnTo>
                <a:lnTo>
                  <a:pt x="328307" y="301777"/>
                </a:lnTo>
                <a:lnTo>
                  <a:pt x="337184" y="290944"/>
                </a:lnTo>
                <a:lnTo>
                  <a:pt x="348030" y="273113"/>
                </a:lnTo>
                <a:lnTo>
                  <a:pt x="359041" y="248666"/>
                </a:lnTo>
                <a:lnTo>
                  <a:pt x="366915" y="219049"/>
                </a:lnTo>
                <a:lnTo>
                  <a:pt x="368871" y="201231"/>
                </a:lnTo>
                <a:lnTo>
                  <a:pt x="368871" y="166052"/>
                </a:lnTo>
                <a:lnTo>
                  <a:pt x="363004" y="134429"/>
                </a:lnTo>
                <a:lnTo>
                  <a:pt x="354063" y="109855"/>
                </a:lnTo>
                <a:lnTo>
                  <a:pt x="347141" y="96050"/>
                </a:lnTo>
                <a:lnTo>
                  <a:pt x="338670" y="81788"/>
                </a:lnTo>
                <a:lnTo>
                  <a:pt x="327304" y="66560"/>
                </a:lnTo>
                <a:lnTo>
                  <a:pt x="317944" y="56146"/>
                </a:lnTo>
                <a:lnTo>
                  <a:pt x="307047" y="45427"/>
                </a:lnTo>
                <a:lnTo>
                  <a:pt x="291236" y="33578"/>
                </a:lnTo>
                <a:lnTo>
                  <a:pt x="277444" y="24701"/>
                </a:lnTo>
                <a:lnTo>
                  <a:pt x="258432" y="15100"/>
                </a:lnTo>
                <a:lnTo>
                  <a:pt x="232079" y="5930"/>
                </a:lnTo>
                <a:lnTo>
                  <a:pt x="205435" y="1016"/>
                </a:lnTo>
                <a:lnTo>
                  <a:pt x="177533" y="0"/>
                </a:lnTo>
                <a:lnTo>
                  <a:pt x="150888" y="3022"/>
                </a:lnTo>
                <a:lnTo>
                  <a:pt x="121284" y="10896"/>
                </a:lnTo>
                <a:lnTo>
                  <a:pt x="93687" y="23685"/>
                </a:lnTo>
                <a:lnTo>
                  <a:pt x="72834" y="37426"/>
                </a:lnTo>
                <a:lnTo>
                  <a:pt x="53174" y="54241"/>
                </a:lnTo>
                <a:lnTo>
                  <a:pt x="33515" y="77990"/>
                </a:lnTo>
                <a:lnTo>
                  <a:pt x="20675" y="98666"/>
                </a:lnTo>
                <a:lnTo>
                  <a:pt x="9829" y="124307"/>
                </a:lnTo>
                <a:lnTo>
                  <a:pt x="1955" y="15586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1" name="object 1821"/>
          <p:cNvSpPr/>
          <p:nvPr/>
        </p:nvSpPr>
        <p:spPr>
          <a:xfrm>
            <a:off x="2010754" y="2636173"/>
            <a:ext cx="8597" cy="596"/>
          </a:xfrm>
          <a:custGeom>
            <a:avLst/>
            <a:gdLst/>
            <a:ahLst/>
            <a:cxnLst/>
            <a:rect l="l" t="t" r="r" b="b"/>
            <a:pathLst>
              <a:path w="8597" h="596">
                <a:moveTo>
                  <a:pt x="0" y="0"/>
                </a:moveTo>
                <a:lnTo>
                  <a:pt x="177" y="596"/>
                </a:lnTo>
                <a:lnTo>
                  <a:pt x="8356" y="596"/>
                </a:lnTo>
                <a:lnTo>
                  <a:pt x="8597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2" name="object 1822"/>
          <p:cNvSpPr/>
          <p:nvPr/>
        </p:nvSpPr>
        <p:spPr>
          <a:xfrm>
            <a:off x="2026577" y="2140398"/>
            <a:ext cx="235686" cy="49974"/>
          </a:xfrm>
          <a:custGeom>
            <a:avLst/>
            <a:gdLst/>
            <a:ahLst/>
            <a:cxnLst/>
            <a:rect l="l" t="t" r="r" b="b"/>
            <a:pathLst>
              <a:path w="235686" h="49974">
                <a:moveTo>
                  <a:pt x="28714" y="32511"/>
                </a:moveTo>
                <a:lnTo>
                  <a:pt x="38366" y="32981"/>
                </a:lnTo>
                <a:lnTo>
                  <a:pt x="43522" y="32511"/>
                </a:lnTo>
                <a:lnTo>
                  <a:pt x="192455" y="6095"/>
                </a:lnTo>
                <a:lnTo>
                  <a:pt x="194348" y="5156"/>
                </a:lnTo>
                <a:lnTo>
                  <a:pt x="200393" y="4914"/>
                </a:lnTo>
                <a:lnTo>
                  <a:pt x="205308" y="3898"/>
                </a:lnTo>
                <a:lnTo>
                  <a:pt x="218452" y="3898"/>
                </a:lnTo>
                <a:lnTo>
                  <a:pt x="229349" y="7581"/>
                </a:lnTo>
                <a:lnTo>
                  <a:pt x="228396" y="5854"/>
                </a:lnTo>
                <a:lnTo>
                  <a:pt x="219456" y="2895"/>
                </a:lnTo>
                <a:lnTo>
                  <a:pt x="204292" y="2959"/>
                </a:lnTo>
                <a:lnTo>
                  <a:pt x="196418" y="4381"/>
                </a:lnTo>
                <a:lnTo>
                  <a:pt x="198310" y="2959"/>
                </a:lnTo>
                <a:lnTo>
                  <a:pt x="208267" y="939"/>
                </a:lnTo>
                <a:lnTo>
                  <a:pt x="216433" y="939"/>
                </a:lnTo>
                <a:lnTo>
                  <a:pt x="225374" y="2895"/>
                </a:lnTo>
                <a:lnTo>
                  <a:pt x="229819" y="5321"/>
                </a:lnTo>
                <a:lnTo>
                  <a:pt x="235686" y="8166"/>
                </a:lnTo>
                <a:lnTo>
                  <a:pt x="231482" y="4495"/>
                </a:lnTo>
                <a:lnTo>
                  <a:pt x="226682" y="1828"/>
                </a:lnTo>
                <a:lnTo>
                  <a:pt x="217449" y="0"/>
                </a:lnTo>
                <a:lnTo>
                  <a:pt x="207264" y="0"/>
                </a:lnTo>
                <a:lnTo>
                  <a:pt x="197434" y="1955"/>
                </a:lnTo>
                <a:lnTo>
                  <a:pt x="191503" y="4978"/>
                </a:lnTo>
                <a:lnTo>
                  <a:pt x="143129" y="13792"/>
                </a:lnTo>
                <a:lnTo>
                  <a:pt x="39674" y="31915"/>
                </a:lnTo>
                <a:lnTo>
                  <a:pt x="27762" y="31559"/>
                </a:lnTo>
                <a:lnTo>
                  <a:pt x="17818" y="33451"/>
                </a:lnTo>
                <a:lnTo>
                  <a:pt x="6629" y="40144"/>
                </a:lnTo>
                <a:lnTo>
                  <a:pt x="4025" y="44348"/>
                </a:lnTo>
                <a:lnTo>
                  <a:pt x="2895" y="44945"/>
                </a:lnTo>
                <a:lnTo>
                  <a:pt x="0" y="48323"/>
                </a:lnTo>
                <a:lnTo>
                  <a:pt x="520" y="49974"/>
                </a:lnTo>
                <a:lnTo>
                  <a:pt x="6921" y="42278"/>
                </a:lnTo>
                <a:lnTo>
                  <a:pt x="18821" y="34467"/>
                </a:lnTo>
                <a:lnTo>
                  <a:pt x="28714" y="325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3" name="object 1823"/>
          <p:cNvSpPr/>
          <p:nvPr/>
        </p:nvSpPr>
        <p:spPr>
          <a:xfrm>
            <a:off x="2016508" y="2718009"/>
            <a:ext cx="15875" cy="3555"/>
          </a:xfrm>
          <a:custGeom>
            <a:avLst/>
            <a:gdLst/>
            <a:ahLst/>
            <a:cxnLst/>
            <a:rect l="l" t="t" r="r" b="b"/>
            <a:pathLst>
              <a:path w="15875" h="3556">
                <a:moveTo>
                  <a:pt x="6515" y="2362"/>
                </a:moveTo>
                <a:lnTo>
                  <a:pt x="0" y="0"/>
                </a:lnTo>
                <a:lnTo>
                  <a:pt x="292" y="711"/>
                </a:lnTo>
                <a:lnTo>
                  <a:pt x="5499" y="3378"/>
                </a:lnTo>
                <a:lnTo>
                  <a:pt x="15392" y="3556"/>
                </a:lnTo>
                <a:lnTo>
                  <a:pt x="15874" y="3022"/>
                </a:lnTo>
                <a:lnTo>
                  <a:pt x="6515" y="236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4" name="object 1824"/>
          <p:cNvSpPr/>
          <p:nvPr/>
        </p:nvSpPr>
        <p:spPr>
          <a:xfrm>
            <a:off x="2039185" y="2241659"/>
            <a:ext cx="36588" cy="6210"/>
          </a:xfrm>
          <a:custGeom>
            <a:avLst/>
            <a:gdLst/>
            <a:ahLst/>
            <a:cxnLst/>
            <a:rect l="l" t="t" r="r" b="b"/>
            <a:pathLst>
              <a:path w="36588" h="6210">
                <a:moveTo>
                  <a:pt x="28955" y="6210"/>
                </a:moveTo>
                <a:lnTo>
                  <a:pt x="36588" y="4851"/>
                </a:lnTo>
                <a:lnTo>
                  <a:pt x="36245" y="4330"/>
                </a:lnTo>
                <a:lnTo>
                  <a:pt x="27952" y="5207"/>
                </a:lnTo>
                <a:lnTo>
                  <a:pt x="16459" y="5207"/>
                </a:lnTo>
                <a:lnTo>
                  <a:pt x="8229" y="3556"/>
                </a:lnTo>
                <a:lnTo>
                  <a:pt x="0" y="0"/>
                </a:lnTo>
                <a:lnTo>
                  <a:pt x="292" y="647"/>
                </a:lnTo>
                <a:lnTo>
                  <a:pt x="7289" y="4559"/>
                </a:lnTo>
                <a:lnTo>
                  <a:pt x="15455" y="6210"/>
                </a:lnTo>
                <a:lnTo>
                  <a:pt x="28955" y="621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5" name="object 1825"/>
          <p:cNvSpPr/>
          <p:nvPr/>
        </p:nvSpPr>
        <p:spPr>
          <a:xfrm>
            <a:off x="1947754" y="2632033"/>
            <a:ext cx="14922" cy="15151"/>
          </a:xfrm>
          <a:custGeom>
            <a:avLst/>
            <a:gdLst/>
            <a:ahLst/>
            <a:cxnLst/>
            <a:rect l="l" t="t" r="r" b="b"/>
            <a:pathLst>
              <a:path w="14922" h="15151">
                <a:moveTo>
                  <a:pt x="1003" y="3428"/>
                </a:moveTo>
                <a:lnTo>
                  <a:pt x="0" y="6451"/>
                </a:lnTo>
                <a:lnTo>
                  <a:pt x="1066" y="11658"/>
                </a:lnTo>
                <a:lnTo>
                  <a:pt x="4610" y="15151"/>
                </a:lnTo>
                <a:lnTo>
                  <a:pt x="10591" y="15151"/>
                </a:lnTo>
                <a:lnTo>
                  <a:pt x="14922" y="10477"/>
                </a:lnTo>
                <a:lnTo>
                  <a:pt x="14922" y="4673"/>
                </a:lnTo>
                <a:lnTo>
                  <a:pt x="12192" y="1473"/>
                </a:lnTo>
                <a:lnTo>
                  <a:pt x="9588" y="0"/>
                </a:lnTo>
                <a:lnTo>
                  <a:pt x="5626" y="0"/>
                </a:lnTo>
                <a:lnTo>
                  <a:pt x="1003" y="342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6" name="object 1826"/>
          <p:cNvSpPr/>
          <p:nvPr/>
        </p:nvSpPr>
        <p:spPr>
          <a:xfrm>
            <a:off x="2006909" y="2621605"/>
            <a:ext cx="15697" cy="14566"/>
          </a:xfrm>
          <a:custGeom>
            <a:avLst/>
            <a:gdLst/>
            <a:ahLst/>
            <a:cxnLst/>
            <a:rect l="l" t="t" r="r" b="b"/>
            <a:pathLst>
              <a:path w="15697" h="14566">
                <a:moveTo>
                  <a:pt x="533" y="4737"/>
                </a:moveTo>
                <a:lnTo>
                  <a:pt x="0" y="7581"/>
                </a:lnTo>
                <a:lnTo>
                  <a:pt x="1066" y="11252"/>
                </a:lnTo>
                <a:lnTo>
                  <a:pt x="3848" y="14566"/>
                </a:lnTo>
                <a:lnTo>
                  <a:pt x="12433" y="14566"/>
                </a:lnTo>
                <a:lnTo>
                  <a:pt x="15697" y="9588"/>
                </a:lnTo>
                <a:lnTo>
                  <a:pt x="15697" y="5689"/>
                </a:lnTo>
                <a:lnTo>
                  <a:pt x="12255" y="1066"/>
                </a:lnTo>
                <a:lnTo>
                  <a:pt x="10299" y="63"/>
                </a:lnTo>
                <a:lnTo>
                  <a:pt x="5918" y="0"/>
                </a:lnTo>
                <a:lnTo>
                  <a:pt x="1003" y="3911"/>
                </a:lnTo>
                <a:lnTo>
                  <a:pt x="533" y="47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7" name="object 1827"/>
          <p:cNvSpPr/>
          <p:nvPr/>
        </p:nvSpPr>
        <p:spPr>
          <a:xfrm>
            <a:off x="2023371" y="2144303"/>
            <a:ext cx="250913" cy="102565"/>
          </a:xfrm>
          <a:custGeom>
            <a:avLst/>
            <a:gdLst/>
            <a:ahLst/>
            <a:cxnLst/>
            <a:rect l="l" t="t" r="r" b="b"/>
            <a:pathLst>
              <a:path w="250913" h="102565">
                <a:moveTo>
                  <a:pt x="0" y="66916"/>
                </a:moveTo>
                <a:lnTo>
                  <a:pt x="0" y="67576"/>
                </a:lnTo>
                <a:lnTo>
                  <a:pt x="2311" y="78295"/>
                </a:lnTo>
                <a:lnTo>
                  <a:pt x="6934" y="88480"/>
                </a:lnTo>
                <a:lnTo>
                  <a:pt x="15811" y="97358"/>
                </a:lnTo>
                <a:lnTo>
                  <a:pt x="24041" y="100914"/>
                </a:lnTo>
                <a:lnTo>
                  <a:pt x="32270" y="102565"/>
                </a:lnTo>
                <a:lnTo>
                  <a:pt x="43764" y="102565"/>
                </a:lnTo>
                <a:lnTo>
                  <a:pt x="52057" y="101676"/>
                </a:lnTo>
                <a:lnTo>
                  <a:pt x="53708" y="100558"/>
                </a:lnTo>
                <a:lnTo>
                  <a:pt x="226275" y="70116"/>
                </a:lnTo>
                <a:lnTo>
                  <a:pt x="234149" y="66090"/>
                </a:lnTo>
                <a:lnTo>
                  <a:pt x="243928" y="57149"/>
                </a:lnTo>
                <a:lnTo>
                  <a:pt x="248958" y="48386"/>
                </a:lnTo>
                <a:lnTo>
                  <a:pt x="250913" y="36487"/>
                </a:lnTo>
                <a:lnTo>
                  <a:pt x="250913" y="32931"/>
                </a:lnTo>
                <a:lnTo>
                  <a:pt x="248958" y="22974"/>
                </a:lnTo>
                <a:lnTo>
                  <a:pt x="243624" y="12738"/>
                </a:lnTo>
                <a:lnTo>
                  <a:pt x="241617" y="10426"/>
                </a:lnTo>
                <a:lnTo>
                  <a:pt x="236994" y="7340"/>
                </a:lnTo>
                <a:lnTo>
                  <a:pt x="232549" y="3670"/>
                </a:lnTo>
                <a:lnTo>
                  <a:pt x="221653" y="0"/>
                </a:lnTo>
                <a:lnTo>
                  <a:pt x="208508" y="0"/>
                </a:lnTo>
                <a:lnTo>
                  <a:pt x="203593" y="1003"/>
                </a:lnTo>
                <a:lnTo>
                  <a:pt x="197561" y="1244"/>
                </a:lnTo>
                <a:lnTo>
                  <a:pt x="195656" y="2197"/>
                </a:lnTo>
                <a:lnTo>
                  <a:pt x="46723" y="28600"/>
                </a:lnTo>
                <a:lnTo>
                  <a:pt x="41567" y="29082"/>
                </a:lnTo>
                <a:lnTo>
                  <a:pt x="40563" y="29489"/>
                </a:lnTo>
                <a:lnTo>
                  <a:pt x="25996" y="32511"/>
                </a:lnTo>
                <a:lnTo>
                  <a:pt x="16763" y="36118"/>
                </a:lnTo>
                <a:lnTo>
                  <a:pt x="13144" y="40385"/>
                </a:lnTo>
                <a:lnTo>
                  <a:pt x="10007" y="41922"/>
                </a:lnTo>
                <a:lnTo>
                  <a:pt x="8940" y="43345"/>
                </a:lnTo>
                <a:lnTo>
                  <a:pt x="1955" y="54838"/>
                </a:lnTo>
                <a:lnTo>
                  <a:pt x="0" y="6691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8" name="object 1828"/>
          <p:cNvSpPr/>
          <p:nvPr/>
        </p:nvSpPr>
        <p:spPr>
          <a:xfrm>
            <a:off x="1753459" y="2194469"/>
            <a:ext cx="19481" cy="71653"/>
          </a:xfrm>
          <a:custGeom>
            <a:avLst/>
            <a:gdLst/>
            <a:ahLst/>
            <a:cxnLst/>
            <a:rect l="l" t="t" r="r" b="b"/>
            <a:pathLst>
              <a:path w="19481" h="71653">
                <a:moveTo>
                  <a:pt x="647" y="939"/>
                </a:moveTo>
                <a:lnTo>
                  <a:pt x="0" y="3073"/>
                </a:lnTo>
                <a:lnTo>
                  <a:pt x="469" y="10655"/>
                </a:lnTo>
                <a:lnTo>
                  <a:pt x="888" y="11658"/>
                </a:lnTo>
                <a:lnTo>
                  <a:pt x="1473" y="16509"/>
                </a:lnTo>
                <a:lnTo>
                  <a:pt x="1828" y="17640"/>
                </a:lnTo>
                <a:lnTo>
                  <a:pt x="2489" y="21424"/>
                </a:lnTo>
                <a:lnTo>
                  <a:pt x="2844" y="22555"/>
                </a:lnTo>
                <a:lnTo>
                  <a:pt x="3428" y="27406"/>
                </a:lnTo>
                <a:lnTo>
                  <a:pt x="3848" y="28473"/>
                </a:lnTo>
                <a:lnTo>
                  <a:pt x="4432" y="33337"/>
                </a:lnTo>
                <a:lnTo>
                  <a:pt x="4787" y="34404"/>
                </a:lnTo>
                <a:lnTo>
                  <a:pt x="5448" y="38252"/>
                </a:lnTo>
                <a:lnTo>
                  <a:pt x="5803" y="39319"/>
                </a:lnTo>
                <a:lnTo>
                  <a:pt x="6388" y="44170"/>
                </a:lnTo>
                <a:lnTo>
                  <a:pt x="6807" y="45237"/>
                </a:lnTo>
                <a:lnTo>
                  <a:pt x="7391" y="50088"/>
                </a:lnTo>
                <a:lnTo>
                  <a:pt x="7759" y="51155"/>
                </a:lnTo>
                <a:lnTo>
                  <a:pt x="8407" y="55003"/>
                </a:lnTo>
                <a:lnTo>
                  <a:pt x="8762" y="56070"/>
                </a:lnTo>
                <a:lnTo>
                  <a:pt x="9347" y="60934"/>
                </a:lnTo>
                <a:lnTo>
                  <a:pt x="9766" y="62001"/>
                </a:lnTo>
                <a:lnTo>
                  <a:pt x="10363" y="66852"/>
                </a:lnTo>
                <a:lnTo>
                  <a:pt x="10769" y="67919"/>
                </a:lnTo>
                <a:lnTo>
                  <a:pt x="11607" y="71653"/>
                </a:lnTo>
                <a:lnTo>
                  <a:pt x="19481" y="70637"/>
                </a:lnTo>
                <a:lnTo>
                  <a:pt x="19189" y="67856"/>
                </a:lnTo>
                <a:lnTo>
                  <a:pt x="18643" y="63004"/>
                </a:lnTo>
                <a:lnTo>
                  <a:pt x="18237" y="61874"/>
                </a:lnTo>
                <a:lnTo>
                  <a:pt x="17640" y="58089"/>
                </a:lnTo>
                <a:lnTo>
                  <a:pt x="17284" y="56959"/>
                </a:lnTo>
                <a:lnTo>
                  <a:pt x="16700" y="52108"/>
                </a:lnTo>
                <a:lnTo>
                  <a:pt x="16281" y="51041"/>
                </a:lnTo>
                <a:lnTo>
                  <a:pt x="15684" y="46189"/>
                </a:lnTo>
                <a:lnTo>
                  <a:pt x="15328" y="45110"/>
                </a:lnTo>
                <a:lnTo>
                  <a:pt x="14681" y="41262"/>
                </a:lnTo>
                <a:lnTo>
                  <a:pt x="14325" y="40208"/>
                </a:lnTo>
                <a:lnTo>
                  <a:pt x="13741" y="35344"/>
                </a:lnTo>
                <a:lnTo>
                  <a:pt x="13322" y="34277"/>
                </a:lnTo>
                <a:lnTo>
                  <a:pt x="12725" y="29425"/>
                </a:lnTo>
                <a:lnTo>
                  <a:pt x="12369" y="28359"/>
                </a:lnTo>
                <a:lnTo>
                  <a:pt x="11722" y="24510"/>
                </a:lnTo>
                <a:lnTo>
                  <a:pt x="11366" y="23444"/>
                </a:lnTo>
                <a:lnTo>
                  <a:pt x="10769" y="18592"/>
                </a:lnTo>
                <a:lnTo>
                  <a:pt x="10363" y="17525"/>
                </a:lnTo>
                <a:lnTo>
                  <a:pt x="9766" y="12661"/>
                </a:lnTo>
                <a:lnTo>
                  <a:pt x="9410" y="11595"/>
                </a:lnTo>
                <a:lnTo>
                  <a:pt x="8762" y="7746"/>
                </a:lnTo>
                <a:lnTo>
                  <a:pt x="7759" y="3848"/>
                </a:lnTo>
                <a:lnTo>
                  <a:pt x="5676" y="0"/>
                </a:lnTo>
                <a:lnTo>
                  <a:pt x="2006" y="50"/>
                </a:lnTo>
                <a:lnTo>
                  <a:pt x="647" y="939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9" name="object 1829"/>
          <p:cNvSpPr/>
          <p:nvPr/>
        </p:nvSpPr>
        <p:spPr>
          <a:xfrm>
            <a:off x="1793957" y="2187538"/>
            <a:ext cx="19126" cy="71704"/>
          </a:xfrm>
          <a:custGeom>
            <a:avLst/>
            <a:gdLst/>
            <a:ahLst/>
            <a:cxnLst/>
            <a:rect l="l" t="t" r="r" b="b"/>
            <a:pathLst>
              <a:path w="19126" h="71704">
                <a:moveTo>
                  <a:pt x="5511" y="0"/>
                </a:moveTo>
                <a:lnTo>
                  <a:pt x="1066" y="228"/>
                </a:lnTo>
                <a:lnTo>
                  <a:pt x="419" y="825"/>
                </a:lnTo>
                <a:lnTo>
                  <a:pt x="0" y="3136"/>
                </a:lnTo>
                <a:lnTo>
                  <a:pt x="419" y="10655"/>
                </a:lnTo>
                <a:lnTo>
                  <a:pt x="838" y="11722"/>
                </a:lnTo>
                <a:lnTo>
                  <a:pt x="1422" y="16573"/>
                </a:lnTo>
                <a:lnTo>
                  <a:pt x="1777" y="17640"/>
                </a:lnTo>
                <a:lnTo>
                  <a:pt x="2425" y="21488"/>
                </a:lnTo>
                <a:lnTo>
                  <a:pt x="2793" y="22555"/>
                </a:lnTo>
                <a:lnTo>
                  <a:pt x="3378" y="27419"/>
                </a:lnTo>
                <a:lnTo>
                  <a:pt x="3797" y="28486"/>
                </a:lnTo>
                <a:lnTo>
                  <a:pt x="4381" y="33337"/>
                </a:lnTo>
                <a:lnTo>
                  <a:pt x="4737" y="34404"/>
                </a:lnTo>
                <a:lnTo>
                  <a:pt x="5397" y="38252"/>
                </a:lnTo>
                <a:lnTo>
                  <a:pt x="5753" y="39319"/>
                </a:lnTo>
                <a:lnTo>
                  <a:pt x="6337" y="44170"/>
                </a:lnTo>
                <a:lnTo>
                  <a:pt x="6756" y="45237"/>
                </a:lnTo>
                <a:lnTo>
                  <a:pt x="7340" y="50088"/>
                </a:lnTo>
                <a:lnTo>
                  <a:pt x="7696" y="51168"/>
                </a:lnTo>
                <a:lnTo>
                  <a:pt x="8356" y="55016"/>
                </a:lnTo>
                <a:lnTo>
                  <a:pt x="8712" y="56070"/>
                </a:lnTo>
                <a:lnTo>
                  <a:pt x="9296" y="60934"/>
                </a:lnTo>
                <a:lnTo>
                  <a:pt x="9715" y="62001"/>
                </a:lnTo>
                <a:lnTo>
                  <a:pt x="10312" y="66852"/>
                </a:lnTo>
                <a:lnTo>
                  <a:pt x="10667" y="67919"/>
                </a:lnTo>
                <a:lnTo>
                  <a:pt x="11493" y="71704"/>
                </a:lnTo>
                <a:lnTo>
                  <a:pt x="19126" y="70586"/>
                </a:lnTo>
                <a:lnTo>
                  <a:pt x="18592" y="63004"/>
                </a:lnTo>
                <a:lnTo>
                  <a:pt x="18186" y="61937"/>
                </a:lnTo>
                <a:lnTo>
                  <a:pt x="17589" y="58089"/>
                </a:lnTo>
                <a:lnTo>
                  <a:pt x="17183" y="57023"/>
                </a:lnTo>
                <a:lnTo>
                  <a:pt x="16586" y="52171"/>
                </a:lnTo>
                <a:lnTo>
                  <a:pt x="16230" y="51104"/>
                </a:lnTo>
                <a:lnTo>
                  <a:pt x="15633" y="46240"/>
                </a:lnTo>
                <a:lnTo>
                  <a:pt x="15227" y="45173"/>
                </a:lnTo>
                <a:lnTo>
                  <a:pt x="14630" y="41325"/>
                </a:lnTo>
                <a:lnTo>
                  <a:pt x="14211" y="40259"/>
                </a:lnTo>
                <a:lnTo>
                  <a:pt x="13627" y="35407"/>
                </a:lnTo>
                <a:lnTo>
                  <a:pt x="13271" y="34340"/>
                </a:lnTo>
                <a:lnTo>
                  <a:pt x="12674" y="29489"/>
                </a:lnTo>
                <a:lnTo>
                  <a:pt x="12268" y="28359"/>
                </a:lnTo>
                <a:lnTo>
                  <a:pt x="11671" y="24574"/>
                </a:lnTo>
                <a:lnTo>
                  <a:pt x="11252" y="23444"/>
                </a:lnTo>
                <a:lnTo>
                  <a:pt x="10718" y="18592"/>
                </a:lnTo>
                <a:lnTo>
                  <a:pt x="10312" y="17589"/>
                </a:lnTo>
                <a:lnTo>
                  <a:pt x="9715" y="12725"/>
                </a:lnTo>
                <a:lnTo>
                  <a:pt x="9296" y="11607"/>
                </a:lnTo>
                <a:lnTo>
                  <a:pt x="8712" y="7810"/>
                </a:lnTo>
                <a:lnTo>
                  <a:pt x="8356" y="6692"/>
                </a:lnTo>
                <a:lnTo>
                  <a:pt x="7696" y="2781"/>
                </a:lnTo>
                <a:lnTo>
                  <a:pt x="5511" y="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0" name="object 1830"/>
          <p:cNvSpPr/>
          <p:nvPr/>
        </p:nvSpPr>
        <p:spPr>
          <a:xfrm>
            <a:off x="1949416" y="2693319"/>
            <a:ext cx="38481" cy="38493"/>
          </a:xfrm>
          <a:custGeom>
            <a:avLst/>
            <a:gdLst/>
            <a:ahLst/>
            <a:cxnLst/>
            <a:rect l="l" t="t" r="r" b="b"/>
            <a:pathLst>
              <a:path w="38481" h="38493">
                <a:moveTo>
                  <a:pt x="1473" y="11252"/>
                </a:moveTo>
                <a:lnTo>
                  <a:pt x="0" y="12788"/>
                </a:lnTo>
                <a:lnTo>
                  <a:pt x="1003" y="27660"/>
                </a:lnTo>
                <a:lnTo>
                  <a:pt x="2946" y="30619"/>
                </a:lnTo>
                <a:lnTo>
                  <a:pt x="7874" y="35407"/>
                </a:lnTo>
                <a:lnTo>
                  <a:pt x="12014" y="37541"/>
                </a:lnTo>
                <a:lnTo>
                  <a:pt x="21729" y="38493"/>
                </a:lnTo>
                <a:lnTo>
                  <a:pt x="27355" y="36474"/>
                </a:lnTo>
                <a:lnTo>
                  <a:pt x="29667" y="35356"/>
                </a:lnTo>
                <a:lnTo>
                  <a:pt x="36296" y="27660"/>
                </a:lnTo>
                <a:lnTo>
                  <a:pt x="37541" y="25463"/>
                </a:lnTo>
                <a:lnTo>
                  <a:pt x="38481" y="20726"/>
                </a:lnTo>
                <a:lnTo>
                  <a:pt x="36525" y="9893"/>
                </a:lnTo>
                <a:lnTo>
                  <a:pt x="34582" y="6934"/>
                </a:lnTo>
                <a:lnTo>
                  <a:pt x="31737" y="4140"/>
                </a:lnTo>
                <a:lnTo>
                  <a:pt x="30314" y="3022"/>
                </a:lnTo>
                <a:lnTo>
                  <a:pt x="25158" y="533"/>
                </a:lnTo>
                <a:lnTo>
                  <a:pt x="24739" y="0"/>
                </a:lnTo>
                <a:lnTo>
                  <a:pt x="14147" y="355"/>
                </a:lnTo>
                <a:lnTo>
                  <a:pt x="7162" y="3022"/>
                </a:lnTo>
                <a:lnTo>
                  <a:pt x="3187" y="6870"/>
                </a:lnTo>
                <a:lnTo>
                  <a:pt x="1473" y="11252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1" name="object 1831"/>
          <p:cNvSpPr/>
          <p:nvPr/>
        </p:nvSpPr>
        <p:spPr>
          <a:xfrm>
            <a:off x="1954682" y="2640082"/>
            <a:ext cx="1358" cy="0"/>
          </a:xfrm>
          <a:custGeom>
            <a:avLst/>
            <a:gdLst/>
            <a:ahLst/>
            <a:cxnLst/>
            <a:rect l="l" t="t" r="r" b="b"/>
            <a:pathLst>
              <a:path w="1358">
                <a:moveTo>
                  <a:pt x="0" y="0"/>
                </a:moveTo>
                <a:lnTo>
                  <a:pt x="1358" y="0"/>
                </a:lnTo>
              </a:path>
            </a:pathLst>
          </a:custGeom>
          <a:ln w="2578">
            <a:solidFill>
              <a:srgbClr val="8D8A8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2" name="object 1832"/>
          <p:cNvSpPr/>
          <p:nvPr/>
        </p:nvSpPr>
        <p:spPr>
          <a:xfrm>
            <a:off x="2008567" y="2682483"/>
            <a:ext cx="37846" cy="38544"/>
          </a:xfrm>
          <a:custGeom>
            <a:avLst/>
            <a:gdLst/>
            <a:ahLst/>
            <a:cxnLst/>
            <a:rect l="l" t="t" r="r" b="b"/>
            <a:pathLst>
              <a:path w="37845" h="38544">
                <a:moveTo>
                  <a:pt x="3022" y="7874"/>
                </a:moveTo>
                <a:lnTo>
                  <a:pt x="355" y="15151"/>
                </a:lnTo>
                <a:lnTo>
                  <a:pt x="0" y="24752"/>
                </a:lnTo>
                <a:lnTo>
                  <a:pt x="2374" y="28308"/>
                </a:lnTo>
                <a:lnTo>
                  <a:pt x="7937" y="35534"/>
                </a:lnTo>
                <a:lnTo>
                  <a:pt x="14452" y="37896"/>
                </a:lnTo>
                <a:lnTo>
                  <a:pt x="23812" y="38544"/>
                </a:lnTo>
                <a:lnTo>
                  <a:pt x="26466" y="37490"/>
                </a:lnTo>
                <a:lnTo>
                  <a:pt x="30683" y="35407"/>
                </a:lnTo>
                <a:lnTo>
                  <a:pt x="32511" y="33693"/>
                </a:lnTo>
                <a:lnTo>
                  <a:pt x="37490" y="26416"/>
                </a:lnTo>
                <a:lnTo>
                  <a:pt x="37845" y="24104"/>
                </a:lnTo>
                <a:lnTo>
                  <a:pt x="37845" y="15455"/>
                </a:lnTo>
                <a:lnTo>
                  <a:pt x="37541" y="12077"/>
                </a:lnTo>
                <a:lnTo>
                  <a:pt x="36309" y="9893"/>
                </a:lnTo>
                <a:lnTo>
                  <a:pt x="34582" y="6870"/>
                </a:lnTo>
                <a:lnTo>
                  <a:pt x="31330" y="4025"/>
                </a:lnTo>
                <a:lnTo>
                  <a:pt x="26708" y="1003"/>
                </a:lnTo>
                <a:lnTo>
                  <a:pt x="23748" y="0"/>
                </a:lnTo>
                <a:lnTo>
                  <a:pt x="11899" y="1003"/>
                </a:lnTo>
                <a:lnTo>
                  <a:pt x="10299" y="2425"/>
                </a:lnTo>
                <a:lnTo>
                  <a:pt x="6870" y="4089"/>
                </a:lnTo>
                <a:lnTo>
                  <a:pt x="3022" y="7874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3" name="object 1833"/>
          <p:cNvSpPr/>
          <p:nvPr/>
        </p:nvSpPr>
        <p:spPr>
          <a:xfrm>
            <a:off x="2013902" y="2629249"/>
            <a:ext cx="1308" cy="0"/>
          </a:xfrm>
          <a:custGeom>
            <a:avLst/>
            <a:gdLst/>
            <a:ahLst/>
            <a:cxnLst/>
            <a:rect l="l" t="t" r="r" b="b"/>
            <a:pathLst>
              <a:path w="1308">
                <a:moveTo>
                  <a:pt x="0" y="0"/>
                </a:moveTo>
                <a:lnTo>
                  <a:pt x="1308" y="0"/>
                </a:lnTo>
              </a:path>
            </a:pathLst>
          </a:custGeom>
          <a:ln w="2578">
            <a:solidFill>
              <a:srgbClr val="8D8A8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4" name="object 1834"/>
          <p:cNvSpPr/>
          <p:nvPr/>
        </p:nvSpPr>
        <p:spPr>
          <a:xfrm>
            <a:off x="2029472" y="2180553"/>
            <a:ext cx="3733" cy="4787"/>
          </a:xfrm>
          <a:custGeom>
            <a:avLst/>
            <a:gdLst/>
            <a:ahLst/>
            <a:cxnLst/>
            <a:rect l="l" t="t" r="r" b="b"/>
            <a:pathLst>
              <a:path w="3733" h="4787">
                <a:moveTo>
                  <a:pt x="952" y="1003"/>
                </a:moveTo>
                <a:lnTo>
                  <a:pt x="114" y="2184"/>
                </a:lnTo>
                <a:lnTo>
                  <a:pt x="0" y="4787"/>
                </a:lnTo>
                <a:lnTo>
                  <a:pt x="1130" y="4190"/>
                </a:lnTo>
                <a:lnTo>
                  <a:pt x="3733" y="0"/>
                </a:lnTo>
                <a:lnTo>
                  <a:pt x="952" y="1003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5" name="object 1835"/>
          <p:cNvSpPr/>
          <p:nvPr/>
        </p:nvSpPr>
        <p:spPr>
          <a:xfrm>
            <a:off x="2223000" y="2141339"/>
            <a:ext cx="53289" cy="76923"/>
          </a:xfrm>
          <a:custGeom>
            <a:avLst/>
            <a:gdLst/>
            <a:ahLst/>
            <a:cxnLst/>
            <a:rect l="l" t="t" r="r" b="b"/>
            <a:pathLst>
              <a:path w="53289" h="76923">
                <a:moveTo>
                  <a:pt x="1892" y="2019"/>
                </a:moveTo>
                <a:lnTo>
                  <a:pt x="0" y="3441"/>
                </a:lnTo>
                <a:lnTo>
                  <a:pt x="7874" y="2019"/>
                </a:lnTo>
                <a:lnTo>
                  <a:pt x="23037" y="1955"/>
                </a:lnTo>
                <a:lnTo>
                  <a:pt x="31978" y="4914"/>
                </a:lnTo>
                <a:lnTo>
                  <a:pt x="32918" y="6642"/>
                </a:lnTo>
                <a:lnTo>
                  <a:pt x="36004" y="7708"/>
                </a:lnTo>
                <a:lnTo>
                  <a:pt x="41681" y="11963"/>
                </a:lnTo>
                <a:lnTo>
                  <a:pt x="41986" y="13385"/>
                </a:lnTo>
                <a:lnTo>
                  <a:pt x="44704" y="15760"/>
                </a:lnTo>
                <a:lnTo>
                  <a:pt x="50330" y="24942"/>
                </a:lnTo>
                <a:lnTo>
                  <a:pt x="52235" y="34823"/>
                </a:lnTo>
                <a:lnTo>
                  <a:pt x="52235" y="40449"/>
                </a:lnTo>
                <a:lnTo>
                  <a:pt x="50330" y="52349"/>
                </a:lnTo>
                <a:lnTo>
                  <a:pt x="45300" y="61112"/>
                </a:lnTo>
                <a:lnTo>
                  <a:pt x="35534" y="70053"/>
                </a:lnTo>
                <a:lnTo>
                  <a:pt x="27647" y="74028"/>
                </a:lnTo>
                <a:lnTo>
                  <a:pt x="11722" y="76923"/>
                </a:lnTo>
                <a:lnTo>
                  <a:pt x="20726" y="76923"/>
                </a:lnTo>
                <a:lnTo>
                  <a:pt x="29603" y="75031"/>
                </a:lnTo>
                <a:lnTo>
                  <a:pt x="41338" y="67983"/>
                </a:lnTo>
                <a:lnTo>
                  <a:pt x="48856" y="58864"/>
                </a:lnTo>
                <a:lnTo>
                  <a:pt x="49745" y="57797"/>
                </a:lnTo>
                <a:lnTo>
                  <a:pt x="53289" y="47434"/>
                </a:lnTo>
                <a:lnTo>
                  <a:pt x="53289" y="29844"/>
                </a:lnTo>
                <a:lnTo>
                  <a:pt x="48793" y="18605"/>
                </a:lnTo>
                <a:lnTo>
                  <a:pt x="40081" y="7404"/>
                </a:lnTo>
                <a:lnTo>
                  <a:pt x="39255" y="7226"/>
                </a:lnTo>
                <a:lnTo>
                  <a:pt x="33401" y="4394"/>
                </a:lnTo>
                <a:lnTo>
                  <a:pt x="28956" y="1955"/>
                </a:lnTo>
                <a:lnTo>
                  <a:pt x="20015" y="0"/>
                </a:lnTo>
                <a:lnTo>
                  <a:pt x="11849" y="0"/>
                </a:lnTo>
                <a:lnTo>
                  <a:pt x="1892" y="2019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6" name="object 1836"/>
          <p:cNvSpPr/>
          <p:nvPr/>
        </p:nvSpPr>
        <p:spPr>
          <a:xfrm>
            <a:off x="2253264" y="2142059"/>
            <a:ext cx="4787" cy="2844"/>
          </a:xfrm>
          <a:custGeom>
            <a:avLst/>
            <a:gdLst/>
            <a:ahLst/>
            <a:cxnLst/>
            <a:rect l="l" t="t" r="r" b="b"/>
            <a:pathLst>
              <a:path w="4787" h="2844">
                <a:moveTo>
                  <a:pt x="0" y="177"/>
                </a:moveTo>
                <a:lnTo>
                  <a:pt x="4787" y="2844"/>
                </a:lnTo>
                <a:lnTo>
                  <a:pt x="3721" y="0"/>
                </a:lnTo>
                <a:lnTo>
                  <a:pt x="0" y="177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7" name="object 1837"/>
          <p:cNvSpPr/>
          <p:nvPr/>
        </p:nvSpPr>
        <p:spPr>
          <a:xfrm>
            <a:off x="1753335" y="2167045"/>
            <a:ext cx="99136" cy="124599"/>
          </a:xfrm>
          <a:custGeom>
            <a:avLst/>
            <a:gdLst/>
            <a:ahLst/>
            <a:cxnLst/>
            <a:rect l="l" t="t" r="r" b="b"/>
            <a:pathLst>
              <a:path w="99136" h="124599">
                <a:moveTo>
                  <a:pt x="31623" y="95046"/>
                </a:moveTo>
                <a:lnTo>
                  <a:pt x="36601" y="122643"/>
                </a:lnTo>
                <a:lnTo>
                  <a:pt x="37668" y="124599"/>
                </a:lnTo>
                <a:lnTo>
                  <a:pt x="44945" y="123532"/>
                </a:lnTo>
                <a:lnTo>
                  <a:pt x="40627" y="98894"/>
                </a:lnTo>
                <a:lnTo>
                  <a:pt x="38963" y="83794"/>
                </a:lnTo>
                <a:lnTo>
                  <a:pt x="28778" y="26885"/>
                </a:lnTo>
                <a:lnTo>
                  <a:pt x="28663" y="22504"/>
                </a:lnTo>
                <a:lnTo>
                  <a:pt x="29616" y="21551"/>
                </a:lnTo>
                <a:lnTo>
                  <a:pt x="51460" y="17703"/>
                </a:lnTo>
                <a:lnTo>
                  <a:pt x="58623" y="17703"/>
                </a:lnTo>
                <a:lnTo>
                  <a:pt x="59461" y="19900"/>
                </a:lnTo>
                <a:lnTo>
                  <a:pt x="71120" y="87109"/>
                </a:lnTo>
                <a:lnTo>
                  <a:pt x="72072" y="88112"/>
                </a:lnTo>
                <a:lnTo>
                  <a:pt x="77038" y="115773"/>
                </a:lnTo>
                <a:lnTo>
                  <a:pt x="78117" y="117665"/>
                </a:lnTo>
                <a:lnTo>
                  <a:pt x="99136" y="113639"/>
                </a:lnTo>
                <a:lnTo>
                  <a:pt x="96177" y="93687"/>
                </a:lnTo>
                <a:lnTo>
                  <a:pt x="85039" y="31737"/>
                </a:lnTo>
                <a:lnTo>
                  <a:pt x="61595" y="0"/>
                </a:lnTo>
                <a:lnTo>
                  <a:pt x="52476" y="952"/>
                </a:lnTo>
                <a:lnTo>
                  <a:pt x="2133" y="9829"/>
                </a:lnTo>
                <a:lnTo>
                  <a:pt x="0" y="26822"/>
                </a:lnTo>
                <a:lnTo>
                  <a:pt x="7048" y="25577"/>
                </a:lnTo>
                <a:lnTo>
                  <a:pt x="18237" y="24638"/>
                </a:lnTo>
                <a:lnTo>
                  <a:pt x="30670" y="94043"/>
                </a:lnTo>
                <a:lnTo>
                  <a:pt x="31623" y="95046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8" name="object 1838"/>
          <p:cNvSpPr/>
          <p:nvPr/>
        </p:nvSpPr>
        <p:spPr>
          <a:xfrm>
            <a:off x="2012894" y="2281400"/>
            <a:ext cx="366915" cy="366915"/>
          </a:xfrm>
          <a:custGeom>
            <a:avLst/>
            <a:gdLst/>
            <a:ahLst/>
            <a:cxnLst/>
            <a:rect l="l" t="t" r="r" b="b"/>
            <a:pathLst>
              <a:path w="366915" h="366915">
                <a:moveTo>
                  <a:pt x="2959" y="149936"/>
                </a:moveTo>
                <a:lnTo>
                  <a:pt x="0" y="175577"/>
                </a:lnTo>
                <a:lnTo>
                  <a:pt x="1003" y="204470"/>
                </a:lnTo>
                <a:lnTo>
                  <a:pt x="5918" y="231127"/>
                </a:lnTo>
                <a:lnTo>
                  <a:pt x="14097" y="254520"/>
                </a:lnTo>
                <a:lnTo>
                  <a:pt x="26644" y="279450"/>
                </a:lnTo>
                <a:lnTo>
                  <a:pt x="43408" y="303136"/>
                </a:lnTo>
                <a:lnTo>
                  <a:pt x="63068" y="322973"/>
                </a:lnTo>
                <a:lnTo>
                  <a:pt x="85864" y="339610"/>
                </a:lnTo>
                <a:lnTo>
                  <a:pt x="106832" y="351155"/>
                </a:lnTo>
                <a:lnTo>
                  <a:pt x="137325" y="362051"/>
                </a:lnTo>
                <a:lnTo>
                  <a:pt x="165036" y="366915"/>
                </a:lnTo>
                <a:lnTo>
                  <a:pt x="200215" y="366915"/>
                </a:lnTo>
                <a:lnTo>
                  <a:pt x="217030" y="364959"/>
                </a:lnTo>
                <a:lnTo>
                  <a:pt x="243687" y="358089"/>
                </a:lnTo>
                <a:lnTo>
                  <a:pt x="267309" y="348195"/>
                </a:lnTo>
                <a:lnTo>
                  <a:pt x="291884" y="333336"/>
                </a:lnTo>
                <a:lnTo>
                  <a:pt x="312547" y="315506"/>
                </a:lnTo>
                <a:lnTo>
                  <a:pt x="326415" y="299758"/>
                </a:lnTo>
                <a:lnTo>
                  <a:pt x="334289" y="289864"/>
                </a:lnTo>
                <a:lnTo>
                  <a:pt x="346075" y="271157"/>
                </a:lnTo>
                <a:lnTo>
                  <a:pt x="357085" y="246646"/>
                </a:lnTo>
                <a:lnTo>
                  <a:pt x="364959" y="217030"/>
                </a:lnTo>
                <a:lnTo>
                  <a:pt x="366915" y="199263"/>
                </a:lnTo>
                <a:lnTo>
                  <a:pt x="366915" y="166039"/>
                </a:lnTo>
                <a:lnTo>
                  <a:pt x="361048" y="134416"/>
                </a:lnTo>
                <a:lnTo>
                  <a:pt x="352107" y="109842"/>
                </a:lnTo>
                <a:lnTo>
                  <a:pt x="337667" y="82842"/>
                </a:lnTo>
                <a:lnTo>
                  <a:pt x="320967" y="61048"/>
                </a:lnTo>
                <a:lnTo>
                  <a:pt x="305092" y="45351"/>
                </a:lnTo>
                <a:lnTo>
                  <a:pt x="279450" y="26644"/>
                </a:lnTo>
                <a:lnTo>
                  <a:pt x="256476" y="15100"/>
                </a:lnTo>
                <a:lnTo>
                  <a:pt x="230187" y="5918"/>
                </a:lnTo>
                <a:lnTo>
                  <a:pt x="203466" y="1003"/>
                </a:lnTo>
                <a:lnTo>
                  <a:pt x="177596" y="0"/>
                </a:lnTo>
                <a:lnTo>
                  <a:pt x="150888" y="2959"/>
                </a:lnTo>
                <a:lnTo>
                  <a:pt x="121335" y="10896"/>
                </a:lnTo>
                <a:lnTo>
                  <a:pt x="93687" y="23685"/>
                </a:lnTo>
                <a:lnTo>
                  <a:pt x="72898" y="37426"/>
                </a:lnTo>
                <a:lnTo>
                  <a:pt x="53238" y="54241"/>
                </a:lnTo>
                <a:lnTo>
                  <a:pt x="33578" y="77990"/>
                </a:lnTo>
                <a:lnTo>
                  <a:pt x="20726" y="98653"/>
                </a:lnTo>
                <a:lnTo>
                  <a:pt x="9880" y="124294"/>
                </a:lnTo>
                <a:lnTo>
                  <a:pt x="2959" y="149936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9" name="object 1839"/>
          <p:cNvSpPr/>
          <p:nvPr/>
        </p:nvSpPr>
        <p:spPr>
          <a:xfrm>
            <a:off x="2035210" y="2241834"/>
            <a:ext cx="5981" cy="7467"/>
          </a:xfrm>
          <a:custGeom>
            <a:avLst/>
            <a:gdLst/>
            <a:ahLst/>
            <a:cxnLst/>
            <a:rect l="l" t="t" r="r" b="b"/>
            <a:pathLst>
              <a:path w="5981" h="7467">
                <a:moveTo>
                  <a:pt x="0" y="0"/>
                </a:moveTo>
                <a:lnTo>
                  <a:pt x="1066" y="7467"/>
                </a:lnTo>
                <a:lnTo>
                  <a:pt x="2311" y="7048"/>
                </a:lnTo>
                <a:lnTo>
                  <a:pt x="5981" y="6870"/>
                </a:lnTo>
                <a:lnTo>
                  <a:pt x="5397" y="4330"/>
                </a:lnTo>
                <a:lnTo>
                  <a:pt x="1663" y="2019"/>
                </a:lnTo>
                <a:lnTo>
                  <a:pt x="0" y="0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0" name="object 1840"/>
          <p:cNvSpPr/>
          <p:nvPr/>
        </p:nvSpPr>
        <p:spPr>
          <a:xfrm>
            <a:off x="2267226" y="2199143"/>
            <a:ext cx="6819" cy="9232"/>
          </a:xfrm>
          <a:custGeom>
            <a:avLst/>
            <a:gdLst/>
            <a:ahLst/>
            <a:cxnLst/>
            <a:rect l="l" t="t" r="r" b="b"/>
            <a:pathLst>
              <a:path w="6819" h="9232">
                <a:moveTo>
                  <a:pt x="0" y="8293"/>
                </a:moveTo>
                <a:lnTo>
                  <a:pt x="3797" y="9232"/>
                </a:lnTo>
                <a:lnTo>
                  <a:pt x="6819" y="8699"/>
                </a:lnTo>
                <a:lnTo>
                  <a:pt x="5511" y="0"/>
                </a:lnTo>
                <a:lnTo>
                  <a:pt x="4622" y="1066"/>
                </a:lnTo>
                <a:lnTo>
                  <a:pt x="4102" y="4317"/>
                </a:lnTo>
                <a:lnTo>
                  <a:pt x="0" y="8293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1" name="object 1841"/>
          <p:cNvSpPr/>
          <p:nvPr/>
        </p:nvSpPr>
        <p:spPr>
          <a:xfrm>
            <a:off x="1744395" y="2088046"/>
            <a:ext cx="828763" cy="233972"/>
          </a:xfrm>
          <a:custGeom>
            <a:avLst/>
            <a:gdLst/>
            <a:ahLst/>
            <a:cxnLst/>
            <a:rect l="l" t="t" r="r" b="b"/>
            <a:pathLst>
              <a:path w="828763" h="233972">
                <a:moveTo>
                  <a:pt x="828763" y="87884"/>
                </a:moveTo>
                <a:lnTo>
                  <a:pt x="828700" y="80238"/>
                </a:lnTo>
                <a:lnTo>
                  <a:pt x="826096" y="67157"/>
                </a:lnTo>
                <a:lnTo>
                  <a:pt x="816914" y="68097"/>
                </a:lnTo>
                <a:lnTo>
                  <a:pt x="536752" y="117436"/>
                </a:lnTo>
                <a:lnTo>
                  <a:pt x="530834" y="117729"/>
                </a:lnTo>
                <a:lnTo>
                  <a:pt x="529831" y="115836"/>
                </a:lnTo>
                <a:lnTo>
                  <a:pt x="529831" y="109499"/>
                </a:lnTo>
                <a:lnTo>
                  <a:pt x="532904" y="101676"/>
                </a:lnTo>
                <a:lnTo>
                  <a:pt x="532904" y="82194"/>
                </a:lnTo>
                <a:lnTo>
                  <a:pt x="528345" y="70942"/>
                </a:lnTo>
                <a:lnTo>
                  <a:pt x="520230" y="60286"/>
                </a:lnTo>
                <a:lnTo>
                  <a:pt x="509219" y="0"/>
                </a:lnTo>
                <a:lnTo>
                  <a:pt x="508749" y="596"/>
                </a:lnTo>
                <a:lnTo>
                  <a:pt x="518693" y="60706"/>
                </a:lnTo>
                <a:lnTo>
                  <a:pt x="527405" y="71894"/>
                </a:lnTo>
                <a:lnTo>
                  <a:pt x="531901" y="83146"/>
                </a:lnTo>
                <a:lnTo>
                  <a:pt x="531901" y="100736"/>
                </a:lnTo>
                <a:lnTo>
                  <a:pt x="528345" y="111099"/>
                </a:lnTo>
                <a:lnTo>
                  <a:pt x="529653" y="119799"/>
                </a:lnTo>
                <a:lnTo>
                  <a:pt x="825030" y="68046"/>
                </a:lnTo>
                <a:lnTo>
                  <a:pt x="827760" y="81254"/>
                </a:lnTo>
                <a:lnTo>
                  <a:pt x="827811" y="86931"/>
                </a:lnTo>
                <a:lnTo>
                  <a:pt x="114" y="232968"/>
                </a:lnTo>
                <a:lnTo>
                  <a:pt x="0" y="233972"/>
                </a:lnTo>
                <a:lnTo>
                  <a:pt x="828763" y="8788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2" name="object 1842"/>
          <p:cNvSpPr/>
          <p:nvPr/>
        </p:nvSpPr>
        <p:spPr>
          <a:xfrm>
            <a:off x="1759317" y="2266303"/>
            <a:ext cx="4737" cy="647"/>
          </a:xfrm>
          <a:custGeom>
            <a:avLst/>
            <a:gdLst/>
            <a:ahLst/>
            <a:cxnLst/>
            <a:rect l="l" t="t" r="r" b="b"/>
            <a:pathLst>
              <a:path w="4737" h="647">
                <a:moveTo>
                  <a:pt x="0" y="292"/>
                </a:moveTo>
                <a:lnTo>
                  <a:pt x="4394" y="647"/>
                </a:lnTo>
                <a:lnTo>
                  <a:pt x="4737" y="0"/>
                </a:lnTo>
                <a:lnTo>
                  <a:pt x="0" y="2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3" name="object 1843"/>
          <p:cNvSpPr/>
          <p:nvPr/>
        </p:nvSpPr>
        <p:spPr>
          <a:xfrm>
            <a:off x="1764060" y="2262386"/>
            <a:ext cx="1003" cy="3911"/>
          </a:xfrm>
          <a:custGeom>
            <a:avLst/>
            <a:gdLst/>
            <a:ahLst/>
            <a:cxnLst/>
            <a:rect l="l" t="t" r="r" b="b"/>
            <a:pathLst>
              <a:path w="1003" h="3911">
                <a:moveTo>
                  <a:pt x="0" y="3911"/>
                </a:moveTo>
                <a:lnTo>
                  <a:pt x="1003" y="3733"/>
                </a:lnTo>
                <a:lnTo>
                  <a:pt x="177" y="0"/>
                </a:lnTo>
                <a:lnTo>
                  <a:pt x="0" y="39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4" name="object 1844"/>
          <p:cNvSpPr/>
          <p:nvPr/>
        </p:nvSpPr>
        <p:spPr>
          <a:xfrm>
            <a:off x="1772941" y="2263458"/>
            <a:ext cx="1714" cy="1651"/>
          </a:xfrm>
          <a:custGeom>
            <a:avLst/>
            <a:gdLst/>
            <a:ahLst/>
            <a:cxnLst/>
            <a:rect l="l" t="t" r="r" b="b"/>
            <a:pathLst>
              <a:path w="1714" h="1650">
                <a:moveTo>
                  <a:pt x="0" y="1650"/>
                </a:moveTo>
                <a:lnTo>
                  <a:pt x="1714" y="1181"/>
                </a:lnTo>
                <a:lnTo>
                  <a:pt x="114" y="0"/>
                </a:lnTo>
                <a:lnTo>
                  <a:pt x="0" y="165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5" name="object 1845"/>
          <p:cNvSpPr/>
          <p:nvPr/>
        </p:nvSpPr>
        <p:spPr>
          <a:xfrm>
            <a:off x="1804619" y="2255448"/>
            <a:ext cx="825" cy="3797"/>
          </a:xfrm>
          <a:custGeom>
            <a:avLst/>
            <a:gdLst/>
            <a:ahLst/>
            <a:cxnLst/>
            <a:rect l="l" t="t" r="r" b="b"/>
            <a:pathLst>
              <a:path w="825" h="3797">
                <a:moveTo>
                  <a:pt x="177" y="3682"/>
                </a:moveTo>
                <a:lnTo>
                  <a:pt x="825" y="3797"/>
                </a:lnTo>
                <a:lnTo>
                  <a:pt x="0" y="0"/>
                </a:lnTo>
                <a:lnTo>
                  <a:pt x="177" y="368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6" name="object 1846"/>
          <p:cNvSpPr/>
          <p:nvPr/>
        </p:nvSpPr>
        <p:spPr>
          <a:xfrm>
            <a:off x="1904398" y="2382003"/>
            <a:ext cx="52349" cy="53657"/>
          </a:xfrm>
          <a:custGeom>
            <a:avLst/>
            <a:gdLst/>
            <a:ahLst/>
            <a:cxnLst/>
            <a:rect l="l" t="t" r="r" b="b"/>
            <a:pathLst>
              <a:path w="52349" h="53657">
                <a:moveTo>
                  <a:pt x="2019" y="14808"/>
                </a:moveTo>
                <a:lnTo>
                  <a:pt x="0" y="21729"/>
                </a:lnTo>
                <a:lnTo>
                  <a:pt x="0" y="32931"/>
                </a:lnTo>
                <a:lnTo>
                  <a:pt x="3263" y="40449"/>
                </a:lnTo>
                <a:lnTo>
                  <a:pt x="9245" y="47256"/>
                </a:lnTo>
                <a:lnTo>
                  <a:pt x="18008" y="52349"/>
                </a:lnTo>
                <a:lnTo>
                  <a:pt x="25704" y="53657"/>
                </a:lnTo>
                <a:lnTo>
                  <a:pt x="37426" y="51231"/>
                </a:lnTo>
                <a:lnTo>
                  <a:pt x="42468" y="48387"/>
                </a:lnTo>
                <a:lnTo>
                  <a:pt x="48272" y="42341"/>
                </a:lnTo>
                <a:lnTo>
                  <a:pt x="52349" y="34582"/>
                </a:lnTo>
                <a:lnTo>
                  <a:pt x="52298" y="20015"/>
                </a:lnTo>
                <a:lnTo>
                  <a:pt x="50342" y="14097"/>
                </a:lnTo>
                <a:lnTo>
                  <a:pt x="44830" y="6819"/>
                </a:lnTo>
                <a:lnTo>
                  <a:pt x="37782" y="2019"/>
                </a:lnTo>
                <a:lnTo>
                  <a:pt x="31927" y="0"/>
                </a:lnTo>
                <a:lnTo>
                  <a:pt x="20675" y="0"/>
                </a:lnTo>
                <a:lnTo>
                  <a:pt x="11671" y="3797"/>
                </a:lnTo>
                <a:lnTo>
                  <a:pt x="5930" y="8890"/>
                </a:lnTo>
                <a:lnTo>
                  <a:pt x="2019" y="148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7" name="object 1847"/>
          <p:cNvSpPr/>
          <p:nvPr/>
        </p:nvSpPr>
        <p:spPr>
          <a:xfrm>
            <a:off x="1933949" y="2629480"/>
            <a:ext cx="711" cy="3670"/>
          </a:xfrm>
          <a:custGeom>
            <a:avLst/>
            <a:gdLst/>
            <a:ahLst/>
            <a:cxnLst/>
            <a:rect l="l" t="t" r="r" b="b"/>
            <a:pathLst>
              <a:path w="711" h="3670">
                <a:moveTo>
                  <a:pt x="63" y="3378"/>
                </a:moveTo>
                <a:lnTo>
                  <a:pt x="711" y="3670"/>
                </a:lnTo>
                <a:lnTo>
                  <a:pt x="0" y="0"/>
                </a:lnTo>
                <a:lnTo>
                  <a:pt x="63" y="337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8" name="object 1848"/>
          <p:cNvSpPr/>
          <p:nvPr/>
        </p:nvSpPr>
        <p:spPr>
          <a:xfrm>
            <a:off x="1934664" y="2633155"/>
            <a:ext cx="1358" cy="4737"/>
          </a:xfrm>
          <a:custGeom>
            <a:avLst/>
            <a:gdLst/>
            <a:ahLst/>
            <a:cxnLst/>
            <a:rect l="l" t="t" r="r" b="b"/>
            <a:pathLst>
              <a:path w="1358" h="4737">
                <a:moveTo>
                  <a:pt x="0" y="0"/>
                </a:moveTo>
                <a:lnTo>
                  <a:pt x="292" y="4737"/>
                </a:lnTo>
                <a:lnTo>
                  <a:pt x="1358" y="1244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9" name="object 1849"/>
          <p:cNvSpPr/>
          <p:nvPr/>
        </p:nvSpPr>
        <p:spPr>
          <a:xfrm>
            <a:off x="1937973" y="2650208"/>
            <a:ext cx="596" cy="5676"/>
          </a:xfrm>
          <a:custGeom>
            <a:avLst/>
            <a:gdLst/>
            <a:ahLst/>
            <a:cxnLst/>
            <a:rect l="l" t="t" r="r" b="b"/>
            <a:pathLst>
              <a:path w="596" h="5676">
                <a:moveTo>
                  <a:pt x="63" y="5270"/>
                </a:moveTo>
                <a:lnTo>
                  <a:pt x="596" y="5676"/>
                </a:lnTo>
                <a:lnTo>
                  <a:pt x="0" y="0"/>
                </a:lnTo>
                <a:lnTo>
                  <a:pt x="63" y="52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0" name="object 1850"/>
          <p:cNvSpPr/>
          <p:nvPr/>
        </p:nvSpPr>
        <p:spPr>
          <a:xfrm>
            <a:off x="1938573" y="2638364"/>
            <a:ext cx="101028" cy="37960"/>
          </a:xfrm>
          <a:custGeom>
            <a:avLst/>
            <a:gdLst/>
            <a:ahLst/>
            <a:cxnLst/>
            <a:rect l="l" t="t" r="r" b="b"/>
            <a:pathLst>
              <a:path w="101028" h="37960">
                <a:moveTo>
                  <a:pt x="0" y="17526"/>
                </a:moveTo>
                <a:lnTo>
                  <a:pt x="355" y="23101"/>
                </a:lnTo>
                <a:lnTo>
                  <a:pt x="3314" y="37960"/>
                </a:lnTo>
                <a:lnTo>
                  <a:pt x="101028" y="20840"/>
                </a:lnTo>
                <a:lnTo>
                  <a:pt x="100964" y="16167"/>
                </a:lnTo>
                <a:lnTo>
                  <a:pt x="98005" y="0"/>
                </a:lnTo>
                <a:lnTo>
                  <a:pt x="98005" y="6337"/>
                </a:lnTo>
                <a:lnTo>
                  <a:pt x="99313" y="12915"/>
                </a:lnTo>
                <a:lnTo>
                  <a:pt x="100075" y="19786"/>
                </a:lnTo>
                <a:lnTo>
                  <a:pt x="10185" y="35585"/>
                </a:lnTo>
                <a:lnTo>
                  <a:pt x="4317" y="35890"/>
                </a:lnTo>
                <a:lnTo>
                  <a:pt x="0" y="1752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1" name="object 1851"/>
          <p:cNvSpPr/>
          <p:nvPr/>
        </p:nvSpPr>
        <p:spPr>
          <a:xfrm>
            <a:off x="1947752" y="2706109"/>
            <a:ext cx="2667" cy="14859"/>
          </a:xfrm>
          <a:custGeom>
            <a:avLst/>
            <a:gdLst/>
            <a:ahLst/>
            <a:cxnLst/>
            <a:rect l="l" t="t" r="r" b="b"/>
            <a:pathLst>
              <a:path w="2667" h="14858">
                <a:moveTo>
                  <a:pt x="0" y="4381"/>
                </a:moveTo>
                <a:lnTo>
                  <a:pt x="952" y="12611"/>
                </a:lnTo>
                <a:lnTo>
                  <a:pt x="2667" y="14859"/>
                </a:lnTo>
                <a:lnTo>
                  <a:pt x="1651" y="0"/>
                </a:lnTo>
                <a:lnTo>
                  <a:pt x="0" y="43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2" name="object 1852"/>
          <p:cNvSpPr/>
          <p:nvPr/>
        </p:nvSpPr>
        <p:spPr>
          <a:xfrm>
            <a:off x="1949408" y="2702505"/>
            <a:ext cx="2006" cy="3606"/>
          </a:xfrm>
          <a:custGeom>
            <a:avLst/>
            <a:gdLst/>
            <a:ahLst/>
            <a:cxnLst/>
            <a:rect l="l" t="t" r="r" b="b"/>
            <a:pathLst>
              <a:path w="2006" h="3606">
                <a:moveTo>
                  <a:pt x="241" y="876"/>
                </a:moveTo>
                <a:lnTo>
                  <a:pt x="0" y="3606"/>
                </a:lnTo>
                <a:lnTo>
                  <a:pt x="2006" y="0"/>
                </a:lnTo>
                <a:lnTo>
                  <a:pt x="241" y="87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3" name="object 1853"/>
          <p:cNvSpPr/>
          <p:nvPr/>
        </p:nvSpPr>
        <p:spPr>
          <a:xfrm>
            <a:off x="1950413" y="2720977"/>
            <a:ext cx="1955" cy="2959"/>
          </a:xfrm>
          <a:custGeom>
            <a:avLst/>
            <a:gdLst/>
            <a:ahLst/>
            <a:cxnLst/>
            <a:rect l="l" t="t" r="r" b="b"/>
            <a:pathLst>
              <a:path w="1955" h="2959">
                <a:moveTo>
                  <a:pt x="241" y="1777"/>
                </a:moveTo>
                <a:lnTo>
                  <a:pt x="1955" y="2959"/>
                </a:lnTo>
                <a:lnTo>
                  <a:pt x="1308" y="647"/>
                </a:lnTo>
                <a:lnTo>
                  <a:pt x="0" y="0"/>
                </a:lnTo>
                <a:lnTo>
                  <a:pt x="241" y="17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4" name="object 1854"/>
          <p:cNvSpPr/>
          <p:nvPr/>
        </p:nvSpPr>
        <p:spPr>
          <a:xfrm>
            <a:off x="1952609" y="2698408"/>
            <a:ext cx="1663" cy="1790"/>
          </a:xfrm>
          <a:custGeom>
            <a:avLst/>
            <a:gdLst/>
            <a:ahLst/>
            <a:cxnLst/>
            <a:rect l="l" t="t" r="r" b="b"/>
            <a:pathLst>
              <a:path w="1663" h="1790">
                <a:moveTo>
                  <a:pt x="114" y="241"/>
                </a:moveTo>
                <a:lnTo>
                  <a:pt x="0" y="1790"/>
                </a:lnTo>
                <a:lnTo>
                  <a:pt x="1663" y="0"/>
                </a:lnTo>
                <a:lnTo>
                  <a:pt x="114" y="24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5" name="object 1855"/>
          <p:cNvSpPr/>
          <p:nvPr/>
        </p:nvSpPr>
        <p:spPr>
          <a:xfrm>
            <a:off x="1953375" y="2631554"/>
            <a:ext cx="3962" cy="469"/>
          </a:xfrm>
          <a:custGeom>
            <a:avLst/>
            <a:gdLst/>
            <a:ahLst/>
            <a:cxnLst/>
            <a:rect l="l" t="t" r="r" b="b"/>
            <a:pathLst>
              <a:path w="3962" h="469">
                <a:moveTo>
                  <a:pt x="0" y="469"/>
                </a:moveTo>
                <a:lnTo>
                  <a:pt x="3962" y="469"/>
                </a:lnTo>
                <a:lnTo>
                  <a:pt x="355" y="0"/>
                </a:lnTo>
                <a:lnTo>
                  <a:pt x="0" y="46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6" name="object 1856"/>
          <p:cNvSpPr/>
          <p:nvPr/>
        </p:nvSpPr>
        <p:spPr>
          <a:xfrm>
            <a:off x="1956572" y="2692670"/>
            <a:ext cx="17589" cy="3670"/>
          </a:xfrm>
          <a:custGeom>
            <a:avLst/>
            <a:gdLst/>
            <a:ahLst/>
            <a:cxnLst/>
            <a:rect l="l" t="t" r="r" b="b"/>
            <a:pathLst>
              <a:path w="17589" h="3670">
                <a:moveTo>
                  <a:pt x="6984" y="1003"/>
                </a:moveTo>
                <a:lnTo>
                  <a:pt x="17589" y="647"/>
                </a:lnTo>
                <a:lnTo>
                  <a:pt x="17119" y="114"/>
                </a:lnTo>
                <a:lnTo>
                  <a:pt x="5981" y="0"/>
                </a:lnTo>
                <a:lnTo>
                  <a:pt x="952" y="1955"/>
                </a:lnTo>
                <a:lnTo>
                  <a:pt x="0" y="3670"/>
                </a:lnTo>
                <a:lnTo>
                  <a:pt x="6984" y="10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7" name="object 1857"/>
          <p:cNvSpPr/>
          <p:nvPr/>
        </p:nvSpPr>
        <p:spPr>
          <a:xfrm>
            <a:off x="1952374" y="2723939"/>
            <a:ext cx="4914" cy="4787"/>
          </a:xfrm>
          <a:custGeom>
            <a:avLst/>
            <a:gdLst/>
            <a:ahLst/>
            <a:cxnLst/>
            <a:rect l="l" t="t" r="r" b="b"/>
            <a:pathLst>
              <a:path w="4914" h="4787">
                <a:moveTo>
                  <a:pt x="292" y="1650"/>
                </a:moveTo>
                <a:lnTo>
                  <a:pt x="2184" y="3784"/>
                </a:lnTo>
                <a:lnTo>
                  <a:pt x="4914" y="4787"/>
                </a:lnTo>
                <a:lnTo>
                  <a:pt x="0" y="0"/>
                </a:lnTo>
                <a:lnTo>
                  <a:pt x="292" y="165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8" name="object 1858"/>
          <p:cNvSpPr/>
          <p:nvPr/>
        </p:nvSpPr>
        <p:spPr>
          <a:xfrm>
            <a:off x="1942835" y="2657138"/>
            <a:ext cx="18478" cy="3251"/>
          </a:xfrm>
          <a:custGeom>
            <a:avLst/>
            <a:gdLst/>
            <a:ahLst/>
            <a:cxnLst/>
            <a:rect l="l" t="t" r="r" b="b"/>
            <a:pathLst>
              <a:path w="18478" h="3251">
                <a:moveTo>
                  <a:pt x="7226" y="2070"/>
                </a:moveTo>
                <a:lnTo>
                  <a:pt x="0" y="0"/>
                </a:lnTo>
                <a:lnTo>
                  <a:pt x="241" y="889"/>
                </a:lnTo>
                <a:lnTo>
                  <a:pt x="6223" y="3086"/>
                </a:lnTo>
                <a:lnTo>
                  <a:pt x="18008" y="3251"/>
                </a:lnTo>
                <a:lnTo>
                  <a:pt x="18478" y="2717"/>
                </a:lnTo>
                <a:lnTo>
                  <a:pt x="7226" y="20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9" name="object 1859"/>
          <p:cNvSpPr/>
          <p:nvPr/>
        </p:nvSpPr>
        <p:spPr>
          <a:xfrm>
            <a:off x="1961307" y="2657913"/>
            <a:ext cx="4914" cy="1943"/>
          </a:xfrm>
          <a:custGeom>
            <a:avLst/>
            <a:gdLst/>
            <a:ahLst/>
            <a:cxnLst/>
            <a:rect l="l" t="t" r="r" b="b"/>
            <a:pathLst>
              <a:path w="4914" h="1943">
                <a:moveTo>
                  <a:pt x="0" y="1943"/>
                </a:moveTo>
                <a:lnTo>
                  <a:pt x="4203" y="1231"/>
                </a:lnTo>
                <a:lnTo>
                  <a:pt x="4914" y="0"/>
                </a:lnTo>
                <a:lnTo>
                  <a:pt x="0" y="19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0" name="object 1860"/>
          <p:cNvSpPr/>
          <p:nvPr/>
        </p:nvSpPr>
        <p:spPr>
          <a:xfrm>
            <a:off x="1966226" y="2652106"/>
            <a:ext cx="6515" cy="5803"/>
          </a:xfrm>
          <a:custGeom>
            <a:avLst/>
            <a:gdLst/>
            <a:ahLst/>
            <a:cxnLst/>
            <a:rect l="l" t="t" r="r" b="b"/>
            <a:pathLst>
              <a:path w="6515" h="5803">
                <a:moveTo>
                  <a:pt x="5333" y="0"/>
                </a:moveTo>
                <a:lnTo>
                  <a:pt x="0" y="5803"/>
                </a:lnTo>
                <a:lnTo>
                  <a:pt x="3327" y="4140"/>
                </a:lnTo>
                <a:lnTo>
                  <a:pt x="6515" y="0"/>
                </a:lnTo>
                <a:lnTo>
                  <a:pt x="533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1" name="object 1861"/>
          <p:cNvSpPr/>
          <p:nvPr/>
        </p:nvSpPr>
        <p:spPr>
          <a:xfrm>
            <a:off x="1971137" y="2729801"/>
            <a:ext cx="5638" cy="2006"/>
          </a:xfrm>
          <a:custGeom>
            <a:avLst/>
            <a:gdLst/>
            <a:ahLst/>
            <a:cxnLst/>
            <a:rect l="l" t="t" r="r" b="b"/>
            <a:pathLst>
              <a:path w="5638" h="2006">
                <a:moveTo>
                  <a:pt x="0" y="2006"/>
                </a:moveTo>
                <a:lnTo>
                  <a:pt x="5334" y="1295"/>
                </a:lnTo>
                <a:lnTo>
                  <a:pt x="5638" y="0"/>
                </a:lnTo>
                <a:lnTo>
                  <a:pt x="0" y="20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2" name="object 1862"/>
          <p:cNvSpPr/>
          <p:nvPr/>
        </p:nvSpPr>
        <p:spPr>
          <a:xfrm>
            <a:off x="1974171" y="2693328"/>
            <a:ext cx="5562" cy="3009"/>
          </a:xfrm>
          <a:custGeom>
            <a:avLst/>
            <a:gdLst/>
            <a:ahLst/>
            <a:cxnLst/>
            <a:rect l="l" t="t" r="r" b="b"/>
            <a:pathLst>
              <a:path w="5562" h="3009">
                <a:moveTo>
                  <a:pt x="406" y="520"/>
                </a:moveTo>
                <a:lnTo>
                  <a:pt x="5562" y="3009"/>
                </a:lnTo>
                <a:lnTo>
                  <a:pt x="4610" y="1295"/>
                </a:lnTo>
                <a:lnTo>
                  <a:pt x="0" y="0"/>
                </a:lnTo>
                <a:lnTo>
                  <a:pt x="406" y="5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3" name="object 1863"/>
          <p:cNvSpPr/>
          <p:nvPr/>
        </p:nvSpPr>
        <p:spPr>
          <a:xfrm>
            <a:off x="1979081" y="2720967"/>
            <a:ext cx="6629" cy="7708"/>
          </a:xfrm>
          <a:custGeom>
            <a:avLst/>
            <a:gdLst/>
            <a:ahLst/>
            <a:cxnLst/>
            <a:rect l="l" t="t" r="r" b="b"/>
            <a:pathLst>
              <a:path w="6629" h="7708">
                <a:moveTo>
                  <a:pt x="0" y="7708"/>
                </a:moveTo>
                <a:lnTo>
                  <a:pt x="2235" y="7289"/>
                </a:lnTo>
                <a:lnTo>
                  <a:pt x="6223" y="3263"/>
                </a:lnTo>
                <a:lnTo>
                  <a:pt x="6629" y="0"/>
                </a:lnTo>
                <a:lnTo>
                  <a:pt x="0" y="77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4" name="object 1864"/>
          <p:cNvSpPr/>
          <p:nvPr/>
        </p:nvSpPr>
        <p:spPr>
          <a:xfrm>
            <a:off x="1981151" y="2697455"/>
            <a:ext cx="2844" cy="2794"/>
          </a:xfrm>
          <a:custGeom>
            <a:avLst/>
            <a:gdLst/>
            <a:ahLst/>
            <a:cxnLst/>
            <a:rect l="l" t="t" r="r" b="b"/>
            <a:pathLst>
              <a:path w="2844" h="2793">
                <a:moveTo>
                  <a:pt x="2844" y="2794"/>
                </a:moveTo>
                <a:lnTo>
                  <a:pt x="2197" y="431"/>
                </a:lnTo>
                <a:lnTo>
                  <a:pt x="0" y="0"/>
                </a:lnTo>
                <a:lnTo>
                  <a:pt x="2844" y="279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5" name="object 1865"/>
          <p:cNvSpPr/>
          <p:nvPr/>
        </p:nvSpPr>
        <p:spPr>
          <a:xfrm>
            <a:off x="1983996" y="2700249"/>
            <a:ext cx="1955" cy="2959"/>
          </a:xfrm>
          <a:custGeom>
            <a:avLst/>
            <a:gdLst/>
            <a:ahLst/>
            <a:cxnLst/>
            <a:rect l="l" t="t" r="r" b="b"/>
            <a:pathLst>
              <a:path w="1955" h="2959">
                <a:moveTo>
                  <a:pt x="228" y="1714"/>
                </a:moveTo>
                <a:lnTo>
                  <a:pt x="1955" y="2959"/>
                </a:lnTo>
                <a:lnTo>
                  <a:pt x="1308" y="647"/>
                </a:lnTo>
                <a:lnTo>
                  <a:pt x="0" y="0"/>
                </a:lnTo>
                <a:lnTo>
                  <a:pt x="228" y="17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6" name="object 1866"/>
          <p:cNvSpPr/>
          <p:nvPr/>
        </p:nvSpPr>
        <p:spPr>
          <a:xfrm>
            <a:off x="1986956" y="2714039"/>
            <a:ext cx="952" cy="4749"/>
          </a:xfrm>
          <a:custGeom>
            <a:avLst/>
            <a:gdLst/>
            <a:ahLst/>
            <a:cxnLst/>
            <a:rect l="l" t="t" r="r" b="b"/>
            <a:pathLst>
              <a:path w="952" h="4749">
                <a:moveTo>
                  <a:pt x="0" y="4749"/>
                </a:moveTo>
                <a:lnTo>
                  <a:pt x="520" y="4572"/>
                </a:lnTo>
                <a:lnTo>
                  <a:pt x="952" y="0"/>
                </a:lnTo>
                <a:lnTo>
                  <a:pt x="0" y="474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7" name="object 1867"/>
          <p:cNvSpPr/>
          <p:nvPr/>
        </p:nvSpPr>
        <p:spPr>
          <a:xfrm>
            <a:off x="1985949" y="2703212"/>
            <a:ext cx="2552" cy="10833"/>
          </a:xfrm>
          <a:custGeom>
            <a:avLst/>
            <a:gdLst/>
            <a:ahLst/>
            <a:cxnLst/>
            <a:rect l="l" t="t" r="r" b="b"/>
            <a:pathLst>
              <a:path w="2552" h="10833">
                <a:moveTo>
                  <a:pt x="1955" y="10833"/>
                </a:moveTo>
                <a:lnTo>
                  <a:pt x="2552" y="10426"/>
                </a:lnTo>
                <a:lnTo>
                  <a:pt x="2311" y="5562"/>
                </a:lnTo>
                <a:lnTo>
                  <a:pt x="584" y="406"/>
                </a:lnTo>
                <a:lnTo>
                  <a:pt x="0" y="0"/>
                </a:lnTo>
                <a:lnTo>
                  <a:pt x="1955" y="108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8" name="object 1868"/>
          <p:cNvSpPr/>
          <p:nvPr/>
        </p:nvSpPr>
        <p:spPr>
          <a:xfrm>
            <a:off x="2007918" y="2690357"/>
            <a:ext cx="3670" cy="16878"/>
          </a:xfrm>
          <a:custGeom>
            <a:avLst/>
            <a:gdLst/>
            <a:ahLst/>
            <a:cxnLst/>
            <a:rect l="l" t="t" r="r" b="b"/>
            <a:pathLst>
              <a:path w="3670" h="16878">
                <a:moveTo>
                  <a:pt x="1003" y="7289"/>
                </a:moveTo>
                <a:lnTo>
                  <a:pt x="3670" y="0"/>
                </a:lnTo>
                <a:lnTo>
                  <a:pt x="1955" y="1308"/>
                </a:lnTo>
                <a:lnTo>
                  <a:pt x="0" y="6286"/>
                </a:lnTo>
                <a:lnTo>
                  <a:pt x="114" y="16408"/>
                </a:lnTo>
                <a:lnTo>
                  <a:pt x="647" y="16878"/>
                </a:lnTo>
                <a:lnTo>
                  <a:pt x="1003" y="728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9" name="object 1869"/>
          <p:cNvSpPr/>
          <p:nvPr/>
        </p:nvSpPr>
        <p:spPr>
          <a:xfrm>
            <a:off x="2011584" y="2686564"/>
            <a:ext cx="3860" cy="3797"/>
          </a:xfrm>
          <a:custGeom>
            <a:avLst/>
            <a:gdLst/>
            <a:ahLst/>
            <a:cxnLst/>
            <a:rect l="l" t="t" r="r" b="b"/>
            <a:pathLst>
              <a:path w="3860" h="3797">
                <a:moveTo>
                  <a:pt x="1066" y="952"/>
                </a:moveTo>
                <a:lnTo>
                  <a:pt x="0" y="3797"/>
                </a:lnTo>
                <a:lnTo>
                  <a:pt x="3860" y="0"/>
                </a:lnTo>
                <a:lnTo>
                  <a:pt x="1066" y="9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0" name="object 1870"/>
          <p:cNvSpPr/>
          <p:nvPr/>
        </p:nvSpPr>
        <p:spPr>
          <a:xfrm>
            <a:off x="2008572" y="2707234"/>
            <a:ext cx="7937" cy="10782"/>
          </a:xfrm>
          <a:custGeom>
            <a:avLst/>
            <a:gdLst/>
            <a:ahLst/>
            <a:cxnLst/>
            <a:rect l="l" t="t" r="r" b="b"/>
            <a:pathLst>
              <a:path w="7937" h="10782">
                <a:moveTo>
                  <a:pt x="1358" y="4559"/>
                </a:moveTo>
                <a:lnTo>
                  <a:pt x="5156" y="9601"/>
                </a:lnTo>
                <a:lnTo>
                  <a:pt x="7937" y="10782"/>
                </a:lnTo>
                <a:lnTo>
                  <a:pt x="2362" y="3556"/>
                </a:lnTo>
                <a:lnTo>
                  <a:pt x="0" y="0"/>
                </a:lnTo>
                <a:lnTo>
                  <a:pt x="1358" y="455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1" name="object 1871"/>
          <p:cNvSpPr/>
          <p:nvPr/>
        </p:nvSpPr>
        <p:spPr>
          <a:xfrm>
            <a:off x="2016739" y="2683493"/>
            <a:ext cx="3733" cy="1955"/>
          </a:xfrm>
          <a:custGeom>
            <a:avLst/>
            <a:gdLst/>
            <a:ahLst/>
            <a:cxnLst/>
            <a:rect l="l" t="t" r="r" b="b"/>
            <a:pathLst>
              <a:path w="3733" h="1955">
                <a:moveTo>
                  <a:pt x="952" y="228"/>
                </a:moveTo>
                <a:lnTo>
                  <a:pt x="0" y="1955"/>
                </a:lnTo>
                <a:lnTo>
                  <a:pt x="2133" y="1422"/>
                </a:lnTo>
                <a:lnTo>
                  <a:pt x="3733" y="0"/>
                </a:lnTo>
                <a:lnTo>
                  <a:pt x="952" y="2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2" name="object 1872"/>
          <p:cNvSpPr/>
          <p:nvPr/>
        </p:nvSpPr>
        <p:spPr>
          <a:xfrm>
            <a:off x="2002058" y="2640430"/>
            <a:ext cx="29667" cy="9893"/>
          </a:xfrm>
          <a:custGeom>
            <a:avLst/>
            <a:gdLst/>
            <a:ahLst/>
            <a:cxnLst/>
            <a:rect l="l" t="t" r="r" b="b"/>
            <a:pathLst>
              <a:path w="29667" h="9893">
                <a:moveTo>
                  <a:pt x="16814" y="8953"/>
                </a:moveTo>
                <a:lnTo>
                  <a:pt x="11125" y="8890"/>
                </a:lnTo>
                <a:lnTo>
                  <a:pt x="3251" y="6934"/>
                </a:lnTo>
                <a:lnTo>
                  <a:pt x="0" y="5816"/>
                </a:lnTo>
                <a:lnTo>
                  <a:pt x="2247" y="7937"/>
                </a:lnTo>
                <a:lnTo>
                  <a:pt x="10185" y="9829"/>
                </a:lnTo>
                <a:lnTo>
                  <a:pt x="17818" y="9893"/>
                </a:lnTo>
                <a:lnTo>
                  <a:pt x="23571" y="7823"/>
                </a:lnTo>
                <a:lnTo>
                  <a:pt x="29603" y="2908"/>
                </a:lnTo>
                <a:lnTo>
                  <a:pt x="29667" y="0"/>
                </a:lnTo>
                <a:lnTo>
                  <a:pt x="25577" y="4864"/>
                </a:lnTo>
                <a:lnTo>
                  <a:pt x="19773" y="7937"/>
                </a:lnTo>
                <a:lnTo>
                  <a:pt x="16814" y="895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3" name="object 1873"/>
          <p:cNvSpPr/>
          <p:nvPr/>
        </p:nvSpPr>
        <p:spPr>
          <a:xfrm>
            <a:off x="2020469" y="2681766"/>
            <a:ext cx="11836" cy="1727"/>
          </a:xfrm>
          <a:custGeom>
            <a:avLst/>
            <a:gdLst/>
            <a:ahLst/>
            <a:cxnLst/>
            <a:rect l="l" t="t" r="r" b="b"/>
            <a:pathLst>
              <a:path w="11836" h="1727">
                <a:moveTo>
                  <a:pt x="0" y="1727"/>
                </a:moveTo>
                <a:lnTo>
                  <a:pt x="11836" y="723"/>
                </a:lnTo>
                <a:lnTo>
                  <a:pt x="11430" y="190"/>
                </a:lnTo>
                <a:lnTo>
                  <a:pt x="2197" y="0"/>
                </a:lnTo>
                <a:lnTo>
                  <a:pt x="0" y="172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4" name="object 1874"/>
          <p:cNvSpPr/>
          <p:nvPr/>
        </p:nvSpPr>
        <p:spPr>
          <a:xfrm>
            <a:off x="2022774" y="2199130"/>
            <a:ext cx="2552" cy="12090"/>
          </a:xfrm>
          <a:custGeom>
            <a:avLst/>
            <a:gdLst/>
            <a:ahLst/>
            <a:cxnLst/>
            <a:rect l="l" t="t" r="r" b="b"/>
            <a:pathLst>
              <a:path w="2552" h="12090">
                <a:moveTo>
                  <a:pt x="952" y="4394"/>
                </a:moveTo>
                <a:lnTo>
                  <a:pt x="0" y="11264"/>
                </a:lnTo>
                <a:lnTo>
                  <a:pt x="596" y="12090"/>
                </a:lnTo>
                <a:lnTo>
                  <a:pt x="2552" y="0"/>
                </a:lnTo>
                <a:lnTo>
                  <a:pt x="952" y="439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5" name="object 1875"/>
          <p:cNvSpPr/>
          <p:nvPr/>
        </p:nvSpPr>
        <p:spPr>
          <a:xfrm>
            <a:off x="2022607" y="2627289"/>
            <a:ext cx="469" cy="3911"/>
          </a:xfrm>
          <a:custGeom>
            <a:avLst/>
            <a:gdLst/>
            <a:ahLst/>
            <a:cxnLst/>
            <a:rect l="l" t="t" r="r" b="b"/>
            <a:pathLst>
              <a:path w="469" h="3911">
                <a:moveTo>
                  <a:pt x="0" y="3911"/>
                </a:moveTo>
                <a:lnTo>
                  <a:pt x="469" y="304"/>
                </a:lnTo>
                <a:lnTo>
                  <a:pt x="0" y="0"/>
                </a:lnTo>
                <a:lnTo>
                  <a:pt x="0" y="39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6" name="object 1876"/>
          <p:cNvSpPr/>
          <p:nvPr/>
        </p:nvSpPr>
        <p:spPr>
          <a:xfrm>
            <a:off x="2025329" y="2187652"/>
            <a:ext cx="6985" cy="11493"/>
          </a:xfrm>
          <a:custGeom>
            <a:avLst/>
            <a:gdLst/>
            <a:ahLst/>
            <a:cxnLst/>
            <a:rect l="l" t="t" r="r" b="b"/>
            <a:pathLst>
              <a:path w="6985" h="11493">
                <a:moveTo>
                  <a:pt x="4318" y="2019"/>
                </a:moveTo>
                <a:lnTo>
                  <a:pt x="355" y="8889"/>
                </a:lnTo>
                <a:lnTo>
                  <a:pt x="0" y="11493"/>
                </a:lnTo>
                <a:lnTo>
                  <a:pt x="6985" y="0"/>
                </a:lnTo>
                <a:lnTo>
                  <a:pt x="4318" y="20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7" name="object 1877"/>
          <p:cNvSpPr/>
          <p:nvPr/>
        </p:nvSpPr>
        <p:spPr>
          <a:xfrm>
            <a:off x="2022961" y="2211866"/>
            <a:ext cx="7340" cy="20904"/>
          </a:xfrm>
          <a:custGeom>
            <a:avLst/>
            <a:gdLst/>
            <a:ahLst/>
            <a:cxnLst/>
            <a:rect l="l" t="t" r="r" b="b"/>
            <a:pathLst>
              <a:path w="7340" h="20904">
                <a:moveTo>
                  <a:pt x="2717" y="10718"/>
                </a:moveTo>
                <a:lnTo>
                  <a:pt x="406" y="0"/>
                </a:lnTo>
                <a:lnTo>
                  <a:pt x="0" y="368"/>
                </a:lnTo>
                <a:lnTo>
                  <a:pt x="1765" y="11671"/>
                </a:lnTo>
                <a:lnTo>
                  <a:pt x="5029" y="18300"/>
                </a:lnTo>
                <a:lnTo>
                  <a:pt x="7340" y="20904"/>
                </a:lnTo>
                <a:lnTo>
                  <a:pt x="2717" y="1071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8" name="object 1878"/>
          <p:cNvSpPr/>
          <p:nvPr/>
        </p:nvSpPr>
        <p:spPr>
          <a:xfrm>
            <a:off x="2031789" y="2615512"/>
            <a:ext cx="1054" cy="3606"/>
          </a:xfrm>
          <a:custGeom>
            <a:avLst/>
            <a:gdLst/>
            <a:ahLst/>
            <a:cxnLst/>
            <a:rect l="l" t="t" r="r" b="b"/>
            <a:pathLst>
              <a:path w="1054" h="3606">
                <a:moveTo>
                  <a:pt x="876" y="3606"/>
                </a:moveTo>
                <a:lnTo>
                  <a:pt x="1054" y="165"/>
                </a:lnTo>
                <a:lnTo>
                  <a:pt x="0" y="0"/>
                </a:lnTo>
                <a:lnTo>
                  <a:pt x="876" y="36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9" name="object 1879"/>
          <p:cNvSpPr/>
          <p:nvPr/>
        </p:nvSpPr>
        <p:spPr>
          <a:xfrm>
            <a:off x="2033383" y="2180419"/>
            <a:ext cx="6743" cy="5816"/>
          </a:xfrm>
          <a:custGeom>
            <a:avLst/>
            <a:gdLst/>
            <a:ahLst/>
            <a:cxnLst/>
            <a:rect l="l" t="t" r="r" b="b"/>
            <a:pathLst>
              <a:path w="6743" h="5816">
                <a:moveTo>
                  <a:pt x="4025" y="1193"/>
                </a:moveTo>
                <a:lnTo>
                  <a:pt x="304" y="4445"/>
                </a:lnTo>
                <a:lnTo>
                  <a:pt x="0" y="5816"/>
                </a:lnTo>
                <a:lnTo>
                  <a:pt x="3136" y="4267"/>
                </a:lnTo>
                <a:lnTo>
                  <a:pt x="6743" y="0"/>
                </a:lnTo>
                <a:lnTo>
                  <a:pt x="4025" y="119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0" name="object 1880"/>
          <p:cNvSpPr/>
          <p:nvPr/>
        </p:nvSpPr>
        <p:spPr>
          <a:xfrm>
            <a:off x="2032384" y="2719971"/>
            <a:ext cx="2654" cy="1054"/>
          </a:xfrm>
          <a:custGeom>
            <a:avLst/>
            <a:gdLst/>
            <a:ahLst/>
            <a:cxnLst/>
            <a:rect l="l" t="t" r="r" b="b"/>
            <a:pathLst>
              <a:path w="2654" h="1054">
                <a:moveTo>
                  <a:pt x="406" y="406"/>
                </a:moveTo>
                <a:lnTo>
                  <a:pt x="0" y="1054"/>
                </a:lnTo>
                <a:lnTo>
                  <a:pt x="2654" y="0"/>
                </a:lnTo>
                <a:lnTo>
                  <a:pt x="406" y="4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1" name="object 1881"/>
          <p:cNvSpPr/>
          <p:nvPr/>
        </p:nvSpPr>
        <p:spPr>
          <a:xfrm>
            <a:off x="2034442" y="2633384"/>
            <a:ext cx="1422" cy="3619"/>
          </a:xfrm>
          <a:custGeom>
            <a:avLst/>
            <a:gdLst/>
            <a:ahLst/>
            <a:cxnLst/>
            <a:rect l="l" t="t" r="r" b="b"/>
            <a:pathLst>
              <a:path w="1422" h="3619">
                <a:moveTo>
                  <a:pt x="177" y="0"/>
                </a:moveTo>
                <a:lnTo>
                  <a:pt x="0" y="2565"/>
                </a:lnTo>
                <a:lnTo>
                  <a:pt x="1066" y="3619"/>
                </a:lnTo>
                <a:lnTo>
                  <a:pt x="1422" y="0"/>
                </a:lnTo>
                <a:lnTo>
                  <a:pt x="177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2" name="object 1882"/>
          <p:cNvSpPr/>
          <p:nvPr/>
        </p:nvSpPr>
        <p:spPr>
          <a:xfrm>
            <a:off x="2030304" y="2232780"/>
            <a:ext cx="8877" cy="8877"/>
          </a:xfrm>
          <a:custGeom>
            <a:avLst/>
            <a:gdLst/>
            <a:ahLst/>
            <a:cxnLst/>
            <a:rect l="l" t="t" r="r" b="b"/>
            <a:pathLst>
              <a:path w="8877" h="8877">
                <a:moveTo>
                  <a:pt x="292" y="1650"/>
                </a:moveTo>
                <a:lnTo>
                  <a:pt x="6095" y="7696"/>
                </a:lnTo>
                <a:lnTo>
                  <a:pt x="8877" y="8877"/>
                </a:lnTo>
                <a:lnTo>
                  <a:pt x="0" y="0"/>
                </a:lnTo>
                <a:lnTo>
                  <a:pt x="292" y="165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3" name="object 1883"/>
          <p:cNvSpPr/>
          <p:nvPr/>
        </p:nvSpPr>
        <p:spPr>
          <a:xfrm>
            <a:off x="2035266" y="2683488"/>
            <a:ext cx="4622" cy="3022"/>
          </a:xfrm>
          <a:custGeom>
            <a:avLst/>
            <a:gdLst/>
            <a:ahLst/>
            <a:cxnLst/>
            <a:rect l="l" t="t" r="r" b="b"/>
            <a:pathLst>
              <a:path w="4622" h="3022">
                <a:moveTo>
                  <a:pt x="4622" y="3022"/>
                </a:moveTo>
                <a:lnTo>
                  <a:pt x="2679" y="228"/>
                </a:lnTo>
                <a:lnTo>
                  <a:pt x="0" y="0"/>
                </a:lnTo>
                <a:lnTo>
                  <a:pt x="4622" y="30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4" name="object 1884"/>
          <p:cNvSpPr/>
          <p:nvPr/>
        </p:nvSpPr>
        <p:spPr>
          <a:xfrm>
            <a:off x="2039237" y="2716183"/>
            <a:ext cx="1841" cy="1714"/>
          </a:xfrm>
          <a:custGeom>
            <a:avLst/>
            <a:gdLst/>
            <a:ahLst/>
            <a:cxnLst/>
            <a:rect l="l" t="t" r="r" b="b"/>
            <a:pathLst>
              <a:path w="1841" h="1714">
                <a:moveTo>
                  <a:pt x="0" y="1714"/>
                </a:moveTo>
                <a:lnTo>
                  <a:pt x="1600" y="1473"/>
                </a:lnTo>
                <a:lnTo>
                  <a:pt x="1841" y="0"/>
                </a:lnTo>
                <a:lnTo>
                  <a:pt x="0" y="17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5" name="object 1885"/>
          <p:cNvSpPr/>
          <p:nvPr/>
        </p:nvSpPr>
        <p:spPr>
          <a:xfrm>
            <a:off x="2040130" y="2173791"/>
            <a:ext cx="23812" cy="6629"/>
          </a:xfrm>
          <a:custGeom>
            <a:avLst/>
            <a:gdLst/>
            <a:ahLst/>
            <a:cxnLst/>
            <a:rect l="l" t="t" r="r" b="b"/>
            <a:pathLst>
              <a:path w="23812" h="6629">
                <a:moveTo>
                  <a:pt x="11188" y="1066"/>
                </a:moveTo>
                <a:lnTo>
                  <a:pt x="1295" y="4978"/>
                </a:lnTo>
                <a:lnTo>
                  <a:pt x="0" y="6629"/>
                </a:lnTo>
                <a:lnTo>
                  <a:pt x="9232" y="3022"/>
                </a:lnTo>
                <a:lnTo>
                  <a:pt x="23812" y="0"/>
                </a:lnTo>
                <a:lnTo>
                  <a:pt x="11188" y="10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6" name="object 1886"/>
          <p:cNvSpPr/>
          <p:nvPr/>
        </p:nvSpPr>
        <p:spPr>
          <a:xfrm>
            <a:off x="2037231" y="2248701"/>
            <a:ext cx="3975" cy="596"/>
          </a:xfrm>
          <a:custGeom>
            <a:avLst/>
            <a:gdLst/>
            <a:ahLst/>
            <a:cxnLst/>
            <a:rect l="l" t="t" r="r" b="b"/>
            <a:pathLst>
              <a:path w="3975" h="596">
                <a:moveTo>
                  <a:pt x="292" y="177"/>
                </a:moveTo>
                <a:lnTo>
                  <a:pt x="0" y="596"/>
                </a:lnTo>
                <a:lnTo>
                  <a:pt x="3975" y="0"/>
                </a:lnTo>
                <a:lnTo>
                  <a:pt x="292" y="1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7" name="object 1887"/>
          <p:cNvSpPr/>
          <p:nvPr/>
        </p:nvSpPr>
        <p:spPr>
          <a:xfrm>
            <a:off x="2041317" y="2687516"/>
            <a:ext cx="1828" cy="1841"/>
          </a:xfrm>
          <a:custGeom>
            <a:avLst/>
            <a:gdLst/>
            <a:ahLst/>
            <a:cxnLst/>
            <a:rect l="l" t="t" r="r" b="b"/>
            <a:pathLst>
              <a:path w="1828" h="1841">
                <a:moveTo>
                  <a:pt x="0" y="0"/>
                </a:moveTo>
                <a:lnTo>
                  <a:pt x="1828" y="1841"/>
                </a:lnTo>
                <a:lnTo>
                  <a:pt x="762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8" name="object 1888"/>
          <p:cNvSpPr/>
          <p:nvPr/>
        </p:nvSpPr>
        <p:spPr>
          <a:xfrm>
            <a:off x="2043164" y="2689350"/>
            <a:ext cx="1714" cy="3022"/>
          </a:xfrm>
          <a:custGeom>
            <a:avLst/>
            <a:gdLst/>
            <a:ahLst/>
            <a:cxnLst/>
            <a:rect l="l" t="t" r="r" b="b"/>
            <a:pathLst>
              <a:path w="1714" h="3022">
                <a:moveTo>
                  <a:pt x="279" y="1777"/>
                </a:moveTo>
                <a:lnTo>
                  <a:pt x="1714" y="3022"/>
                </a:lnTo>
                <a:lnTo>
                  <a:pt x="1358" y="711"/>
                </a:lnTo>
                <a:lnTo>
                  <a:pt x="0" y="0"/>
                </a:lnTo>
                <a:lnTo>
                  <a:pt x="279" y="17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9" name="object 1889"/>
          <p:cNvSpPr/>
          <p:nvPr/>
        </p:nvSpPr>
        <p:spPr>
          <a:xfrm>
            <a:off x="2046112" y="2694562"/>
            <a:ext cx="1422" cy="13081"/>
          </a:xfrm>
          <a:custGeom>
            <a:avLst/>
            <a:gdLst/>
            <a:ahLst/>
            <a:cxnLst/>
            <a:rect l="l" t="t" r="r" b="b"/>
            <a:pathLst>
              <a:path w="1422" h="13081">
                <a:moveTo>
                  <a:pt x="292" y="3378"/>
                </a:moveTo>
                <a:lnTo>
                  <a:pt x="292" y="12014"/>
                </a:lnTo>
                <a:lnTo>
                  <a:pt x="1422" y="13080"/>
                </a:lnTo>
                <a:lnTo>
                  <a:pt x="1422" y="2311"/>
                </a:lnTo>
                <a:lnTo>
                  <a:pt x="0" y="0"/>
                </a:lnTo>
                <a:lnTo>
                  <a:pt x="292" y="337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0" name="object 1890"/>
          <p:cNvSpPr/>
          <p:nvPr/>
        </p:nvSpPr>
        <p:spPr>
          <a:xfrm>
            <a:off x="2040075" y="2572336"/>
            <a:ext cx="29133" cy="161671"/>
          </a:xfrm>
          <a:custGeom>
            <a:avLst/>
            <a:gdLst/>
            <a:ahLst/>
            <a:cxnLst/>
            <a:rect l="l" t="t" r="r" b="b"/>
            <a:pathLst>
              <a:path w="29133" h="161670">
                <a:moveTo>
                  <a:pt x="825" y="0"/>
                </a:moveTo>
                <a:lnTo>
                  <a:pt x="0" y="596"/>
                </a:lnTo>
                <a:lnTo>
                  <a:pt x="25107" y="144373"/>
                </a:lnTo>
                <a:lnTo>
                  <a:pt x="28778" y="161671"/>
                </a:lnTo>
                <a:lnTo>
                  <a:pt x="29133" y="160248"/>
                </a:lnTo>
                <a:lnTo>
                  <a:pt x="825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1" name="object 1891"/>
          <p:cNvSpPr/>
          <p:nvPr/>
        </p:nvSpPr>
        <p:spPr>
          <a:xfrm>
            <a:off x="2258179" y="2149031"/>
            <a:ext cx="6794" cy="5702"/>
          </a:xfrm>
          <a:custGeom>
            <a:avLst/>
            <a:gdLst/>
            <a:ahLst/>
            <a:cxnLst/>
            <a:rect l="l" t="t" r="r" b="b"/>
            <a:pathLst>
              <a:path w="6794" h="5702">
                <a:moveTo>
                  <a:pt x="0" y="63"/>
                </a:moveTo>
                <a:lnTo>
                  <a:pt x="2184" y="2616"/>
                </a:lnTo>
                <a:lnTo>
                  <a:pt x="6794" y="5702"/>
                </a:lnTo>
                <a:lnTo>
                  <a:pt x="6502" y="4267"/>
                </a:lnTo>
                <a:lnTo>
                  <a:pt x="825" y="0"/>
                </a:lnTo>
                <a:lnTo>
                  <a:pt x="0" y="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2" name="object 1892"/>
          <p:cNvSpPr/>
          <p:nvPr/>
        </p:nvSpPr>
        <p:spPr>
          <a:xfrm>
            <a:off x="2339356" y="1947045"/>
            <a:ext cx="53301" cy="52349"/>
          </a:xfrm>
          <a:custGeom>
            <a:avLst/>
            <a:gdLst/>
            <a:ahLst/>
            <a:cxnLst/>
            <a:rect l="l" t="t" r="r" b="b"/>
            <a:pathLst>
              <a:path w="53301" h="52349">
                <a:moveTo>
                  <a:pt x="2019" y="14808"/>
                </a:moveTo>
                <a:lnTo>
                  <a:pt x="0" y="21729"/>
                </a:lnTo>
                <a:lnTo>
                  <a:pt x="0" y="29908"/>
                </a:lnTo>
                <a:lnTo>
                  <a:pt x="952" y="34886"/>
                </a:lnTo>
                <a:lnTo>
                  <a:pt x="2971" y="38785"/>
                </a:lnTo>
                <a:lnTo>
                  <a:pt x="8242" y="46316"/>
                </a:lnTo>
                <a:lnTo>
                  <a:pt x="20015" y="52349"/>
                </a:lnTo>
                <a:lnTo>
                  <a:pt x="32575" y="52298"/>
                </a:lnTo>
                <a:lnTo>
                  <a:pt x="36537" y="51346"/>
                </a:lnTo>
                <a:lnTo>
                  <a:pt x="40449" y="49326"/>
                </a:lnTo>
                <a:lnTo>
                  <a:pt x="49275" y="41338"/>
                </a:lnTo>
                <a:lnTo>
                  <a:pt x="52362" y="34582"/>
                </a:lnTo>
                <a:lnTo>
                  <a:pt x="53238" y="27660"/>
                </a:lnTo>
                <a:lnTo>
                  <a:pt x="53301" y="21971"/>
                </a:lnTo>
                <a:lnTo>
                  <a:pt x="50634" y="13804"/>
                </a:lnTo>
                <a:lnTo>
                  <a:pt x="45719" y="6870"/>
                </a:lnTo>
                <a:lnTo>
                  <a:pt x="38798" y="2019"/>
                </a:lnTo>
                <a:lnTo>
                  <a:pt x="32931" y="0"/>
                </a:lnTo>
                <a:lnTo>
                  <a:pt x="20675" y="0"/>
                </a:lnTo>
                <a:lnTo>
                  <a:pt x="12801" y="2959"/>
                </a:lnTo>
                <a:lnTo>
                  <a:pt x="5930" y="8890"/>
                </a:lnTo>
                <a:lnTo>
                  <a:pt x="2019" y="148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3" name="object 1893"/>
          <p:cNvSpPr/>
          <p:nvPr/>
        </p:nvSpPr>
        <p:spPr>
          <a:xfrm>
            <a:off x="1905345" y="2382960"/>
            <a:ext cx="50406" cy="51396"/>
          </a:xfrm>
          <a:custGeom>
            <a:avLst/>
            <a:gdLst/>
            <a:ahLst/>
            <a:cxnLst/>
            <a:rect l="l" t="t" r="r" b="b"/>
            <a:pathLst>
              <a:path w="50406" h="51396">
                <a:moveTo>
                  <a:pt x="2019" y="14858"/>
                </a:moveTo>
                <a:lnTo>
                  <a:pt x="63" y="21729"/>
                </a:lnTo>
                <a:lnTo>
                  <a:pt x="0" y="30962"/>
                </a:lnTo>
                <a:lnTo>
                  <a:pt x="3327" y="38544"/>
                </a:lnTo>
                <a:lnTo>
                  <a:pt x="9296" y="45351"/>
                </a:lnTo>
                <a:lnTo>
                  <a:pt x="18072" y="50393"/>
                </a:lnTo>
                <a:lnTo>
                  <a:pt x="25057" y="51396"/>
                </a:lnTo>
                <a:lnTo>
                  <a:pt x="35483" y="49326"/>
                </a:lnTo>
                <a:lnTo>
                  <a:pt x="40512" y="46481"/>
                </a:lnTo>
                <a:lnTo>
                  <a:pt x="46316" y="40436"/>
                </a:lnTo>
                <a:lnTo>
                  <a:pt x="50406" y="32626"/>
                </a:lnTo>
                <a:lnTo>
                  <a:pt x="50406" y="20065"/>
                </a:lnTo>
                <a:lnTo>
                  <a:pt x="48386" y="14147"/>
                </a:lnTo>
                <a:lnTo>
                  <a:pt x="42875" y="6807"/>
                </a:lnTo>
                <a:lnTo>
                  <a:pt x="35890" y="2006"/>
                </a:lnTo>
                <a:lnTo>
                  <a:pt x="29971" y="0"/>
                </a:lnTo>
                <a:lnTo>
                  <a:pt x="20726" y="0"/>
                </a:lnTo>
                <a:lnTo>
                  <a:pt x="11734" y="3848"/>
                </a:lnTo>
                <a:lnTo>
                  <a:pt x="5981" y="8940"/>
                </a:lnTo>
                <a:lnTo>
                  <a:pt x="2019" y="1485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4" name="object 1894"/>
          <p:cNvSpPr/>
          <p:nvPr/>
        </p:nvSpPr>
        <p:spPr>
          <a:xfrm>
            <a:off x="2340367" y="1948000"/>
            <a:ext cx="51346" cy="50393"/>
          </a:xfrm>
          <a:custGeom>
            <a:avLst/>
            <a:gdLst/>
            <a:ahLst/>
            <a:cxnLst/>
            <a:rect l="l" t="t" r="r" b="b"/>
            <a:pathLst>
              <a:path w="51346" h="50393">
                <a:moveTo>
                  <a:pt x="1955" y="14858"/>
                </a:moveTo>
                <a:lnTo>
                  <a:pt x="0" y="21729"/>
                </a:lnTo>
                <a:lnTo>
                  <a:pt x="0" y="27952"/>
                </a:lnTo>
                <a:lnTo>
                  <a:pt x="952" y="32981"/>
                </a:lnTo>
                <a:lnTo>
                  <a:pt x="2959" y="36893"/>
                </a:lnTo>
                <a:lnTo>
                  <a:pt x="8229" y="44411"/>
                </a:lnTo>
                <a:lnTo>
                  <a:pt x="19951" y="50393"/>
                </a:lnTo>
                <a:lnTo>
                  <a:pt x="30619" y="50393"/>
                </a:lnTo>
                <a:lnTo>
                  <a:pt x="34582" y="49377"/>
                </a:lnTo>
                <a:lnTo>
                  <a:pt x="38493" y="47370"/>
                </a:lnTo>
                <a:lnTo>
                  <a:pt x="47256" y="39433"/>
                </a:lnTo>
                <a:lnTo>
                  <a:pt x="50342" y="32626"/>
                </a:lnTo>
                <a:lnTo>
                  <a:pt x="51282" y="25641"/>
                </a:lnTo>
                <a:lnTo>
                  <a:pt x="51346" y="22021"/>
                </a:lnTo>
                <a:lnTo>
                  <a:pt x="48615" y="13855"/>
                </a:lnTo>
                <a:lnTo>
                  <a:pt x="43764" y="6921"/>
                </a:lnTo>
                <a:lnTo>
                  <a:pt x="36779" y="2006"/>
                </a:lnTo>
                <a:lnTo>
                  <a:pt x="30911" y="0"/>
                </a:lnTo>
                <a:lnTo>
                  <a:pt x="20675" y="0"/>
                </a:lnTo>
                <a:lnTo>
                  <a:pt x="12788" y="2959"/>
                </a:lnTo>
                <a:lnTo>
                  <a:pt x="5918" y="8940"/>
                </a:lnTo>
                <a:lnTo>
                  <a:pt x="1955" y="1485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5" name="object 1895"/>
          <p:cNvSpPr/>
          <p:nvPr/>
        </p:nvSpPr>
        <p:spPr>
          <a:xfrm>
            <a:off x="2147431" y="2535147"/>
            <a:ext cx="503656" cy="265950"/>
          </a:xfrm>
          <a:custGeom>
            <a:avLst/>
            <a:gdLst/>
            <a:ahLst/>
            <a:cxnLst/>
            <a:rect l="l" t="t" r="r" b="b"/>
            <a:pathLst>
              <a:path w="503656" h="265950">
                <a:moveTo>
                  <a:pt x="503656" y="0"/>
                </a:moveTo>
                <a:lnTo>
                  <a:pt x="500875" y="5511"/>
                </a:lnTo>
                <a:lnTo>
                  <a:pt x="500697" y="5740"/>
                </a:lnTo>
                <a:lnTo>
                  <a:pt x="496912" y="10655"/>
                </a:lnTo>
                <a:lnTo>
                  <a:pt x="487273" y="23196"/>
                </a:lnTo>
                <a:lnTo>
                  <a:pt x="480320" y="32425"/>
                </a:lnTo>
                <a:lnTo>
                  <a:pt x="474459" y="40088"/>
                </a:lnTo>
                <a:lnTo>
                  <a:pt x="459630" y="57710"/>
                </a:lnTo>
                <a:lnTo>
                  <a:pt x="442299" y="76856"/>
                </a:lnTo>
                <a:lnTo>
                  <a:pt x="427439" y="92296"/>
                </a:lnTo>
                <a:lnTo>
                  <a:pt x="409732" y="108342"/>
                </a:lnTo>
                <a:lnTo>
                  <a:pt x="391229" y="124568"/>
                </a:lnTo>
                <a:lnTo>
                  <a:pt x="374705" y="138241"/>
                </a:lnTo>
                <a:lnTo>
                  <a:pt x="355316" y="152141"/>
                </a:lnTo>
                <a:lnTo>
                  <a:pt x="335033" y="166154"/>
                </a:lnTo>
                <a:lnTo>
                  <a:pt x="317053" y="177822"/>
                </a:lnTo>
                <a:lnTo>
                  <a:pt x="296167" y="189426"/>
                </a:lnTo>
                <a:lnTo>
                  <a:pt x="274460" y="201014"/>
                </a:lnTo>
                <a:lnTo>
                  <a:pt x="255273" y="210562"/>
                </a:lnTo>
                <a:lnTo>
                  <a:pt x="233205" y="219694"/>
                </a:lnTo>
                <a:lnTo>
                  <a:pt x="210265" y="228732"/>
                </a:lnTo>
                <a:lnTo>
                  <a:pt x="190104" y="236019"/>
                </a:lnTo>
                <a:lnTo>
                  <a:pt x="167130" y="242565"/>
                </a:lnTo>
                <a:lnTo>
                  <a:pt x="143353" y="248915"/>
                </a:lnTo>
                <a:lnTo>
                  <a:pt x="122487" y="253850"/>
                </a:lnTo>
                <a:lnTo>
                  <a:pt x="98947" y="257730"/>
                </a:lnTo>
                <a:lnTo>
                  <a:pt x="74591" y="261234"/>
                </a:lnTo>
                <a:lnTo>
                  <a:pt x="53400" y="263385"/>
                </a:lnTo>
                <a:lnTo>
                  <a:pt x="29683" y="264745"/>
                </a:lnTo>
                <a:lnTo>
                  <a:pt x="20726" y="265303"/>
                </a:lnTo>
                <a:lnTo>
                  <a:pt x="10541" y="265950"/>
                </a:lnTo>
                <a:lnTo>
                  <a:pt x="10134" y="265887"/>
                </a:lnTo>
                <a:lnTo>
                  <a:pt x="0" y="26476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6" name="object 1896"/>
          <p:cNvSpPr/>
          <p:nvPr/>
        </p:nvSpPr>
        <p:spPr>
          <a:xfrm>
            <a:off x="1997845" y="2780841"/>
            <a:ext cx="154622" cy="19852"/>
          </a:xfrm>
          <a:custGeom>
            <a:avLst/>
            <a:gdLst/>
            <a:ahLst/>
            <a:cxnLst/>
            <a:rect l="l" t="t" r="r" b="b"/>
            <a:pathLst>
              <a:path w="154622" h="19852">
                <a:moveTo>
                  <a:pt x="154622" y="19189"/>
                </a:moveTo>
                <a:lnTo>
                  <a:pt x="139429" y="19746"/>
                </a:lnTo>
                <a:lnTo>
                  <a:pt x="128816" y="19852"/>
                </a:lnTo>
                <a:lnTo>
                  <a:pt x="118772" y="19407"/>
                </a:lnTo>
                <a:lnTo>
                  <a:pt x="105287" y="18311"/>
                </a:lnTo>
                <a:lnTo>
                  <a:pt x="100431" y="17881"/>
                </a:lnTo>
                <a:lnTo>
                  <a:pt x="84576" y="16379"/>
                </a:lnTo>
                <a:lnTo>
                  <a:pt x="73036" y="15099"/>
                </a:lnTo>
                <a:lnTo>
                  <a:pt x="63362" y="13747"/>
                </a:lnTo>
                <a:lnTo>
                  <a:pt x="53104" y="12027"/>
                </a:lnTo>
                <a:lnTo>
                  <a:pt x="39815" y="9646"/>
                </a:lnTo>
                <a:lnTo>
                  <a:pt x="31267" y="8115"/>
                </a:lnTo>
                <a:lnTo>
                  <a:pt x="17991" y="5599"/>
                </a:lnTo>
                <a:lnTo>
                  <a:pt x="7949" y="2722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7" name="object 1897"/>
          <p:cNvSpPr/>
          <p:nvPr/>
        </p:nvSpPr>
        <p:spPr>
          <a:xfrm>
            <a:off x="1839798" y="2716594"/>
            <a:ext cx="158051" cy="64249"/>
          </a:xfrm>
          <a:custGeom>
            <a:avLst/>
            <a:gdLst/>
            <a:ahLst/>
            <a:cxnLst/>
            <a:rect l="l" t="t" r="r" b="b"/>
            <a:pathLst>
              <a:path w="158051" h="64249">
                <a:moveTo>
                  <a:pt x="158051" y="64249"/>
                </a:moveTo>
                <a:lnTo>
                  <a:pt x="144280" y="61637"/>
                </a:lnTo>
                <a:lnTo>
                  <a:pt x="134576" y="59121"/>
                </a:lnTo>
                <a:lnTo>
                  <a:pt x="121627" y="54838"/>
                </a:lnTo>
                <a:lnTo>
                  <a:pt x="106551" y="49701"/>
                </a:lnTo>
                <a:lnTo>
                  <a:pt x="95562" y="45909"/>
                </a:lnTo>
                <a:lnTo>
                  <a:pt x="86406" y="42532"/>
                </a:lnTo>
                <a:lnTo>
                  <a:pt x="76831" y="38636"/>
                </a:lnTo>
                <a:lnTo>
                  <a:pt x="64583" y="33292"/>
                </a:lnTo>
                <a:lnTo>
                  <a:pt x="56489" y="29667"/>
                </a:lnTo>
                <a:lnTo>
                  <a:pt x="42199" y="23173"/>
                </a:lnTo>
                <a:lnTo>
                  <a:pt x="32031" y="18345"/>
                </a:lnTo>
                <a:lnTo>
                  <a:pt x="23399" y="13821"/>
                </a:lnTo>
                <a:lnTo>
                  <a:pt x="13714" y="8237"/>
                </a:lnTo>
                <a:lnTo>
                  <a:pt x="387" y="234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8" name="object 1898"/>
          <p:cNvSpPr/>
          <p:nvPr/>
        </p:nvSpPr>
        <p:spPr>
          <a:xfrm>
            <a:off x="1769266" y="2611537"/>
            <a:ext cx="10284" cy="62890"/>
          </a:xfrm>
          <a:custGeom>
            <a:avLst/>
            <a:gdLst/>
            <a:ahLst/>
            <a:cxnLst/>
            <a:rect l="l" t="t" r="r" b="b"/>
            <a:pathLst>
              <a:path w="10284" h="62890">
                <a:moveTo>
                  <a:pt x="7404" y="62890"/>
                </a:moveTo>
                <a:lnTo>
                  <a:pt x="10088" y="50287"/>
                </a:lnTo>
                <a:lnTo>
                  <a:pt x="10284" y="38387"/>
                </a:lnTo>
                <a:lnTo>
                  <a:pt x="10185" y="35890"/>
                </a:lnTo>
                <a:lnTo>
                  <a:pt x="8856" y="23215"/>
                </a:lnTo>
                <a:lnTo>
                  <a:pt x="5647" y="11580"/>
                </a:lnTo>
                <a:lnTo>
                  <a:pt x="4978" y="9232"/>
                </a:lnTo>
                <a:lnTo>
                  <a:pt x="3670" y="4737"/>
                </a:lnTo>
                <a:lnTo>
                  <a:pt x="3086" y="3606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9" name="object 1899"/>
          <p:cNvSpPr/>
          <p:nvPr/>
        </p:nvSpPr>
        <p:spPr>
          <a:xfrm>
            <a:off x="2132276" y="2581160"/>
            <a:ext cx="206844" cy="68516"/>
          </a:xfrm>
          <a:custGeom>
            <a:avLst/>
            <a:gdLst/>
            <a:ahLst/>
            <a:cxnLst/>
            <a:rect l="l" t="t" r="r" b="b"/>
            <a:pathLst>
              <a:path w="206844" h="68516">
                <a:moveTo>
                  <a:pt x="0" y="56019"/>
                </a:moveTo>
                <a:lnTo>
                  <a:pt x="8001" y="59689"/>
                </a:lnTo>
                <a:lnTo>
                  <a:pt x="16814" y="61937"/>
                </a:lnTo>
                <a:lnTo>
                  <a:pt x="29382" y="64781"/>
                </a:lnTo>
                <a:lnTo>
                  <a:pt x="40805" y="66561"/>
                </a:lnTo>
                <a:lnTo>
                  <a:pt x="43815" y="67030"/>
                </a:lnTo>
                <a:lnTo>
                  <a:pt x="49263" y="67868"/>
                </a:lnTo>
                <a:lnTo>
                  <a:pt x="49390" y="67741"/>
                </a:lnTo>
                <a:lnTo>
                  <a:pt x="54889" y="67919"/>
                </a:lnTo>
                <a:lnTo>
                  <a:pt x="63068" y="68275"/>
                </a:lnTo>
                <a:lnTo>
                  <a:pt x="63182" y="68516"/>
                </a:lnTo>
                <a:lnTo>
                  <a:pt x="71361" y="68046"/>
                </a:lnTo>
                <a:lnTo>
                  <a:pt x="82257" y="67513"/>
                </a:lnTo>
                <a:lnTo>
                  <a:pt x="82308" y="67157"/>
                </a:lnTo>
                <a:lnTo>
                  <a:pt x="93268" y="65912"/>
                </a:lnTo>
                <a:lnTo>
                  <a:pt x="95935" y="65608"/>
                </a:lnTo>
                <a:lnTo>
                  <a:pt x="98653" y="64960"/>
                </a:lnTo>
                <a:lnTo>
                  <a:pt x="111219" y="61791"/>
                </a:lnTo>
                <a:lnTo>
                  <a:pt x="122411" y="58673"/>
                </a:lnTo>
                <a:lnTo>
                  <a:pt x="125247" y="57861"/>
                </a:lnTo>
                <a:lnTo>
                  <a:pt x="127850" y="57149"/>
                </a:lnTo>
                <a:lnTo>
                  <a:pt x="130403" y="55956"/>
                </a:lnTo>
                <a:lnTo>
                  <a:pt x="140462" y="51574"/>
                </a:lnTo>
                <a:lnTo>
                  <a:pt x="140703" y="51815"/>
                </a:lnTo>
                <a:lnTo>
                  <a:pt x="150418" y="46901"/>
                </a:lnTo>
                <a:lnTo>
                  <a:pt x="157759" y="43103"/>
                </a:lnTo>
                <a:lnTo>
                  <a:pt x="157759" y="42875"/>
                </a:lnTo>
                <a:lnTo>
                  <a:pt x="164744" y="38430"/>
                </a:lnTo>
                <a:lnTo>
                  <a:pt x="169367" y="35585"/>
                </a:lnTo>
                <a:lnTo>
                  <a:pt x="169545" y="35648"/>
                </a:lnTo>
                <a:lnTo>
                  <a:pt x="173748" y="32207"/>
                </a:lnTo>
                <a:lnTo>
                  <a:pt x="183838" y="24158"/>
                </a:lnTo>
                <a:lnTo>
                  <a:pt x="192344" y="16494"/>
                </a:lnTo>
                <a:lnTo>
                  <a:pt x="194589" y="14325"/>
                </a:lnTo>
                <a:lnTo>
                  <a:pt x="201231" y="7873"/>
                </a:lnTo>
                <a:lnTo>
                  <a:pt x="201460" y="7518"/>
                </a:lnTo>
                <a:lnTo>
                  <a:pt x="20684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0" name="object 1900"/>
          <p:cNvSpPr/>
          <p:nvPr/>
        </p:nvSpPr>
        <p:spPr>
          <a:xfrm>
            <a:off x="2016203" y="2284891"/>
            <a:ext cx="361061" cy="360870"/>
          </a:xfrm>
          <a:custGeom>
            <a:avLst/>
            <a:gdLst/>
            <a:ahLst/>
            <a:cxnLst/>
            <a:rect l="l" t="t" r="r" b="b"/>
            <a:pathLst>
              <a:path w="361061" h="360870">
                <a:moveTo>
                  <a:pt x="217157" y="356908"/>
                </a:moveTo>
                <a:lnTo>
                  <a:pt x="215620" y="357327"/>
                </a:lnTo>
                <a:lnTo>
                  <a:pt x="214083" y="357682"/>
                </a:lnTo>
                <a:lnTo>
                  <a:pt x="206146" y="358863"/>
                </a:lnTo>
                <a:lnTo>
                  <a:pt x="198145" y="359689"/>
                </a:lnTo>
                <a:lnTo>
                  <a:pt x="192760" y="360349"/>
                </a:lnTo>
                <a:lnTo>
                  <a:pt x="192697" y="360578"/>
                </a:lnTo>
                <a:lnTo>
                  <a:pt x="187248" y="360692"/>
                </a:lnTo>
                <a:lnTo>
                  <a:pt x="179311" y="360870"/>
                </a:lnTo>
                <a:lnTo>
                  <a:pt x="179260" y="360641"/>
                </a:lnTo>
                <a:lnTo>
                  <a:pt x="171259" y="360349"/>
                </a:lnTo>
                <a:lnTo>
                  <a:pt x="165811" y="360171"/>
                </a:lnTo>
                <a:lnTo>
                  <a:pt x="165696" y="360349"/>
                </a:lnTo>
                <a:lnTo>
                  <a:pt x="160312" y="359689"/>
                </a:lnTo>
                <a:lnTo>
                  <a:pt x="152438" y="358686"/>
                </a:lnTo>
                <a:lnTo>
                  <a:pt x="152438" y="358444"/>
                </a:lnTo>
                <a:lnTo>
                  <a:pt x="144551" y="356971"/>
                </a:lnTo>
                <a:lnTo>
                  <a:pt x="139166" y="355955"/>
                </a:lnTo>
                <a:lnTo>
                  <a:pt x="139052" y="356133"/>
                </a:lnTo>
                <a:lnTo>
                  <a:pt x="133832" y="354660"/>
                </a:lnTo>
                <a:lnTo>
                  <a:pt x="126199" y="352526"/>
                </a:lnTo>
                <a:lnTo>
                  <a:pt x="126199" y="352234"/>
                </a:lnTo>
                <a:lnTo>
                  <a:pt x="118617" y="349630"/>
                </a:lnTo>
                <a:lnTo>
                  <a:pt x="113461" y="347789"/>
                </a:lnTo>
                <a:lnTo>
                  <a:pt x="113347" y="348030"/>
                </a:lnTo>
                <a:lnTo>
                  <a:pt x="108369" y="345770"/>
                </a:lnTo>
                <a:lnTo>
                  <a:pt x="101155" y="342455"/>
                </a:lnTo>
                <a:lnTo>
                  <a:pt x="101206" y="342226"/>
                </a:lnTo>
                <a:lnTo>
                  <a:pt x="94106" y="338493"/>
                </a:lnTo>
                <a:lnTo>
                  <a:pt x="89306" y="335940"/>
                </a:lnTo>
                <a:lnTo>
                  <a:pt x="89128" y="336118"/>
                </a:lnTo>
                <a:lnTo>
                  <a:pt x="84569" y="333159"/>
                </a:lnTo>
                <a:lnTo>
                  <a:pt x="77876" y="328841"/>
                </a:lnTo>
                <a:lnTo>
                  <a:pt x="77990" y="328599"/>
                </a:lnTo>
                <a:lnTo>
                  <a:pt x="71539" y="323862"/>
                </a:lnTo>
                <a:lnTo>
                  <a:pt x="67157" y="320611"/>
                </a:lnTo>
                <a:lnTo>
                  <a:pt x="66916" y="320789"/>
                </a:lnTo>
                <a:lnTo>
                  <a:pt x="62890" y="317169"/>
                </a:lnTo>
                <a:lnTo>
                  <a:pt x="56908" y="311899"/>
                </a:lnTo>
                <a:lnTo>
                  <a:pt x="57035" y="311670"/>
                </a:lnTo>
                <a:lnTo>
                  <a:pt x="51346" y="305981"/>
                </a:lnTo>
                <a:lnTo>
                  <a:pt x="47497" y="302132"/>
                </a:lnTo>
                <a:lnTo>
                  <a:pt x="47256" y="302247"/>
                </a:lnTo>
                <a:lnTo>
                  <a:pt x="43827" y="298107"/>
                </a:lnTo>
                <a:lnTo>
                  <a:pt x="38671" y="292011"/>
                </a:lnTo>
                <a:lnTo>
                  <a:pt x="38849" y="291833"/>
                </a:lnTo>
                <a:lnTo>
                  <a:pt x="34112" y="285368"/>
                </a:lnTo>
                <a:lnTo>
                  <a:pt x="30860" y="280987"/>
                </a:lnTo>
                <a:lnTo>
                  <a:pt x="30619" y="281050"/>
                </a:lnTo>
                <a:lnTo>
                  <a:pt x="27774" y="276428"/>
                </a:lnTo>
                <a:lnTo>
                  <a:pt x="23634" y="269620"/>
                </a:lnTo>
                <a:lnTo>
                  <a:pt x="23812" y="269443"/>
                </a:lnTo>
                <a:lnTo>
                  <a:pt x="20078" y="262331"/>
                </a:lnTo>
                <a:lnTo>
                  <a:pt x="17589" y="257594"/>
                </a:lnTo>
                <a:lnTo>
                  <a:pt x="17348" y="257594"/>
                </a:lnTo>
                <a:lnTo>
                  <a:pt x="15278" y="252679"/>
                </a:lnTo>
                <a:lnTo>
                  <a:pt x="12141" y="245287"/>
                </a:lnTo>
                <a:lnTo>
                  <a:pt x="12318" y="245160"/>
                </a:lnTo>
                <a:lnTo>
                  <a:pt x="9651" y="237528"/>
                </a:lnTo>
                <a:lnTo>
                  <a:pt x="7873" y="232371"/>
                </a:lnTo>
                <a:lnTo>
                  <a:pt x="7645" y="232371"/>
                </a:lnTo>
                <a:lnTo>
                  <a:pt x="6286" y="227164"/>
                </a:lnTo>
                <a:lnTo>
                  <a:pt x="4330" y="219405"/>
                </a:lnTo>
                <a:lnTo>
                  <a:pt x="4559" y="219290"/>
                </a:lnTo>
                <a:lnTo>
                  <a:pt x="3086" y="211404"/>
                </a:lnTo>
                <a:lnTo>
                  <a:pt x="2082" y="206082"/>
                </a:lnTo>
                <a:lnTo>
                  <a:pt x="1841" y="206019"/>
                </a:lnTo>
                <a:lnTo>
                  <a:pt x="1308" y="200634"/>
                </a:lnTo>
                <a:lnTo>
                  <a:pt x="482" y="192697"/>
                </a:lnTo>
                <a:lnTo>
                  <a:pt x="711" y="192633"/>
                </a:lnTo>
                <a:lnTo>
                  <a:pt x="419" y="184645"/>
                </a:lnTo>
                <a:lnTo>
                  <a:pt x="241" y="179196"/>
                </a:lnTo>
                <a:lnTo>
                  <a:pt x="0" y="179133"/>
                </a:lnTo>
                <a:lnTo>
                  <a:pt x="304" y="173685"/>
                </a:lnTo>
                <a:lnTo>
                  <a:pt x="711" y="165747"/>
                </a:lnTo>
                <a:lnTo>
                  <a:pt x="952" y="165696"/>
                </a:lnTo>
                <a:lnTo>
                  <a:pt x="1841" y="157759"/>
                </a:lnTo>
                <a:lnTo>
                  <a:pt x="2425" y="152311"/>
                </a:lnTo>
                <a:lnTo>
                  <a:pt x="2197" y="152184"/>
                </a:lnTo>
                <a:lnTo>
                  <a:pt x="3314" y="146913"/>
                </a:lnTo>
                <a:lnTo>
                  <a:pt x="4864" y="139103"/>
                </a:lnTo>
                <a:lnTo>
                  <a:pt x="5156" y="139103"/>
                </a:lnTo>
                <a:lnTo>
                  <a:pt x="7226" y="131343"/>
                </a:lnTo>
                <a:lnTo>
                  <a:pt x="8648" y="126072"/>
                </a:lnTo>
                <a:lnTo>
                  <a:pt x="8407" y="125958"/>
                </a:lnTo>
                <a:lnTo>
                  <a:pt x="10248" y="120865"/>
                </a:lnTo>
                <a:lnTo>
                  <a:pt x="13030" y="113398"/>
                </a:lnTo>
                <a:lnTo>
                  <a:pt x="13271" y="113398"/>
                </a:lnTo>
                <a:lnTo>
                  <a:pt x="16471" y="106121"/>
                </a:lnTo>
                <a:lnTo>
                  <a:pt x="18656" y="101079"/>
                </a:lnTo>
                <a:lnTo>
                  <a:pt x="18478" y="100901"/>
                </a:lnTo>
                <a:lnTo>
                  <a:pt x="21031" y="96164"/>
                </a:lnTo>
                <a:lnTo>
                  <a:pt x="24879" y="89179"/>
                </a:lnTo>
                <a:lnTo>
                  <a:pt x="25107" y="89242"/>
                </a:lnTo>
                <a:lnTo>
                  <a:pt x="29375" y="82486"/>
                </a:lnTo>
                <a:lnTo>
                  <a:pt x="32270" y="77812"/>
                </a:lnTo>
                <a:lnTo>
                  <a:pt x="32156" y="77635"/>
                </a:lnTo>
                <a:lnTo>
                  <a:pt x="35420" y="73317"/>
                </a:lnTo>
                <a:lnTo>
                  <a:pt x="40208" y="66979"/>
                </a:lnTo>
                <a:lnTo>
                  <a:pt x="40449" y="67094"/>
                </a:lnTo>
                <a:lnTo>
                  <a:pt x="45656" y="61048"/>
                </a:lnTo>
                <a:lnTo>
                  <a:pt x="49212" y="56908"/>
                </a:lnTo>
                <a:lnTo>
                  <a:pt x="49098" y="56667"/>
                </a:lnTo>
                <a:lnTo>
                  <a:pt x="53009" y="52882"/>
                </a:lnTo>
                <a:lnTo>
                  <a:pt x="58686" y="47370"/>
                </a:lnTo>
                <a:lnTo>
                  <a:pt x="58927" y="47497"/>
                </a:lnTo>
                <a:lnTo>
                  <a:pt x="64960" y="42278"/>
                </a:lnTo>
                <a:lnTo>
                  <a:pt x="69113" y="38722"/>
                </a:lnTo>
                <a:lnTo>
                  <a:pt x="68986" y="38493"/>
                </a:lnTo>
                <a:lnTo>
                  <a:pt x="73431" y="35293"/>
                </a:lnTo>
                <a:lnTo>
                  <a:pt x="79882" y="30670"/>
                </a:lnTo>
                <a:lnTo>
                  <a:pt x="80060" y="30848"/>
                </a:lnTo>
                <a:lnTo>
                  <a:pt x="86817" y="26593"/>
                </a:lnTo>
                <a:lnTo>
                  <a:pt x="91490" y="23685"/>
                </a:lnTo>
                <a:lnTo>
                  <a:pt x="91439" y="23444"/>
                </a:lnTo>
                <a:lnTo>
                  <a:pt x="96240" y="20954"/>
                </a:lnTo>
                <a:lnTo>
                  <a:pt x="103339" y="17348"/>
                </a:lnTo>
                <a:lnTo>
                  <a:pt x="103454" y="17525"/>
                </a:lnTo>
                <a:lnTo>
                  <a:pt x="110807" y="14325"/>
                </a:lnTo>
                <a:lnTo>
                  <a:pt x="115836" y="12141"/>
                </a:lnTo>
                <a:lnTo>
                  <a:pt x="115836" y="11899"/>
                </a:lnTo>
                <a:lnTo>
                  <a:pt x="120929" y="10185"/>
                </a:lnTo>
                <a:lnTo>
                  <a:pt x="128511" y="7696"/>
                </a:lnTo>
                <a:lnTo>
                  <a:pt x="128625" y="7873"/>
                </a:lnTo>
                <a:lnTo>
                  <a:pt x="136385" y="5803"/>
                </a:lnTo>
                <a:lnTo>
                  <a:pt x="141655" y="4381"/>
                </a:lnTo>
                <a:lnTo>
                  <a:pt x="141655" y="4140"/>
                </a:lnTo>
                <a:lnTo>
                  <a:pt x="146977" y="3200"/>
                </a:lnTo>
                <a:lnTo>
                  <a:pt x="154863" y="1841"/>
                </a:lnTo>
                <a:lnTo>
                  <a:pt x="154914" y="2070"/>
                </a:lnTo>
                <a:lnTo>
                  <a:pt x="162915" y="1181"/>
                </a:lnTo>
                <a:lnTo>
                  <a:pt x="168300" y="584"/>
                </a:lnTo>
                <a:lnTo>
                  <a:pt x="168363" y="292"/>
                </a:lnTo>
                <a:lnTo>
                  <a:pt x="173812" y="177"/>
                </a:lnTo>
                <a:lnTo>
                  <a:pt x="181749" y="0"/>
                </a:lnTo>
                <a:lnTo>
                  <a:pt x="181800" y="241"/>
                </a:lnTo>
                <a:lnTo>
                  <a:pt x="189801" y="533"/>
                </a:lnTo>
                <a:lnTo>
                  <a:pt x="195249" y="761"/>
                </a:lnTo>
                <a:lnTo>
                  <a:pt x="195364" y="533"/>
                </a:lnTo>
                <a:lnTo>
                  <a:pt x="200748" y="1181"/>
                </a:lnTo>
                <a:lnTo>
                  <a:pt x="208635" y="2184"/>
                </a:lnTo>
                <a:lnTo>
                  <a:pt x="208635" y="2489"/>
                </a:lnTo>
                <a:lnTo>
                  <a:pt x="216509" y="3962"/>
                </a:lnTo>
                <a:lnTo>
                  <a:pt x="221894" y="4978"/>
                </a:lnTo>
                <a:lnTo>
                  <a:pt x="222008" y="4737"/>
                </a:lnTo>
                <a:lnTo>
                  <a:pt x="227228" y="6210"/>
                </a:lnTo>
                <a:lnTo>
                  <a:pt x="234861" y="8407"/>
                </a:lnTo>
                <a:lnTo>
                  <a:pt x="234861" y="8648"/>
                </a:lnTo>
                <a:lnTo>
                  <a:pt x="242442" y="11302"/>
                </a:lnTo>
                <a:lnTo>
                  <a:pt x="247599" y="13080"/>
                </a:lnTo>
                <a:lnTo>
                  <a:pt x="247713" y="12915"/>
                </a:lnTo>
                <a:lnTo>
                  <a:pt x="252628" y="15100"/>
                </a:lnTo>
                <a:lnTo>
                  <a:pt x="259918" y="18414"/>
                </a:lnTo>
                <a:lnTo>
                  <a:pt x="259854" y="18656"/>
                </a:lnTo>
                <a:lnTo>
                  <a:pt x="266903" y="22377"/>
                </a:lnTo>
                <a:lnTo>
                  <a:pt x="271754" y="24930"/>
                </a:lnTo>
                <a:lnTo>
                  <a:pt x="271932" y="24752"/>
                </a:lnTo>
                <a:lnTo>
                  <a:pt x="276491" y="27711"/>
                </a:lnTo>
                <a:lnTo>
                  <a:pt x="283184" y="32029"/>
                </a:lnTo>
                <a:lnTo>
                  <a:pt x="283070" y="32270"/>
                </a:lnTo>
                <a:lnTo>
                  <a:pt x="289521" y="37071"/>
                </a:lnTo>
                <a:lnTo>
                  <a:pt x="293903" y="40271"/>
                </a:lnTo>
                <a:lnTo>
                  <a:pt x="294144" y="40144"/>
                </a:lnTo>
                <a:lnTo>
                  <a:pt x="298170" y="43700"/>
                </a:lnTo>
                <a:lnTo>
                  <a:pt x="304152" y="49034"/>
                </a:lnTo>
                <a:lnTo>
                  <a:pt x="304037" y="49212"/>
                </a:lnTo>
                <a:lnTo>
                  <a:pt x="309651" y="54889"/>
                </a:lnTo>
                <a:lnTo>
                  <a:pt x="313562" y="58737"/>
                </a:lnTo>
                <a:lnTo>
                  <a:pt x="313804" y="58623"/>
                </a:lnTo>
                <a:lnTo>
                  <a:pt x="317233" y="62763"/>
                </a:lnTo>
                <a:lnTo>
                  <a:pt x="322325" y="68922"/>
                </a:lnTo>
                <a:lnTo>
                  <a:pt x="322211" y="69100"/>
                </a:lnTo>
                <a:lnTo>
                  <a:pt x="326948" y="75564"/>
                </a:lnTo>
                <a:lnTo>
                  <a:pt x="330212" y="79946"/>
                </a:lnTo>
                <a:lnTo>
                  <a:pt x="330441" y="79882"/>
                </a:lnTo>
                <a:lnTo>
                  <a:pt x="333286" y="84505"/>
                </a:lnTo>
                <a:lnTo>
                  <a:pt x="337375" y="91312"/>
                </a:lnTo>
                <a:lnTo>
                  <a:pt x="337197" y="91427"/>
                </a:lnTo>
                <a:lnTo>
                  <a:pt x="340982" y="98539"/>
                </a:lnTo>
                <a:lnTo>
                  <a:pt x="343534" y="103339"/>
                </a:lnTo>
                <a:lnTo>
                  <a:pt x="343763" y="103339"/>
                </a:lnTo>
                <a:lnTo>
                  <a:pt x="345833" y="108305"/>
                </a:lnTo>
                <a:lnTo>
                  <a:pt x="348919" y="115658"/>
                </a:lnTo>
                <a:lnTo>
                  <a:pt x="348741" y="115773"/>
                </a:lnTo>
                <a:lnTo>
                  <a:pt x="351345" y="123355"/>
                </a:lnTo>
                <a:lnTo>
                  <a:pt x="353186" y="128498"/>
                </a:lnTo>
                <a:lnTo>
                  <a:pt x="353415" y="128498"/>
                </a:lnTo>
                <a:lnTo>
                  <a:pt x="354787" y="133769"/>
                </a:lnTo>
                <a:lnTo>
                  <a:pt x="356730" y="141477"/>
                </a:lnTo>
                <a:lnTo>
                  <a:pt x="356501" y="141592"/>
                </a:lnTo>
                <a:lnTo>
                  <a:pt x="357974" y="149466"/>
                </a:lnTo>
                <a:lnTo>
                  <a:pt x="358990" y="154851"/>
                </a:lnTo>
                <a:lnTo>
                  <a:pt x="359219" y="154851"/>
                </a:lnTo>
                <a:lnTo>
                  <a:pt x="359752" y="160248"/>
                </a:lnTo>
                <a:lnTo>
                  <a:pt x="360527" y="168173"/>
                </a:lnTo>
                <a:lnTo>
                  <a:pt x="360286" y="168236"/>
                </a:lnTo>
                <a:lnTo>
                  <a:pt x="360578" y="176237"/>
                </a:lnTo>
                <a:lnTo>
                  <a:pt x="360819" y="181736"/>
                </a:lnTo>
                <a:lnTo>
                  <a:pt x="361060" y="181800"/>
                </a:lnTo>
                <a:lnTo>
                  <a:pt x="360756" y="187185"/>
                </a:lnTo>
                <a:lnTo>
                  <a:pt x="360349" y="195122"/>
                </a:lnTo>
                <a:lnTo>
                  <a:pt x="360108" y="195186"/>
                </a:lnTo>
                <a:lnTo>
                  <a:pt x="359219" y="203123"/>
                </a:lnTo>
                <a:lnTo>
                  <a:pt x="358635" y="208559"/>
                </a:lnTo>
                <a:lnTo>
                  <a:pt x="358863" y="208686"/>
                </a:lnTo>
                <a:lnTo>
                  <a:pt x="357746" y="213956"/>
                </a:lnTo>
                <a:lnTo>
                  <a:pt x="356146" y="221767"/>
                </a:lnTo>
                <a:lnTo>
                  <a:pt x="355904" y="221767"/>
                </a:lnTo>
                <a:lnTo>
                  <a:pt x="353834" y="229527"/>
                </a:lnTo>
                <a:lnTo>
                  <a:pt x="352412" y="234797"/>
                </a:lnTo>
                <a:lnTo>
                  <a:pt x="352653" y="234911"/>
                </a:lnTo>
                <a:lnTo>
                  <a:pt x="350748" y="240004"/>
                </a:lnTo>
                <a:lnTo>
                  <a:pt x="348094" y="247472"/>
                </a:lnTo>
                <a:lnTo>
                  <a:pt x="347789" y="247408"/>
                </a:lnTo>
                <a:lnTo>
                  <a:pt x="344652" y="254698"/>
                </a:lnTo>
                <a:lnTo>
                  <a:pt x="342404" y="259791"/>
                </a:lnTo>
                <a:lnTo>
                  <a:pt x="342645" y="259905"/>
                </a:lnTo>
                <a:lnTo>
                  <a:pt x="339978" y="264706"/>
                </a:lnTo>
                <a:lnTo>
                  <a:pt x="336181" y="271754"/>
                </a:lnTo>
                <a:lnTo>
                  <a:pt x="335953" y="271640"/>
                </a:lnTo>
                <a:lnTo>
                  <a:pt x="331685" y="278447"/>
                </a:lnTo>
                <a:lnTo>
                  <a:pt x="328777" y="283057"/>
                </a:lnTo>
                <a:lnTo>
                  <a:pt x="328904" y="283235"/>
                </a:lnTo>
                <a:lnTo>
                  <a:pt x="325640" y="287566"/>
                </a:lnTo>
                <a:lnTo>
                  <a:pt x="320852" y="293903"/>
                </a:lnTo>
                <a:lnTo>
                  <a:pt x="320611" y="293776"/>
                </a:lnTo>
                <a:lnTo>
                  <a:pt x="315404" y="299885"/>
                </a:lnTo>
                <a:lnTo>
                  <a:pt x="311848" y="304025"/>
                </a:lnTo>
                <a:lnTo>
                  <a:pt x="311962" y="304203"/>
                </a:lnTo>
                <a:lnTo>
                  <a:pt x="308063" y="307987"/>
                </a:lnTo>
                <a:lnTo>
                  <a:pt x="302374" y="313562"/>
                </a:lnTo>
                <a:lnTo>
                  <a:pt x="302132" y="313385"/>
                </a:lnTo>
                <a:lnTo>
                  <a:pt x="296100" y="318655"/>
                </a:lnTo>
                <a:lnTo>
                  <a:pt x="291947" y="322211"/>
                </a:lnTo>
                <a:lnTo>
                  <a:pt x="292011" y="322440"/>
                </a:lnTo>
                <a:lnTo>
                  <a:pt x="287629" y="325577"/>
                </a:lnTo>
                <a:lnTo>
                  <a:pt x="281177" y="330199"/>
                </a:lnTo>
                <a:lnTo>
                  <a:pt x="281000" y="330022"/>
                </a:lnTo>
                <a:lnTo>
                  <a:pt x="274180" y="334289"/>
                </a:lnTo>
                <a:lnTo>
                  <a:pt x="269570" y="337184"/>
                </a:lnTo>
                <a:lnTo>
                  <a:pt x="269620" y="337489"/>
                </a:lnTo>
                <a:lnTo>
                  <a:pt x="264833" y="339915"/>
                </a:lnTo>
                <a:lnTo>
                  <a:pt x="257721" y="343522"/>
                </a:lnTo>
                <a:lnTo>
                  <a:pt x="257543" y="343344"/>
                </a:lnTo>
                <a:lnTo>
                  <a:pt x="250266" y="346544"/>
                </a:lnTo>
                <a:lnTo>
                  <a:pt x="245224" y="348741"/>
                </a:lnTo>
                <a:lnTo>
                  <a:pt x="245224" y="348970"/>
                </a:lnTo>
                <a:lnTo>
                  <a:pt x="240080" y="350685"/>
                </a:lnTo>
                <a:lnTo>
                  <a:pt x="232549" y="353237"/>
                </a:lnTo>
                <a:lnTo>
                  <a:pt x="232435" y="352996"/>
                </a:lnTo>
                <a:lnTo>
                  <a:pt x="224675" y="355066"/>
                </a:lnTo>
                <a:lnTo>
                  <a:pt x="220941" y="356082"/>
                </a:lnTo>
                <a:lnTo>
                  <a:pt x="217157" y="35690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1" name="object 1901"/>
          <p:cNvSpPr/>
          <p:nvPr/>
        </p:nvSpPr>
        <p:spPr>
          <a:xfrm>
            <a:off x="2111728" y="2628353"/>
            <a:ext cx="20548" cy="8826"/>
          </a:xfrm>
          <a:custGeom>
            <a:avLst/>
            <a:gdLst/>
            <a:ahLst/>
            <a:cxnLst/>
            <a:rect l="l" t="t" r="r" b="b"/>
            <a:pathLst>
              <a:path w="20548" h="8826">
                <a:moveTo>
                  <a:pt x="20548" y="8826"/>
                </a:moveTo>
                <a:lnTo>
                  <a:pt x="15925" y="7531"/>
                </a:lnTo>
                <a:lnTo>
                  <a:pt x="11429" y="5626"/>
                </a:lnTo>
                <a:lnTo>
                  <a:pt x="6337" y="3556"/>
                </a:lnTo>
                <a:lnTo>
                  <a:pt x="6400" y="3378"/>
                </a:lnTo>
                <a:lnTo>
                  <a:pt x="1485" y="952"/>
                </a:lnTo>
                <a:lnTo>
                  <a:pt x="711" y="533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2" name="object 1902"/>
          <p:cNvSpPr/>
          <p:nvPr/>
        </p:nvSpPr>
        <p:spPr>
          <a:xfrm>
            <a:off x="2012421" y="2399243"/>
            <a:ext cx="99720" cy="229349"/>
          </a:xfrm>
          <a:custGeom>
            <a:avLst/>
            <a:gdLst/>
            <a:ahLst/>
            <a:cxnLst/>
            <a:rect l="l" t="t" r="r" b="b"/>
            <a:pathLst>
              <a:path w="99720" h="229349">
                <a:moveTo>
                  <a:pt x="99720" y="229349"/>
                </a:moveTo>
                <a:lnTo>
                  <a:pt x="92913" y="226098"/>
                </a:lnTo>
                <a:lnTo>
                  <a:pt x="92735" y="226034"/>
                </a:lnTo>
                <a:lnTo>
                  <a:pt x="86398" y="221894"/>
                </a:lnTo>
                <a:lnTo>
                  <a:pt x="77279" y="215963"/>
                </a:lnTo>
                <a:lnTo>
                  <a:pt x="77393" y="215671"/>
                </a:lnTo>
                <a:lnTo>
                  <a:pt x="68567" y="209156"/>
                </a:lnTo>
                <a:lnTo>
                  <a:pt x="66319" y="207492"/>
                </a:lnTo>
                <a:lnTo>
                  <a:pt x="64312" y="205600"/>
                </a:lnTo>
                <a:lnTo>
                  <a:pt x="55029" y="196544"/>
                </a:lnTo>
                <a:lnTo>
                  <a:pt x="46911" y="188264"/>
                </a:lnTo>
                <a:lnTo>
                  <a:pt x="44831" y="186118"/>
                </a:lnTo>
                <a:lnTo>
                  <a:pt x="42926" y="184162"/>
                </a:lnTo>
                <a:lnTo>
                  <a:pt x="41325" y="181914"/>
                </a:lnTo>
                <a:lnTo>
                  <a:pt x="34759" y="173088"/>
                </a:lnTo>
                <a:lnTo>
                  <a:pt x="34455" y="173215"/>
                </a:lnTo>
                <a:lnTo>
                  <a:pt x="28486" y="163969"/>
                </a:lnTo>
                <a:lnTo>
                  <a:pt x="24041" y="157162"/>
                </a:lnTo>
                <a:lnTo>
                  <a:pt x="24218" y="156921"/>
                </a:lnTo>
                <a:lnTo>
                  <a:pt x="20370" y="149644"/>
                </a:lnTo>
                <a:lnTo>
                  <a:pt x="17818" y="144779"/>
                </a:lnTo>
                <a:lnTo>
                  <a:pt x="17589" y="144779"/>
                </a:lnTo>
                <a:lnTo>
                  <a:pt x="15633" y="139699"/>
                </a:lnTo>
                <a:lnTo>
                  <a:pt x="10852" y="127587"/>
                </a:lnTo>
                <a:lnTo>
                  <a:pt x="7329" y="116534"/>
                </a:lnTo>
                <a:lnTo>
                  <a:pt x="6565" y="113703"/>
                </a:lnTo>
                <a:lnTo>
                  <a:pt x="3656" y="101227"/>
                </a:lnTo>
                <a:lnTo>
                  <a:pt x="1954" y="89817"/>
                </a:lnTo>
                <a:lnTo>
                  <a:pt x="1473" y="86690"/>
                </a:lnTo>
                <a:lnTo>
                  <a:pt x="584" y="81305"/>
                </a:lnTo>
                <a:lnTo>
                  <a:pt x="762" y="81178"/>
                </a:lnTo>
                <a:lnTo>
                  <a:pt x="533" y="75742"/>
                </a:lnTo>
                <a:lnTo>
                  <a:pt x="228" y="67500"/>
                </a:lnTo>
                <a:lnTo>
                  <a:pt x="0" y="67386"/>
                </a:lnTo>
                <a:lnTo>
                  <a:pt x="406" y="59220"/>
                </a:lnTo>
                <a:lnTo>
                  <a:pt x="1003" y="48259"/>
                </a:lnTo>
                <a:lnTo>
                  <a:pt x="1295" y="48196"/>
                </a:lnTo>
                <a:lnTo>
                  <a:pt x="2540" y="37299"/>
                </a:lnTo>
                <a:lnTo>
                  <a:pt x="2844" y="34582"/>
                </a:lnTo>
                <a:lnTo>
                  <a:pt x="3492" y="31851"/>
                </a:lnTo>
                <a:lnTo>
                  <a:pt x="6713" y="19292"/>
                </a:lnTo>
                <a:lnTo>
                  <a:pt x="9812" y="8086"/>
                </a:lnTo>
                <a:lnTo>
                  <a:pt x="10591" y="5321"/>
                </a:lnTo>
                <a:lnTo>
                  <a:pt x="11366" y="2603"/>
                </a:lnTo>
                <a:lnTo>
                  <a:pt x="1261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3" name="object 1903"/>
          <p:cNvSpPr/>
          <p:nvPr/>
        </p:nvSpPr>
        <p:spPr>
          <a:xfrm>
            <a:off x="1664746" y="2559621"/>
            <a:ext cx="104521" cy="51917"/>
          </a:xfrm>
          <a:custGeom>
            <a:avLst/>
            <a:gdLst/>
            <a:ahLst/>
            <a:cxnLst/>
            <a:rect l="l" t="t" r="r" b="b"/>
            <a:pathLst>
              <a:path w="104520" h="51917">
                <a:moveTo>
                  <a:pt x="104520" y="51917"/>
                </a:moveTo>
                <a:lnTo>
                  <a:pt x="102209" y="44577"/>
                </a:lnTo>
                <a:lnTo>
                  <a:pt x="96697" y="37236"/>
                </a:lnTo>
                <a:lnTo>
                  <a:pt x="88417" y="27190"/>
                </a:lnTo>
                <a:lnTo>
                  <a:pt x="79336" y="19423"/>
                </a:lnTo>
                <a:lnTo>
                  <a:pt x="66933" y="10829"/>
                </a:lnTo>
                <a:lnTo>
                  <a:pt x="55938" y="6150"/>
                </a:lnTo>
                <a:lnTo>
                  <a:pt x="41242" y="1444"/>
                </a:lnTo>
                <a:lnTo>
                  <a:pt x="29297" y="212"/>
                </a:lnTo>
                <a:lnTo>
                  <a:pt x="14064" y="0"/>
                </a:lnTo>
                <a:lnTo>
                  <a:pt x="2380" y="2275"/>
                </a:lnTo>
                <a:lnTo>
                  <a:pt x="0" y="288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4" name="object 1904"/>
          <p:cNvSpPr/>
          <p:nvPr/>
        </p:nvSpPr>
        <p:spPr>
          <a:xfrm>
            <a:off x="1544413" y="2269084"/>
            <a:ext cx="120332" cy="293420"/>
          </a:xfrm>
          <a:custGeom>
            <a:avLst/>
            <a:gdLst/>
            <a:ahLst/>
            <a:cxnLst/>
            <a:rect l="l" t="t" r="r" b="b"/>
            <a:pathLst>
              <a:path w="120332" h="293420">
                <a:moveTo>
                  <a:pt x="120332" y="293420"/>
                </a:moveTo>
                <a:lnTo>
                  <a:pt x="110648" y="280795"/>
                </a:lnTo>
                <a:lnTo>
                  <a:pt x="103710" y="271480"/>
                </a:lnTo>
                <a:lnTo>
                  <a:pt x="98124" y="263438"/>
                </a:lnTo>
                <a:lnTo>
                  <a:pt x="92496" y="254634"/>
                </a:lnTo>
                <a:lnTo>
                  <a:pt x="85433" y="243030"/>
                </a:lnTo>
                <a:lnTo>
                  <a:pt x="73013" y="222321"/>
                </a:lnTo>
                <a:lnTo>
                  <a:pt x="67180" y="212276"/>
                </a:lnTo>
                <a:lnTo>
                  <a:pt x="62540" y="203659"/>
                </a:lnTo>
                <a:lnTo>
                  <a:pt x="57941" y="194285"/>
                </a:lnTo>
                <a:lnTo>
                  <a:pt x="52232" y="181968"/>
                </a:lnTo>
                <a:lnTo>
                  <a:pt x="42230" y="159942"/>
                </a:lnTo>
                <a:lnTo>
                  <a:pt x="37581" y="149299"/>
                </a:lnTo>
                <a:lnTo>
                  <a:pt x="33952" y="140212"/>
                </a:lnTo>
                <a:lnTo>
                  <a:pt x="30449" y="130373"/>
                </a:lnTo>
                <a:lnTo>
                  <a:pt x="26175" y="117477"/>
                </a:lnTo>
                <a:lnTo>
                  <a:pt x="18810" y="94549"/>
                </a:lnTo>
                <a:lnTo>
                  <a:pt x="15498" y="83467"/>
                </a:lnTo>
                <a:lnTo>
                  <a:pt x="13019" y="74041"/>
                </a:lnTo>
                <a:lnTo>
                  <a:pt x="10695" y="63897"/>
                </a:lnTo>
                <a:lnTo>
                  <a:pt x="7847" y="50656"/>
                </a:lnTo>
                <a:lnTo>
                  <a:pt x="3108" y="28348"/>
                </a:lnTo>
                <a:lnTo>
                  <a:pt x="1526" y="18435"/>
                </a:lnTo>
                <a:lnTo>
                  <a:pt x="458" y="6442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5" name="object 1905"/>
          <p:cNvSpPr/>
          <p:nvPr/>
        </p:nvSpPr>
        <p:spPr>
          <a:xfrm>
            <a:off x="2219683" y="2282939"/>
            <a:ext cx="161366" cy="298221"/>
          </a:xfrm>
          <a:custGeom>
            <a:avLst/>
            <a:gdLst/>
            <a:ahLst/>
            <a:cxnLst/>
            <a:rect l="l" t="t" r="r" b="b"/>
            <a:pathLst>
              <a:path w="161366" h="298221">
                <a:moveTo>
                  <a:pt x="119443" y="298221"/>
                </a:moveTo>
                <a:lnTo>
                  <a:pt x="122466" y="295135"/>
                </a:lnTo>
                <a:lnTo>
                  <a:pt x="125133" y="291642"/>
                </a:lnTo>
                <a:lnTo>
                  <a:pt x="128447" y="287324"/>
                </a:lnTo>
                <a:lnTo>
                  <a:pt x="131406" y="282651"/>
                </a:lnTo>
                <a:lnTo>
                  <a:pt x="135788" y="275653"/>
                </a:lnTo>
                <a:lnTo>
                  <a:pt x="136029" y="275653"/>
                </a:lnTo>
                <a:lnTo>
                  <a:pt x="139750" y="268376"/>
                </a:lnTo>
                <a:lnTo>
                  <a:pt x="144729" y="258660"/>
                </a:lnTo>
                <a:lnTo>
                  <a:pt x="144437" y="258432"/>
                </a:lnTo>
                <a:lnTo>
                  <a:pt x="148818" y="248361"/>
                </a:lnTo>
                <a:lnTo>
                  <a:pt x="149936" y="245871"/>
                </a:lnTo>
                <a:lnTo>
                  <a:pt x="150710" y="243204"/>
                </a:lnTo>
                <a:lnTo>
                  <a:pt x="154234" y="230713"/>
                </a:lnTo>
                <a:lnTo>
                  <a:pt x="157143" y="219492"/>
                </a:lnTo>
                <a:lnTo>
                  <a:pt x="157873" y="216611"/>
                </a:lnTo>
                <a:lnTo>
                  <a:pt x="158521" y="213956"/>
                </a:lnTo>
                <a:lnTo>
                  <a:pt x="158826" y="211175"/>
                </a:lnTo>
                <a:lnTo>
                  <a:pt x="160007" y="200278"/>
                </a:lnTo>
                <a:lnTo>
                  <a:pt x="160362" y="200215"/>
                </a:lnTo>
                <a:lnTo>
                  <a:pt x="160959" y="189255"/>
                </a:lnTo>
                <a:lnTo>
                  <a:pt x="161366" y="181089"/>
                </a:lnTo>
                <a:lnTo>
                  <a:pt x="161137" y="181025"/>
                </a:lnTo>
                <a:lnTo>
                  <a:pt x="160832" y="172796"/>
                </a:lnTo>
                <a:lnTo>
                  <a:pt x="160604" y="167284"/>
                </a:lnTo>
                <a:lnTo>
                  <a:pt x="160782" y="167170"/>
                </a:lnTo>
                <a:lnTo>
                  <a:pt x="159893" y="161785"/>
                </a:lnTo>
                <a:lnTo>
                  <a:pt x="157994" y="148982"/>
                </a:lnTo>
                <a:lnTo>
                  <a:pt x="155589" y="137789"/>
                </a:lnTo>
                <a:lnTo>
                  <a:pt x="154800" y="134785"/>
                </a:lnTo>
                <a:lnTo>
                  <a:pt x="151073" y="122439"/>
                </a:lnTo>
                <a:lnTo>
                  <a:pt x="146780" y="111541"/>
                </a:lnTo>
                <a:lnTo>
                  <a:pt x="145732" y="108838"/>
                </a:lnTo>
                <a:lnTo>
                  <a:pt x="143776" y="103746"/>
                </a:lnTo>
                <a:lnTo>
                  <a:pt x="143548" y="103682"/>
                </a:lnTo>
                <a:lnTo>
                  <a:pt x="140995" y="98831"/>
                </a:lnTo>
                <a:lnTo>
                  <a:pt x="137147" y="91541"/>
                </a:lnTo>
                <a:lnTo>
                  <a:pt x="137325" y="91363"/>
                </a:lnTo>
                <a:lnTo>
                  <a:pt x="132892" y="84505"/>
                </a:lnTo>
                <a:lnTo>
                  <a:pt x="126898" y="75323"/>
                </a:lnTo>
                <a:lnTo>
                  <a:pt x="126606" y="75437"/>
                </a:lnTo>
                <a:lnTo>
                  <a:pt x="120040" y="66624"/>
                </a:lnTo>
                <a:lnTo>
                  <a:pt x="118440" y="64427"/>
                </a:lnTo>
                <a:lnTo>
                  <a:pt x="116535" y="62356"/>
                </a:lnTo>
                <a:lnTo>
                  <a:pt x="115481" y="61163"/>
                </a:lnTo>
                <a:lnTo>
                  <a:pt x="114287" y="60109"/>
                </a:lnTo>
                <a:lnTo>
                  <a:pt x="105651" y="51511"/>
                </a:lnTo>
                <a:lnTo>
                  <a:pt x="105816" y="51333"/>
                </a:lnTo>
                <a:lnTo>
                  <a:pt x="97053" y="42925"/>
                </a:lnTo>
                <a:lnTo>
                  <a:pt x="95110" y="41033"/>
                </a:lnTo>
                <a:lnTo>
                  <a:pt x="92849" y="39382"/>
                </a:lnTo>
                <a:lnTo>
                  <a:pt x="84035" y="32867"/>
                </a:lnTo>
                <a:lnTo>
                  <a:pt x="84150" y="32562"/>
                </a:lnTo>
                <a:lnTo>
                  <a:pt x="74968" y="26581"/>
                </a:lnTo>
                <a:lnTo>
                  <a:pt x="68097" y="22148"/>
                </a:lnTo>
                <a:lnTo>
                  <a:pt x="67868" y="22263"/>
                </a:lnTo>
                <a:lnTo>
                  <a:pt x="60579" y="18414"/>
                </a:lnTo>
                <a:lnTo>
                  <a:pt x="55727" y="15862"/>
                </a:lnTo>
                <a:lnTo>
                  <a:pt x="55727" y="15684"/>
                </a:lnTo>
                <a:lnTo>
                  <a:pt x="50634" y="13728"/>
                </a:lnTo>
                <a:lnTo>
                  <a:pt x="38510" y="8973"/>
                </a:lnTo>
                <a:lnTo>
                  <a:pt x="27449" y="5433"/>
                </a:lnTo>
                <a:lnTo>
                  <a:pt x="24688" y="4673"/>
                </a:lnTo>
                <a:lnTo>
                  <a:pt x="12738" y="1422"/>
                </a:lnTo>
                <a:lnTo>
                  <a:pt x="12319" y="1295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6" name="object 1906"/>
          <p:cNvSpPr/>
          <p:nvPr/>
        </p:nvSpPr>
        <p:spPr>
          <a:xfrm>
            <a:off x="2179355" y="2500321"/>
            <a:ext cx="132054" cy="85572"/>
          </a:xfrm>
          <a:custGeom>
            <a:avLst/>
            <a:gdLst/>
            <a:ahLst/>
            <a:cxnLst/>
            <a:rect l="l" t="t" r="r" b="b"/>
            <a:pathLst>
              <a:path w="132054" h="85572">
                <a:moveTo>
                  <a:pt x="0" y="83502"/>
                </a:moveTo>
                <a:lnTo>
                  <a:pt x="4851" y="85394"/>
                </a:lnTo>
                <a:lnTo>
                  <a:pt x="5867" y="85572"/>
                </a:lnTo>
                <a:lnTo>
                  <a:pt x="11074" y="85521"/>
                </a:lnTo>
                <a:lnTo>
                  <a:pt x="24455" y="85531"/>
                </a:lnTo>
                <a:lnTo>
                  <a:pt x="35186" y="84452"/>
                </a:lnTo>
                <a:lnTo>
                  <a:pt x="41211" y="83324"/>
                </a:lnTo>
                <a:lnTo>
                  <a:pt x="54166" y="80365"/>
                </a:lnTo>
                <a:lnTo>
                  <a:pt x="64393" y="76297"/>
                </a:lnTo>
                <a:lnTo>
                  <a:pt x="69875" y="73672"/>
                </a:lnTo>
                <a:lnTo>
                  <a:pt x="81680" y="67589"/>
                </a:lnTo>
                <a:lnTo>
                  <a:pt x="90589" y="61116"/>
                </a:lnTo>
                <a:lnTo>
                  <a:pt x="95275" y="57213"/>
                </a:lnTo>
                <a:lnTo>
                  <a:pt x="105179" y="48364"/>
                </a:lnTo>
                <a:lnTo>
                  <a:pt x="112184" y="39864"/>
                </a:lnTo>
                <a:lnTo>
                  <a:pt x="115709" y="34950"/>
                </a:lnTo>
                <a:lnTo>
                  <a:pt x="122736" y="24036"/>
                </a:lnTo>
                <a:lnTo>
                  <a:pt x="127268" y="14334"/>
                </a:lnTo>
                <a:lnTo>
                  <a:pt x="130048" y="8242"/>
                </a:lnTo>
                <a:lnTo>
                  <a:pt x="131699" y="4686"/>
                </a:lnTo>
                <a:lnTo>
                  <a:pt x="131876" y="3911"/>
                </a:lnTo>
                <a:lnTo>
                  <a:pt x="13205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7" name="object 1907"/>
          <p:cNvSpPr/>
          <p:nvPr/>
        </p:nvSpPr>
        <p:spPr>
          <a:xfrm>
            <a:off x="2102012" y="2538586"/>
            <a:ext cx="77343" cy="45237"/>
          </a:xfrm>
          <a:custGeom>
            <a:avLst/>
            <a:gdLst/>
            <a:ahLst/>
            <a:cxnLst/>
            <a:rect l="l" t="t" r="r" b="b"/>
            <a:pathLst>
              <a:path w="77343" h="45237">
                <a:moveTo>
                  <a:pt x="77343" y="45237"/>
                </a:moveTo>
                <a:lnTo>
                  <a:pt x="68338" y="45059"/>
                </a:lnTo>
                <a:lnTo>
                  <a:pt x="58623" y="41922"/>
                </a:lnTo>
                <a:lnTo>
                  <a:pt x="46039" y="37402"/>
                </a:lnTo>
                <a:lnTo>
                  <a:pt x="36303" y="32443"/>
                </a:lnTo>
                <a:lnTo>
                  <a:pt x="31153" y="29311"/>
                </a:lnTo>
                <a:lnTo>
                  <a:pt x="20251" y="21952"/>
                </a:lnTo>
                <a:lnTo>
                  <a:pt x="12103" y="14557"/>
                </a:lnTo>
                <a:lnTo>
                  <a:pt x="7645" y="10299"/>
                </a:lnTo>
                <a:lnTo>
                  <a:pt x="3263" y="6210"/>
                </a:lnTo>
                <a:lnTo>
                  <a:pt x="2667" y="5321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8" name="object 1908"/>
          <p:cNvSpPr/>
          <p:nvPr/>
        </p:nvSpPr>
        <p:spPr>
          <a:xfrm>
            <a:off x="2076080" y="2412686"/>
            <a:ext cx="27533" cy="128028"/>
          </a:xfrm>
          <a:custGeom>
            <a:avLst/>
            <a:gdLst/>
            <a:ahLst/>
            <a:cxnLst/>
            <a:rect l="l" t="t" r="r" b="b"/>
            <a:pathLst>
              <a:path w="27533" h="128028">
                <a:moveTo>
                  <a:pt x="27533" y="128028"/>
                </a:moveTo>
                <a:lnTo>
                  <a:pt x="20726" y="121335"/>
                </a:lnTo>
                <a:lnTo>
                  <a:pt x="15506" y="111861"/>
                </a:lnTo>
                <a:lnTo>
                  <a:pt x="9405" y="100008"/>
                </a:lnTo>
                <a:lnTo>
                  <a:pt x="5700" y="89704"/>
                </a:lnTo>
                <a:lnTo>
                  <a:pt x="4089" y="83908"/>
                </a:lnTo>
                <a:lnTo>
                  <a:pt x="1003" y="70996"/>
                </a:lnTo>
                <a:lnTo>
                  <a:pt x="99" y="60010"/>
                </a:lnTo>
                <a:lnTo>
                  <a:pt x="0" y="53949"/>
                </a:lnTo>
                <a:lnTo>
                  <a:pt x="215" y="40699"/>
                </a:lnTo>
                <a:lnTo>
                  <a:pt x="2078" y="29883"/>
                </a:lnTo>
                <a:lnTo>
                  <a:pt x="3492" y="23863"/>
                </a:lnTo>
                <a:lnTo>
                  <a:pt x="6873" y="11542"/>
                </a:lnTo>
                <a:lnTo>
                  <a:pt x="12510" y="183"/>
                </a:lnTo>
                <a:lnTo>
                  <a:pt x="1261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9" name="object 1909"/>
          <p:cNvSpPr/>
          <p:nvPr/>
        </p:nvSpPr>
        <p:spPr>
          <a:xfrm>
            <a:off x="2295485" y="2396694"/>
            <a:ext cx="22196" cy="103632"/>
          </a:xfrm>
          <a:custGeom>
            <a:avLst/>
            <a:gdLst/>
            <a:ahLst/>
            <a:cxnLst/>
            <a:rect l="l" t="t" r="r" b="b"/>
            <a:pathLst>
              <a:path w="22196" h="103631">
                <a:moveTo>
                  <a:pt x="15925" y="103631"/>
                </a:moveTo>
                <a:lnTo>
                  <a:pt x="19837" y="94043"/>
                </a:lnTo>
                <a:lnTo>
                  <a:pt x="20129" y="92798"/>
                </a:lnTo>
                <a:lnTo>
                  <a:pt x="21132" y="82486"/>
                </a:lnTo>
                <a:lnTo>
                  <a:pt x="22196" y="69283"/>
                </a:lnTo>
                <a:lnTo>
                  <a:pt x="21594" y="58458"/>
                </a:lnTo>
                <a:lnTo>
                  <a:pt x="20777" y="52285"/>
                </a:lnTo>
                <a:lnTo>
                  <a:pt x="18633" y="39195"/>
                </a:lnTo>
                <a:lnTo>
                  <a:pt x="15212" y="28736"/>
                </a:lnTo>
                <a:lnTo>
                  <a:pt x="12966" y="23037"/>
                </a:lnTo>
                <a:lnTo>
                  <a:pt x="7791" y="11276"/>
                </a:lnTo>
                <a:lnTo>
                  <a:pt x="866" y="1150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0" name="object 1910"/>
          <p:cNvSpPr/>
          <p:nvPr/>
        </p:nvSpPr>
        <p:spPr>
          <a:xfrm>
            <a:off x="2088691" y="2344351"/>
            <a:ext cx="208216" cy="68331"/>
          </a:xfrm>
          <a:custGeom>
            <a:avLst/>
            <a:gdLst/>
            <a:ahLst/>
            <a:cxnLst/>
            <a:rect l="l" t="t" r="r" b="b"/>
            <a:pathLst>
              <a:path w="208216" h="68331">
                <a:moveTo>
                  <a:pt x="0" y="68331"/>
                </a:moveTo>
                <a:lnTo>
                  <a:pt x="292" y="66260"/>
                </a:lnTo>
                <a:lnTo>
                  <a:pt x="533" y="65727"/>
                </a:lnTo>
                <a:lnTo>
                  <a:pt x="1714" y="63949"/>
                </a:lnTo>
                <a:lnTo>
                  <a:pt x="8744" y="52758"/>
                </a:lnTo>
                <a:lnTo>
                  <a:pt x="14787" y="44313"/>
                </a:lnTo>
                <a:lnTo>
                  <a:pt x="19189" y="39311"/>
                </a:lnTo>
                <a:lnTo>
                  <a:pt x="28437" y="29771"/>
                </a:lnTo>
                <a:lnTo>
                  <a:pt x="37210" y="23135"/>
                </a:lnTo>
                <a:lnTo>
                  <a:pt x="53661" y="12831"/>
                </a:lnTo>
                <a:lnTo>
                  <a:pt x="63829" y="8566"/>
                </a:lnTo>
                <a:lnTo>
                  <a:pt x="82215" y="2718"/>
                </a:lnTo>
                <a:lnTo>
                  <a:pt x="93108" y="1123"/>
                </a:lnTo>
                <a:lnTo>
                  <a:pt x="112404" y="0"/>
                </a:lnTo>
                <a:lnTo>
                  <a:pt x="123248" y="1150"/>
                </a:lnTo>
                <a:lnTo>
                  <a:pt x="142393" y="4894"/>
                </a:lnTo>
                <a:lnTo>
                  <a:pt x="152708" y="8730"/>
                </a:lnTo>
                <a:lnTo>
                  <a:pt x="170204" y="17098"/>
                </a:lnTo>
                <a:lnTo>
                  <a:pt x="179229" y="23407"/>
                </a:lnTo>
                <a:lnTo>
                  <a:pt x="193647" y="35862"/>
                </a:lnTo>
                <a:lnTo>
                  <a:pt x="200666" y="44076"/>
                </a:lnTo>
                <a:lnTo>
                  <a:pt x="204952" y="49090"/>
                </a:lnTo>
                <a:lnTo>
                  <a:pt x="206908" y="51338"/>
                </a:lnTo>
                <a:lnTo>
                  <a:pt x="207264" y="51986"/>
                </a:lnTo>
                <a:lnTo>
                  <a:pt x="208216" y="5488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1" name="object 1911"/>
          <p:cNvSpPr/>
          <p:nvPr/>
        </p:nvSpPr>
        <p:spPr>
          <a:xfrm>
            <a:off x="2025031" y="2324982"/>
            <a:ext cx="53479" cy="74256"/>
          </a:xfrm>
          <a:custGeom>
            <a:avLst/>
            <a:gdLst/>
            <a:ahLst/>
            <a:cxnLst/>
            <a:rect l="l" t="t" r="r" b="b"/>
            <a:pathLst>
              <a:path w="53479" h="74256">
                <a:moveTo>
                  <a:pt x="0" y="74256"/>
                </a:moveTo>
                <a:lnTo>
                  <a:pt x="4025" y="64185"/>
                </a:lnTo>
                <a:lnTo>
                  <a:pt x="4089" y="64007"/>
                </a:lnTo>
                <a:lnTo>
                  <a:pt x="9004" y="54355"/>
                </a:lnTo>
                <a:lnTo>
                  <a:pt x="12738" y="47078"/>
                </a:lnTo>
                <a:lnTo>
                  <a:pt x="12966" y="47142"/>
                </a:lnTo>
                <a:lnTo>
                  <a:pt x="17348" y="40144"/>
                </a:lnTo>
                <a:lnTo>
                  <a:pt x="20307" y="35471"/>
                </a:lnTo>
                <a:lnTo>
                  <a:pt x="20193" y="35293"/>
                </a:lnTo>
                <a:lnTo>
                  <a:pt x="23622" y="31089"/>
                </a:lnTo>
                <a:lnTo>
                  <a:pt x="31762" y="21006"/>
                </a:lnTo>
                <a:lnTo>
                  <a:pt x="39440" y="12470"/>
                </a:lnTo>
                <a:lnTo>
                  <a:pt x="41567" y="10236"/>
                </a:lnTo>
                <a:lnTo>
                  <a:pt x="46901" y="4673"/>
                </a:lnTo>
                <a:lnTo>
                  <a:pt x="47193" y="4444"/>
                </a:lnTo>
                <a:lnTo>
                  <a:pt x="53479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2" name="object 1912"/>
          <p:cNvSpPr/>
          <p:nvPr/>
        </p:nvSpPr>
        <p:spPr>
          <a:xfrm>
            <a:off x="2686028" y="2311600"/>
            <a:ext cx="14390" cy="67386"/>
          </a:xfrm>
          <a:custGeom>
            <a:avLst/>
            <a:gdLst/>
            <a:ahLst/>
            <a:cxnLst/>
            <a:rect l="l" t="t" r="r" b="b"/>
            <a:pathLst>
              <a:path w="14390" h="67386">
                <a:moveTo>
                  <a:pt x="2248" y="67386"/>
                </a:moveTo>
                <a:lnTo>
                  <a:pt x="1537" y="66319"/>
                </a:lnTo>
                <a:lnTo>
                  <a:pt x="1359" y="65849"/>
                </a:lnTo>
                <a:lnTo>
                  <a:pt x="1245" y="64541"/>
                </a:lnTo>
                <a:lnTo>
                  <a:pt x="0" y="51505"/>
                </a:lnTo>
                <a:lnTo>
                  <a:pt x="79" y="40033"/>
                </a:lnTo>
                <a:lnTo>
                  <a:pt x="356" y="37426"/>
                </a:lnTo>
                <a:lnTo>
                  <a:pt x="2488" y="24817"/>
                </a:lnTo>
                <a:lnTo>
                  <a:pt x="6518" y="13431"/>
                </a:lnTo>
                <a:lnTo>
                  <a:pt x="7341" y="11252"/>
                </a:lnTo>
                <a:lnTo>
                  <a:pt x="9475" y="5562"/>
                </a:lnTo>
                <a:lnTo>
                  <a:pt x="10186" y="4381"/>
                </a:lnTo>
                <a:lnTo>
                  <a:pt x="1439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3" name="object 1913"/>
          <p:cNvSpPr/>
          <p:nvPr/>
        </p:nvSpPr>
        <p:spPr>
          <a:xfrm>
            <a:off x="2078509" y="2281043"/>
            <a:ext cx="141173" cy="43942"/>
          </a:xfrm>
          <a:custGeom>
            <a:avLst/>
            <a:gdLst/>
            <a:ahLst/>
            <a:cxnLst/>
            <a:rect l="l" t="t" r="r" b="b"/>
            <a:pathLst>
              <a:path w="141173" h="43942">
                <a:moveTo>
                  <a:pt x="141173" y="1892"/>
                </a:moveTo>
                <a:lnTo>
                  <a:pt x="140042" y="1536"/>
                </a:lnTo>
                <a:lnTo>
                  <a:pt x="138798" y="1422"/>
                </a:lnTo>
                <a:lnTo>
                  <a:pt x="133413" y="889"/>
                </a:lnTo>
                <a:lnTo>
                  <a:pt x="127965" y="533"/>
                </a:lnTo>
                <a:lnTo>
                  <a:pt x="119672" y="228"/>
                </a:lnTo>
                <a:lnTo>
                  <a:pt x="119557" y="0"/>
                </a:lnTo>
                <a:lnTo>
                  <a:pt x="111328" y="406"/>
                </a:lnTo>
                <a:lnTo>
                  <a:pt x="100431" y="1003"/>
                </a:lnTo>
                <a:lnTo>
                  <a:pt x="100368" y="1295"/>
                </a:lnTo>
                <a:lnTo>
                  <a:pt x="89420" y="2540"/>
                </a:lnTo>
                <a:lnTo>
                  <a:pt x="86690" y="2844"/>
                </a:lnTo>
                <a:lnTo>
                  <a:pt x="84023" y="3492"/>
                </a:lnTo>
                <a:lnTo>
                  <a:pt x="71454" y="6709"/>
                </a:lnTo>
                <a:lnTo>
                  <a:pt x="60261" y="9797"/>
                </a:lnTo>
                <a:lnTo>
                  <a:pt x="57442" y="10591"/>
                </a:lnTo>
                <a:lnTo>
                  <a:pt x="54838" y="11366"/>
                </a:lnTo>
                <a:lnTo>
                  <a:pt x="52285" y="12496"/>
                </a:lnTo>
                <a:lnTo>
                  <a:pt x="42214" y="16878"/>
                </a:lnTo>
                <a:lnTo>
                  <a:pt x="41986" y="16637"/>
                </a:lnTo>
                <a:lnTo>
                  <a:pt x="32207" y="21615"/>
                </a:lnTo>
                <a:lnTo>
                  <a:pt x="24980" y="25285"/>
                </a:lnTo>
                <a:lnTo>
                  <a:pt x="24980" y="25577"/>
                </a:lnTo>
                <a:lnTo>
                  <a:pt x="18059" y="29959"/>
                </a:lnTo>
                <a:lnTo>
                  <a:pt x="13373" y="32867"/>
                </a:lnTo>
                <a:lnTo>
                  <a:pt x="8940" y="36233"/>
                </a:lnTo>
                <a:lnTo>
                  <a:pt x="4318" y="39852"/>
                </a:lnTo>
                <a:lnTo>
                  <a:pt x="0" y="4394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4" name="object 1914"/>
          <p:cNvSpPr/>
          <p:nvPr/>
        </p:nvSpPr>
        <p:spPr>
          <a:xfrm>
            <a:off x="2700417" y="2270906"/>
            <a:ext cx="52590" cy="40690"/>
          </a:xfrm>
          <a:custGeom>
            <a:avLst/>
            <a:gdLst/>
            <a:ahLst/>
            <a:cxnLst/>
            <a:rect l="l" t="t" r="r" b="b"/>
            <a:pathLst>
              <a:path w="52590" h="40690">
                <a:moveTo>
                  <a:pt x="0" y="40690"/>
                </a:moveTo>
                <a:lnTo>
                  <a:pt x="2247" y="34772"/>
                </a:lnTo>
                <a:lnTo>
                  <a:pt x="7340" y="28905"/>
                </a:lnTo>
                <a:lnTo>
                  <a:pt x="16391" y="19454"/>
                </a:lnTo>
                <a:lnTo>
                  <a:pt x="25840" y="12329"/>
                </a:lnTo>
                <a:lnTo>
                  <a:pt x="27774" y="11074"/>
                </a:lnTo>
                <a:lnTo>
                  <a:pt x="38956" y="4526"/>
                </a:lnTo>
                <a:lnTo>
                  <a:pt x="50297" y="641"/>
                </a:lnTo>
                <a:lnTo>
                  <a:pt x="5259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5" name="object 1915"/>
          <p:cNvSpPr/>
          <p:nvPr/>
        </p:nvSpPr>
        <p:spPr>
          <a:xfrm>
            <a:off x="1538577" y="2143180"/>
            <a:ext cx="6133" cy="128028"/>
          </a:xfrm>
          <a:custGeom>
            <a:avLst/>
            <a:gdLst/>
            <a:ahLst/>
            <a:cxnLst/>
            <a:rect l="l" t="t" r="r" b="b"/>
            <a:pathLst>
              <a:path w="6133" h="128028">
                <a:moveTo>
                  <a:pt x="6133" y="128028"/>
                </a:moveTo>
                <a:lnTo>
                  <a:pt x="3427" y="115170"/>
                </a:lnTo>
                <a:lnTo>
                  <a:pt x="2319" y="104007"/>
                </a:lnTo>
                <a:lnTo>
                  <a:pt x="2044" y="99491"/>
                </a:lnTo>
                <a:lnTo>
                  <a:pt x="1073" y="83558"/>
                </a:lnTo>
                <a:lnTo>
                  <a:pt x="452" y="71977"/>
                </a:lnTo>
                <a:lnTo>
                  <a:pt x="116" y="62243"/>
                </a:lnTo>
                <a:lnTo>
                  <a:pt x="0" y="51850"/>
                </a:lnTo>
                <a:lnTo>
                  <a:pt x="36" y="38293"/>
                </a:lnTo>
                <a:lnTo>
                  <a:pt x="88" y="29959"/>
                </a:lnTo>
                <a:lnTo>
                  <a:pt x="347" y="16680"/>
                </a:lnTo>
                <a:lnTo>
                  <a:pt x="1673" y="5896"/>
                </a:lnTo>
                <a:lnTo>
                  <a:pt x="264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6" name="object 1916"/>
          <p:cNvSpPr/>
          <p:nvPr/>
        </p:nvSpPr>
        <p:spPr>
          <a:xfrm>
            <a:off x="2725823" y="1994902"/>
            <a:ext cx="31089" cy="161721"/>
          </a:xfrm>
          <a:custGeom>
            <a:avLst/>
            <a:gdLst/>
            <a:ahLst/>
            <a:cxnLst/>
            <a:rect l="l" t="t" r="r" b="b"/>
            <a:pathLst>
              <a:path w="31089" h="161721">
                <a:moveTo>
                  <a:pt x="30556" y="161721"/>
                </a:moveTo>
                <a:lnTo>
                  <a:pt x="31089" y="149644"/>
                </a:lnTo>
                <a:lnTo>
                  <a:pt x="31089" y="149225"/>
                </a:lnTo>
                <a:lnTo>
                  <a:pt x="29603" y="137210"/>
                </a:lnTo>
                <a:lnTo>
                  <a:pt x="27706" y="121406"/>
                </a:lnTo>
                <a:lnTo>
                  <a:pt x="26343" y="109890"/>
                </a:lnTo>
                <a:lnTo>
                  <a:pt x="25041" y="100243"/>
                </a:lnTo>
                <a:lnTo>
                  <a:pt x="23323" y="90045"/>
                </a:lnTo>
                <a:lnTo>
                  <a:pt x="20715" y="76879"/>
                </a:lnTo>
                <a:lnTo>
                  <a:pt x="18948" y="68516"/>
                </a:lnTo>
                <a:lnTo>
                  <a:pt x="15482" y="53064"/>
                </a:lnTo>
                <a:lnTo>
                  <a:pt x="12604" y="41899"/>
                </a:lnTo>
                <a:lnTo>
                  <a:pt x="9856" y="32581"/>
                </a:lnTo>
                <a:lnTo>
                  <a:pt x="6779" y="22667"/>
                </a:lnTo>
                <a:lnTo>
                  <a:pt x="2916" y="9717"/>
                </a:lnTo>
                <a:lnTo>
                  <a:pt x="584" y="1473"/>
                </a:lnTo>
                <a:lnTo>
                  <a:pt x="406" y="711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7" name="object 1917"/>
          <p:cNvSpPr/>
          <p:nvPr/>
        </p:nvSpPr>
        <p:spPr>
          <a:xfrm>
            <a:off x="1541225" y="1860116"/>
            <a:ext cx="95453" cy="283070"/>
          </a:xfrm>
          <a:custGeom>
            <a:avLst/>
            <a:gdLst/>
            <a:ahLst/>
            <a:cxnLst/>
            <a:rect l="l" t="t" r="r" b="b"/>
            <a:pathLst>
              <a:path w="95453" h="283070">
                <a:moveTo>
                  <a:pt x="95453" y="0"/>
                </a:moveTo>
                <a:lnTo>
                  <a:pt x="86810" y="12523"/>
                </a:lnTo>
                <a:lnTo>
                  <a:pt x="81031" y="21418"/>
                </a:lnTo>
                <a:lnTo>
                  <a:pt x="76010" y="30167"/>
                </a:lnTo>
                <a:lnTo>
                  <a:pt x="69639" y="42254"/>
                </a:lnTo>
                <a:lnTo>
                  <a:pt x="60238" y="60412"/>
                </a:lnTo>
                <a:lnTo>
                  <a:pt x="54993" y="70781"/>
                </a:lnTo>
                <a:lnTo>
                  <a:pt x="50827" y="79628"/>
                </a:lnTo>
                <a:lnTo>
                  <a:pt x="46734" y="89221"/>
                </a:lnTo>
                <a:lnTo>
                  <a:pt x="41712" y="101828"/>
                </a:lnTo>
                <a:lnTo>
                  <a:pt x="38722" y="109499"/>
                </a:lnTo>
                <a:lnTo>
                  <a:pt x="32976" y="124354"/>
                </a:lnTo>
                <a:lnTo>
                  <a:pt x="28925" y="135250"/>
                </a:lnTo>
                <a:lnTo>
                  <a:pt x="25807" y="144533"/>
                </a:lnTo>
                <a:lnTo>
                  <a:pt x="22862" y="154549"/>
                </a:lnTo>
                <a:lnTo>
                  <a:pt x="19330" y="167642"/>
                </a:lnTo>
                <a:lnTo>
                  <a:pt x="17221" y="175641"/>
                </a:lnTo>
                <a:lnTo>
                  <a:pt x="13252" y="191017"/>
                </a:lnTo>
                <a:lnTo>
                  <a:pt x="10567" y="202279"/>
                </a:lnTo>
                <a:lnTo>
                  <a:pt x="8620" y="211832"/>
                </a:lnTo>
                <a:lnTo>
                  <a:pt x="6861" y="222083"/>
                </a:lnTo>
                <a:lnTo>
                  <a:pt x="4745" y="235437"/>
                </a:lnTo>
                <a:lnTo>
                  <a:pt x="3429" y="243738"/>
                </a:lnTo>
                <a:lnTo>
                  <a:pt x="1289" y="257773"/>
                </a:lnTo>
                <a:lnTo>
                  <a:pt x="372" y="267723"/>
                </a:lnTo>
                <a:lnTo>
                  <a:pt x="29" y="281092"/>
                </a:lnTo>
                <a:lnTo>
                  <a:pt x="0" y="2830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8" name="object 1918"/>
          <p:cNvSpPr/>
          <p:nvPr/>
        </p:nvSpPr>
        <p:spPr>
          <a:xfrm>
            <a:off x="2535373" y="1719943"/>
            <a:ext cx="190449" cy="274955"/>
          </a:xfrm>
          <a:custGeom>
            <a:avLst/>
            <a:gdLst/>
            <a:ahLst/>
            <a:cxnLst/>
            <a:rect l="l" t="t" r="r" b="b"/>
            <a:pathLst>
              <a:path w="190449" h="274955">
                <a:moveTo>
                  <a:pt x="190449" y="274954"/>
                </a:moveTo>
                <a:lnTo>
                  <a:pt x="185376" y="259936"/>
                </a:lnTo>
                <a:lnTo>
                  <a:pt x="181537" y="249075"/>
                </a:lnTo>
                <a:lnTo>
                  <a:pt x="177970" y="239979"/>
                </a:lnTo>
                <a:lnTo>
                  <a:pt x="173713" y="230255"/>
                </a:lnTo>
                <a:lnTo>
                  <a:pt x="167802" y="217509"/>
                </a:lnTo>
                <a:lnTo>
                  <a:pt x="158361" y="197489"/>
                </a:lnTo>
                <a:lnTo>
                  <a:pt x="153263" y="187048"/>
                </a:lnTo>
                <a:lnTo>
                  <a:pt x="148692" y="178390"/>
                </a:lnTo>
                <a:lnTo>
                  <a:pt x="143475" y="169346"/>
                </a:lnTo>
                <a:lnTo>
                  <a:pt x="136437" y="157743"/>
                </a:lnTo>
                <a:lnTo>
                  <a:pt x="123725" y="137180"/>
                </a:lnTo>
                <a:lnTo>
                  <a:pt x="117474" y="127383"/>
                </a:lnTo>
                <a:lnTo>
                  <a:pt x="111947" y="119300"/>
                </a:lnTo>
                <a:lnTo>
                  <a:pt x="105724" y="110909"/>
                </a:lnTo>
                <a:lnTo>
                  <a:pt x="97386" y="100190"/>
                </a:lnTo>
                <a:lnTo>
                  <a:pt x="82427" y="81254"/>
                </a:lnTo>
                <a:lnTo>
                  <a:pt x="75089" y="72241"/>
                </a:lnTo>
                <a:lnTo>
                  <a:pt x="68670" y="64855"/>
                </a:lnTo>
                <a:lnTo>
                  <a:pt x="61541" y="57239"/>
                </a:lnTo>
                <a:lnTo>
                  <a:pt x="52070" y="47535"/>
                </a:lnTo>
                <a:lnTo>
                  <a:pt x="35280" y="30529"/>
                </a:lnTo>
                <a:lnTo>
                  <a:pt x="27304" y="22757"/>
                </a:lnTo>
                <a:lnTo>
                  <a:pt x="20038" y="16251"/>
                </a:lnTo>
                <a:lnTo>
                  <a:pt x="11196" y="8951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9" name="object 1919"/>
          <p:cNvSpPr/>
          <p:nvPr/>
        </p:nvSpPr>
        <p:spPr>
          <a:xfrm>
            <a:off x="1636678" y="1629345"/>
            <a:ext cx="273405" cy="230771"/>
          </a:xfrm>
          <a:custGeom>
            <a:avLst/>
            <a:gdLst/>
            <a:ahLst/>
            <a:cxnLst/>
            <a:rect l="l" t="t" r="r" b="b"/>
            <a:pathLst>
              <a:path w="273405" h="230771">
                <a:moveTo>
                  <a:pt x="0" y="230771"/>
                </a:moveTo>
                <a:lnTo>
                  <a:pt x="3378" y="223837"/>
                </a:lnTo>
                <a:lnTo>
                  <a:pt x="3556" y="223545"/>
                </a:lnTo>
                <a:lnTo>
                  <a:pt x="8115" y="217322"/>
                </a:lnTo>
                <a:lnTo>
                  <a:pt x="17438" y="204543"/>
                </a:lnTo>
                <a:lnTo>
                  <a:pt x="24168" y="195172"/>
                </a:lnTo>
                <a:lnTo>
                  <a:pt x="29883" y="187380"/>
                </a:lnTo>
                <a:lnTo>
                  <a:pt x="36159" y="179338"/>
                </a:lnTo>
                <a:lnTo>
                  <a:pt x="44573" y="169220"/>
                </a:lnTo>
                <a:lnTo>
                  <a:pt x="50457" y="162369"/>
                </a:lnTo>
                <a:lnTo>
                  <a:pt x="60895" y="150352"/>
                </a:lnTo>
                <a:lnTo>
                  <a:pt x="68622" y="141688"/>
                </a:lnTo>
                <a:lnTo>
                  <a:pt x="75365" y="134600"/>
                </a:lnTo>
                <a:lnTo>
                  <a:pt x="82850" y="127313"/>
                </a:lnTo>
                <a:lnTo>
                  <a:pt x="92806" y="118051"/>
                </a:lnTo>
                <a:lnTo>
                  <a:pt x="110558" y="101751"/>
                </a:lnTo>
                <a:lnTo>
                  <a:pt x="119223" y="94011"/>
                </a:lnTo>
                <a:lnTo>
                  <a:pt x="126737" y="87728"/>
                </a:lnTo>
                <a:lnTo>
                  <a:pt x="135008" y="81343"/>
                </a:lnTo>
                <a:lnTo>
                  <a:pt x="145944" y="73294"/>
                </a:lnTo>
                <a:lnTo>
                  <a:pt x="165493" y="59099"/>
                </a:lnTo>
                <a:lnTo>
                  <a:pt x="174986" y="52401"/>
                </a:lnTo>
                <a:lnTo>
                  <a:pt x="183160" y="47020"/>
                </a:lnTo>
                <a:lnTo>
                  <a:pt x="192093" y="41619"/>
                </a:lnTo>
                <a:lnTo>
                  <a:pt x="203863" y="34858"/>
                </a:lnTo>
                <a:lnTo>
                  <a:pt x="224921" y="22963"/>
                </a:lnTo>
                <a:lnTo>
                  <a:pt x="235120" y="17391"/>
                </a:lnTo>
                <a:lnTo>
                  <a:pt x="243856" y="12975"/>
                </a:lnTo>
                <a:lnTo>
                  <a:pt x="253345" y="8622"/>
                </a:lnTo>
                <a:lnTo>
                  <a:pt x="265798" y="3239"/>
                </a:lnTo>
                <a:lnTo>
                  <a:pt x="27340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0" name="object 1920"/>
          <p:cNvSpPr/>
          <p:nvPr/>
        </p:nvSpPr>
        <p:spPr>
          <a:xfrm>
            <a:off x="1910088" y="1629341"/>
            <a:ext cx="143548" cy="35648"/>
          </a:xfrm>
          <a:custGeom>
            <a:avLst/>
            <a:gdLst/>
            <a:ahLst/>
            <a:cxnLst/>
            <a:rect l="l" t="t" r="r" b="b"/>
            <a:pathLst>
              <a:path w="143548" h="35648">
                <a:moveTo>
                  <a:pt x="0" y="0"/>
                </a:moveTo>
                <a:lnTo>
                  <a:pt x="8306" y="9912"/>
                </a:lnTo>
                <a:lnTo>
                  <a:pt x="17725" y="17479"/>
                </a:lnTo>
                <a:lnTo>
                  <a:pt x="30201" y="25744"/>
                </a:lnTo>
                <a:lnTo>
                  <a:pt x="41420" y="30203"/>
                </a:lnTo>
                <a:lnTo>
                  <a:pt x="55748" y="34514"/>
                </a:lnTo>
                <a:lnTo>
                  <a:pt x="67784" y="35579"/>
                </a:lnTo>
                <a:lnTo>
                  <a:pt x="69811" y="35648"/>
                </a:lnTo>
                <a:lnTo>
                  <a:pt x="82695" y="35557"/>
                </a:lnTo>
                <a:lnTo>
                  <a:pt x="94443" y="33123"/>
                </a:lnTo>
                <a:lnTo>
                  <a:pt x="108844" y="28729"/>
                </a:lnTo>
                <a:lnTo>
                  <a:pt x="119473" y="22901"/>
                </a:lnTo>
                <a:lnTo>
                  <a:pt x="131293" y="14482"/>
                </a:lnTo>
                <a:lnTo>
                  <a:pt x="139912" y="6143"/>
                </a:lnTo>
                <a:lnTo>
                  <a:pt x="141706" y="4495"/>
                </a:lnTo>
                <a:lnTo>
                  <a:pt x="142836" y="3556"/>
                </a:lnTo>
                <a:lnTo>
                  <a:pt x="143129" y="3086"/>
                </a:lnTo>
                <a:lnTo>
                  <a:pt x="143548" y="16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1" name="object 1921"/>
          <p:cNvSpPr/>
          <p:nvPr/>
        </p:nvSpPr>
        <p:spPr>
          <a:xfrm>
            <a:off x="2206232" y="1583806"/>
            <a:ext cx="315937" cy="125717"/>
          </a:xfrm>
          <a:custGeom>
            <a:avLst/>
            <a:gdLst/>
            <a:ahLst/>
            <a:cxnLst/>
            <a:rect l="l" t="t" r="r" b="b"/>
            <a:pathLst>
              <a:path w="315937" h="125717">
                <a:moveTo>
                  <a:pt x="315937" y="125717"/>
                </a:moveTo>
                <a:lnTo>
                  <a:pt x="303845" y="115971"/>
                </a:lnTo>
                <a:lnTo>
                  <a:pt x="295137" y="109244"/>
                </a:lnTo>
                <a:lnTo>
                  <a:pt x="287122" y="103611"/>
                </a:lnTo>
                <a:lnTo>
                  <a:pt x="277107" y="97146"/>
                </a:lnTo>
                <a:lnTo>
                  <a:pt x="267144" y="90893"/>
                </a:lnTo>
                <a:lnTo>
                  <a:pt x="253609" y="82484"/>
                </a:lnTo>
                <a:lnTo>
                  <a:pt x="243671" y="76453"/>
                </a:lnTo>
                <a:lnTo>
                  <a:pt x="235157" y="71622"/>
                </a:lnTo>
                <a:lnTo>
                  <a:pt x="225898" y="66814"/>
                </a:lnTo>
                <a:lnTo>
                  <a:pt x="213722" y="60853"/>
                </a:lnTo>
                <a:lnTo>
                  <a:pt x="191889" y="50396"/>
                </a:lnTo>
                <a:lnTo>
                  <a:pt x="181343" y="45527"/>
                </a:lnTo>
                <a:lnTo>
                  <a:pt x="172332" y="41715"/>
                </a:lnTo>
                <a:lnTo>
                  <a:pt x="162567" y="38017"/>
                </a:lnTo>
                <a:lnTo>
                  <a:pt x="149759" y="33489"/>
                </a:lnTo>
                <a:lnTo>
                  <a:pt x="126943" y="25601"/>
                </a:lnTo>
                <a:lnTo>
                  <a:pt x="115897" y="21957"/>
                </a:lnTo>
                <a:lnTo>
                  <a:pt x="106501" y="19192"/>
                </a:lnTo>
                <a:lnTo>
                  <a:pt x="96387" y="16630"/>
                </a:lnTo>
                <a:lnTo>
                  <a:pt x="83181" y="13596"/>
                </a:lnTo>
                <a:lnTo>
                  <a:pt x="59663" y="8490"/>
                </a:lnTo>
                <a:lnTo>
                  <a:pt x="48359" y="6417"/>
                </a:lnTo>
                <a:lnTo>
                  <a:pt x="38794" y="4997"/>
                </a:lnTo>
                <a:lnTo>
                  <a:pt x="28581" y="3663"/>
                </a:lnTo>
                <a:lnTo>
                  <a:pt x="15333" y="1846"/>
                </a:lnTo>
                <a:lnTo>
                  <a:pt x="6527" y="533"/>
                </a:lnTo>
                <a:lnTo>
                  <a:pt x="3378" y="0"/>
                </a:lnTo>
                <a:lnTo>
                  <a:pt x="3200" y="0"/>
                </a:lnTo>
                <a:lnTo>
                  <a:pt x="0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2" name="object 1922"/>
          <p:cNvSpPr/>
          <p:nvPr/>
        </p:nvSpPr>
        <p:spPr>
          <a:xfrm>
            <a:off x="1997849" y="2780844"/>
            <a:ext cx="3378" cy="889"/>
          </a:xfrm>
          <a:custGeom>
            <a:avLst/>
            <a:gdLst/>
            <a:ahLst/>
            <a:cxnLst/>
            <a:rect l="l" t="t" r="r" b="b"/>
            <a:pathLst>
              <a:path w="3378" h="888">
                <a:moveTo>
                  <a:pt x="0" y="0"/>
                </a:moveTo>
                <a:lnTo>
                  <a:pt x="3378" y="8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3" name="object 1923"/>
          <p:cNvSpPr/>
          <p:nvPr/>
        </p:nvSpPr>
        <p:spPr>
          <a:xfrm>
            <a:off x="2401189" y="2743714"/>
            <a:ext cx="2247" cy="1066"/>
          </a:xfrm>
          <a:custGeom>
            <a:avLst/>
            <a:gdLst/>
            <a:ahLst/>
            <a:cxnLst/>
            <a:rect l="l" t="t" r="r" b="b"/>
            <a:pathLst>
              <a:path w="2247" h="1066">
                <a:moveTo>
                  <a:pt x="2247" y="0"/>
                </a:moveTo>
                <a:lnTo>
                  <a:pt x="0" y="106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4" name="object 1924"/>
          <p:cNvSpPr/>
          <p:nvPr/>
        </p:nvSpPr>
        <p:spPr>
          <a:xfrm>
            <a:off x="2454067" y="2717065"/>
            <a:ext cx="889" cy="533"/>
          </a:xfrm>
          <a:custGeom>
            <a:avLst/>
            <a:gdLst/>
            <a:ahLst/>
            <a:cxnLst/>
            <a:rect l="l" t="t" r="r" b="b"/>
            <a:pathLst>
              <a:path w="888" h="533">
                <a:moveTo>
                  <a:pt x="888" y="0"/>
                </a:moveTo>
                <a:lnTo>
                  <a:pt x="0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5" name="object 1925"/>
          <p:cNvSpPr/>
          <p:nvPr/>
        </p:nvSpPr>
        <p:spPr>
          <a:xfrm>
            <a:off x="1776670" y="2670575"/>
            <a:ext cx="66560" cy="47853"/>
          </a:xfrm>
          <a:custGeom>
            <a:avLst/>
            <a:gdLst/>
            <a:ahLst/>
            <a:cxnLst/>
            <a:rect l="l" t="t" r="r" b="b"/>
            <a:pathLst>
              <a:path w="66560" h="47853">
                <a:moveTo>
                  <a:pt x="66560" y="47853"/>
                </a:moveTo>
                <a:lnTo>
                  <a:pt x="57734" y="43180"/>
                </a:lnTo>
                <a:lnTo>
                  <a:pt x="0" y="3848"/>
                </a:lnTo>
                <a:lnTo>
                  <a:pt x="35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6" name="object 1926"/>
          <p:cNvSpPr/>
          <p:nvPr/>
        </p:nvSpPr>
        <p:spPr>
          <a:xfrm>
            <a:off x="1769267" y="2611539"/>
            <a:ext cx="711" cy="1295"/>
          </a:xfrm>
          <a:custGeom>
            <a:avLst/>
            <a:gdLst/>
            <a:ahLst/>
            <a:cxnLst/>
            <a:rect l="l" t="t" r="r" b="b"/>
            <a:pathLst>
              <a:path w="711" h="1295">
                <a:moveTo>
                  <a:pt x="0" y="0"/>
                </a:moveTo>
                <a:lnTo>
                  <a:pt x="711" y="129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7" name="object 1927"/>
          <p:cNvSpPr/>
          <p:nvPr/>
        </p:nvSpPr>
        <p:spPr>
          <a:xfrm>
            <a:off x="2132271" y="2637179"/>
            <a:ext cx="952" cy="355"/>
          </a:xfrm>
          <a:custGeom>
            <a:avLst/>
            <a:gdLst/>
            <a:ahLst/>
            <a:cxnLst/>
            <a:rect l="l" t="t" r="r" b="b"/>
            <a:pathLst>
              <a:path w="952" h="355">
                <a:moveTo>
                  <a:pt x="952" y="355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8" name="object 1928"/>
          <p:cNvSpPr/>
          <p:nvPr/>
        </p:nvSpPr>
        <p:spPr>
          <a:xfrm>
            <a:off x="2334453" y="2581160"/>
            <a:ext cx="4673" cy="5448"/>
          </a:xfrm>
          <a:custGeom>
            <a:avLst/>
            <a:gdLst/>
            <a:ahLst/>
            <a:cxnLst/>
            <a:rect l="l" t="t" r="r" b="b"/>
            <a:pathLst>
              <a:path w="4673" h="5448">
                <a:moveTo>
                  <a:pt x="4673" y="0"/>
                </a:moveTo>
                <a:lnTo>
                  <a:pt x="0" y="544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9" name="object 1929"/>
          <p:cNvSpPr/>
          <p:nvPr/>
        </p:nvSpPr>
        <p:spPr>
          <a:xfrm>
            <a:off x="2024739" y="2399239"/>
            <a:ext cx="292" cy="889"/>
          </a:xfrm>
          <a:custGeom>
            <a:avLst/>
            <a:gdLst/>
            <a:ahLst/>
            <a:cxnLst/>
            <a:rect l="l" t="t" r="r" b="b"/>
            <a:pathLst>
              <a:path w="292" h="888">
                <a:moveTo>
                  <a:pt x="292" y="0"/>
                </a:moveTo>
                <a:lnTo>
                  <a:pt x="0" y="8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0" name="object 1930"/>
          <p:cNvSpPr/>
          <p:nvPr/>
        </p:nvSpPr>
        <p:spPr>
          <a:xfrm>
            <a:off x="2296844" y="2619592"/>
            <a:ext cx="177" cy="114"/>
          </a:xfrm>
          <a:custGeom>
            <a:avLst/>
            <a:gdLst/>
            <a:ahLst/>
            <a:cxnLst/>
            <a:rect l="l" t="t" r="r" b="b"/>
            <a:pathLst>
              <a:path w="177" h="114">
                <a:moveTo>
                  <a:pt x="177" y="0"/>
                </a:moveTo>
                <a:lnTo>
                  <a:pt x="0" y="1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1" name="object 1931"/>
          <p:cNvSpPr/>
          <p:nvPr/>
        </p:nvSpPr>
        <p:spPr>
          <a:xfrm>
            <a:off x="2219683" y="2282935"/>
            <a:ext cx="5207" cy="952"/>
          </a:xfrm>
          <a:custGeom>
            <a:avLst/>
            <a:gdLst/>
            <a:ahLst/>
            <a:cxnLst/>
            <a:rect l="l" t="t" r="r" b="b"/>
            <a:pathLst>
              <a:path w="5206" h="952">
                <a:moveTo>
                  <a:pt x="0" y="0"/>
                </a:moveTo>
                <a:lnTo>
                  <a:pt x="5207" y="9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2" name="object 1932"/>
          <p:cNvSpPr/>
          <p:nvPr/>
        </p:nvSpPr>
        <p:spPr>
          <a:xfrm>
            <a:off x="2179354" y="2583828"/>
            <a:ext cx="355" cy="114"/>
          </a:xfrm>
          <a:custGeom>
            <a:avLst/>
            <a:gdLst/>
            <a:ahLst/>
            <a:cxnLst/>
            <a:rect l="l" t="t" r="r" b="b"/>
            <a:pathLst>
              <a:path w="355" h="114">
                <a:moveTo>
                  <a:pt x="355" y="114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3" name="object 1933"/>
          <p:cNvSpPr/>
          <p:nvPr/>
        </p:nvSpPr>
        <p:spPr>
          <a:xfrm>
            <a:off x="2310700" y="2500326"/>
            <a:ext cx="711" cy="2959"/>
          </a:xfrm>
          <a:custGeom>
            <a:avLst/>
            <a:gdLst/>
            <a:ahLst/>
            <a:cxnLst/>
            <a:rect l="l" t="t" r="r" b="b"/>
            <a:pathLst>
              <a:path w="711" h="2959">
                <a:moveTo>
                  <a:pt x="711" y="0"/>
                </a:moveTo>
                <a:lnTo>
                  <a:pt x="0" y="295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4" name="object 1934"/>
          <p:cNvSpPr/>
          <p:nvPr/>
        </p:nvSpPr>
        <p:spPr>
          <a:xfrm>
            <a:off x="2208791" y="2584179"/>
            <a:ext cx="4140" cy="292"/>
          </a:xfrm>
          <a:custGeom>
            <a:avLst/>
            <a:gdLst/>
            <a:ahLst/>
            <a:cxnLst/>
            <a:rect l="l" t="t" r="r" b="b"/>
            <a:pathLst>
              <a:path w="4140" h="292">
                <a:moveTo>
                  <a:pt x="4140" y="0"/>
                </a:moveTo>
                <a:lnTo>
                  <a:pt x="0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5" name="object 1935"/>
          <p:cNvSpPr/>
          <p:nvPr/>
        </p:nvSpPr>
        <p:spPr>
          <a:xfrm>
            <a:off x="2649903" y="2378981"/>
            <a:ext cx="62115" cy="158000"/>
          </a:xfrm>
          <a:custGeom>
            <a:avLst/>
            <a:gdLst/>
            <a:ahLst/>
            <a:cxnLst/>
            <a:rect l="l" t="t" r="r" b="b"/>
            <a:pathLst>
              <a:path w="62115" h="158000">
                <a:moveTo>
                  <a:pt x="0" y="158000"/>
                </a:moveTo>
                <a:lnTo>
                  <a:pt x="31737" y="107721"/>
                </a:lnTo>
                <a:lnTo>
                  <a:pt x="62115" y="44831"/>
                </a:lnTo>
                <a:lnTo>
                  <a:pt x="46189" y="22796"/>
                </a:lnTo>
                <a:lnTo>
                  <a:pt x="38379" y="0"/>
                </a:lnTo>
                <a:lnTo>
                  <a:pt x="39382" y="302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6" name="object 1936"/>
          <p:cNvSpPr/>
          <p:nvPr/>
        </p:nvSpPr>
        <p:spPr>
          <a:xfrm>
            <a:off x="2086265" y="2412682"/>
            <a:ext cx="2425" cy="6337"/>
          </a:xfrm>
          <a:custGeom>
            <a:avLst/>
            <a:gdLst/>
            <a:ahLst/>
            <a:cxnLst/>
            <a:rect l="l" t="t" r="r" b="b"/>
            <a:pathLst>
              <a:path w="2425" h="6337">
                <a:moveTo>
                  <a:pt x="2425" y="0"/>
                </a:moveTo>
                <a:lnTo>
                  <a:pt x="0" y="633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7" name="object 1937"/>
          <p:cNvSpPr/>
          <p:nvPr/>
        </p:nvSpPr>
        <p:spPr>
          <a:xfrm>
            <a:off x="2367545" y="2531296"/>
            <a:ext cx="952" cy="1892"/>
          </a:xfrm>
          <a:custGeom>
            <a:avLst/>
            <a:gdLst/>
            <a:ahLst/>
            <a:cxnLst/>
            <a:rect l="l" t="t" r="r" b="b"/>
            <a:pathLst>
              <a:path w="952" h="1892">
                <a:moveTo>
                  <a:pt x="952" y="0"/>
                </a:moveTo>
                <a:lnTo>
                  <a:pt x="0" y="18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8" name="object 1938"/>
          <p:cNvSpPr/>
          <p:nvPr/>
        </p:nvSpPr>
        <p:spPr>
          <a:xfrm>
            <a:off x="2018936" y="2512642"/>
            <a:ext cx="114" cy="533"/>
          </a:xfrm>
          <a:custGeom>
            <a:avLst/>
            <a:gdLst/>
            <a:ahLst/>
            <a:cxnLst/>
            <a:rect l="l" t="t" r="r" b="b"/>
            <a:pathLst>
              <a:path w="114" h="533">
                <a:moveTo>
                  <a:pt x="114" y="533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9" name="object 1939"/>
          <p:cNvSpPr/>
          <p:nvPr/>
        </p:nvSpPr>
        <p:spPr>
          <a:xfrm>
            <a:off x="1903989" y="2409602"/>
            <a:ext cx="53530" cy="25933"/>
          </a:xfrm>
          <a:custGeom>
            <a:avLst/>
            <a:gdLst/>
            <a:ahLst/>
            <a:cxnLst/>
            <a:rect l="l" t="t" r="r" b="b"/>
            <a:pathLst>
              <a:path w="53530" h="25933">
                <a:moveTo>
                  <a:pt x="0" y="533"/>
                </a:moveTo>
                <a:lnTo>
                  <a:pt x="533" y="5803"/>
                </a:lnTo>
                <a:lnTo>
                  <a:pt x="4267" y="13982"/>
                </a:lnTo>
                <a:lnTo>
                  <a:pt x="10363" y="20485"/>
                </a:lnTo>
                <a:lnTo>
                  <a:pt x="18300" y="24574"/>
                </a:lnTo>
                <a:lnTo>
                  <a:pt x="27114" y="25933"/>
                </a:lnTo>
                <a:lnTo>
                  <a:pt x="35941" y="24345"/>
                </a:lnTo>
                <a:lnTo>
                  <a:pt x="43700" y="20015"/>
                </a:lnTo>
                <a:lnTo>
                  <a:pt x="49682" y="13322"/>
                </a:lnTo>
                <a:lnTo>
                  <a:pt x="53174" y="5092"/>
                </a:lnTo>
                <a:lnTo>
                  <a:pt x="53530" y="0"/>
                </a:lnTo>
                <a:lnTo>
                  <a:pt x="53416" y="124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0" name="object 1940"/>
          <p:cNvSpPr/>
          <p:nvPr/>
        </p:nvSpPr>
        <p:spPr>
          <a:xfrm>
            <a:off x="1932706" y="2434416"/>
            <a:ext cx="4622" cy="825"/>
          </a:xfrm>
          <a:custGeom>
            <a:avLst/>
            <a:gdLst/>
            <a:ahLst/>
            <a:cxnLst/>
            <a:rect l="l" t="t" r="r" b="b"/>
            <a:pathLst>
              <a:path w="4622" h="825">
                <a:moveTo>
                  <a:pt x="4622" y="0"/>
                </a:moveTo>
                <a:lnTo>
                  <a:pt x="0" y="82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1" name="object 1941"/>
          <p:cNvSpPr/>
          <p:nvPr/>
        </p:nvSpPr>
        <p:spPr>
          <a:xfrm>
            <a:off x="2374417" y="2417544"/>
            <a:ext cx="1600" cy="8343"/>
          </a:xfrm>
          <a:custGeom>
            <a:avLst/>
            <a:gdLst/>
            <a:ahLst/>
            <a:cxnLst/>
            <a:rect l="l" t="t" r="r" b="b"/>
            <a:pathLst>
              <a:path w="1600" h="8343">
                <a:moveTo>
                  <a:pt x="1600" y="8343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2" name="object 1942"/>
          <p:cNvSpPr/>
          <p:nvPr/>
        </p:nvSpPr>
        <p:spPr>
          <a:xfrm>
            <a:off x="2372465" y="2411912"/>
            <a:ext cx="2019" cy="5867"/>
          </a:xfrm>
          <a:custGeom>
            <a:avLst/>
            <a:gdLst/>
            <a:ahLst/>
            <a:cxnLst/>
            <a:rect l="l" t="t" r="r" b="b"/>
            <a:pathLst>
              <a:path w="2019" h="5867">
                <a:moveTo>
                  <a:pt x="0" y="0"/>
                </a:moveTo>
                <a:lnTo>
                  <a:pt x="2019" y="586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3" name="object 1943"/>
          <p:cNvSpPr/>
          <p:nvPr/>
        </p:nvSpPr>
        <p:spPr>
          <a:xfrm>
            <a:off x="1955153" y="2416651"/>
            <a:ext cx="1181" cy="2781"/>
          </a:xfrm>
          <a:custGeom>
            <a:avLst/>
            <a:gdLst/>
            <a:ahLst/>
            <a:cxnLst/>
            <a:rect l="l" t="t" r="r" b="b"/>
            <a:pathLst>
              <a:path w="1181" h="2781">
                <a:moveTo>
                  <a:pt x="0" y="2781"/>
                </a:moveTo>
                <a:lnTo>
                  <a:pt x="118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4" name="object 1944"/>
          <p:cNvSpPr/>
          <p:nvPr/>
        </p:nvSpPr>
        <p:spPr>
          <a:xfrm>
            <a:off x="1903637" y="2399233"/>
            <a:ext cx="1777" cy="13449"/>
          </a:xfrm>
          <a:custGeom>
            <a:avLst/>
            <a:gdLst/>
            <a:ahLst/>
            <a:cxnLst/>
            <a:rect l="l" t="t" r="r" b="b"/>
            <a:pathLst>
              <a:path w="1777" h="13449">
                <a:moveTo>
                  <a:pt x="647" y="13449"/>
                </a:moveTo>
                <a:lnTo>
                  <a:pt x="0" y="7289"/>
                </a:lnTo>
                <a:lnTo>
                  <a:pt x="1777" y="0"/>
                </a:lnTo>
                <a:lnTo>
                  <a:pt x="939" y="34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5" name="object 1945"/>
          <p:cNvSpPr/>
          <p:nvPr/>
        </p:nvSpPr>
        <p:spPr>
          <a:xfrm>
            <a:off x="1923879" y="2381586"/>
            <a:ext cx="33883" cy="28016"/>
          </a:xfrm>
          <a:custGeom>
            <a:avLst/>
            <a:gdLst/>
            <a:ahLst/>
            <a:cxnLst/>
            <a:rect l="l" t="t" r="r" b="b"/>
            <a:pathLst>
              <a:path w="33883" h="28016">
                <a:moveTo>
                  <a:pt x="33642" y="28016"/>
                </a:moveTo>
                <a:lnTo>
                  <a:pt x="33883" y="24231"/>
                </a:lnTo>
                <a:lnTo>
                  <a:pt x="31572" y="15582"/>
                </a:lnTo>
                <a:lnTo>
                  <a:pt x="26593" y="8178"/>
                </a:lnTo>
                <a:lnTo>
                  <a:pt x="19494" y="2794"/>
                </a:lnTo>
                <a:lnTo>
                  <a:pt x="10960" y="0"/>
                </a:lnTo>
                <a:lnTo>
                  <a:pt x="2019" y="127"/>
                </a:lnTo>
                <a:lnTo>
                  <a:pt x="0" y="838"/>
                </a:lnTo>
                <a:lnTo>
                  <a:pt x="1549" y="30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6" name="object 1946"/>
          <p:cNvSpPr/>
          <p:nvPr/>
        </p:nvSpPr>
        <p:spPr>
          <a:xfrm>
            <a:off x="2072408" y="2324981"/>
            <a:ext cx="6096" cy="5270"/>
          </a:xfrm>
          <a:custGeom>
            <a:avLst/>
            <a:gdLst/>
            <a:ahLst/>
            <a:cxnLst/>
            <a:rect l="l" t="t" r="r" b="b"/>
            <a:pathLst>
              <a:path w="6095" h="5270">
                <a:moveTo>
                  <a:pt x="6095" y="0"/>
                </a:moveTo>
                <a:lnTo>
                  <a:pt x="0" y="52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7" name="object 1947"/>
          <p:cNvSpPr/>
          <p:nvPr/>
        </p:nvSpPr>
        <p:spPr>
          <a:xfrm>
            <a:off x="1905410" y="2394565"/>
            <a:ext cx="2425" cy="4673"/>
          </a:xfrm>
          <a:custGeom>
            <a:avLst/>
            <a:gdLst/>
            <a:ahLst/>
            <a:cxnLst/>
            <a:rect l="l" t="t" r="r" b="b"/>
            <a:pathLst>
              <a:path w="2425" h="4673">
                <a:moveTo>
                  <a:pt x="0" y="4673"/>
                </a:moveTo>
                <a:lnTo>
                  <a:pt x="355" y="3251"/>
                </a:lnTo>
                <a:lnTo>
                  <a:pt x="242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8" name="object 1948"/>
          <p:cNvSpPr/>
          <p:nvPr/>
        </p:nvSpPr>
        <p:spPr>
          <a:xfrm>
            <a:off x="2098695" y="2396279"/>
            <a:ext cx="241" cy="355"/>
          </a:xfrm>
          <a:custGeom>
            <a:avLst/>
            <a:gdLst/>
            <a:ahLst/>
            <a:cxnLst/>
            <a:rect l="l" t="t" r="r" b="b"/>
            <a:pathLst>
              <a:path w="241" h="355">
                <a:moveTo>
                  <a:pt x="241" y="0"/>
                </a:moveTo>
                <a:lnTo>
                  <a:pt x="0" y="3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9" name="object 1949"/>
          <p:cNvSpPr/>
          <p:nvPr/>
        </p:nvSpPr>
        <p:spPr>
          <a:xfrm>
            <a:off x="1905765" y="2385741"/>
            <a:ext cx="10477" cy="12077"/>
          </a:xfrm>
          <a:custGeom>
            <a:avLst/>
            <a:gdLst/>
            <a:ahLst/>
            <a:cxnLst/>
            <a:rect l="l" t="t" r="r" b="b"/>
            <a:pathLst>
              <a:path w="10477" h="12077">
                <a:moveTo>
                  <a:pt x="0" y="12077"/>
                </a:moveTo>
                <a:lnTo>
                  <a:pt x="4737" y="4559"/>
                </a:lnTo>
                <a:lnTo>
                  <a:pt x="10477" y="0"/>
                </a:lnTo>
                <a:lnTo>
                  <a:pt x="8001" y="19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0" name="object 1950"/>
          <p:cNvSpPr/>
          <p:nvPr/>
        </p:nvSpPr>
        <p:spPr>
          <a:xfrm>
            <a:off x="2700239" y="2311596"/>
            <a:ext cx="177" cy="292"/>
          </a:xfrm>
          <a:custGeom>
            <a:avLst/>
            <a:gdLst/>
            <a:ahLst/>
            <a:cxnLst/>
            <a:rect l="l" t="t" r="r" b="b"/>
            <a:pathLst>
              <a:path w="177" h="292">
                <a:moveTo>
                  <a:pt x="177" y="0"/>
                </a:moveTo>
                <a:lnTo>
                  <a:pt x="0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1" name="object 1951"/>
          <p:cNvSpPr/>
          <p:nvPr/>
        </p:nvSpPr>
        <p:spPr>
          <a:xfrm>
            <a:off x="1916248" y="2382423"/>
            <a:ext cx="7645" cy="3314"/>
          </a:xfrm>
          <a:custGeom>
            <a:avLst/>
            <a:gdLst/>
            <a:ahLst/>
            <a:cxnLst/>
            <a:rect l="l" t="t" r="r" b="b"/>
            <a:pathLst>
              <a:path w="7645" h="3314">
                <a:moveTo>
                  <a:pt x="0" y="3314"/>
                </a:moveTo>
                <a:lnTo>
                  <a:pt x="1244" y="2311"/>
                </a:lnTo>
                <a:lnTo>
                  <a:pt x="764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2" name="object 1952"/>
          <p:cNvSpPr/>
          <p:nvPr/>
        </p:nvSpPr>
        <p:spPr>
          <a:xfrm>
            <a:off x="2687038" y="2368447"/>
            <a:ext cx="114" cy="3848"/>
          </a:xfrm>
          <a:custGeom>
            <a:avLst/>
            <a:gdLst/>
            <a:ahLst/>
            <a:cxnLst/>
            <a:rect l="l" t="t" r="r" b="b"/>
            <a:pathLst>
              <a:path w="114" h="3848">
                <a:moveTo>
                  <a:pt x="114" y="3848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3" name="object 1953"/>
          <p:cNvSpPr/>
          <p:nvPr/>
        </p:nvSpPr>
        <p:spPr>
          <a:xfrm>
            <a:off x="2753003" y="2222475"/>
            <a:ext cx="3606" cy="48437"/>
          </a:xfrm>
          <a:custGeom>
            <a:avLst/>
            <a:gdLst/>
            <a:ahLst/>
            <a:cxnLst/>
            <a:rect l="l" t="t" r="r" b="b"/>
            <a:pathLst>
              <a:path w="3606" h="48437">
                <a:moveTo>
                  <a:pt x="0" y="48437"/>
                </a:moveTo>
                <a:lnTo>
                  <a:pt x="3606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4" name="object 1954"/>
          <p:cNvSpPr/>
          <p:nvPr/>
        </p:nvSpPr>
        <p:spPr>
          <a:xfrm>
            <a:off x="2729962" y="2280922"/>
            <a:ext cx="596" cy="292"/>
          </a:xfrm>
          <a:custGeom>
            <a:avLst/>
            <a:gdLst/>
            <a:ahLst/>
            <a:cxnLst/>
            <a:rect l="l" t="t" r="r" b="b"/>
            <a:pathLst>
              <a:path w="596" h="292">
                <a:moveTo>
                  <a:pt x="596" y="0"/>
                </a:moveTo>
                <a:lnTo>
                  <a:pt x="0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5" name="object 1955"/>
          <p:cNvSpPr/>
          <p:nvPr/>
        </p:nvSpPr>
        <p:spPr>
          <a:xfrm>
            <a:off x="1541039" y="2143180"/>
            <a:ext cx="177" cy="2070"/>
          </a:xfrm>
          <a:custGeom>
            <a:avLst/>
            <a:gdLst/>
            <a:ahLst/>
            <a:cxnLst/>
            <a:rect l="l" t="t" r="r" b="b"/>
            <a:pathLst>
              <a:path w="177" h="2070">
                <a:moveTo>
                  <a:pt x="177" y="0"/>
                </a:moveTo>
                <a:lnTo>
                  <a:pt x="0" y="20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6" name="object 1956"/>
          <p:cNvSpPr/>
          <p:nvPr/>
        </p:nvSpPr>
        <p:spPr>
          <a:xfrm>
            <a:off x="2756383" y="2156626"/>
            <a:ext cx="1765" cy="67386"/>
          </a:xfrm>
          <a:custGeom>
            <a:avLst/>
            <a:gdLst/>
            <a:ahLst/>
            <a:cxnLst/>
            <a:rect l="l" t="t" r="r" b="b"/>
            <a:pathLst>
              <a:path w="1765" h="67386">
                <a:moveTo>
                  <a:pt x="114" y="67386"/>
                </a:moveTo>
                <a:lnTo>
                  <a:pt x="1765" y="44996"/>
                </a:lnTo>
                <a:lnTo>
                  <a:pt x="0" y="0"/>
                </a:lnTo>
                <a:lnTo>
                  <a:pt x="114" y="289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7" name="object 1957"/>
          <p:cNvSpPr/>
          <p:nvPr/>
        </p:nvSpPr>
        <p:spPr>
          <a:xfrm>
            <a:off x="2725822" y="1994898"/>
            <a:ext cx="241" cy="533"/>
          </a:xfrm>
          <a:custGeom>
            <a:avLst/>
            <a:gdLst/>
            <a:ahLst/>
            <a:cxnLst/>
            <a:rect l="l" t="t" r="r" b="b"/>
            <a:pathLst>
              <a:path w="241" h="533">
                <a:moveTo>
                  <a:pt x="0" y="0"/>
                </a:moveTo>
                <a:lnTo>
                  <a:pt x="241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8" name="object 1958"/>
          <p:cNvSpPr/>
          <p:nvPr/>
        </p:nvSpPr>
        <p:spPr>
          <a:xfrm>
            <a:off x="1635907" y="1860122"/>
            <a:ext cx="774" cy="1295"/>
          </a:xfrm>
          <a:custGeom>
            <a:avLst/>
            <a:gdLst/>
            <a:ahLst/>
            <a:cxnLst/>
            <a:rect l="l" t="t" r="r" b="b"/>
            <a:pathLst>
              <a:path w="774" h="1295">
                <a:moveTo>
                  <a:pt x="0" y="1295"/>
                </a:moveTo>
                <a:lnTo>
                  <a:pt x="77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9" name="object 1959"/>
          <p:cNvSpPr/>
          <p:nvPr/>
        </p:nvSpPr>
        <p:spPr>
          <a:xfrm>
            <a:off x="2727476" y="2000163"/>
            <a:ext cx="419" cy="1485"/>
          </a:xfrm>
          <a:custGeom>
            <a:avLst/>
            <a:gdLst/>
            <a:ahLst/>
            <a:cxnLst/>
            <a:rect l="l" t="t" r="r" b="b"/>
            <a:pathLst>
              <a:path w="419" h="1485">
                <a:moveTo>
                  <a:pt x="419" y="1485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0" name="object 1960"/>
          <p:cNvSpPr/>
          <p:nvPr/>
        </p:nvSpPr>
        <p:spPr>
          <a:xfrm>
            <a:off x="2365181" y="1984479"/>
            <a:ext cx="25044" cy="15925"/>
          </a:xfrm>
          <a:custGeom>
            <a:avLst/>
            <a:gdLst/>
            <a:ahLst/>
            <a:cxnLst/>
            <a:rect l="l" t="t" r="r" b="b"/>
            <a:pathLst>
              <a:path w="25044" h="15925">
                <a:moveTo>
                  <a:pt x="0" y="15748"/>
                </a:moveTo>
                <a:lnTo>
                  <a:pt x="1130" y="15925"/>
                </a:lnTo>
                <a:lnTo>
                  <a:pt x="9893" y="14325"/>
                </a:lnTo>
                <a:lnTo>
                  <a:pt x="17703" y="9944"/>
                </a:lnTo>
                <a:lnTo>
                  <a:pt x="23685" y="3314"/>
                </a:lnTo>
                <a:lnTo>
                  <a:pt x="2504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1" name="object 1961"/>
          <p:cNvSpPr/>
          <p:nvPr/>
        </p:nvSpPr>
        <p:spPr>
          <a:xfrm>
            <a:off x="2338837" y="1955166"/>
            <a:ext cx="27470" cy="45237"/>
          </a:xfrm>
          <a:custGeom>
            <a:avLst/>
            <a:gdLst/>
            <a:ahLst/>
            <a:cxnLst/>
            <a:rect l="l" t="t" r="r" b="b"/>
            <a:pathLst>
              <a:path w="27470" h="45237">
                <a:moveTo>
                  <a:pt x="27470" y="45237"/>
                </a:moveTo>
                <a:lnTo>
                  <a:pt x="18592" y="43878"/>
                </a:lnTo>
                <a:lnTo>
                  <a:pt x="15278" y="42164"/>
                </a:lnTo>
                <a:lnTo>
                  <a:pt x="10718" y="39725"/>
                </a:lnTo>
                <a:lnTo>
                  <a:pt x="4546" y="33274"/>
                </a:lnTo>
                <a:lnTo>
                  <a:pt x="825" y="25107"/>
                </a:lnTo>
                <a:lnTo>
                  <a:pt x="0" y="16217"/>
                </a:lnTo>
                <a:lnTo>
                  <a:pt x="2070" y="7518"/>
                </a:lnTo>
                <a:lnTo>
                  <a:pt x="6858" y="0"/>
                </a:lnTo>
                <a:lnTo>
                  <a:pt x="3187" y="580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2" name="object 1962"/>
          <p:cNvSpPr/>
          <p:nvPr/>
        </p:nvSpPr>
        <p:spPr>
          <a:xfrm>
            <a:off x="2341963" y="1985300"/>
            <a:ext cx="1308" cy="2844"/>
          </a:xfrm>
          <a:custGeom>
            <a:avLst/>
            <a:gdLst/>
            <a:ahLst/>
            <a:cxnLst/>
            <a:rect l="l" t="t" r="r" b="b"/>
            <a:pathLst>
              <a:path w="1308" h="2844">
                <a:moveTo>
                  <a:pt x="1308" y="2844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3" name="object 1963"/>
          <p:cNvSpPr/>
          <p:nvPr/>
        </p:nvSpPr>
        <p:spPr>
          <a:xfrm>
            <a:off x="2343390" y="1988442"/>
            <a:ext cx="1003" cy="1066"/>
          </a:xfrm>
          <a:custGeom>
            <a:avLst/>
            <a:gdLst/>
            <a:ahLst/>
            <a:cxnLst/>
            <a:rect l="l" t="t" r="r" b="b"/>
            <a:pathLst>
              <a:path w="1003" h="1066">
                <a:moveTo>
                  <a:pt x="0" y="0"/>
                </a:moveTo>
                <a:lnTo>
                  <a:pt x="1003" y="106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4" name="object 1964"/>
          <p:cNvSpPr/>
          <p:nvPr/>
        </p:nvSpPr>
        <p:spPr>
          <a:xfrm>
            <a:off x="1571713" y="1988802"/>
            <a:ext cx="2019" cy="6096"/>
          </a:xfrm>
          <a:custGeom>
            <a:avLst/>
            <a:gdLst/>
            <a:ahLst/>
            <a:cxnLst/>
            <a:rect l="l" t="t" r="r" b="b"/>
            <a:pathLst>
              <a:path w="2019" h="6095">
                <a:moveTo>
                  <a:pt x="0" y="6096"/>
                </a:moveTo>
                <a:lnTo>
                  <a:pt x="2019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5" name="object 1965"/>
          <p:cNvSpPr/>
          <p:nvPr/>
        </p:nvSpPr>
        <p:spPr>
          <a:xfrm>
            <a:off x="2388870" y="1970619"/>
            <a:ext cx="4089" cy="17170"/>
          </a:xfrm>
          <a:custGeom>
            <a:avLst/>
            <a:gdLst/>
            <a:ahLst/>
            <a:cxnLst/>
            <a:rect l="l" t="t" r="r" b="b"/>
            <a:pathLst>
              <a:path w="4089" h="17170">
                <a:moveTo>
                  <a:pt x="0" y="17170"/>
                </a:moveTo>
                <a:lnTo>
                  <a:pt x="3429" y="8940"/>
                </a:lnTo>
                <a:lnTo>
                  <a:pt x="4089" y="0"/>
                </a:lnTo>
                <a:lnTo>
                  <a:pt x="3848" y="307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6" name="object 1966"/>
          <p:cNvSpPr/>
          <p:nvPr/>
        </p:nvSpPr>
        <p:spPr>
          <a:xfrm>
            <a:off x="2387747" y="1957702"/>
            <a:ext cx="5207" cy="12915"/>
          </a:xfrm>
          <a:custGeom>
            <a:avLst/>
            <a:gdLst/>
            <a:ahLst/>
            <a:cxnLst/>
            <a:rect l="l" t="t" r="r" b="b"/>
            <a:pathLst>
              <a:path w="5206" h="12915">
                <a:moveTo>
                  <a:pt x="5206" y="12915"/>
                </a:moveTo>
                <a:lnTo>
                  <a:pt x="2832" y="4330"/>
                </a:lnTo>
                <a:lnTo>
                  <a:pt x="0" y="0"/>
                </a:lnTo>
                <a:lnTo>
                  <a:pt x="761" y="119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7" name="object 1967"/>
          <p:cNvSpPr/>
          <p:nvPr/>
        </p:nvSpPr>
        <p:spPr>
          <a:xfrm>
            <a:off x="2338834" y="1968131"/>
            <a:ext cx="762" cy="4914"/>
          </a:xfrm>
          <a:custGeom>
            <a:avLst/>
            <a:gdLst/>
            <a:ahLst/>
            <a:cxnLst/>
            <a:rect l="l" t="t" r="r" b="b"/>
            <a:pathLst>
              <a:path w="762" h="4914">
                <a:moveTo>
                  <a:pt x="114" y="4914"/>
                </a:moveTo>
                <a:lnTo>
                  <a:pt x="0" y="3251"/>
                </a:lnTo>
                <a:lnTo>
                  <a:pt x="76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8" name="object 1968"/>
          <p:cNvSpPr/>
          <p:nvPr/>
        </p:nvSpPr>
        <p:spPr>
          <a:xfrm>
            <a:off x="2361036" y="1946393"/>
            <a:ext cx="26708" cy="11315"/>
          </a:xfrm>
          <a:custGeom>
            <a:avLst/>
            <a:gdLst/>
            <a:ahLst/>
            <a:cxnLst/>
            <a:rect l="l" t="t" r="r" b="b"/>
            <a:pathLst>
              <a:path w="26708" h="11315">
                <a:moveTo>
                  <a:pt x="26708" y="11315"/>
                </a:moveTo>
                <a:lnTo>
                  <a:pt x="24574" y="8178"/>
                </a:lnTo>
                <a:lnTo>
                  <a:pt x="17475" y="2793"/>
                </a:lnTo>
                <a:lnTo>
                  <a:pt x="8940" y="0"/>
                </a:lnTo>
                <a:lnTo>
                  <a:pt x="0" y="126"/>
                </a:lnTo>
                <a:lnTo>
                  <a:pt x="5740" y="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9" name="object 1969"/>
          <p:cNvSpPr/>
          <p:nvPr/>
        </p:nvSpPr>
        <p:spPr>
          <a:xfrm>
            <a:off x="2381468" y="1951427"/>
            <a:ext cx="4025" cy="3022"/>
          </a:xfrm>
          <a:custGeom>
            <a:avLst/>
            <a:gdLst/>
            <a:ahLst/>
            <a:cxnLst/>
            <a:rect l="l" t="t" r="r" b="b"/>
            <a:pathLst>
              <a:path w="4025" h="3022">
                <a:moveTo>
                  <a:pt x="4025" y="3022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0" name="object 1970"/>
          <p:cNvSpPr/>
          <p:nvPr/>
        </p:nvSpPr>
        <p:spPr>
          <a:xfrm>
            <a:off x="2345698" y="1946513"/>
            <a:ext cx="15341" cy="8648"/>
          </a:xfrm>
          <a:custGeom>
            <a:avLst/>
            <a:gdLst/>
            <a:ahLst/>
            <a:cxnLst/>
            <a:rect l="l" t="t" r="r" b="b"/>
            <a:pathLst>
              <a:path w="15341" h="8648">
                <a:moveTo>
                  <a:pt x="0" y="8648"/>
                </a:moveTo>
                <a:lnTo>
                  <a:pt x="6921" y="3022"/>
                </a:lnTo>
                <a:lnTo>
                  <a:pt x="1534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1" name="object 1971"/>
          <p:cNvSpPr/>
          <p:nvPr/>
        </p:nvSpPr>
        <p:spPr>
          <a:xfrm>
            <a:off x="2671281" y="1877645"/>
            <a:ext cx="1422" cy="2717"/>
          </a:xfrm>
          <a:custGeom>
            <a:avLst/>
            <a:gdLst/>
            <a:ahLst/>
            <a:cxnLst/>
            <a:rect l="l" t="t" r="r" b="b"/>
            <a:pathLst>
              <a:path w="1422" h="2717">
                <a:moveTo>
                  <a:pt x="0" y="0"/>
                </a:moveTo>
                <a:lnTo>
                  <a:pt x="1422" y="271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2" name="object 1972"/>
          <p:cNvSpPr/>
          <p:nvPr/>
        </p:nvSpPr>
        <p:spPr>
          <a:xfrm>
            <a:off x="2052631" y="1631000"/>
            <a:ext cx="1003" cy="1600"/>
          </a:xfrm>
          <a:custGeom>
            <a:avLst/>
            <a:gdLst/>
            <a:ahLst/>
            <a:cxnLst/>
            <a:rect l="l" t="t" r="r" b="b"/>
            <a:pathLst>
              <a:path w="1003" h="1600">
                <a:moveTo>
                  <a:pt x="1003" y="0"/>
                </a:moveTo>
                <a:lnTo>
                  <a:pt x="0" y="160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3" name="object 1973"/>
          <p:cNvSpPr/>
          <p:nvPr/>
        </p:nvSpPr>
        <p:spPr>
          <a:xfrm>
            <a:off x="2522164" y="1709530"/>
            <a:ext cx="13449" cy="10591"/>
          </a:xfrm>
          <a:custGeom>
            <a:avLst/>
            <a:gdLst/>
            <a:ahLst/>
            <a:cxnLst/>
            <a:rect l="l" t="t" r="r" b="b"/>
            <a:pathLst>
              <a:path w="13449" h="10591">
                <a:moveTo>
                  <a:pt x="13449" y="10591"/>
                </a:moveTo>
                <a:lnTo>
                  <a:pt x="7823" y="5499"/>
                </a:lnTo>
                <a:lnTo>
                  <a:pt x="0" y="0"/>
                </a:lnTo>
                <a:lnTo>
                  <a:pt x="1371" y="93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4" name="object 1974"/>
          <p:cNvSpPr/>
          <p:nvPr/>
        </p:nvSpPr>
        <p:spPr>
          <a:xfrm>
            <a:off x="2206240" y="1583980"/>
            <a:ext cx="5803" cy="292"/>
          </a:xfrm>
          <a:custGeom>
            <a:avLst/>
            <a:gdLst/>
            <a:ahLst/>
            <a:cxnLst/>
            <a:rect l="l" t="t" r="r" b="b"/>
            <a:pathLst>
              <a:path w="5803" h="292">
                <a:moveTo>
                  <a:pt x="0" y="0"/>
                </a:moveTo>
                <a:lnTo>
                  <a:pt x="5803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5" name="object 1975"/>
          <p:cNvSpPr/>
          <p:nvPr/>
        </p:nvSpPr>
        <p:spPr>
          <a:xfrm>
            <a:off x="1979907" y="1664749"/>
            <a:ext cx="1955" cy="241"/>
          </a:xfrm>
          <a:custGeom>
            <a:avLst/>
            <a:gdLst/>
            <a:ahLst/>
            <a:cxnLst/>
            <a:rect l="l" t="t" r="r" b="b"/>
            <a:pathLst>
              <a:path w="1955" h="241">
                <a:moveTo>
                  <a:pt x="0" y="241"/>
                </a:moveTo>
                <a:lnTo>
                  <a:pt x="195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6" name="object 1976"/>
          <p:cNvSpPr/>
          <p:nvPr/>
        </p:nvSpPr>
        <p:spPr>
          <a:xfrm>
            <a:off x="1972500" y="1663623"/>
            <a:ext cx="5156" cy="952"/>
          </a:xfrm>
          <a:custGeom>
            <a:avLst/>
            <a:gdLst/>
            <a:ahLst/>
            <a:cxnLst/>
            <a:rect l="l" t="t" r="r" b="b"/>
            <a:pathLst>
              <a:path w="5156" h="952">
                <a:moveTo>
                  <a:pt x="5156" y="952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7" name="object 1977"/>
          <p:cNvSpPr/>
          <p:nvPr/>
        </p:nvSpPr>
        <p:spPr>
          <a:xfrm>
            <a:off x="1935849" y="1651247"/>
            <a:ext cx="177" cy="63"/>
          </a:xfrm>
          <a:custGeom>
            <a:avLst/>
            <a:gdLst/>
            <a:ahLst/>
            <a:cxnLst/>
            <a:rect l="l" t="t" r="r" b="b"/>
            <a:pathLst>
              <a:path w="177" h="63">
                <a:moveTo>
                  <a:pt x="177" y="63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8" name="object 1978"/>
          <p:cNvSpPr/>
          <p:nvPr/>
        </p:nvSpPr>
        <p:spPr>
          <a:xfrm>
            <a:off x="2053634" y="1580898"/>
            <a:ext cx="152603" cy="50101"/>
          </a:xfrm>
          <a:custGeom>
            <a:avLst/>
            <a:gdLst/>
            <a:ahLst/>
            <a:cxnLst/>
            <a:rect l="l" t="t" r="r" b="b"/>
            <a:pathLst>
              <a:path w="152603" h="50101">
                <a:moveTo>
                  <a:pt x="0" y="50101"/>
                </a:moveTo>
                <a:lnTo>
                  <a:pt x="12788" y="30378"/>
                </a:lnTo>
                <a:lnTo>
                  <a:pt x="20307" y="4559"/>
                </a:lnTo>
                <a:lnTo>
                  <a:pt x="89662" y="0"/>
                </a:lnTo>
                <a:lnTo>
                  <a:pt x="152603" y="308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9" name="object 1979"/>
          <p:cNvSpPr/>
          <p:nvPr/>
        </p:nvSpPr>
        <p:spPr>
          <a:xfrm>
            <a:off x="2365354" y="1621650"/>
            <a:ext cx="2197" cy="939"/>
          </a:xfrm>
          <a:custGeom>
            <a:avLst/>
            <a:gdLst/>
            <a:ahLst/>
            <a:cxnLst/>
            <a:rect l="l" t="t" r="r" b="b"/>
            <a:pathLst>
              <a:path w="2197" h="939">
                <a:moveTo>
                  <a:pt x="2197" y="939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0" name="object 1980"/>
          <p:cNvSpPr/>
          <p:nvPr/>
        </p:nvSpPr>
        <p:spPr>
          <a:xfrm>
            <a:off x="2072466" y="1588594"/>
            <a:ext cx="533" cy="2019"/>
          </a:xfrm>
          <a:custGeom>
            <a:avLst/>
            <a:gdLst/>
            <a:ahLst/>
            <a:cxnLst/>
            <a:rect l="l" t="t" r="r" b="b"/>
            <a:pathLst>
              <a:path w="533" h="2019">
                <a:moveTo>
                  <a:pt x="0" y="2019"/>
                </a:moveTo>
                <a:lnTo>
                  <a:pt x="53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1" name="object 1981"/>
          <p:cNvSpPr/>
          <p:nvPr/>
        </p:nvSpPr>
        <p:spPr>
          <a:xfrm>
            <a:off x="2227740" y="1586762"/>
            <a:ext cx="5384" cy="889"/>
          </a:xfrm>
          <a:custGeom>
            <a:avLst/>
            <a:gdLst/>
            <a:ahLst/>
            <a:cxnLst/>
            <a:rect l="l" t="t" r="r" b="b"/>
            <a:pathLst>
              <a:path w="5384" h="888">
                <a:moveTo>
                  <a:pt x="5384" y="889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2" name="object 1982"/>
          <p:cNvSpPr/>
          <p:nvPr/>
        </p:nvSpPr>
        <p:spPr>
          <a:xfrm>
            <a:off x="1960299" y="2642688"/>
            <a:ext cx="2374" cy="3073"/>
          </a:xfrm>
          <a:custGeom>
            <a:avLst/>
            <a:gdLst/>
            <a:ahLst/>
            <a:cxnLst/>
            <a:rect l="l" t="t" r="r" b="b"/>
            <a:pathLst>
              <a:path w="2374" h="3073">
                <a:moveTo>
                  <a:pt x="2374" y="0"/>
                </a:moveTo>
                <a:lnTo>
                  <a:pt x="2082" y="596"/>
                </a:lnTo>
                <a:lnTo>
                  <a:pt x="1727" y="1130"/>
                </a:lnTo>
                <a:lnTo>
                  <a:pt x="1422" y="1651"/>
                </a:lnTo>
                <a:lnTo>
                  <a:pt x="952" y="2197"/>
                </a:lnTo>
                <a:lnTo>
                  <a:pt x="533" y="2667"/>
                </a:lnTo>
                <a:lnTo>
                  <a:pt x="0" y="307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3" name="object 1983"/>
          <p:cNvSpPr/>
          <p:nvPr/>
        </p:nvSpPr>
        <p:spPr>
          <a:xfrm>
            <a:off x="1951777" y="2646472"/>
            <a:ext cx="7454" cy="1016"/>
          </a:xfrm>
          <a:custGeom>
            <a:avLst/>
            <a:gdLst/>
            <a:ahLst/>
            <a:cxnLst/>
            <a:rect l="l" t="t" r="r" b="b"/>
            <a:pathLst>
              <a:path w="7454" h="1016">
                <a:moveTo>
                  <a:pt x="0" y="63"/>
                </a:moveTo>
                <a:lnTo>
                  <a:pt x="1181" y="546"/>
                </a:lnTo>
                <a:lnTo>
                  <a:pt x="2425" y="888"/>
                </a:lnTo>
                <a:lnTo>
                  <a:pt x="3022" y="1015"/>
                </a:lnTo>
                <a:lnTo>
                  <a:pt x="3733" y="952"/>
                </a:lnTo>
                <a:lnTo>
                  <a:pt x="4381" y="952"/>
                </a:lnTo>
                <a:lnTo>
                  <a:pt x="5029" y="838"/>
                </a:lnTo>
                <a:lnTo>
                  <a:pt x="6273" y="546"/>
                </a:lnTo>
                <a:lnTo>
                  <a:pt x="745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4" name="object 1984"/>
          <p:cNvSpPr/>
          <p:nvPr/>
        </p:nvSpPr>
        <p:spPr>
          <a:xfrm>
            <a:off x="1952962" y="2647007"/>
            <a:ext cx="5092" cy="419"/>
          </a:xfrm>
          <a:custGeom>
            <a:avLst/>
            <a:gdLst/>
            <a:ahLst/>
            <a:cxnLst/>
            <a:rect l="l" t="t" r="r" b="b"/>
            <a:pathLst>
              <a:path w="5092" h="419">
                <a:moveTo>
                  <a:pt x="0" y="63"/>
                </a:moveTo>
                <a:lnTo>
                  <a:pt x="596" y="304"/>
                </a:lnTo>
                <a:lnTo>
                  <a:pt x="1244" y="355"/>
                </a:lnTo>
                <a:lnTo>
                  <a:pt x="2552" y="419"/>
                </a:lnTo>
                <a:lnTo>
                  <a:pt x="3848" y="304"/>
                </a:lnTo>
                <a:lnTo>
                  <a:pt x="4445" y="241"/>
                </a:lnTo>
                <a:lnTo>
                  <a:pt x="509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5" name="object 1985"/>
          <p:cNvSpPr/>
          <p:nvPr/>
        </p:nvSpPr>
        <p:spPr>
          <a:xfrm>
            <a:off x="1962669" y="2638897"/>
            <a:ext cx="660" cy="3784"/>
          </a:xfrm>
          <a:custGeom>
            <a:avLst/>
            <a:gdLst/>
            <a:ahLst/>
            <a:cxnLst/>
            <a:rect l="l" t="t" r="r" b="b"/>
            <a:pathLst>
              <a:path w="660" h="3784">
                <a:moveTo>
                  <a:pt x="596" y="0"/>
                </a:moveTo>
                <a:lnTo>
                  <a:pt x="660" y="596"/>
                </a:lnTo>
                <a:lnTo>
                  <a:pt x="596" y="1308"/>
                </a:lnTo>
                <a:lnTo>
                  <a:pt x="533" y="1892"/>
                </a:lnTo>
                <a:lnTo>
                  <a:pt x="419" y="2552"/>
                </a:lnTo>
                <a:lnTo>
                  <a:pt x="241" y="3200"/>
                </a:lnTo>
                <a:lnTo>
                  <a:pt x="0" y="378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6" name="object 1986"/>
          <p:cNvSpPr/>
          <p:nvPr/>
        </p:nvSpPr>
        <p:spPr>
          <a:xfrm>
            <a:off x="1961964" y="2635225"/>
            <a:ext cx="1308" cy="3670"/>
          </a:xfrm>
          <a:custGeom>
            <a:avLst/>
            <a:gdLst/>
            <a:ahLst/>
            <a:cxnLst/>
            <a:rect l="l" t="t" r="r" b="b"/>
            <a:pathLst>
              <a:path w="1308" h="3670">
                <a:moveTo>
                  <a:pt x="0" y="0"/>
                </a:moveTo>
                <a:lnTo>
                  <a:pt x="355" y="533"/>
                </a:lnTo>
                <a:lnTo>
                  <a:pt x="647" y="1181"/>
                </a:lnTo>
                <a:lnTo>
                  <a:pt x="889" y="1714"/>
                </a:lnTo>
                <a:lnTo>
                  <a:pt x="1066" y="2374"/>
                </a:lnTo>
                <a:lnTo>
                  <a:pt x="1244" y="3022"/>
                </a:lnTo>
                <a:lnTo>
                  <a:pt x="1308" y="36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7" name="object 1987"/>
          <p:cNvSpPr/>
          <p:nvPr/>
        </p:nvSpPr>
        <p:spPr>
          <a:xfrm>
            <a:off x="1948817" y="2631851"/>
            <a:ext cx="5270" cy="3492"/>
          </a:xfrm>
          <a:custGeom>
            <a:avLst/>
            <a:gdLst/>
            <a:ahLst/>
            <a:cxnLst/>
            <a:rect l="l" t="t" r="r" b="b"/>
            <a:pathLst>
              <a:path w="5270" h="3492">
                <a:moveTo>
                  <a:pt x="5270" y="0"/>
                </a:moveTo>
                <a:lnTo>
                  <a:pt x="4622" y="114"/>
                </a:lnTo>
                <a:lnTo>
                  <a:pt x="4025" y="355"/>
                </a:lnTo>
                <a:lnTo>
                  <a:pt x="3428" y="596"/>
                </a:lnTo>
                <a:lnTo>
                  <a:pt x="2844" y="889"/>
                </a:lnTo>
                <a:lnTo>
                  <a:pt x="2247" y="1181"/>
                </a:lnTo>
                <a:lnTo>
                  <a:pt x="1777" y="1600"/>
                </a:lnTo>
                <a:lnTo>
                  <a:pt x="825" y="2489"/>
                </a:lnTo>
                <a:lnTo>
                  <a:pt x="0" y="34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8" name="object 1988"/>
          <p:cNvSpPr/>
          <p:nvPr/>
        </p:nvSpPr>
        <p:spPr>
          <a:xfrm>
            <a:off x="1947632" y="2637770"/>
            <a:ext cx="2070" cy="7226"/>
          </a:xfrm>
          <a:custGeom>
            <a:avLst/>
            <a:gdLst/>
            <a:ahLst/>
            <a:cxnLst/>
            <a:rect l="l" t="t" r="r" b="b"/>
            <a:pathLst>
              <a:path w="2070" h="7226">
                <a:moveTo>
                  <a:pt x="177" y="0"/>
                </a:moveTo>
                <a:lnTo>
                  <a:pt x="0" y="1244"/>
                </a:lnTo>
                <a:lnTo>
                  <a:pt x="0" y="2552"/>
                </a:lnTo>
                <a:lnTo>
                  <a:pt x="0" y="3136"/>
                </a:lnTo>
                <a:lnTo>
                  <a:pt x="241" y="3848"/>
                </a:lnTo>
                <a:lnTo>
                  <a:pt x="419" y="4445"/>
                </a:lnTo>
                <a:lnTo>
                  <a:pt x="647" y="5029"/>
                </a:lnTo>
                <a:lnTo>
                  <a:pt x="1244" y="6159"/>
                </a:lnTo>
                <a:lnTo>
                  <a:pt x="2070" y="722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9" name="object 1989"/>
          <p:cNvSpPr/>
          <p:nvPr/>
        </p:nvSpPr>
        <p:spPr>
          <a:xfrm>
            <a:off x="1947510" y="2639018"/>
            <a:ext cx="4267" cy="7518"/>
          </a:xfrm>
          <a:custGeom>
            <a:avLst/>
            <a:gdLst/>
            <a:ahLst/>
            <a:cxnLst/>
            <a:rect l="l" t="t" r="r" b="b"/>
            <a:pathLst>
              <a:path w="4267" h="7518">
                <a:moveTo>
                  <a:pt x="4267" y="7518"/>
                </a:moveTo>
                <a:lnTo>
                  <a:pt x="3670" y="7226"/>
                </a:lnTo>
                <a:lnTo>
                  <a:pt x="3200" y="6807"/>
                </a:lnTo>
                <a:lnTo>
                  <a:pt x="2667" y="6451"/>
                </a:lnTo>
                <a:lnTo>
                  <a:pt x="2197" y="5981"/>
                </a:lnTo>
                <a:lnTo>
                  <a:pt x="1778" y="5499"/>
                </a:lnTo>
                <a:lnTo>
                  <a:pt x="1422" y="4914"/>
                </a:lnTo>
                <a:lnTo>
                  <a:pt x="1066" y="4381"/>
                </a:lnTo>
                <a:lnTo>
                  <a:pt x="774" y="3784"/>
                </a:lnTo>
                <a:lnTo>
                  <a:pt x="355" y="2603"/>
                </a:lnTo>
                <a:lnTo>
                  <a:pt x="127" y="1295"/>
                </a:lnTo>
                <a:lnTo>
                  <a:pt x="0" y="711"/>
                </a:lnTo>
                <a:lnTo>
                  <a:pt x="127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0" name="object 1990"/>
          <p:cNvSpPr/>
          <p:nvPr/>
        </p:nvSpPr>
        <p:spPr>
          <a:xfrm>
            <a:off x="2013657" y="2635996"/>
            <a:ext cx="4978" cy="952"/>
          </a:xfrm>
          <a:custGeom>
            <a:avLst/>
            <a:gdLst/>
            <a:ahLst/>
            <a:cxnLst/>
            <a:rect l="l" t="t" r="r" b="b"/>
            <a:pathLst>
              <a:path w="4978" h="952">
                <a:moveTo>
                  <a:pt x="4978" y="0"/>
                </a:moveTo>
                <a:lnTo>
                  <a:pt x="4444" y="292"/>
                </a:lnTo>
                <a:lnTo>
                  <a:pt x="3797" y="533"/>
                </a:lnTo>
                <a:lnTo>
                  <a:pt x="3200" y="711"/>
                </a:lnTo>
                <a:lnTo>
                  <a:pt x="2552" y="825"/>
                </a:lnTo>
                <a:lnTo>
                  <a:pt x="1308" y="952"/>
                </a:lnTo>
                <a:lnTo>
                  <a:pt x="0" y="8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1" name="object 1991"/>
          <p:cNvSpPr/>
          <p:nvPr/>
        </p:nvSpPr>
        <p:spPr>
          <a:xfrm>
            <a:off x="2011174" y="2635992"/>
            <a:ext cx="7454" cy="1016"/>
          </a:xfrm>
          <a:custGeom>
            <a:avLst/>
            <a:gdLst/>
            <a:ahLst/>
            <a:cxnLst/>
            <a:rect l="l" t="t" r="r" b="b"/>
            <a:pathLst>
              <a:path w="7454" h="1016">
                <a:moveTo>
                  <a:pt x="0" y="63"/>
                </a:moveTo>
                <a:lnTo>
                  <a:pt x="596" y="355"/>
                </a:lnTo>
                <a:lnTo>
                  <a:pt x="1244" y="596"/>
                </a:lnTo>
                <a:lnTo>
                  <a:pt x="1828" y="774"/>
                </a:lnTo>
                <a:lnTo>
                  <a:pt x="2489" y="888"/>
                </a:lnTo>
                <a:lnTo>
                  <a:pt x="3073" y="952"/>
                </a:lnTo>
                <a:lnTo>
                  <a:pt x="3733" y="952"/>
                </a:lnTo>
                <a:lnTo>
                  <a:pt x="4381" y="952"/>
                </a:lnTo>
                <a:lnTo>
                  <a:pt x="5029" y="838"/>
                </a:lnTo>
                <a:lnTo>
                  <a:pt x="6273" y="533"/>
                </a:lnTo>
                <a:lnTo>
                  <a:pt x="745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2" name="object 1992"/>
          <p:cNvSpPr/>
          <p:nvPr/>
        </p:nvSpPr>
        <p:spPr>
          <a:xfrm>
            <a:off x="2007262" y="2631141"/>
            <a:ext cx="3911" cy="4914"/>
          </a:xfrm>
          <a:custGeom>
            <a:avLst/>
            <a:gdLst/>
            <a:ahLst/>
            <a:cxnLst/>
            <a:rect l="l" t="t" r="r" b="b"/>
            <a:pathLst>
              <a:path w="3911" h="4914">
                <a:moveTo>
                  <a:pt x="3911" y="4914"/>
                </a:moveTo>
                <a:lnTo>
                  <a:pt x="2844" y="4254"/>
                </a:lnTo>
                <a:lnTo>
                  <a:pt x="1892" y="3378"/>
                </a:lnTo>
                <a:lnTo>
                  <a:pt x="1422" y="2959"/>
                </a:lnTo>
                <a:lnTo>
                  <a:pt x="1066" y="2311"/>
                </a:lnTo>
                <a:lnTo>
                  <a:pt x="711" y="1828"/>
                </a:lnTo>
                <a:lnTo>
                  <a:pt x="419" y="1181"/>
                </a:lnTo>
                <a:lnTo>
                  <a:pt x="177" y="596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3" name="object 1993"/>
          <p:cNvSpPr/>
          <p:nvPr/>
        </p:nvSpPr>
        <p:spPr>
          <a:xfrm>
            <a:off x="2006974" y="2627290"/>
            <a:ext cx="711" cy="5029"/>
          </a:xfrm>
          <a:custGeom>
            <a:avLst/>
            <a:gdLst/>
            <a:ahLst/>
            <a:cxnLst/>
            <a:rect l="l" t="t" r="r" b="b"/>
            <a:pathLst>
              <a:path w="711" h="5029">
                <a:moveTo>
                  <a:pt x="292" y="0"/>
                </a:moveTo>
                <a:lnTo>
                  <a:pt x="114" y="596"/>
                </a:lnTo>
                <a:lnTo>
                  <a:pt x="50" y="1244"/>
                </a:lnTo>
                <a:lnTo>
                  <a:pt x="0" y="1892"/>
                </a:lnTo>
                <a:lnTo>
                  <a:pt x="50" y="2552"/>
                </a:lnTo>
                <a:lnTo>
                  <a:pt x="292" y="3784"/>
                </a:lnTo>
                <a:lnTo>
                  <a:pt x="711" y="502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4" name="object 1994"/>
          <p:cNvSpPr/>
          <p:nvPr/>
        </p:nvSpPr>
        <p:spPr>
          <a:xfrm>
            <a:off x="1957936" y="2632147"/>
            <a:ext cx="4025" cy="3073"/>
          </a:xfrm>
          <a:custGeom>
            <a:avLst/>
            <a:gdLst/>
            <a:ahLst/>
            <a:cxnLst/>
            <a:rect l="l" t="t" r="r" b="b"/>
            <a:pathLst>
              <a:path w="4025" h="3073">
                <a:moveTo>
                  <a:pt x="0" y="0"/>
                </a:moveTo>
                <a:lnTo>
                  <a:pt x="596" y="241"/>
                </a:lnTo>
                <a:lnTo>
                  <a:pt x="1181" y="533"/>
                </a:lnTo>
                <a:lnTo>
                  <a:pt x="1714" y="825"/>
                </a:lnTo>
                <a:lnTo>
                  <a:pt x="2247" y="1244"/>
                </a:lnTo>
                <a:lnTo>
                  <a:pt x="2781" y="1600"/>
                </a:lnTo>
                <a:lnTo>
                  <a:pt x="3251" y="2070"/>
                </a:lnTo>
                <a:lnTo>
                  <a:pt x="3670" y="2552"/>
                </a:lnTo>
                <a:lnTo>
                  <a:pt x="4025" y="307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5" name="object 1995"/>
          <p:cNvSpPr/>
          <p:nvPr/>
        </p:nvSpPr>
        <p:spPr>
          <a:xfrm>
            <a:off x="1947636" y="2631728"/>
            <a:ext cx="10299" cy="7289"/>
          </a:xfrm>
          <a:custGeom>
            <a:avLst/>
            <a:gdLst/>
            <a:ahLst/>
            <a:cxnLst/>
            <a:rect l="l" t="t" r="r" b="b"/>
            <a:pathLst>
              <a:path w="10299" h="7289">
                <a:moveTo>
                  <a:pt x="10299" y="419"/>
                </a:moveTo>
                <a:lnTo>
                  <a:pt x="9055" y="127"/>
                </a:lnTo>
                <a:lnTo>
                  <a:pt x="7747" y="0"/>
                </a:lnTo>
                <a:lnTo>
                  <a:pt x="7099" y="0"/>
                </a:lnTo>
                <a:lnTo>
                  <a:pt x="6451" y="127"/>
                </a:lnTo>
                <a:lnTo>
                  <a:pt x="5803" y="241"/>
                </a:lnTo>
                <a:lnTo>
                  <a:pt x="5207" y="482"/>
                </a:lnTo>
                <a:lnTo>
                  <a:pt x="4025" y="1016"/>
                </a:lnTo>
                <a:lnTo>
                  <a:pt x="2959" y="1714"/>
                </a:lnTo>
                <a:lnTo>
                  <a:pt x="2425" y="2082"/>
                </a:lnTo>
                <a:lnTo>
                  <a:pt x="2006" y="2616"/>
                </a:lnTo>
                <a:lnTo>
                  <a:pt x="1536" y="3086"/>
                </a:lnTo>
                <a:lnTo>
                  <a:pt x="1181" y="3619"/>
                </a:lnTo>
                <a:lnTo>
                  <a:pt x="825" y="4203"/>
                </a:lnTo>
                <a:lnTo>
                  <a:pt x="584" y="4800"/>
                </a:lnTo>
                <a:lnTo>
                  <a:pt x="355" y="5397"/>
                </a:lnTo>
                <a:lnTo>
                  <a:pt x="177" y="6045"/>
                </a:lnTo>
                <a:lnTo>
                  <a:pt x="50" y="6642"/>
                </a:lnTo>
                <a:lnTo>
                  <a:pt x="0" y="72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6" name="object 1996"/>
          <p:cNvSpPr/>
          <p:nvPr/>
        </p:nvSpPr>
        <p:spPr>
          <a:xfrm>
            <a:off x="2020703" y="2625928"/>
            <a:ext cx="2019" cy="8470"/>
          </a:xfrm>
          <a:custGeom>
            <a:avLst/>
            <a:gdLst/>
            <a:ahLst/>
            <a:cxnLst/>
            <a:rect l="l" t="t" r="r" b="b"/>
            <a:pathLst>
              <a:path w="2019" h="8470">
                <a:moveTo>
                  <a:pt x="1308" y="0"/>
                </a:moveTo>
                <a:lnTo>
                  <a:pt x="1549" y="533"/>
                </a:lnTo>
                <a:lnTo>
                  <a:pt x="1727" y="1181"/>
                </a:lnTo>
                <a:lnTo>
                  <a:pt x="1905" y="1841"/>
                </a:lnTo>
                <a:lnTo>
                  <a:pt x="1955" y="2489"/>
                </a:lnTo>
                <a:lnTo>
                  <a:pt x="2019" y="3136"/>
                </a:lnTo>
                <a:lnTo>
                  <a:pt x="1955" y="3784"/>
                </a:lnTo>
                <a:lnTo>
                  <a:pt x="1955" y="4381"/>
                </a:lnTo>
                <a:lnTo>
                  <a:pt x="1778" y="5029"/>
                </a:lnTo>
                <a:lnTo>
                  <a:pt x="1600" y="5689"/>
                </a:lnTo>
                <a:lnTo>
                  <a:pt x="1371" y="6273"/>
                </a:lnTo>
                <a:lnTo>
                  <a:pt x="774" y="7404"/>
                </a:lnTo>
                <a:lnTo>
                  <a:pt x="0" y="84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7" name="object 1997"/>
          <p:cNvSpPr/>
          <p:nvPr/>
        </p:nvSpPr>
        <p:spPr>
          <a:xfrm>
            <a:off x="2020708" y="2629722"/>
            <a:ext cx="1955" cy="4673"/>
          </a:xfrm>
          <a:custGeom>
            <a:avLst/>
            <a:gdLst/>
            <a:ahLst/>
            <a:cxnLst/>
            <a:rect l="l" t="t" r="r" b="b"/>
            <a:pathLst>
              <a:path w="1955" h="4673">
                <a:moveTo>
                  <a:pt x="0" y="4673"/>
                </a:moveTo>
                <a:lnTo>
                  <a:pt x="419" y="4203"/>
                </a:lnTo>
                <a:lnTo>
                  <a:pt x="774" y="3606"/>
                </a:lnTo>
                <a:lnTo>
                  <a:pt x="1130" y="3073"/>
                </a:lnTo>
                <a:lnTo>
                  <a:pt x="1358" y="2476"/>
                </a:lnTo>
                <a:lnTo>
                  <a:pt x="1778" y="1295"/>
                </a:lnTo>
                <a:lnTo>
                  <a:pt x="195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8" name="object 1998"/>
          <p:cNvSpPr/>
          <p:nvPr/>
        </p:nvSpPr>
        <p:spPr>
          <a:xfrm>
            <a:off x="2014194" y="2628056"/>
            <a:ext cx="1003" cy="241"/>
          </a:xfrm>
          <a:custGeom>
            <a:avLst/>
            <a:gdLst/>
            <a:ahLst/>
            <a:cxnLst/>
            <a:rect l="l" t="t" r="r" b="b"/>
            <a:pathLst>
              <a:path w="1003" h="241">
                <a:moveTo>
                  <a:pt x="0" y="241"/>
                </a:moveTo>
                <a:lnTo>
                  <a:pt x="292" y="63"/>
                </a:lnTo>
                <a:lnTo>
                  <a:pt x="419" y="0"/>
                </a:lnTo>
                <a:lnTo>
                  <a:pt x="647" y="0"/>
                </a:lnTo>
                <a:lnTo>
                  <a:pt x="825" y="0"/>
                </a:lnTo>
                <a:lnTo>
                  <a:pt x="1003" y="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9" name="object 1999"/>
          <p:cNvSpPr/>
          <p:nvPr/>
        </p:nvSpPr>
        <p:spPr>
          <a:xfrm>
            <a:off x="2007614" y="2622967"/>
            <a:ext cx="2374" cy="3073"/>
          </a:xfrm>
          <a:custGeom>
            <a:avLst/>
            <a:gdLst/>
            <a:ahLst/>
            <a:cxnLst/>
            <a:rect l="l" t="t" r="r" b="b"/>
            <a:pathLst>
              <a:path w="2374" h="3073">
                <a:moveTo>
                  <a:pt x="2374" y="0"/>
                </a:moveTo>
                <a:lnTo>
                  <a:pt x="1905" y="419"/>
                </a:lnTo>
                <a:lnTo>
                  <a:pt x="1422" y="889"/>
                </a:lnTo>
                <a:lnTo>
                  <a:pt x="1016" y="1358"/>
                </a:lnTo>
                <a:lnTo>
                  <a:pt x="660" y="1955"/>
                </a:lnTo>
                <a:lnTo>
                  <a:pt x="304" y="2489"/>
                </a:lnTo>
                <a:lnTo>
                  <a:pt x="0" y="307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0" name="object 2000"/>
          <p:cNvSpPr/>
          <p:nvPr/>
        </p:nvSpPr>
        <p:spPr>
          <a:xfrm>
            <a:off x="1959239" y="2642693"/>
            <a:ext cx="3441" cy="3784"/>
          </a:xfrm>
          <a:custGeom>
            <a:avLst/>
            <a:gdLst/>
            <a:ahLst/>
            <a:cxnLst/>
            <a:rect l="l" t="t" r="r" b="b"/>
            <a:pathLst>
              <a:path w="3441" h="3784">
                <a:moveTo>
                  <a:pt x="1066" y="3073"/>
                </a:moveTo>
                <a:lnTo>
                  <a:pt x="0" y="3784"/>
                </a:lnTo>
                <a:lnTo>
                  <a:pt x="2019" y="2184"/>
                </a:lnTo>
                <a:lnTo>
                  <a:pt x="344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1" name="object 2001"/>
          <p:cNvSpPr/>
          <p:nvPr/>
        </p:nvSpPr>
        <p:spPr>
          <a:xfrm>
            <a:off x="1951781" y="2646537"/>
            <a:ext cx="1181" cy="533"/>
          </a:xfrm>
          <a:custGeom>
            <a:avLst/>
            <a:gdLst/>
            <a:ahLst/>
            <a:cxnLst/>
            <a:rect l="l" t="t" r="r" b="b"/>
            <a:pathLst>
              <a:path w="1181" h="533">
                <a:moveTo>
                  <a:pt x="1181" y="533"/>
                </a:moveTo>
                <a:lnTo>
                  <a:pt x="1181" y="533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2" name="object 2002"/>
          <p:cNvSpPr/>
          <p:nvPr/>
        </p:nvSpPr>
        <p:spPr>
          <a:xfrm>
            <a:off x="1957994" y="2646476"/>
            <a:ext cx="1244" cy="533"/>
          </a:xfrm>
          <a:custGeom>
            <a:avLst/>
            <a:gdLst/>
            <a:ahLst/>
            <a:cxnLst/>
            <a:rect l="l" t="t" r="r" b="b"/>
            <a:pathLst>
              <a:path w="1244" h="533">
                <a:moveTo>
                  <a:pt x="1244" y="0"/>
                </a:moveTo>
                <a:lnTo>
                  <a:pt x="63" y="533"/>
                </a:lnTo>
                <a:lnTo>
                  <a:pt x="0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3" name="object 2003"/>
          <p:cNvSpPr/>
          <p:nvPr/>
        </p:nvSpPr>
        <p:spPr>
          <a:xfrm>
            <a:off x="1962023" y="2643812"/>
            <a:ext cx="63" cy="0"/>
          </a:xfrm>
          <a:custGeom>
            <a:avLst/>
            <a:gdLst/>
            <a:ahLst/>
            <a:cxnLst/>
            <a:rect l="l" t="t" r="r" b="b"/>
            <a:pathLst>
              <a:path w="63">
                <a:moveTo>
                  <a:pt x="0" y="0"/>
                </a:moveTo>
                <a:lnTo>
                  <a:pt x="6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4" name="object 2004"/>
          <p:cNvSpPr/>
          <p:nvPr/>
        </p:nvSpPr>
        <p:spPr>
          <a:xfrm>
            <a:off x="1962023" y="2643812"/>
            <a:ext cx="63" cy="0"/>
          </a:xfrm>
          <a:custGeom>
            <a:avLst/>
            <a:gdLst/>
            <a:ahLst/>
            <a:cxnLst/>
            <a:rect l="l" t="t" r="r" b="b"/>
            <a:pathLst>
              <a:path w="63">
                <a:moveTo>
                  <a:pt x="0" y="0"/>
                </a:moveTo>
                <a:lnTo>
                  <a:pt x="6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5" name="object 2005"/>
          <p:cNvSpPr/>
          <p:nvPr/>
        </p:nvSpPr>
        <p:spPr>
          <a:xfrm>
            <a:off x="1961963" y="2635220"/>
            <a:ext cx="1308" cy="7467"/>
          </a:xfrm>
          <a:custGeom>
            <a:avLst/>
            <a:gdLst/>
            <a:ahLst/>
            <a:cxnLst/>
            <a:rect l="l" t="t" r="r" b="b"/>
            <a:pathLst>
              <a:path w="1308" h="7467">
                <a:moveTo>
                  <a:pt x="711" y="7467"/>
                </a:moveTo>
                <a:lnTo>
                  <a:pt x="1308" y="4978"/>
                </a:lnTo>
                <a:lnTo>
                  <a:pt x="1181" y="3682"/>
                </a:lnTo>
                <a:lnTo>
                  <a:pt x="1066" y="2374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6" name="object 2006"/>
          <p:cNvSpPr/>
          <p:nvPr/>
        </p:nvSpPr>
        <p:spPr>
          <a:xfrm>
            <a:off x="1954091" y="2631851"/>
            <a:ext cx="292" cy="0"/>
          </a:xfrm>
          <a:custGeom>
            <a:avLst/>
            <a:gdLst/>
            <a:ahLst/>
            <a:cxnLst/>
            <a:rect l="l" t="t" r="r" b="b"/>
            <a:pathLst>
              <a:path w="292">
                <a:moveTo>
                  <a:pt x="292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7" name="object 2007"/>
          <p:cNvSpPr/>
          <p:nvPr/>
        </p:nvSpPr>
        <p:spPr>
          <a:xfrm>
            <a:off x="1947814" y="2635343"/>
            <a:ext cx="1003" cy="2425"/>
          </a:xfrm>
          <a:custGeom>
            <a:avLst/>
            <a:gdLst/>
            <a:ahLst/>
            <a:cxnLst/>
            <a:rect l="l" t="t" r="r" b="b"/>
            <a:pathLst>
              <a:path w="1003" h="2425">
                <a:moveTo>
                  <a:pt x="1003" y="0"/>
                </a:moveTo>
                <a:lnTo>
                  <a:pt x="0" y="242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8" name="object 2008"/>
          <p:cNvSpPr/>
          <p:nvPr/>
        </p:nvSpPr>
        <p:spPr>
          <a:xfrm>
            <a:off x="1949705" y="2644998"/>
            <a:ext cx="2070" cy="1536"/>
          </a:xfrm>
          <a:custGeom>
            <a:avLst/>
            <a:gdLst/>
            <a:ahLst/>
            <a:cxnLst/>
            <a:rect l="l" t="t" r="r" b="b"/>
            <a:pathLst>
              <a:path w="2070" h="1536">
                <a:moveTo>
                  <a:pt x="0" y="0"/>
                </a:moveTo>
                <a:lnTo>
                  <a:pt x="2070" y="153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9" name="object 2009"/>
          <p:cNvSpPr/>
          <p:nvPr/>
        </p:nvSpPr>
        <p:spPr>
          <a:xfrm>
            <a:off x="2018630" y="2634395"/>
            <a:ext cx="2082" cy="1600"/>
          </a:xfrm>
          <a:custGeom>
            <a:avLst/>
            <a:gdLst/>
            <a:ahLst/>
            <a:cxnLst/>
            <a:rect l="l" t="t" r="r" b="b"/>
            <a:pathLst>
              <a:path w="2082" h="1600">
                <a:moveTo>
                  <a:pt x="1130" y="889"/>
                </a:moveTo>
                <a:lnTo>
                  <a:pt x="2082" y="0"/>
                </a:lnTo>
                <a:lnTo>
                  <a:pt x="0" y="1600"/>
                </a:lnTo>
                <a:lnTo>
                  <a:pt x="1130" y="8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0" name="object 2010"/>
          <p:cNvSpPr/>
          <p:nvPr/>
        </p:nvSpPr>
        <p:spPr>
          <a:xfrm>
            <a:off x="2011173" y="2636058"/>
            <a:ext cx="2489" cy="825"/>
          </a:xfrm>
          <a:custGeom>
            <a:avLst/>
            <a:gdLst/>
            <a:ahLst/>
            <a:cxnLst/>
            <a:rect l="l" t="t" r="r" b="b"/>
            <a:pathLst>
              <a:path w="2489" h="825">
                <a:moveTo>
                  <a:pt x="2489" y="825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1" name="object 2011"/>
          <p:cNvSpPr/>
          <p:nvPr/>
        </p:nvSpPr>
        <p:spPr>
          <a:xfrm>
            <a:off x="2019761" y="263528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2" name="object 2012"/>
          <p:cNvSpPr/>
          <p:nvPr/>
        </p:nvSpPr>
        <p:spPr>
          <a:xfrm>
            <a:off x="2010107" y="2635343"/>
            <a:ext cx="1066" cy="711"/>
          </a:xfrm>
          <a:custGeom>
            <a:avLst/>
            <a:gdLst/>
            <a:ahLst/>
            <a:cxnLst/>
            <a:rect l="l" t="t" r="r" b="b"/>
            <a:pathLst>
              <a:path w="1066" h="711">
                <a:moveTo>
                  <a:pt x="0" y="0"/>
                </a:moveTo>
                <a:lnTo>
                  <a:pt x="1066" y="71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3" name="object 2013"/>
          <p:cNvSpPr/>
          <p:nvPr/>
        </p:nvSpPr>
        <p:spPr>
          <a:xfrm>
            <a:off x="2007266" y="26311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4" name="object 2014"/>
          <p:cNvSpPr/>
          <p:nvPr/>
        </p:nvSpPr>
        <p:spPr>
          <a:xfrm>
            <a:off x="2007025" y="2627290"/>
            <a:ext cx="241" cy="3848"/>
          </a:xfrm>
          <a:custGeom>
            <a:avLst/>
            <a:gdLst/>
            <a:ahLst/>
            <a:cxnLst/>
            <a:rect l="l" t="t" r="r" b="b"/>
            <a:pathLst>
              <a:path w="241" h="3848">
                <a:moveTo>
                  <a:pt x="241" y="3848"/>
                </a:moveTo>
                <a:lnTo>
                  <a:pt x="0" y="2552"/>
                </a:lnTo>
                <a:lnTo>
                  <a:pt x="24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5" name="object 2015"/>
          <p:cNvSpPr/>
          <p:nvPr/>
        </p:nvSpPr>
        <p:spPr>
          <a:xfrm>
            <a:off x="2010107" y="263534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6" name="object 2016"/>
          <p:cNvSpPr/>
          <p:nvPr/>
        </p:nvSpPr>
        <p:spPr>
          <a:xfrm>
            <a:off x="2007680" y="2632323"/>
            <a:ext cx="2425" cy="3022"/>
          </a:xfrm>
          <a:custGeom>
            <a:avLst/>
            <a:gdLst/>
            <a:ahLst/>
            <a:cxnLst/>
            <a:rect l="l" t="t" r="r" b="b"/>
            <a:pathLst>
              <a:path w="2425" h="3022">
                <a:moveTo>
                  <a:pt x="0" y="0"/>
                </a:moveTo>
                <a:lnTo>
                  <a:pt x="1485" y="2197"/>
                </a:lnTo>
                <a:lnTo>
                  <a:pt x="2425" y="302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7" name="object 2017"/>
          <p:cNvSpPr/>
          <p:nvPr/>
        </p:nvSpPr>
        <p:spPr>
          <a:xfrm>
            <a:off x="1957938" y="2632152"/>
            <a:ext cx="4025" cy="3073"/>
          </a:xfrm>
          <a:custGeom>
            <a:avLst/>
            <a:gdLst/>
            <a:ahLst/>
            <a:cxnLst/>
            <a:rect l="l" t="t" r="r" b="b"/>
            <a:pathLst>
              <a:path w="4025" h="3073">
                <a:moveTo>
                  <a:pt x="4025" y="3073"/>
                </a:moveTo>
                <a:lnTo>
                  <a:pt x="2247" y="1231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8" name="object 2018"/>
          <p:cNvSpPr/>
          <p:nvPr/>
        </p:nvSpPr>
        <p:spPr>
          <a:xfrm>
            <a:off x="1947632" y="26390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9" name="object 2019"/>
          <p:cNvSpPr/>
          <p:nvPr/>
        </p:nvSpPr>
        <p:spPr>
          <a:xfrm>
            <a:off x="1954383" y="2638543"/>
            <a:ext cx="2133" cy="2133"/>
          </a:xfrm>
          <a:custGeom>
            <a:avLst/>
            <a:gdLst/>
            <a:ahLst/>
            <a:cxnLst/>
            <a:rect l="l" t="t" r="r" b="b"/>
            <a:pathLst>
              <a:path w="2133" h="2133">
                <a:moveTo>
                  <a:pt x="888" y="0"/>
                </a:moveTo>
                <a:lnTo>
                  <a:pt x="1066" y="0"/>
                </a:lnTo>
                <a:lnTo>
                  <a:pt x="1422" y="63"/>
                </a:lnTo>
                <a:lnTo>
                  <a:pt x="1714" y="177"/>
                </a:lnTo>
                <a:lnTo>
                  <a:pt x="1955" y="469"/>
                </a:lnTo>
                <a:lnTo>
                  <a:pt x="2133" y="774"/>
                </a:lnTo>
                <a:lnTo>
                  <a:pt x="2133" y="1130"/>
                </a:lnTo>
                <a:lnTo>
                  <a:pt x="2070" y="1473"/>
                </a:lnTo>
                <a:lnTo>
                  <a:pt x="1841" y="1778"/>
                </a:lnTo>
                <a:lnTo>
                  <a:pt x="1600" y="2019"/>
                </a:lnTo>
                <a:lnTo>
                  <a:pt x="1244" y="2133"/>
                </a:lnTo>
                <a:lnTo>
                  <a:pt x="888" y="2133"/>
                </a:lnTo>
                <a:lnTo>
                  <a:pt x="533" y="2019"/>
                </a:lnTo>
                <a:lnTo>
                  <a:pt x="292" y="1778"/>
                </a:lnTo>
                <a:lnTo>
                  <a:pt x="63" y="1473"/>
                </a:lnTo>
                <a:lnTo>
                  <a:pt x="0" y="1181"/>
                </a:lnTo>
                <a:lnTo>
                  <a:pt x="0" y="825"/>
                </a:lnTo>
                <a:lnTo>
                  <a:pt x="114" y="469"/>
                </a:lnTo>
                <a:lnTo>
                  <a:pt x="419" y="241"/>
                </a:lnTo>
                <a:lnTo>
                  <a:pt x="711" y="63"/>
                </a:lnTo>
                <a:lnTo>
                  <a:pt x="888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0" name="object 2020"/>
          <p:cNvSpPr/>
          <p:nvPr/>
        </p:nvSpPr>
        <p:spPr>
          <a:xfrm>
            <a:off x="1955391" y="2631733"/>
            <a:ext cx="2552" cy="419"/>
          </a:xfrm>
          <a:custGeom>
            <a:avLst/>
            <a:gdLst/>
            <a:ahLst/>
            <a:cxnLst/>
            <a:rect l="l" t="t" r="r" b="b"/>
            <a:pathLst>
              <a:path w="2552" h="419">
                <a:moveTo>
                  <a:pt x="0" y="0"/>
                </a:moveTo>
                <a:lnTo>
                  <a:pt x="1308" y="114"/>
                </a:lnTo>
                <a:lnTo>
                  <a:pt x="2552" y="4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1" name="object 2021"/>
          <p:cNvSpPr/>
          <p:nvPr/>
        </p:nvSpPr>
        <p:spPr>
          <a:xfrm>
            <a:off x="2021354" y="2624804"/>
            <a:ext cx="1308" cy="4914"/>
          </a:xfrm>
          <a:custGeom>
            <a:avLst/>
            <a:gdLst/>
            <a:ahLst/>
            <a:cxnLst/>
            <a:rect l="l" t="t" r="r" b="b"/>
            <a:pathLst>
              <a:path w="1308" h="4914">
                <a:moveTo>
                  <a:pt x="1308" y="4914"/>
                </a:moveTo>
                <a:lnTo>
                  <a:pt x="1066" y="2311"/>
                </a:lnTo>
                <a:lnTo>
                  <a:pt x="0" y="0"/>
                </a:lnTo>
                <a:lnTo>
                  <a:pt x="660" y="113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2" name="object 2022"/>
          <p:cNvSpPr/>
          <p:nvPr/>
        </p:nvSpPr>
        <p:spPr>
          <a:xfrm>
            <a:off x="2013774" y="2628292"/>
            <a:ext cx="2197" cy="1905"/>
          </a:xfrm>
          <a:custGeom>
            <a:avLst/>
            <a:gdLst/>
            <a:ahLst/>
            <a:cxnLst/>
            <a:rect l="l" t="t" r="r" b="b"/>
            <a:pathLst>
              <a:path w="2197" h="1905">
                <a:moveTo>
                  <a:pt x="1841" y="63"/>
                </a:moveTo>
                <a:lnTo>
                  <a:pt x="1955" y="241"/>
                </a:lnTo>
                <a:lnTo>
                  <a:pt x="2133" y="533"/>
                </a:lnTo>
                <a:lnTo>
                  <a:pt x="2197" y="888"/>
                </a:lnTo>
                <a:lnTo>
                  <a:pt x="2082" y="1244"/>
                </a:lnTo>
                <a:lnTo>
                  <a:pt x="1905" y="1549"/>
                </a:lnTo>
                <a:lnTo>
                  <a:pt x="1600" y="1777"/>
                </a:lnTo>
                <a:lnTo>
                  <a:pt x="1244" y="1904"/>
                </a:lnTo>
                <a:lnTo>
                  <a:pt x="889" y="1904"/>
                </a:lnTo>
                <a:lnTo>
                  <a:pt x="596" y="1777"/>
                </a:lnTo>
                <a:lnTo>
                  <a:pt x="304" y="1600"/>
                </a:lnTo>
                <a:lnTo>
                  <a:pt x="127" y="1244"/>
                </a:lnTo>
                <a:lnTo>
                  <a:pt x="0" y="952"/>
                </a:lnTo>
                <a:lnTo>
                  <a:pt x="0" y="596"/>
                </a:lnTo>
                <a:lnTo>
                  <a:pt x="177" y="241"/>
                </a:lnTo>
                <a:lnTo>
                  <a:pt x="419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3" name="object 2023"/>
          <p:cNvSpPr/>
          <p:nvPr/>
        </p:nvSpPr>
        <p:spPr>
          <a:xfrm>
            <a:off x="2015201" y="2628120"/>
            <a:ext cx="419" cy="241"/>
          </a:xfrm>
          <a:custGeom>
            <a:avLst/>
            <a:gdLst/>
            <a:ahLst/>
            <a:cxnLst/>
            <a:rect l="l" t="t" r="r" b="b"/>
            <a:pathLst>
              <a:path w="419" h="241">
                <a:moveTo>
                  <a:pt x="0" y="0"/>
                </a:moveTo>
                <a:lnTo>
                  <a:pt x="292" y="114"/>
                </a:lnTo>
                <a:lnTo>
                  <a:pt x="419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4" name="object 2024"/>
          <p:cNvSpPr/>
          <p:nvPr/>
        </p:nvSpPr>
        <p:spPr>
          <a:xfrm>
            <a:off x="2019637" y="2622911"/>
            <a:ext cx="1727" cy="1892"/>
          </a:xfrm>
          <a:custGeom>
            <a:avLst/>
            <a:gdLst/>
            <a:ahLst/>
            <a:cxnLst/>
            <a:rect l="l" t="t" r="r" b="b"/>
            <a:pathLst>
              <a:path w="1727" h="1892">
                <a:moveTo>
                  <a:pt x="952" y="825"/>
                </a:moveTo>
                <a:lnTo>
                  <a:pt x="1727" y="1892"/>
                </a:lnTo>
                <a:lnTo>
                  <a:pt x="0" y="0"/>
                </a:lnTo>
                <a:lnTo>
                  <a:pt x="952" y="82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5" name="object 2025"/>
          <p:cNvSpPr/>
          <p:nvPr/>
        </p:nvSpPr>
        <p:spPr>
          <a:xfrm>
            <a:off x="2017450" y="263653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6" name="object 2026"/>
          <p:cNvSpPr/>
          <p:nvPr/>
        </p:nvSpPr>
        <p:spPr>
          <a:xfrm>
            <a:off x="2017336" y="2621663"/>
            <a:ext cx="2311" cy="1244"/>
          </a:xfrm>
          <a:custGeom>
            <a:avLst/>
            <a:gdLst/>
            <a:ahLst/>
            <a:cxnLst/>
            <a:rect l="l" t="t" r="r" b="b"/>
            <a:pathLst>
              <a:path w="2311" h="1244">
                <a:moveTo>
                  <a:pt x="1181" y="533"/>
                </a:moveTo>
                <a:lnTo>
                  <a:pt x="2311" y="1244"/>
                </a:lnTo>
                <a:lnTo>
                  <a:pt x="0" y="0"/>
                </a:lnTo>
                <a:lnTo>
                  <a:pt x="1181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7" name="object 2027"/>
          <p:cNvSpPr/>
          <p:nvPr/>
        </p:nvSpPr>
        <p:spPr>
          <a:xfrm>
            <a:off x="2009985" y="2621723"/>
            <a:ext cx="2260" cy="1244"/>
          </a:xfrm>
          <a:custGeom>
            <a:avLst/>
            <a:gdLst/>
            <a:ahLst/>
            <a:cxnLst/>
            <a:rect l="l" t="t" r="r" b="b"/>
            <a:pathLst>
              <a:path w="2260" h="1244">
                <a:moveTo>
                  <a:pt x="1308" y="533"/>
                </a:moveTo>
                <a:lnTo>
                  <a:pt x="2260" y="0"/>
                </a:lnTo>
                <a:lnTo>
                  <a:pt x="1066" y="533"/>
                </a:lnTo>
                <a:lnTo>
                  <a:pt x="0" y="1244"/>
                </a:lnTo>
                <a:lnTo>
                  <a:pt x="1308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8" name="object 2028"/>
          <p:cNvSpPr/>
          <p:nvPr/>
        </p:nvSpPr>
        <p:spPr>
          <a:xfrm>
            <a:off x="2014781" y="2621313"/>
            <a:ext cx="2552" cy="355"/>
          </a:xfrm>
          <a:custGeom>
            <a:avLst/>
            <a:gdLst/>
            <a:ahLst/>
            <a:cxnLst/>
            <a:rect l="l" t="t" r="r" b="b"/>
            <a:pathLst>
              <a:path w="2552" h="355">
                <a:moveTo>
                  <a:pt x="2197" y="292"/>
                </a:moveTo>
                <a:lnTo>
                  <a:pt x="2552" y="355"/>
                </a:lnTo>
                <a:lnTo>
                  <a:pt x="0" y="0"/>
                </a:lnTo>
                <a:lnTo>
                  <a:pt x="1308" y="50"/>
                </a:lnTo>
                <a:lnTo>
                  <a:pt x="2197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9" name="object 2029"/>
          <p:cNvSpPr/>
          <p:nvPr/>
        </p:nvSpPr>
        <p:spPr>
          <a:xfrm>
            <a:off x="2012240" y="2621305"/>
            <a:ext cx="2552" cy="419"/>
          </a:xfrm>
          <a:custGeom>
            <a:avLst/>
            <a:gdLst/>
            <a:ahLst/>
            <a:cxnLst/>
            <a:rect l="l" t="t" r="r" b="b"/>
            <a:pathLst>
              <a:path w="2552" h="419">
                <a:moveTo>
                  <a:pt x="0" y="419"/>
                </a:moveTo>
                <a:lnTo>
                  <a:pt x="1244" y="127"/>
                </a:lnTo>
                <a:lnTo>
                  <a:pt x="2552" y="0"/>
                </a:lnTo>
                <a:lnTo>
                  <a:pt x="1244" y="127"/>
                </a:lnTo>
                <a:lnTo>
                  <a:pt x="1066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0" name="object 2030"/>
          <p:cNvSpPr/>
          <p:nvPr/>
        </p:nvSpPr>
        <p:spPr>
          <a:xfrm>
            <a:off x="2007266" y="26311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1" name="object 2031"/>
          <p:cNvSpPr/>
          <p:nvPr/>
        </p:nvSpPr>
        <p:spPr>
          <a:xfrm>
            <a:off x="2022011" y="26259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2" name="object 2032"/>
          <p:cNvSpPr/>
          <p:nvPr/>
        </p:nvSpPr>
        <p:spPr>
          <a:xfrm>
            <a:off x="2007265" y="2622974"/>
            <a:ext cx="2730" cy="4318"/>
          </a:xfrm>
          <a:custGeom>
            <a:avLst/>
            <a:gdLst/>
            <a:ahLst/>
            <a:cxnLst/>
            <a:rect l="l" t="t" r="r" b="b"/>
            <a:pathLst>
              <a:path w="2730" h="4318">
                <a:moveTo>
                  <a:pt x="355" y="3073"/>
                </a:moveTo>
                <a:lnTo>
                  <a:pt x="0" y="4317"/>
                </a:lnTo>
                <a:lnTo>
                  <a:pt x="1003" y="1943"/>
                </a:lnTo>
                <a:lnTo>
                  <a:pt x="273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3" name="object 2033"/>
          <p:cNvSpPr/>
          <p:nvPr/>
        </p:nvSpPr>
        <p:spPr>
          <a:xfrm>
            <a:off x="1753989" y="2266471"/>
            <a:ext cx="11315" cy="32156"/>
          </a:xfrm>
          <a:custGeom>
            <a:avLst/>
            <a:gdLst/>
            <a:ahLst/>
            <a:cxnLst/>
            <a:rect l="l" t="t" r="r" b="b"/>
            <a:pathLst>
              <a:path w="11315" h="32156">
                <a:moveTo>
                  <a:pt x="9296" y="355"/>
                </a:moveTo>
                <a:lnTo>
                  <a:pt x="11315" y="0"/>
                </a:lnTo>
                <a:lnTo>
                  <a:pt x="0" y="1955"/>
                </a:lnTo>
                <a:lnTo>
                  <a:pt x="5333" y="3215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4" name="object 2034"/>
          <p:cNvSpPr/>
          <p:nvPr/>
        </p:nvSpPr>
        <p:spPr>
          <a:xfrm>
            <a:off x="1762160" y="2204233"/>
            <a:ext cx="27355" cy="89065"/>
          </a:xfrm>
          <a:custGeom>
            <a:avLst/>
            <a:gdLst/>
            <a:ahLst/>
            <a:cxnLst/>
            <a:rect l="l" t="t" r="r" b="b"/>
            <a:pathLst>
              <a:path w="27355" h="89065">
                <a:moveTo>
                  <a:pt x="0" y="0"/>
                </a:moveTo>
                <a:lnTo>
                  <a:pt x="10718" y="60883"/>
                </a:lnTo>
                <a:lnTo>
                  <a:pt x="22034" y="58927"/>
                </a:lnTo>
                <a:lnTo>
                  <a:pt x="27355" y="8906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5" name="object 2035"/>
          <p:cNvSpPr/>
          <p:nvPr/>
        </p:nvSpPr>
        <p:spPr>
          <a:xfrm>
            <a:off x="1754460" y="2271205"/>
            <a:ext cx="2667" cy="15163"/>
          </a:xfrm>
          <a:custGeom>
            <a:avLst/>
            <a:gdLst/>
            <a:ahLst/>
            <a:cxnLst/>
            <a:rect l="l" t="t" r="r" b="b"/>
            <a:pathLst>
              <a:path w="2667" h="15163">
                <a:moveTo>
                  <a:pt x="2667" y="15163"/>
                </a:moveTo>
                <a:lnTo>
                  <a:pt x="0" y="0"/>
                </a:lnTo>
                <a:lnTo>
                  <a:pt x="2667" y="151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6" name="object 2036"/>
          <p:cNvSpPr/>
          <p:nvPr/>
        </p:nvSpPr>
        <p:spPr>
          <a:xfrm>
            <a:off x="1776666" y="2263570"/>
            <a:ext cx="4864" cy="888"/>
          </a:xfrm>
          <a:custGeom>
            <a:avLst/>
            <a:gdLst/>
            <a:ahLst/>
            <a:cxnLst/>
            <a:rect l="l" t="t" r="r" b="b"/>
            <a:pathLst>
              <a:path w="4864" h="888">
                <a:moveTo>
                  <a:pt x="4089" y="177"/>
                </a:moveTo>
                <a:lnTo>
                  <a:pt x="0" y="889"/>
                </a:lnTo>
                <a:lnTo>
                  <a:pt x="486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7" name="object 2037"/>
          <p:cNvSpPr/>
          <p:nvPr/>
        </p:nvSpPr>
        <p:spPr>
          <a:xfrm>
            <a:off x="1769275" y="2264577"/>
            <a:ext cx="6743" cy="1181"/>
          </a:xfrm>
          <a:custGeom>
            <a:avLst/>
            <a:gdLst/>
            <a:ahLst/>
            <a:cxnLst/>
            <a:rect l="l" t="t" r="r" b="b"/>
            <a:pathLst>
              <a:path w="6743" h="1181">
                <a:moveTo>
                  <a:pt x="6743" y="0"/>
                </a:moveTo>
                <a:lnTo>
                  <a:pt x="0" y="1181"/>
                </a:lnTo>
                <a:lnTo>
                  <a:pt x="5613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8" name="object 2038"/>
          <p:cNvSpPr/>
          <p:nvPr/>
        </p:nvSpPr>
        <p:spPr>
          <a:xfrm>
            <a:off x="1753342" y="2197369"/>
            <a:ext cx="15925" cy="69583"/>
          </a:xfrm>
          <a:custGeom>
            <a:avLst/>
            <a:gdLst/>
            <a:ahLst/>
            <a:cxnLst/>
            <a:rect l="l" t="t" r="r" b="b"/>
            <a:pathLst>
              <a:path w="15925" h="69583">
                <a:moveTo>
                  <a:pt x="9232" y="9232"/>
                </a:moveTo>
                <a:lnTo>
                  <a:pt x="7569" y="0"/>
                </a:lnTo>
                <a:lnTo>
                  <a:pt x="0" y="1358"/>
                </a:lnTo>
                <a:lnTo>
                  <a:pt x="11963" y="69100"/>
                </a:lnTo>
                <a:lnTo>
                  <a:pt x="15925" y="68389"/>
                </a:lnTo>
                <a:lnTo>
                  <a:pt x="9232" y="6958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9" name="object 2039"/>
          <p:cNvSpPr/>
          <p:nvPr/>
        </p:nvSpPr>
        <p:spPr>
          <a:xfrm>
            <a:off x="1753993" y="2268307"/>
            <a:ext cx="825" cy="2908"/>
          </a:xfrm>
          <a:custGeom>
            <a:avLst/>
            <a:gdLst/>
            <a:ahLst/>
            <a:cxnLst/>
            <a:rect l="l" t="t" r="r" b="b"/>
            <a:pathLst>
              <a:path w="825" h="2908">
                <a:moveTo>
                  <a:pt x="825" y="0"/>
                </a:moveTo>
                <a:lnTo>
                  <a:pt x="0" y="114"/>
                </a:lnTo>
                <a:lnTo>
                  <a:pt x="469" y="290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0" name="object 2040"/>
          <p:cNvSpPr/>
          <p:nvPr/>
        </p:nvSpPr>
        <p:spPr>
          <a:xfrm>
            <a:off x="1753633" y="2194045"/>
            <a:ext cx="7277" cy="3314"/>
          </a:xfrm>
          <a:custGeom>
            <a:avLst/>
            <a:gdLst/>
            <a:ahLst/>
            <a:cxnLst/>
            <a:rect l="l" t="t" r="r" b="b"/>
            <a:pathLst>
              <a:path w="7277" h="3314">
                <a:moveTo>
                  <a:pt x="0" y="3022"/>
                </a:moveTo>
                <a:lnTo>
                  <a:pt x="355" y="889"/>
                </a:lnTo>
                <a:lnTo>
                  <a:pt x="5384" y="0"/>
                </a:lnTo>
                <a:lnTo>
                  <a:pt x="7277" y="33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1" name="object 2041"/>
          <p:cNvSpPr/>
          <p:nvPr/>
        </p:nvSpPr>
        <p:spPr>
          <a:xfrm>
            <a:off x="1753336" y="2197064"/>
            <a:ext cx="292" cy="1663"/>
          </a:xfrm>
          <a:custGeom>
            <a:avLst/>
            <a:gdLst/>
            <a:ahLst/>
            <a:cxnLst/>
            <a:rect l="l" t="t" r="r" b="b"/>
            <a:pathLst>
              <a:path w="292" h="1663">
                <a:moveTo>
                  <a:pt x="0" y="1663"/>
                </a:moveTo>
                <a:lnTo>
                  <a:pt x="29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2" name="object 2042"/>
          <p:cNvSpPr/>
          <p:nvPr/>
        </p:nvSpPr>
        <p:spPr>
          <a:xfrm>
            <a:off x="1793723" y="2190253"/>
            <a:ext cx="21551" cy="101269"/>
          </a:xfrm>
          <a:custGeom>
            <a:avLst/>
            <a:gdLst/>
            <a:ahLst/>
            <a:cxnLst/>
            <a:rect l="l" t="t" r="r" b="b"/>
            <a:pathLst>
              <a:path w="21551" h="101269">
                <a:moveTo>
                  <a:pt x="5981" y="101269"/>
                </a:moveTo>
                <a:lnTo>
                  <a:pt x="647" y="71069"/>
                </a:lnTo>
                <a:lnTo>
                  <a:pt x="11963" y="69049"/>
                </a:lnTo>
                <a:lnTo>
                  <a:pt x="0" y="1371"/>
                </a:lnTo>
                <a:lnTo>
                  <a:pt x="7645" y="0"/>
                </a:lnTo>
                <a:lnTo>
                  <a:pt x="19545" y="67754"/>
                </a:lnTo>
                <a:lnTo>
                  <a:pt x="21196" y="67449"/>
                </a:lnTo>
                <a:lnTo>
                  <a:pt x="15925" y="68402"/>
                </a:lnTo>
                <a:lnTo>
                  <a:pt x="21551" y="6739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3" name="object 2043"/>
          <p:cNvSpPr/>
          <p:nvPr/>
        </p:nvSpPr>
        <p:spPr>
          <a:xfrm>
            <a:off x="1800589" y="2255987"/>
            <a:ext cx="29311" cy="35356"/>
          </a:xfrm>
          <a:custGeom>
            <a:avLst/>
            <a:gdLst/>
            <a:ahLst/>
            <a:cxnLst/>
            <a:rect l="l" t="t" r="r" b="b"/>
            <a:pathLst>
              <a:path w="29311" h="35356">
                <a:moveTo>
                  <a:pt x="20612" y="596"/>
                </a:moveTo>
                <a:lnTo>
                  <a:pt x="15760" y="1485"/>
                </a:lnTo>
                <a:lnTo>
                  <a:pt x="23990" y="0"/>
                </a:lnTo>
                <a:lnTo>
                  <a:pt x="29311" y="30200"/>
                </a:lnTo>
                <a:lnTo>
                  <a:pt x="0" y="3535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4" name="object 2044"/>
          <p:cNvSpPr/>
          <p:nvPr/>
        </p:nvSpPr>
        <p:spPr>
          <a:xfrm>
            <a:off x="1802905" y="2288856"/>
            <a:ext cx="11899" cy="2070"/>
          </a:xfrm>
          <a:custGeom>
            <a:avLst/>
            <a:gdLst/>
            <a:ahLst/>
            <a:cxnLst/>
            <a:rect l="l" t="t" r="r" b="b"/>
            <a:pathLst>
              <a:path w="11899" h="2070">
                <a:moveTo>
                  <a:pt x="11899" y="0"/>
                </a:moveTo>
                <a:lnTo>
                  <a:pt x="0" y="2070"/>
                </a:lnTo>
                <a:lnTo>
                  <a:pt x="11899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5" name="object 2045"/>
          <p:cNvSpPr/>
          <p:nvPr/>
        </p:nvSpPr>
        <p:spPr>
          <a:xfrm>
            <a:off x="1800592" y="2290928"/>
            <a:ext cx="2311" cy="419"/>
          </a:xfrm>
          <a:custGeom>
            <a:avLst/>
            <a:gdLst/>
            <a:ahLst/>
            <a:cxnLst/>
            <a:rect l="l" t="t" r="r" b="b"/>
            <a:pathLst>
              <a:path w="2311" h="419">
                <a:moveTo>
                  <a:pt x="2311" y="0"/>
                </a:moveTo>
                <a:lnTo>
                  <a:pt x="0" y="4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6" name="object 2046"/>
          <p:cNvSpPr/>
          <p:nvPr/>
        </p:nvSpPr>
        <p:spPr>
          <a:xfrm>
            <a:off x="1794969" y="2264455"/>
            <a:ext cx="2603" cy="14808"/>
          </a:xfrm>
          <a:custGeom>
            <a:avLst/>
            <a:gdLst/>
            <a:ahLst/>
            <a:cxnLst/>
            <a:rect l="l" t="t" r="r" b="b"/>
            <a:pathLst>
              <a:path w="2603" h="14808">
                <a:moveTo>
                  <a:pt x="2603" y="14808"/>
                </a:moveTo>
                <a:lnTo>
                  <a:pt x="0" y="0"/>
                </a:lnTo>
                <a:lnTo>
                  <a:pt x="2603" y="1480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7" name="object 2047"/>
          <p:cNvSpPr/>
          <p:nvPr/>
        </p:nvSpPr>
        <p:spPr>
          <a:xfrm>
            <a:off x="1814923" y="2256463"/>
            <a:ext cx="6985" cy="1244"/>
          </a:xfrm>
          <a:custGeom>
            <a:avLst/>
            <a:gdLst/>
            <a:ahLst/>
            <a:cxnLst/>
            <a:rect l="l" t="t" r="r" b="b"/>
            <a:pathLst>
              <a:path w="6985" h="1244">
                <a:moveTo>
                  <a:pt x="0" y="1244"/>
                </a:moveTo>
                <a:lnTo>
                  <a:pt x="698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8" name="object 2048"/>
          <p:cNvSpPr/>
          <p:nvPr/>
        </p:nvSpPr>
        <p:spPr>
          <a:xfrm>
            <a:off x="1802898" y="2258658"/>
            <a:ext cx="6756" cy="1181"/>
          </a:xfrm>
          <a:custGeom>
            <a:avLst/>
            <a:gdLst/>
            <a:ahLst/>
            <a:cxnLst/>
            <a:rect l="l" t="t" r="r" b="b"/>
            <a:pathLst>
              <a:path w="6756" h="1181">
                <a:moveTo>
                  <a:pt x="774" y="1003"/>
                </a:moveTo>
                <a:lnTo>
                  <a:pt x="6756" y="0"/>
                </a:lnTo>
                <a:lnTo>
                  <a:pt x="0" y="118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9" name="object 2049"/>
          <p:cNvSpPr/>
          <p:nvPr/>
        </p:nvSpPr>
        <p:spPr>
          <a:xfrm>
            <a:off x="1794371" y="2261207"/>
            <a:ext cx="838" cy="3251"/>
          </a:xfrm>
          <a:custGeom>
            <a:avLst/>
            <a:gdLst/>
            <a:ahLst/>
            <a:cxnLst/>
            <a:rect l="l" t="t" r="r" b="b"/>
            <a:pathLst>
              <a:path w="838" h="3251">
                <a:moveTo>
                  <a:pt x="596" y="3251"/>
                </a:moveTo>
                <a:lnTo>
                  <a:pt x="0" y="114"/>
                </a:lnTo>
                <a:lnTo>
                  <a:pt x="838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0" name="object 2050"/>
          <p:cNvSpPr/>
          <p:nvPr/>
        </p:nvSpPr>
        <p:spPr>
          <a:xfrm>
            <a:off x="1814923" y="2257466"/>
            <a:ext cx="1422" cy="241"/>
          </a:xfrm>
          <a:custGeom>
            <a:avLst/>
            <a:gdLst/>
            <a:ahLst/>
            <a:cxnLst/>
            <a:rect l="l" t="t" r="r" b="b"/>
            <a:pathLst>
              <a:path w="1422" h="241">
                <a:moveTo>
                  <a:pt x="0" y="241"/>
                </a:moveTo>
                <a:lnTo>
                  <a:pt x="142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1" name="object 2051"/>
          <p:cNvSpPr/>
          <p:nvPr/>
        </p:nvSpPr>
        <p:spPr>
          <a:xfrm>
            <a:off x="1802547" y="2197126"/>
            <a:ext cx="355" cy="1955"/>
          </a:xfrm>
          <a:custGeom>
            <a:avLst/>
            <a:gdLst/>
            <a:ahLst/>
            <a:cxnLst/>
            <a:rect l="l" t="t" r="r" b="b"/>
            <a:pathLst>
              <a:path w="355" h="1955">
                <a:moveTo>
                  <a:pt x="355" y="1955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2" name="object 2052"/>
          <p:cNvSpPr/>
          <p:nvPr/>
        </p:nvSpPr>
        <p:spPr>
          <a:xfrm>
            <a:off x="1793718" y="2186943"/>
            <a:ext cx="7645" cy="4673"/>
          </a:xfrm>
          <a:custGeom>
            <a:avLst/>
            <a:gdLst/>
            <a:ahLst/>
            <a:cxnLst/>
            <a:rect l="l" t="t" r="r" b="b"/>
            <a:pathLst>
              <a:path w="7645" h="4673">
                <a:moveTo>
                  <a:pt x="7645" y="3314"/>
                </a:moveTo>
                <a:lnTo>
                  <a:pt x="5689" y="0"/>
                </a:lnTo>
                <a:lnTo>
                  <a:pt x="723" y="888"/>
                </a:lnTo>
                <a:lnTo>
                  <a:pt x="0" y="467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3" name="object 2053"/>
          <p:cNvSpPr/>
          <p:nvPr/>
        </p:nvSpPr>
        <p:spPr>
          <a:xfrm>
            <a:off x="1791117" y="2237751"/>
            <a:ext cx="4089" cy="23456"/>
          </a:xfrm>
          <a:custGeom>
            <a:avLst/>
            <a:gdLst/>
            <a:ahLst/>
            <a:cxnLst/>
            <a:rect l="l" t="t" r="r" b="b"/>
            <a:pathLst>
              <a:path w="4089" h="23456">
                <a:moveTo>
                  <a:pt x="0" y="0"/>
                </a:moveTo>
                <a:lnTo>
                  <a:pt x="4089" y="23456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4" name="object 2054"/>
          <p:cNvSpPr/>
          <p:nvPr/>
        </p:nvSpPr>
        <p:spPr>
          <a:xfrm>
            <a:off x="1818058" y="2224012"/>
            <a:ext cx="5689" cy="32156"/>
          </a:xfrm>
          <a:custGeom>
            <a:avLst/>
            <a:gdLst/>
            <a:ahLst/>
            <a:cxnLst/>
            <a:rect l="l" t="t" r="r" b="b"/>
            <a:pathLst>
              <a:path w="5689" h="32156">
                <a:moveTo>
                  <a:pt x="5689" y="32156"/>
                </a:moveTo>
                <a:lnTo>
                  <a:pt x="0" y="0"/>
                </a:lnTo>
                <a:lnTo>
                  <a:pt x="2374" y="1350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5" name="object 2055"/>
          <p:cNvSpPr/>
          <p:nvPr/>
        </p:nvSpPr>
        <p:spPr>
          <a:xfrm>
            <a:off x="1812140" y="2190319"/>
            <a:ext cx="11607" cy="65849"/>
          </a:xfrm>
          <a:custGeom>
            <a:avLst/>
            <a:gdLst/>
            <a:ahLst/>
            <a:cxnLst/>
            <a:rect l="l" t="t" r="r" b="b"/>
            <a:pathLst>
              <a:path w="11607" h="65849">
                <a:moveTo>
                  <a:pt x="11607" y="65849"/>
                </a:moveTo>
                <a:lnTo>
                  <a:pt x="0" y="0"/>
                </a:lnTo>
                <a:lnTo>
                  <a:pt x="3848" y="219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6" name="object 2056"/>
          <p:cNvSpPr/>
          <p:nvPr/>
        </p:nvSpPr>
        <p:spPr>
          <a:xfrm>
            <a:off x="1790821" y="2236040"/>
            <a:ext cx="1422" cy="8166"/>
          </a:xfrm>
          <a:custGeom>
            <a:avLst/>
            <a:gdLst/>
            <a:ahLst/>
            <a:cxnLst/>
            <a:rect l="l" t="t" r="r" b="b"/>
            <a:pathLst>
              <a:path w="1422" h="8166">
                <a:moveTo>
                  <a:pt x="1422" y="8166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7" name="object 2057"/>
          <p:cNvSpPr/>
          <p:nvPr/>
        </p:nvSpPr>
        <p:spPr>
          <a:xfrm>
            <a:off x="1789869" y="2230757"/>
            <a:ext cx="2374" cy="13449"/>
          </a:xfrm>
          <a:custGeom>
            <a:avLst/>
            <a:gdLst/>
            <a:ahLst/>
            <a:cxnLst/>
            <a:rect l="l" t="t" r="r" b="b"/>
            <a:pathLst>
              <a:path w="2374" h="13449">
                <a:moveTo>
                  <a:pt x="2374" y="13449"/>
                </a:moveTo>
                <a:lnTo>
                  <a:pt x="0" y="0"/>
                </a:lnTo>
                <a:lnTo>
                  <a:pt x="2374" y="1344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8" name="object 2058"/>
          <p:cNvSpPr/>
          <p:nvPr/>
        </p:nvSpPr>
        <p:spPr>
          <a:xfrm>
            <a:off x="1789459" y="2228458"/>
            <a:ext cx="1600" cy="9055"/>
          </a:xfrm>
          <a:custGeom>
            <a:avLst/>
            <a:gdLst/>
            <a:ahLst/>
            <a:cxnLst/>
            <a:rect l="l" t="t" r="r" b="b"/>
            <a:pathLst>
              <a:path w="1600" h="9055">
                <a:moveTo>
                  <a:pt x="1600" y="9055"/>
                </a:moveTo>
                <a:lnTo>
                  <a:pt x="0" y="0"/>
                </a:lnTo>
                <a:lnTo>
                  <a:pt x="419" y="2311"/>
                </a:lnTo>
                <a:lnTo>
                  <a:pt x="1600" y="90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9" name="object 2059"/>
          <p:cNvSpPr/>
          <p:nvPr/>
        </p:nvSpPr>
        <p:spPr>
          <a:xfrm>
            <a:off x="1819250" y="2230643"/>
            <a:ext cx="1181" cy="6870"/>
          </a:xfrm>
          <a:custGeom>
            <a:avLst/>
            <a:gdLst/>
            <a:ahLst/>
            <a:cxnLst/>
            <a:rect l="l" t="t" r="r" b="b"/>
            <a:pathLst>
              <a:path w="1181" h="6870">
                <a:moveTo>
                  <a:pt x="1181" y="687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0" name="object 2060"/>
          <p:cNvSpPr/>
          <p:nvPr/>
        </p:nvSpPr>
        <p:spPr>
          <a:xfrm>
            <a:off x="1818065" y="2224020"/>
            <a:ext cx="1181" cy="6743"/>
          </a:xfrm>
          <a:custGeom>
            <a:avLst/>
            <a:gdLst/>
            <a:ahLst/>
            <a:cxnLst/>
            <a:rect l="l" t="t" r="r" b="b"/>
            <a:pathLst>
              <a:path w="1181" h="6743">
                <a:moveTo>
                  <a:pt x="1181" y="6743"/>
                </a:moveTo>
                <a:lnTo>
                  <a:pt x="0" y="0"/>
                </a:lnTo>
                <a:lnTo>
                  <a:pt x="1181" y="674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1" name="object 2061"/>
          <p:cNvSpPr/>
          <p:nvPr/>
        </p:nvSpPr>
        <p:spPr>
          <a:xfrm>
            <a:off x="1790818" y="2236040"/>
            <a:ext cx="241" cy="1473"/>
          </a:xfrm>
          <a:custGeom>
            <a:avLst/>
            <a:gdLst/>
            <a:ahLst/>
            <a:cxnLst/>
            <a:rect l="l" t="t" r="r" b="b"/>
            <a:pathLst>
              <a:path w="241" h="1473">
                <a:moveTo>
                  <a:pt x="241" y="1473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2" name="object 2062"/>
          <p:cNvSpPr/>
          <p:nvPr/>
        </p:nvSpPr>
        <p:spPr>
          <a:xfrm>
            <a:off x="1788694" y="2224007"/>
            <a:ext cx="1181" cy="6756"/>
          </a:xfrm>
          <a:custGeom>
            <a:avLst/>
            <a:gdLst/>
            <a:ahLst/>
            <a:cxnLst/>
            <a:rect l="l" t="t" r="r" b="b"/>
            <a:pathLst>
              <a:path w="1181" h="6756">
                <a:moveTo>
                  <a:pt x="292" y="1841"/>
                </a:moveTo>
                <a:lnTo>
                  <a:pt x="1181" y="6756"/>
                </a:lnTo>
                <a:lnTo>
                  <a:pt x="0" y="0"/>
                </a:lnTo>
                <a:lnTo>
                  <a:pt x="1181" y="675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3" name="object 2063"/>
          <p:cNvSpPr/>
          <p:nvPr/>
        </p:nvSpPr>
        <p:spPr>
          <a:xfrm>
            <a:off x="1812145" y="2190319"/>
            <a:ext cx="5918" cy="33693"/>
          </a:xfrm>
          <a:custGeom>
            <a:avLst/>
            <a:gdLst/>
            <a:ahLst/>
            <a:cxnLst/>
            <a:rect l="l" t="t" r="r" b="b"/>
            <a:pathLst>
              <a:path w="5918" h="33693">
                <a:moveTo>
                  <a:pt x="5918" y="33693"/>
                </a:moveTo>
                <a:lnTo>
                  <a:pt x="4203" y="23863"/>
                </a:lnTo>
                <a:lnTo>
                  <a:pt x="5918" y="33693"/>
                </a:lnTo>
                <a:lnTo>
                  <a:pt x="1181" y="6743"/>
                </a:lnTo>
                <a:lnTo>
                  <a:pt x="0" y="0"/>
                </a:lnTo>
                <a:lnTo>
                  <a:pt x="5918" y="3369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4" name="object 2064"/>
          <p:cNvSpPr/>
          <p:nvPr/>
        </p:nvSpPr>
        <p:spPr>
          <a:xfrm>
            <a:off x="1783894" y="2197070"/>
            <a:ext cx="5562" cy="31381"/>
          </a:xfrm>
          <a:custGeom>
            <a:avLst/>
            <a:gdLst/>
            <a:ahLst/>
            <a:cxnLst/>
            <a:rect l="l" t="t" r="r" b="b"/>
            <a:pathLst>
              <a:path w="5562" h="31381">
                <a:moveTo>
                  <a:pt x="5092" y="28778"/>
                </a:moveTo>
                <a:lnTo>
                  <a:pt x="5562" y="31381"/>
                </a:lnTo>
                <a:lnTo>
                  <a:pt x="0" y="0"/>
                </a:lnTo>
                <a:lnTo>
                  <a:pt x="1892" y="1054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5" name="object 2065"/>
          <p:cNvSpPr/>
          <p:nvPr/>
        </p:nvSpPr>
        <p:spPr>
          <a:xfrm>
            <a:off x="1783897" y="2197073"/>
            <a:ext cx="5562" cy="31381"/>
          </a:xfrm>
          <a:custGeom>
            <a:avLst/>
            <a:gdLst/>
            <a:ahLst/>
            <a:cxnLst/>
            <a:rect l="l" t="t" r="r" b="b"/>
            <a:pathLst>
              <a:path w="5562" h="31381">
                <a:moveTo>
                  <a:pt x="5562" y="31381"/>
                </a:moveTo>
                <a:lnTo>
                  <a:pt x="1244" y="6743"/>
                </a:lnTo>
                <a:lnTo>
                  <a:pt x="1892" y="10541"/>
                </a:lnTo>
                <a:lnTo>
                  <a:pt x="0" y="0"/>
                </a:lnTo>
                <a:lnTo>
                  <a:pt x="1244" y="674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6" name="object 2066"/>
          <p:cNvSpPr/>
          <p:nvPr/>
        </p:nvSpPr>
        <p:spPr>
          <a:xfrm>
            <a:off x="1787620" y="2218084"/>
            <a:ext cx="1066" cy="5930"/>
          </a:xfrm>
          <a:custGeom>
            <a:avLst/>
            <a:gdLst/>
            <a:ahLst/>
            <a:cxnLst/>
            <a:rect l="l" t="t" r="r" b="b"/>
            <a:pathLst>
              <a:path w="1066" h="5930">
                <a:moveTo>
                  <a:pt x="63" y="304"/>
                </a:moveTo>
                <a:lnTo>
                  <a:pt x="0" y="0"/>
                </a:lnTo>
                <a:lnTo>
                  <a:pt x="1066" y="593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7" name="object 2067"/>
          <p:cNvSpPr/>
          <p:nvPr/>
        </p:nvSpPr>
        <p:spPr>
          <a:xfrm>
            <a:off x="1787509" y="2217379"/>
            <a:ext cx="114" cy="711"/>
          </a:xfrm>
          <a:custGeom>
            <a:avLst/>
            <a:gdLst/>
            <a:ahLst/>
            <a:cxnLst/>
            <a:rect l="l" t="t" r="r" b="b"/>
            <a:pathLst>
              <a:path w="114" h="711">
                <a:moveTo>
                  <a:pt x="114" y="711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8" name="object 2068"/>
          <p:cNvSpPr/>
          <p:nvPr/>
        </p:nvSpPr>
        <p:spPr>
          <a:xfrm>
            <a:off x="1815338" y="2208616"/>
            <a:ext cx="1003" cy="5562"/>
          </a:xfrm>
          <a:custGeom>
            <a:avLst/>
            <a:gdLst/>
            <a:ahLst/>
            <a:cxnLst/>
            <a:rect l="l" t="t" r="r" b="b"/>
            <a:pathLst>
              <a:path w="1003" h="5562">
                <a:moveTo>
                  <a:pt x="888" y="4737"/>
                </a:moveTo>
                <a:lnTo>
                  <a:pt x="1003" y="5562"/>
                </a:lnTo>
                <a:lnTo>
                  <a:pt x="711" y="3784"/>
                </a:lnTo>
                <a:lnTo>
                  <a:pt x="1003" y="5562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9" name="object 2069"/>
          <p:cNvSpPr/>
          <p:nvPr/>
        </p:nvSpPr>
        <p:spPr>
          <a:xfrm>
            <a:off x="1815812" y="2211339"/>
            <a:ext cx="241" cy="1066"/>
          </a:xfrm>
          <a:custGeom>
            <a:avLst/>
            <a:gdLst/>
            <a:ahLst/>
            <a:cxnLst/>
            <a:rect l="l" t="t" r="r" b="b"/>
            <a:pathLst>
              <a:path w="241" h="1066">
                <a:moveTo>
                  <a:pt x="0" y="0"/>
                </a:moveTo>
                <a:lnTo>
                  <a:pt x="241" y="106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0" name="object 2070"/>
          <p:cNvSpPr/>
          <p:nvPr/>
        </p:nvSpPr>
        <p:spPr>
          <a:xfrm>
            <a:off x="1811192" y="2184863"/>
            <a:ext cx="2133" cy="12204"/>
          </a:xfrm>
          <a:custGeom>
            <a:avLst/>
            <a:gdLst/>
            <a:ahLst/>
            <a:cxnLst/>
            <a:rect l="l" t="t" r="r" b="b"/>
            <a:pathLst>
              <a:path w="2133" h="12204">
                <a:moveTo>
                  <a:pt x="2133" y="12204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1" name="object 2071"/>
          <p:cNvSpPr/>
          <p:nvPr/>
        </p:nvSpPr>
        <p:spPr>
          <a:xfrm>
            <a:off x="1782654" y="2187825"/>
            <a:ext cx="11785" cy="9245"/>
          </a:xfrm>
          <a:custGeom>
            <a:avLst/>
            <a:gdLst/>
            <a:ahLst/>
            <a:cxnLst/>
            <a:rect l="l" t="t" r="r" b="b"/>
            <a:pathLst>
              <a:path w="11785" h="9245">
                <a:moveTo>
                  <a:pt x="114" y="2019"/>
                </a:moveTo>
                <a:lnTo>
                  <a:pt x="6807" y="838"/>
                </a:lnTo>
                <a:lnTo>
                  <a:pt x="0" y="2082"/>
                </a:lnTo>
                <a:lnTo>
                  <a:pt x="1244" y="9245"/>
                </a:lnTo>
                <a:lnTo>
                  <a:pt x="0" y="2082"/>
                </a:lnTo>
                <a:lnTo>
                  <a:pt x="11785" y="0"/>
                </a:lnTo>
                <a:lnTo>
                  <a:pt x="8115" y="66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2" name="object 2072"/>
          <p:cNvSpPr/>
          <p:nvPr/>
        </p:nvSpPr>
        <p:spPr>
          <a:xfrm>
            <a:off x="1811188" y="2184869"/>
            <a:ext cx="2133" cy="12192"/>
          </a:xfrm>
          <a:custGeom>
            <a:avLst/>
            <a:gdLst/>
            <a:ahLst/>
            <a:cxnLst/>
            <a:rect l="l" t="t" r="r" b="b"/>
            <a:pathLst>
              <a:path w="2133" h="12192">
                <a:moveTo>
                  <a:pt x="952" y="5448"/>
                </a:moveTo>
                <a:lnTo>
                  <a:pt x="0" y="0"/>
                </a:lnTo>
                <a:lnTo>
                  <a:pt x="2133" y="1219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3" name="object 2073"/>
          <p:cNvSpPr/>
          <p:nvPr/>
        </p:nvSpPr>
        <p:spPr>
          <a:xfrm>
            <a:off x="1802908" y="2184869"/>
            <a:ext cx="9232" cy="5448"/>
          </a:xfrm>
          <a:custGeom>
            <a:avLst/>
            <a:gdLst/>
            <a:ahLst/>
            <a:cxnLst/>
            <a:rect l="l" t="t" r="r" b="b"/>
            <a:pathLst>
              <a:path w="9232" h="5448">
                <a:moveTo>
                  <a:pt x="9232" y="5448"/>
                </a:moveTo>
                <a:lnTo>
                  <a:pt x="8280" y="0"/>
                </a:lnTo>
                <a:lnTo>
                  <a:pt x="0" y="1422"/>
                </a:lnTo>
                <a:lnTo>
                  <a:pt x="1054" y="124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4" name="object 2074"/>
          <p:cNvSpPr/>
          <p:nvPr/>
        </p:nvSpPr>
        <p:spPr>
          <a:xfrm>
            <a:off x="1782654" y="2187823"/>
            <a:ext cx="11785" cy="9245"/>
          </a:xfrm>
          <a:custGeom>
            <a:avLst/>
            <a:gdLst/>
            <a:ahLst/>
            <a:cxnLst/>
            <a:rect l="l" t="t" r="r" b="b"/>
            <a:pathLst>
              <a:path w="11785" h="9245">
                <a:moveTo>
                  <a:pt x="114" y="2552"/>
                </a:moveTo>
                <a:lnTo>
                  <a:pt x="1244" y="9245"/>
                </a:lnTo>
                <a:lnTo>
                  <a:pt x="0" y="2082"/>
                </a:lnTo>
                <a:lnTo>
                  <a:pt x="11785" y="0"/>
                </a:lnTo>
                <a:lnTo>
                  <a:pt x="0" y="2082"/>
                </a:lnTo>
                <a:lnTo>
                  <a:pt x="114" y="25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5" name="object 2075"/>
          <p:cNvSpPr/>
          <p:nvPr/>
        </p:nvSpPr>
        <p:spPr>
          <a:xfrm>
            <a:off x="1799410" y="2186291"/>
            <a:ext cx="3492" cy="647"/>
          </a:xfrm>
          <a:custGeom>
            <a:avLst/>
            <a:gdLst/>
            <a:ahLst/>
            <a:cxnLst/>
            <a:rect l="l" t="t" r="r" b="b"/>
            <a:pathLst>
              <a:path w="3492" h="647">
                <a:moveTo>
                  <a:pt x="3492" y="0"/>
                </a:moveTo>
                <a:lnTo>
                  <a:pt x="0" y="6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6" name="object 2076"/>
          <p:cNvSpPr/>
          <p:nvPr/>
        </p:nvSpPr>
        <p:spPr>
          <a:xfrm>
            <a:off x="1802907" y="2185462"/>
            <a:ext cx="4673" cy="825"/>
          </a:xfrm>
          <a:custGeom>
            <a:avLst/>
            <a:gdLst/>
            <a:ahLst/>
            <a:cxnLst/>
            <a:rect l="l" t="t" r="r" b="b"/>
            <a:pathLst>
              <a:path w="4673" h="825">
                <a:moveTo>
                  <a:pt x="4673" y="0"/>
                </a:moveTo>
                <a:lnTo>
                  <a:pt x="0" y="825"/>
                </a:lnTo>
                <a:lnTo>
                  <a:pt x="1066" y="6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7" name="object 2077"/>
          <p:cNvSpPr/>
          <p:nvPr/>
        </p:nvSpPr>
        <p:spPr>
          <a:xfrm>
            <a:off x="1799409" y="2185404"/>
            <a:ext cx="8763" cy="1536"/>
          </a:xfrm>
          <a:custGeom>
            <a:avLst/>
            <a:gdLst/>
            <a:ahLst/>
            <a:cxnLst/>
            <a:rect l="l" t="t" r="r" b="b"/>
            <a:pathLst>
              <a:path w="8762" h="1536">
                <a:moveTo>
                  <a:pt x="0" y="1536"/>
                </a:moveTo>
                <a:lnTo>
                  <a:pt x="876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8" name="object 2078"/>
          <p:cNvSpPr/>
          <p:nvPr/>
        </p:nvSpPr>
        <p:spPr>
          <a:xfrm>
            <a:off x="1782768" y="2188663"/>
            <a:ext cx="6692" cy="1181"/>
          </a:xfrm>
          <a:custGeom>
            <a:avLst/>
            <a:gdLst/>
            <a:ahLst/>
            <a:cxnLst/>
            <a:rect l="l" t="t" r="r" b="b"/>
            <a:pathLst>
              <a:path w="6692" h="1181">
                <a:moveTo>
                  <a:pt x="0" y="1181"/>
                </a:moveTo>
                <a:lnTo>
                  <a:pt x="669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9" name="object 2079"/>
          <p:cNvSpPr/>
          <p:nvPr/>
        </p:nvSpPr>
        <p:spPr>
          <a:xfrm>
            <a:off x="1751681" y="2250426"/>
            <a:ext cx="3136" cy="17881"/>
          </a:xfrm>
          <a:custGeom>
            <a:avLst/>
            <a:gdLst/>
            <a:ahLst/>
            <a:cxnLst/>
            <a:rect l="l" t="t" r="r" b="b"/>
            <a:pathLst>
              <a:path w="3136" h="17881">
                <a:moveTo>
                  <a:pt x="3136" y="17881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0" name="object 2080"/>
          <p:cNvSpPr/>
          <p:nvPr/>
        </p:nvSpPr>
        <p:spPr>
          <a:xfrm>
            <a:off x="1749129" y="2236036"/>
            <a:ext cx="5689" cy="32270"/>
          </a:xfrm>
          <a:custGeom>
            <a:avLst/>
            <a:gdLst/>
            <a:ahLst/>
            <a:cxnLst/>
            <a:rect l="l" t="t" r="r" b="b"/>
            <a:pathLst>
              <a:path w="5689" h="32270">
                <a:moveTo>
                  <a:pt x="5689" y="32270"/>
                </a:moveTo>
                <a:lnTo>
                  <a:pt x="0" y="0"/>
                </a:lnTo>
                <a:lnTo>
                  <a:pt x="2667" y="14922"/>
                </a:lnTo>
                <a:lnTo>
                  <a:pt x="2552" y="143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1" name="object 2081"/>
          <p:cNvSpPr/>
          <p:nvPr/>
        </p:nvSpPr>
        <p:spPr>
          <a:xfrm>
            <a:off x="1777615" y="2230766"/>
            <a:ext cx="5740" cy="32511"/>
          </a:xfrm>
          <a:custGeom>
            <a:avLst/>
            <a:gdLst/>
            <a:ahLst/>
            <a:cxnLst/>
            <a:rect l="l" t="t" r="r" b="b"/>
            <a:pathLst>
              <a:path w="5740" h="32512">
                <a:moveTo>
                  <a:pt x="1244" y="6984"/>
                </a:moveTo>
                <a:lnTo>
                  <a:pt x="2374" y="13436"/>
                </a:lnTo>
                <a:lnTo>
                  <a:pt x="0" y="0"/>
                </a:lnTo>
                <a:lnTo>
                  <a:pt x="5740" y="32511"/>
                </a:lnTo>
                <a:lnTo>
                  <a:pt x="0" y="0"/>
                </a:lnTo>
                <a:lnTo>
                  <a:pt x="2374" y="13436"/>
                </a:lnTo>
                <a:lnTo>
                  <a:pt x="1244" y="698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2" name="object 2082"/>
          <p:cNvSpPr/>
          <p:nvPr/>
        </p:nvSpPr>
        <p:spPr>
          <a:xfrm>
            <a:off x="1749371" y="2237507"/>
            <a:ext cx="2425" cy="13449"/>
          </a:xfrm>
          <a:custGeom>
            <a:avLst/>
            <a:gdLst/>
            <a:ahLst/>
            <a:cxnLst/>
            <a:rect l="l" t="t" r="r" b="b"/>
            <a:pathLst>
              <a:path w="2425" h="13449">
                <a:moveTo>
                  <a:pt x="2425" y="13449"/>
                </a:moveTo>
                <a:lnTo>
                  <a:pt x="1181" y="6705"/>
                </a:lnTo>
                <a:lnTo>
                  <a:pt x="0" y="0"/>
                </a:lnTo>
                <a:lnTo>
                  <a:pt x="2425" y="1344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3" name="object 2083"/>
          <p:cNvSpPr/>
          <p:nvPr/>
        </p:nvSpPr>
        <p:spPr>
          <a:xfrm>
            <a:off x="1772883" y="2203820"/>
            <a:ext cx="5918" cy="33693"/>
          </a:xfrm>
          <a:custGeom>
            <a:avLst/>
            <a:gdLst/>
            <a:ahLst/>
            <a:cxnLst/>
            <a:rect l="l" t="t" r="r" b="b"/>
            <a:pathLst>
              <a:path w="5918" h="33693">
                <a:moveTo>
                  <a:pt x="5918" y="33693"/>
                </a:moveTo>
                <a:lnTo>
                  <a:pt x="0" y="0"/>
                </a:lnTo>
                <a:lnTo>
                  <a:pt x="5918" y="3369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4" name="object 2084"/>
          <p:cNvSpPr/>
          <p:nvPr/>
        </p:nvSpPr>
        <p:spPr>
          <a:xfrm>
            <a:off x="1749131" y="2236040"/>
            <a:ext cx="1422" cy="8166"/>
          </a:xfrm>
          <a:custGeom>
            <a:avLst/>
            <a:gdLst/>
            <a:ahLst/>
            <a:cxnLst/>
            <a:rect l="l" t="t" r="r" b="b"/>
            <a:pathLst>
              <a:path w="1422" h="8166">
                <a:moveTo>
                  <a:pt x="1422" y="8166"/>
                </a:moveTo>
                <a:lnTo>
                  <a:pt x="0" y="0"/>
                </a:lnTo>
                <a:lnTo>
                  <a:pt x="241" y="147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5" name="object 2085"/>
          <p:cNvSpPr/>
          <p:nvPr/>
        </p:nvSpPr>
        <p:spPr>
          <a:xfrm>
            <a:off x="1771698" y="2197070"/>
            <a:ext cx="5918" cy="33693"/>
          </a:xfrm>
          <a:custGeom>
            <a:avLst/>
            <a:gdLst/>
            <a:ahLst/>
            <a:cxnLst/>
            <a:rect l="l" t="t" r="r" b="b"/>
            <a:pathLst>
              <a:path w="5918" h="33693">
                <a:moveTo>
                  <a:pt x="5918" y="33693"/>
                </a:moveTo>
                <a:lnTo>
                  <a:pt x="4737" y="26949"/>
                </a:lnTo>
                <a:lnTo>
                  <a:pt x="5918" y="33693"/>
                </a:lnTo>
                <a:lnTo>
                  <a:pt x="0" y="0"/>
                </a:lnTo>
                <a:lnTo>
                  <a:pt x="3721" y="21374"/>
                </a:lnTo>
                <a:lnTo>
                  <a:pt x="3543" y="2019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6" name="object 2086"/>
          <p:cNvSpPr/>
          <p:nvPr/>
        </p:nvSpPr>
        <p:spPr>
          <a:xfrm>
            <a:off x="1742263" y="2194937"/>
            <a:ext cx="11722" cy="41097"/>
          </a:xfrm>
          <a:custGeom>
            <a:avLst/>
            <a:gdLst/>
            <a:ahLst/>
            <a:cxnLst/>
            <a:rect l="l" t="t" r="r" b="b"/>
            <a:pathLst>
              <a:path w="11722" h="41097">
                <a:moveTo>
                  <a:pt x="10718" y="177"/>
                </a:moveTo>
                <a:lnTo>
                  <a:pt x="11722" y="0"/>
                </a:lnTo>
                <a:lnTo>
                  <a:pt x="114" y="2019"/>
                </a:lnTo>
                <a:lnTo>
                  <a:pt x="6095" y="1003"/>
                </a:lnTo>
                <a:lnTo>
                  <a:pt x="0" y="2070"/>
                </a:lnTo>
                <a:lnTo>
                  <a:pt x="3136" y="19773"/>
                </a:lnTo>
                <a:lnTo>
                  <a:pt x="2374" y="15570"/>
                </a:lnTo>
                <a:lnTo>
                  <a:pt x="6870" y="41097"/>
                </a:lnTo>
                <a:lnTo>
                  <a:pt x="6337" y="3801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7" name="object 2087"/>
          <p:cNvSpPr/>
          <p:nvPr/>
        </p:nvSpPr>
        <p:spPr>
          <a:xfrm>
            <a:off x="1743443" y="2203815"/>
            <a:ext cx="5689" cy="32219"/>
          </a:xfrm>
          <a:custGeom>
            <a:avLst/>
            <a:gdLst/>
            <a:ahLst/>
            <a:cxnLst/>
            <a:rect l="l" t="t" r="r" b="b"/>
            <a:pathLst>
              <a:path w="5689" h="32219">
                <a:moveTo>
                  <a:pt x="5689" y="32219"/>
                </a:moveTo>
                <a:lnTo>
                  <a:pt x="4749" y="26949"/>
                </a:lnTo>
                <a:lnTo>
                  <a:pt x="5689" y="32219"/>
                </a:lnTo>
                <a:lnTo>
                  <a:pt x="4749" y="26949"/>
                </a:lnTo>
                <a:lnTo>
                  <a:pt x="1193" y="6692"/>
                </a:lnTo>
                <a:lnTo>
                  <a:pt x="1955" y="10896"/>
                </a:lnTo>
                <a:lnTo>
                  <a:pt x="0" y="0"/>
                </a:lnTo>
                <a:lnTo>
                  <a:pt x="1193" y="66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8" name="object 2088"/>
          <p:cNvSpPr/>
          <p:nvPr/>
        </p:nvSpPr>
        <p:spPr>
          <a:xfrm>
            <a:off x="1747119" y="2224600"/>
            <a:ext cx="2006" cy="11429"/>
          </a:xfrm>
          <a:custGeom>
            <a:avLst/>
            <a:gdLst/>
            <a:ahLst/>
            <a:cxnLst/>
            <a:rect l="l" t="t" r="r" b="b"/>
            <a:pathLst>
              <a:path w="2006" h="11430">
                <a:moveTo>
                  <a:pt x="177" y="952"/>
                </a:moveTo>
                <a:lnTo>
                  <a:pt x="1066" y="6159"/>
                </a:lnTo>
                <a:lnTo>
                  <a:pt x="0" y="0"/>
                </a:lnTo>
                <a:lnTo>
                  <a:pt x="2006" y="11430"/>
                </a:lnTo>
                <a:lnTo>
                  <a:pt x="1485" y="835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9" name="object 2089"/>
          <p:cNvSpPr/>
          <p:nvPr/>
        </p:nvSpPr>
        <p:spPr>
          <a:xfrm>
            <a:off x="1775251" y="2217268"/>
            <a:ext cx="1181" cy="6743"/>
          </a:xfrm>
          <a:custGeom>
            <a:avLst/>
            <a:gdLst/>
            <a:ahLst/>
            <a:cxnLst/>
            <a:rect l="l" t="t" r="r" b="b"/>
            <a:pathLst>
              <a:path w="1181" h="6743">
                <a:moveTo>
                  <a:pt x="1181" y="6743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0" name="object 2090"/>
          <p:cNvSpPr/>
          <p:nvPr/>
        </p:nvSpPr>
        <p:spPr>
          <a:xfrm>
            <a:off x="1746996" y="2224007"/>
            <a:ext cx="127" cy="596"/>
          </a:xfrm>
          <a:custGeom>
            <a:avLst/>
            <a:gdLst/>
            <a:ahLst/>
            <a:cxnLst/>
            <a:rect l="l" t="t" r="r" b="b"/>
            <a:pathLst>
              <a:path w="126" h="596">
                <a:moveTo>
                  <a:pt x="63" y="241"/>
                </a:moveTo>
                <a:lnTo>
                  <a:pt x="0" y="0"/>
                </a:lnTo>
                <a:lnTo>
                  <a:pt x="126" y="59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1" name="object 2091"/>
          <p:cNvSpPr/>
          <p:nvPr/>
        </p:nvSpPr>
        <p:spPr>
          <a:xfrm>
            <a:off x="1775663" y="2219568"/>
            <a:ext cx="355" cy="2133"/>
          </a:xfrm>
          <a:custGeom>
            <a:avLst/>
            <a:gdLst/>
            <a:ahLst/>
            <a:cxnLst/>
            <a:rect l="l" t="t" r="r" b="b"/>
            <a:pathLst>
              <a:path w="355" h="2133">
                <a:moveTo>
                  <a:pt x="355" y="2133"/>
                </a:moveTo>
                <a:lnTo>
                  <a:pt x="0" y="0"/>
                </a:lnTo>
                <a:lnTo>
                  <a:pt x="355" y="2133"/>
                </a:lnTo>
                <a:lnTo>
                  <a:pt x="114" y="9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2" name="object 2092"/>
          <p:cNvSpPr/>
          <p:nvPr/>
        </p:nvSpPr>
        <p:spPr>
          <a:xfrm>
            <a:off x="1775425" y="2218441"/>
            <a:ext cx="241" cy="1130"/>
          </a:xfrm>
          <a:custGeom>
            <a:avLst/>
            <a:gdLst/>
            <a:ahLst/>
            <a:cxnLst/>
            <a:rect l="l" t="t" r="r" b="b"/>
            <a:pathLst>
              <a:path w="241" h="1130">
                <a:moveTo>
                  <a:pt x="177" y="952"/>
                </a:moveTo>
                <a:lnTo>
                  <a:pt x="0" y="0"/>
                </a:lnTo>
                <a:lnTo>
                  <a:pt x="241" y="113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3" name="object 2093"/>
          <p:cNvSpPr/>
          <p:nvPr/>
        </p:nvSpPr>
        <p:spPr>
          <a:xfrm>
            <a:off x="1746526" y="2221407"/>
            <a:ext cx="419" cy="2070"/>
          </a:xfrm>
          <a:custGeom>
            <a:avLst/>
            <a:gdLst/>
            <a:ahLst/>
            <a:cxnLst/>
            <a:rect l="l" t="t" r="r" b="b"/>
            <a:pathLst>
              <a:path w="419" h="2070">
                <a:moveTo>
                  <a:pt x="0" y="0"/>
                </a:moveTo>
                <a:lnTo>
                  <a:pt x="419" y="2070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4" name="object 2094"/>
          <p:cNvSpPr/>
          <p:nvPr/>
        </p:nvSpPr>
        <p:spPr>
          <a:xfrm>
            <a:off x="1746942" y="2223480"/>
            <a:ext cx="63" cy="533"/>
          </a:xfrm>
          <a:custGeom>
            <a:avLst/>
            <a:gdLst/>
            <a:ahLst/>
            <a:cxnLst/>
            <a:rect l="l" t="t" r="r" b="b"/>
            <a:pathLst>
              <a:path w="63" h="533">
                <a:moveTo>
                  <a:pt x="0" y="0"/>
                </a:moveTo>
                <a:lnTo>
                  <a:pt x="63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5" name="object 2095"/>
          <p:cNvSpPr/>
          <p:nvPr/>
        </p:nvSpPr>
        <p:spPr>
          <a:xfrm>
            <a:off x="1770749" y="2191981"/>
            <a:ext cx="3314" cy="18529"/>
          </a:xfrm>
          <a:custGeom>
            <a:avLst/>
            <a:gdLst/>
            <a:ahLst/>
            <a:cxnLst/>
            <a:rect l="l" t="t" r="r" b="b"/>
            <a:pathLst>
              <a:path w="3314" h="18529">
                <a:moveTo>
                  <a:pt x="3314" y="18529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6" name="object 2096"/>
          <p:cNvSpPr/>
          <p:nvPr/>
        </p:nvSpPr>
        <p:spPr>
          <a:xfrm>
            <a:off x="1770745" y="2191970"/>
            <a:ext cx="2133" cy="11849"/>
          </a:xfrm>
          <a:custGeom>
            <a:avLst/>
            <a:gdLst/>
            <a:ahLst/>
            <a:cxnLst/>
            <a:rect l="l" t="t" r="r" b="b"/>
            <a:pathLst>
              <a:path w="2133" h="11849">
                <a:moveTo>
                  <a:pt x="2133" y="11849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7" name="object 2097"/>
          <p:cNvSpPr/>
          <p:nvPr/>
        </p:nvSpPr>
        <p:spPr>
          <a:xfrm>
            <a:off x="1742257" y="2196947"/>
            <a:ext cx="2374" cy="13563"/>
          </a:xfrm>
          <a:custGeom>
            <a:avLst/>
            <a:gdLst/>
            <a:ahLst/>
            <a:cxnLst/>
            <a:rect l="l" t="t" r="r" b="b"/>
            <a:pathLst>
              <a:path w="2374" h="13563">
                <a:moveTo>
                  <a:pt x="2374" y="13563"/>
                </a:moveTo>
                <a:lnTo>
                  <a:pt x="0" y="63"/>
                </a:lnTo>
                <a:lnTo>
                  <a:pt x="127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8" name="object 2098"/>
          <p:cNvSpPr/>
          <p:nvPr/>
        </p:nvSpPr>
        <p:spPr>
          <a:xfrm>
            <a:off x="1770747" y="2191976"/>
            <a:ext cx="2133" cy="11836"/>
          </a:xfrm>
          <a:custGeom>
            <a:avLst/>
            <a:gdLst/>
            <a:ahLst/>
            <a:cxnLst/>
            <a:rect l="l" t="t" r="r" b="b"/>
            <a:pathLst>
              <a:path w="2133" h="11836">
                <a:moveTo>
                  <a:pt x="0" y="0"/>
                </a:moveTo>
                <a:lnTo>
                  <a:pt x="2133" y="1183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9" name="object 2099"/>
          <p:cNvSpPr/>
          <p:nvPr/>
        </p:nvSpPr>
        <p:spPr>
          <a:xfrm>
            <a:off x="1742267" y="2194930"/>
            <a:ext cx="11722" cy="8890"/>
          </a:xfrm>
          <a:custGeom>
            <a:avLst/>
            <a:gdLst/>
            <a:ahLst/>
            <a:cxnLst/>
            <a:rect l="l" t="t" r="r" b="b"/>
            <a:pathLst>
              <a:path w="11722" h="8889">
                <a:moveTo>
                  <a:pt x="114" y="2019"/>
                </a:moveTo>
                <a:lnTo>
                  <a:pt x="1181" y="8889"/>
                </a:lnTo>
                <a:lnTo>
                  <a:pt x="0" y="2082"/>
                </a:lnTo>
                <a:lnTo>
                  <a:pt x="6095" y="1015"/>
                </a:lnTo>
                <a:lnTo>
                  <a:pt x="114" y="2019"/>
                </a:lnTo>
                <a:lnTo>
                  <a:pt x="11722" y="0"/>
                </a:lnTo>
                <a:lnTo>
                  <a:pt x="10718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0" name="object 2100"/>
          <p:cNvSpPr/>
          <p:nvPr/>
        </p:nvSpPr>
        <p:spPr>
          <a:xfrm>
            <a:off x="1762582" y="2192154"/>
            <a:ext cx="7277" cy="1244"/>
          </a:xfrm>
          <a:custGeom>
            <a:avLst/>
            <a:gdLst/>
            <a:ahLst/>
            <a:cxnLst/>
            <a:rect l="l" t="t" r="r" b="b"/>
            <a:pathLst>
              <a:path w="7277" h="1244">
                <a:moveTo>
                  <a:pt x="7277" y="0"/>
                </a:moveTo>
                <a:lnTo>
                  <a:pt x="0" y="1244"/>
                </a:lnTo>
                <a:lnTo>
                  <a:pt x="4610" y="46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1" name="object 2101"/>
          <p:cNvSpPr/>
          <p:nvPr/>
        </p:nvSpPr>
        <p:spPr>
          <a:xfrm>
            <a:off x="1762693" y="2191974"/>
            <a:ext cx="9004" cy="5092"/>
          </a:xfrm>
          <a:custGeom>
            <a:avLst/>
            <a:gdLst/>
            <a:ahLst/>
            <a:cxnLst/>
            <a:rect l="l" t="t" r="r" b="b"/>
            <a:pathLst>
              <a:path w="9004" h="5092">
                <a:moveTo>
                  <a:pt x="0" y="1422"/>
                </a:moveTo>
                <a:lnTo>
                  <a:pt x="7162" y="177"/>
                </a:lnTo>
                <a:lnTo>
                  <a:pt x="0" y="1422"/>
                </a:lnTo>
                <a:lnTo>
                  <a:pt x="8051" y="0"/>
                </a:lnTo>
                <a:lnTo>
                  <a:pt x="9004" y="50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2" name="object 2102"/>
          <p:cNvSpPr/>
          <p:nvPr/>
        </p:nvSpPr>
        <p:spPr>
          <a:xfrm>
            <a:off x="1762582" y="2192154"/>
            <a:ext cx="7277" cy="1244"/>
          </a:xfrm>
          <a:custGeom>
            <a:avLst/>
            <a:gdLst/>
            <a:ahLst/>
            <a:cxnLst/>
            <a:rect l="l" t="t" r="r" b="b"/>
            <a:pathLst>
              <a:path w="7277" h="1244">
                <a:moveTo>
                  <a:pt x="7277" y="0"/>
                </a:moveTo>
                <a:lnTo>
                  <a:pt x="0" y="1244"/>
                </a:lnTo>
                <a:lnTo>
                  <a:pt x="114" y="124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3" name="object 2103"/>
          <p:cNvSpPr/>
          <p:nvPr/>
        </p:nvSpPr>
        <p:spPr>
          <a:xfrm>
            <a:off x="1759019" y="2193396"/>
            <a:ext cx="3556" cy="660"/>
          </a:xfrm>
          <a:custGeom>
            <a:avLst/>
            <a:gdLst/>
            <a:ahLst/>
            <a:cxnLst/>
            <a:rect l="l" t="t" r="r" b="b"/>
            <a:pathLst>
              <a:path w="3556" h="660">
                <a:moveTo>
                  <a:pt x="3556" y="0"/>
                </a:moveTo>
                <a:lnTo>
                  <a:pt x="0" y="66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4" name="object 2104"/>
          <p:cNvSpPr/>
          <p:nvPr/>
        </p:nvSpPr>
        <p:spPr>
          <a:xfrm>
            <a:off x="1749132" y="2193390"/>
            <a:ext cx="13449" cy="2374"/>
          </a:xfrm>
          <a:custGeom>
            <a:avLst/>
            <a:gdLst/>
            <a:ahLst/>
            <a:cxnLst/>
            <a:rect l="l" t="t" r="r" b="b"/>
            <a:pathLst>
              <a:path w="13449" h="2374">
                <a:moveTo>
                  <a:pt x="0" y="2374"/>
                </a:moveTo>
                <a:lnTo>
                  <a:pt x="13449" y="0"/>
                </a:lnTo>
                <a:lnTo>
                  <a:pt x="9893" y="66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5" name="object 2105"/>
          <p:cNvSpPr/>
          <p:nvPr/>
        </p:nvSpPr>
        <p:spPr>
          <a:xfrm>
            <a:off x="2232000" y="21442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6" name="object 2106"/>
          <p:cNvSpPr/>
          <p:nvPr/>
        </p:nvSpPr>
        <p:spPr>
          <a:xfrm>
            <a:off x="2232000" y="21442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7" name="object 2107"/>
          <p:cNvSpPr/>
          <p:nvPr/>
        </p:nvSpPr>
        <p:spPr>
          <a:xfrm>
            <a:off x="2232000" y="21442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8" name="object 2108"/>
          <p:cNvSpPr/>
          <p:nvPr/>
        </p:nvSpPr>
        <p:spPr>
          <a:xfrm>
            <a:off x="2232000" y="21442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9" name="object 2109"/>
          <p:cNvSpPr/>
          <p:nvPr/>
        </p:nvSpPr>
        <p:spPr>
          <a:xfrm>
            <a:off x="2232000" y="21442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0" name="object 2110"/>
          <p:cNvSpPr/>
          <p:nvPr/>
        </p:nvSpPr>
        <p:spPr>
          <a:xfrm>
            <a:off x="2232000" y="21442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1" name="object 2111"/>
          <p:cNvSpPr/>
          <p:nvPr/>
        </p:nvSpPr>
        <p:spPr>
          <a:xfrm>
            <a:off x="2232000" y="21442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2" name="object 2112"/>
          <p:cNvSpPr/>
          <p:nvPr/>
        </p:nvSpPr>
        <p:spPr>
          <a:xfrm>
            <a:off x="2232000" y="21442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3" name="object 2113"/>
          <p:cNvSpPr/>
          <p:nvPr/>
        </p:nvSpPr>
        <p:spPr>
          <a:xfrm>
            <a:off x="1740314" y="2156618"/>
            <a:ext cx="832789" cy="164388"/>
          </a:xfrm>
          <a:custGeom>
            <a:avLst/>
            <a:gdLst/>
            <a:ahLst/>
            <a:cxnLst/>
            <a:rect l="l" t="t" r="r" b="b"/>
            <a:pathLst>
              <a:path w="832789" h="164388">
                <a:moveTo>
                  <a:pt x="831303" y="9537"/>
                </a:moveTo>
                <a:lnTo>
                  <a:pt x="829589" y="0"/>
                </a:lnTo>
                <a:lnTo>
                  <a:pt x="832789" y="18122"/>
                </a:lnTo>
                <a:lnTo>
                  <a:pt x="3314" y="164388"/>
                </a:lnTo>
                <a:lnTo>
                  <a:pt x="0" y="145376"/>
                </a:lnTo>
                <a:lnTo>
                  <a:pt x="306031" y="9137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4" name="object 2114"/>
          <p:cNvSpPr/>
          <p:nvPr/>
        </p:nvSpPr>
        <p:spPr>
          <a:xfrm>
            <a:off x="1742678" y="2315625"/>
            <a:ext cx="952" cy="5384"/>
          </a:xfrm>
          <a:custGeom>
            <a:avLst/>
            <a:gdLst/>
            <a:ahLst/>
            <a:cxnLst/>
            <a:rect l="l" t="t" r="r" b="b"/>
            <a:pathLst>
              <a:path w="952" h="5384">
                <a:moveTo>
                  <a:pt x="0" y="0"/>
                </a:moveTo>
                <a:lnTo>
                  <a:pt x="952" y="538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5" name="object 2115"/>
          <p:cNvSpPr/>
          <p:nvPr/>
        </p:nvSpPr>
        <p:spPr>
          <a:xfrm>
            <a:off x="1742677" y="2315630"/>
            <a:ext cx="533" cy="2717"/>
          </a:xfrm>
          <a:custGeom>
            <a:avLst/>
            <a:gdLst/>
            <a:ahLst/>
            <a:cxnLst/>
            <a:rect l="l" t="t" r="r" b="b"/>
            <a:pathLst>
              <a:path w="533" h="2717">
                <a:moveTo>
                  <a:pt x="533" y="2717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6" name="object 2116"/>
          <p:cNvSpPr/>
          <p:nvPr/>
        </p:nvSpPr>
        <p:spPr>
          <a:xfrm>
            <a:off x="2263677" y="2155734"/>
            <a:ext cx="306222" cy="53949"/>
          </a:xfrm>
          <a:custGeom>
            <a:avLst/>
            <a:gdLst/>
            <a:ahLst/>
            <a:cxnLst/>
            <a:rect l="l" t="t" r="r" b="b"/>
            <a:pathLst>
              <a:path w="306222" h="53949">
                <a:moveTo>
                  <a:pt x="306222" y="889"/>
                </a:moveTo>
                <a:lnTo>
                  <a:pt x="306108" y="0"/>
                </a:lnTo>
                <a:lnTo>
                  <a:pt x="0" y="5394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7" name="object 2117"/>
          <p:cNvSpPr/>
          <p:nvPr/>
        </p:nvSpPr>
        <p:spPr>
          <a:xfrm>
            <a:off x="2569781" y="2155733"/>
            <a:ext cx="1841" cy="10426"/>
          </a:xfrm>
          <a:custGeom>
            <a:avLst/>
            <a:gdLst/>
            <a:ahLst/>
            <a:cxnLst/>
            <a:rect l="l" t="t" r="r" b="b"/>
            <a:pathLst>
              <a:path w="1841" h="10426">
                <a:moveTo>
                  <a:pt x="0" y="0"/>
                </a:moveTo>
                <a:lnTo>
                  <a:pt x="1841" y="1042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8" name="object 2118"/>
          <p:cNvSpPr/>
          <p:nvPr/>
        </p:nvSpPr>
        <p:spPr>
          <a:xfrm>
            <a:off x="2034687" y="2241184"/>
            <a:ext cx="11658" cy="8648"/>
          </a:xfrm>
          <a:custGeom>
            <a:avLst/>
            <a:gdLst/>
            <a:ahLst/>
            <a:cxnLst/>
            <a:rect l="l" t="t" r="r" b="b"/>
            <a:pathLst>
              <a:path w="11658" h="8648">
                <a:moveTo>
                  <a:pt x="1536" y="8648"/>
                </a:moveTo>
                <a:lnTo>
                  <a:pt x="11658" y="6807"/>
                </a:lnTo>
                <a:lnTo>
                  <a:pt x="1536" y="8648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9" name="object 2119"/>
          <p:cNvSpPr/>
          <p:nvPr/>
        </p:nvSpPr>
        <p:spPr>
          <a:xfrm>
            <a:off x="2263682" y="2207905"/>
            <a:ext cx="10185" cy="1778"/>
          </a:xfrm>
          <a:custGeom>
            <a:avLst/>
            <a:gdLst/>
            <a:ahLst/>
            <a:cxnLst/>
            <a:rect l="l" t="t" r="r" b="b"/>
            <a:pathLst>
              <a:path w="10185" h="1777">
                <a:moveTo>
                  <a:pt x="0" y="1777"/>
                </a:moveTo>
                <a:lnTo>
                  <a:pt x="1018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0" name="object 2120"/>
          <p:cNvSpPr/>
          <p:nvPr/>
        </p:nvSpPr>
        <p:spPr>
          <a:xfrm>
            <a:off x="2263679" y="2199258"/>
            <a:ext cx="10185" cy="10426"/>
          </a:xfrm>
          <a:custGeom>
            <a:avLst/>
            <a:gdLst/>
            <a:ahLst/>
            <a:cxnLst/>
            <a:rect l="l" t="t" r="r" b="b"/>
            <a:pathLst>
              <a:path w="10185" h="10426">
                <a:moveTo>
                  <a:pt x="8648" y="0"/>
                </a:moveTo>
                <a:lnTo>
                  <a:pt x="10185" y="8648"/>
                </a:lnTo>
                <a:lnTo>
                  <a:pt x="0" y="1042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1" name="object 2121"/>
          <p:cNvSpPr/>
          <p:nvPr/>
        </p:nvSpPr>
        <p:spPr>
          <a:xfrm>
            <a:off x="2022788" y="2131867"/>
            <a:ext cx="240893" cy="60045"/>
          </a:xfrm>
          <a:custGeom>
            <a:avLst/>
            <a:gdLst/>
            <a:ahLst/>
            <a:cxnLst/>
            <a:rect l="l" t="t" r="r" b="b"/>
            <a:pathLst>
              <a:path w="240893" h="60045">
                <a:moveTo>
                  <a:pt x="240893" y="18122"/>
                </a:moveTo>
                <a:lnTo>
                  <a:pt x="237693" y="0"/>
                </a:lnTo>
                <a:lnTo>
                  <a:pt x="237223" y="63"/>
                </a:lnTo>
                <a:lnTo>
                  <a:pt x="0" y="41871"/>
                </a:lnTo>
                <a:lnTo>
                  <a:pt x="3187" y="6004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2" name="object 2122"/>
          <p:cNvSpPr/>
          <p:nvPr/>
        </p:nvSpPr>
        <p:spPr>
          <a:xfrm>
            <a:off x="2029004" y="2179717"/>
            <a:ext cx="8521" cy="7277"/>
          </a:xfrm>
          <a:custGeom>
            <a:avLst/>
            <a:gdLst/>
            <a:ahLst/>
            <a:cxnLst/>
            <a:rect l="l" t="t" r="r" b="b"/>
            <a:pathLst>
              <a:path w="8521" h="7277">
                <a:moveTo>
                  <a:pt x="8521" y="0"/>
                </a:moveTo>
                <a:lnTo>
                  <a:pt x="0" y="1536"/>
                </a:lnTo>
                <a:lnTo>
                  <a:pt x="1003" y="72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3" name="object 2123"/>
          <p:cNvSpPr/>
          <p:nvPr/>
        </p:nvSpPr>
        <p:spPr>
          <a:xfrm>
            <a:off x="2015262" y="2129679"/>
            <a:ext cx="7518" cy="44056"/>
          </a:xfrm>
          <a:custGeom>
            <a:avLst/>
            <a:gdLst/>
            <a:ahLst/>
            <a:cxnLst/>
            <a:rect l="l" t="t" r="r" b="b"/>
            <a:pathLst>
              <a:path w="7518" h="44056">
                <a:moveTo>
                  <a:pt x="7518" y="44056"/>
                </a:moveTo>
                <a:lnTo>
                  <a:pt x="0" y="1295"/>
                </a:lnTo>
                <a:lnTo>
                  <a:pt x="7340" y="0"/>
                </a:lnTo>
                <a:lnTo>
                  <a:pt x="3429" y="711"/>
                </a:lnTo>
                <a:lnTo>
                  <a:pt x="7226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4" name="object 2124"/>
          <p:cNvSpPr/>
          <p:nvPr/>
        </p:nvSpPr>
        <p:spPr>
          <a:xfrm>
            <a:off x="2248637" y="2140991"/>
            <a:ext cx="9537" cy="5740"/>
          </a:xfrm>
          <a:custGeom>
            <a:avLst/>
            <a:gdLst/>
            <a:ahLst/>
            <a:cxnLst/>
            <a:rect l="l" t="t" r="r" b="b"/>
            <a:pathLst>
              <a:path w="9537" h="5740">
                <a:moveTo>
                  <a:pt x="9537" y="5740"/>
                </a:moveTo>
                <a:lnTo>
                  <a:pt x="8534" y="0"/>
                </a:lnTo>
                <a:lnTo>
                  <a:pt x="0" y="153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5" name="object 2125"/>
          <p:cNvSpPr/>
          <p:nvPr/>
        </p:nvSpPr>
        <p:spPr>
          <a:xfrm>
            <a:off x="2246566" y="2089056"/>
            <a:ext cx="13919" cy="42811"/>
          </a:xfrm>
          <a:custGeom>
            <a:avLst/>
            <a:gdLst/>
            <a:ahLst/>
            <a:cxnLst/>
            <a:rect l="l" t="t" r="r" b="b"/>
            <a:pathLst>
              <a:path w="13919" h="42811">
                <a:moveTo>
                  <a:pt x="13919" y="42811"/>
                </a:moveTo>
                <a:lnTo>
                  <a:pt x="6337" y="0"/>
                </a:lnTo>
                <a:lnTo>
                  <a:pt x="0" y="1117"/>
                </a:lnTo>
                <a:lnTo>
                  <a:pt x="2552" y="711"/>
                </a:lnTo>
                <a:lnTo>
                  <a:pt x="63" y="111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6" name="object 2126"/>
          <p:cNvSpPr/>
          <p:nvPr/>
        </p:nvSpPr>
        <p:spPr>
          <a:xfrm>
            <a:off x="2051617" y="2089943"/>
            <a:ext cx="196253" cy="34645"/>
          </a:xfrm>
          <a:custGeom>
            <a:avLst/>
            <a:gdLst/>
            <a:ahLst/>
            <a:cxnLst/>
            <a:rect l="l" t="t" r="r" b="b"/>
            <a:pathLst>
              <a:path w="196253" h="34645">
                <a:moveTo>
                  <a:pt x="196253" y="0"/>
                </a:moveTo>
                <a:lnTo>
                  <a:pt x="0" y="34645"/>
                </a:lnTo>
                <a:lnTo>
                  <a:pt x="2133" y="3422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7" name="object 2127"/>
          <p:cNvSpPr/>
          <p:nvPr/>
        </p:nvSpPr>
        <p:spPr>
          <a:xfrm>
            <a:off x="2051626" y="2123404"/>
            <a:ext cx="6743" cy="1181"/>
          </a:xfrm>
          <a:custGeom>
            <a:avLst/>
            <a:gdLst/>
            <a:ahLst/>
            <a:cxnLst/>
            <a:rect l="l" t="t" r="r" b="b"/>
            <a:pathLst>
              <a:path w="6743" h="1181">
                <a:moveTo>
                  <a:pt x="2895" y="647"/>
                </a:moveTo>
                <a:lnTo>
                  <a:pt x="6743" y="0"/>
                </a:lnTo>
                <a:lnTo>
                  <a:pt x="0" y="1181"/>
                </a:lnTo>
                <a:lnTo>
                  <a:pt x="2895" y="6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8" name="object 2128"/>
          <p:cNvSpPr/>
          <p:nvPr/>
        </p:nvSpPr>
        <p:spPr>
          <a:xfrm>
            <a:off x="2051627" y="2121623"/>
            <a:ext cx="16751" cy="2959"/>
          </a:xfrm>
          <a:custGeom>
            <a:avLst/>
            <a:gdLst/>
            <a:ahLst/>
            <a:cxnLst/>
            <a:rect l="l" t="t" r="r" b="b"/>
            <a:pathLst>
              <a:path w="16751" h="2959">
                <a:moveTo>
                  <a:pt x="6743" y="1777"/>
                </a:moveTo>
                <a:lnTo>
                  <a:pt x="0" y="2959"/>
                </a:lnTo>
                <a:lnTo>
                  <a:pt x="1675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9" name="object 2129"/>
          <p:cNvSpPr/>
          <p:nvPr/>
        </p:nvSpPr>
        <p:spPr>
          <a:xfrm>
            <a:off x="2031489" y="2124585"/>
            <a:ext cx="20129" cy="3556"/>
          </a:xfrm>
          <a:custGeom>
            <a:avLst/>
            <a:gdLst/>
            <a:ahLst/>
            <a:cxnLst/>
            <a:rect l="l" t="t" r="r" b="b"/>
            <a:pathLst>
              <a:path w="20129" h="3556">
                <a:moveTo>
                  <a:pt x="12966" y="1244"/>
                </a:moveTo>
                <a:lnTo>
                  <a:pt x="20129" y="0"/>
                </a:lnTo>
                <a:lnTo>
                  <a:pt x="0" y="3555"/>
                </a:lnTo>
                <a:lnTo>
                  <a:pt x="6692" y="2374"/>
                </a:lnTo>
                <a:lnTo>
                  <a:pt x="20129" y="0"/>
                </a:lnTo>
                <a:lnTo>
                  <a:pt x="17995" y="3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0" name="object 2130"/>
          <p:cNvSpPr/>
          <p:nvPr/>
        </p:nvSpPr>
        <p:spPr>
          <a:xfrm>
            <a:off x="2046946" y="2124584"/>
            <a:ext cx="4673" cy="825"/>
          </a:xfrm>
          <a:custGeom>
            <a:avLst/>
            <a:gdLst/>
            <a:ahLst/>
            <a:cxnLst/>
            <a:rect l="l" t="t" r="r" b="b"/>
            <a:pathLst>
              <a:path w="4673" h="825">
                <a:moveTo>
                  <a:pt x="4673" y="0"/>
                </a:moveTo>
                <a:lnTo>
                  <a:pt x="0" y="82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1" name="object 2131"/>
          <p:cNvSpPr/>
          <p:nvPr/>
        </p:nvSpPr>
        <p:spPr>
          <a:xfrm>
            <a:off x="2040191" y="2125770"/>
            <a:ext cx="4737" cy="825"/>
          </a:xfrm>
          <a:custGeom>
            <a:avLst/>
            <a:gdLst/>
            <a:ahLst/>
            <a:cxnLst/>
            <a:rect l="l" t="t" r="r" b="b"/>
            <a:pathLst>
              <a:path w="4737" h="825">
                <a:moveTo>
                  <a:pt x="4737" y="0"/>
                </a:moveTo>
                <a:lnTo>
                  <a:pt x="0" y="82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2" name="object 2132"/>
          <p:cNvSpPr/>
          <p:nvPr/>
        </p:nvSpPr>
        <p:spPr>
          <a:xfrm>
            <a:off x="2022599" y="2126954"/>
            <a:ext cx="15341" cy="2717"/>
          </a:xfrm>
          <a:custGeom>
            <a:avLst/>
            <a:gdLst/>
            <a:ahLst/>
            <a:cxnLst/>
            <a:rect l="l" t="t" r="r" b="b"/>
            <a:pathLst>
              <a:path w="15341" h="2717">
                <a:moveTo>
                  <a:pt x="15341" y="0"/>
                </a:moveTo>
                <a:lnTo>
                  <a:pt x="7226" y="1485"/>
                </a:lnTo>
                <a:lnTo>
                  <a:pt x="8889" y="1181"/>
                </a:lnTo>
                <a:lnTo>
                  <a:pt x="0" y="2717"/>
                </a:lnTo>
                <a:lnTo>
                  <a:pt x="1130" y="25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3" name="object 2133"/>
          <p:cNvSpPr/>
          <p:nvPr/>
        </p:nvSpPr>
        <p:spPr>
          <a:xfrm>
            <a:off x="2025683" y="2128434"/>
            <a:ext cx="4025" cy="711"/>
          </a:xfrm>
          <a:custGeom>
            <a:avLst/>
            <a:gdLst/>
            <a:ahLst/>
            <a:cxnLst/>
            <a:rect l="l" t="t" r="r" b="b"/>
            <a:pathLst>
              <a:path w="4025" h="711">
                <a:moveTo>
                  <a:pt x="4025" y="0"/>
                </a:moveTo>
                <a:lnTo>
                  <a:pt x="0" y="71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4" name="object 2134"/>
          <p:cNvSpPr/>
          <p:nvPr/>
        </p:nvSpPr>
        <p:spPr>
          <a:xfrm>
            <a:off x="2084842" y="2117123"/>
            <a:ext cx="8826" cy="1600"/>
          </a:xfrm>
          <a:custGeom>
            <a:avLst/>
            <a:gdLst/>
            <a:ahLst/>
            <a:cxnLst/>
            <a:rect l="l" t="t" r="r" b="b"/>
            <a:pathLst>
              <a:path w="8826" h="1600">
                <a:moveTo>
                  <a:pt x="0" y="1600"/>
                </a:moveTo>
                <a:lnTo>
                  <a:pt x="8826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5" name="object 2135"/>
          <p:cNvSpPr/>
          <p:nvPr/>
        </p:nvSpPr>
        <p:spPr>
          <a:xfrm>
            <a:off x="2085611" y="2118366"/>
            <a:ext cx="1181" cy="177"/>
          </a:xfrm>
          <a:custGeom>
            <a:avLst/>
            <a:gdLst/>
            <a:ahLst/>
            <a:cxnLst/>
            <a:rect l="l" t="t" r="r" b="b"/>
            <a:pathLst>
              <a:path w="1181" h="177">
                <a:moveTo>
                  <a:pt x="0" y="177"/>
                </a:moveTo>
                <a:lnTo>
                  <a:pt x="118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6" name="object 2136"/>
          <p:cNvSpPr/>
          <p:nvPr/>
        </p:nvSpPr>
        <p:spPr>
          <a:xfrm>
            <a:off x="2074360" y="2118666"/>
            <a:ext cx="10896" cy="1892"/>
          </a:xfrm>
          <a:custGeom>
            <a:avLst/>
            <a:gdLst/>
            <a:ahLst/>
            <a:cxnLst/>
            <a:rect l="l" t="t" r="r" b="b"/>
            <a:pathLst>
              <a:path w="10896" h="1892">
                <a:moveTo>
                  <a:pt x="0" y="1892"/>
                </a:moveTo>
                <a:lnTo>
                  <a:pt x="10896" y="0"/>
                </a:lnTo>
                <a:lnTo>
                  <a:pt x="4140" y="1181"/>
                </a:lnTo>
                <a:lnTo>
                  <a:pt x="10896" y="0"/>
                </a:lnTo>
                <a:lnTo>
                  <a:pt x="4140" y="1181"/>
                </a:lnTo>
                <a:lnTo>
                  <a:pt x="7048" y="6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7" name="object 2137"/>
          <p:cNvSpPr/>
          <p:nvPr/>
        </p:nvSpPr>
        <p:spPr>
          <a:xfrm>
            <a:off x="2083360" y="2118664"/>
            <a:ext cx="1892" cy="292"/>
          </a:xfrm>
          <a:custGeom>
            <a:avLst/>
            <a:gdLst/>
            <a:ahLst/>
            <a:cxnLst/>
            <a:rect l="l" t="t" r="r" b="b"/>
            <a:pathLst>
              <a:path w="1892" h="292">
                <a:moveTo>
                  <a:pt x="1600" y="0"/>
                </a:moveTo>
                <a:lnTo>
                  <a:pt x="1892" y="0"/>
                </a:lnTo>
                <a:lnTo>
                  <a:pt x="0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8" name="object 2138"/>
          <p:cNvSpPr/>
          <p:nvPr/>
        </p:nvSpPr>
        <p:spPr>
          <a:xfrm>
            <a:off x="2060855" y="2122216"/>
            <a:ext cx="4203" cy="711"/>
          </a:xfrm>
          <a:custGeom>
            <a:avLst/>
            <a:gdLst/>
            <a:ahLst/>
            <a:cxnLst/>
            <a:rect l="l" t="t" r="r" b="b"/>
            <a:pathLst>
              <a:path w="4203" h="711">
                <a:moveTo>
                  <a:pt x="3200" y="177"/>
                </a:moveTo>
                <a:lnTo>
                  <a:pt x="4203" y="0"/>
                </a:lnTo>
                <a:lnTo>
                  <a:pt x="0" y="71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9" name="object 2139"/>
          <p:cNvSpPr/>
          <p:nvPr/>
        </p:nvSpPr>
        <p:spPr>
          <a:xfrm>
            <a:off x="2125587" y="2104454"/>
            <a:ext cx="40144" cy="7048"/>
          </a:xfrm>
          <a:custGeom>
            <a:avLst/>
            <a:gdLst/>
            <a:ahLst/>
            <a:cxnLst/>
            <a:rect l="l" t="t" r="r" b="b"/>
            <a:pathLst>
              <a:path w="40144" h="7048">
                <a:moveTo>
                  <a:pt x="37363" y="469"/>
                </a:moveTo>
                <a:lnTo>
                  <a:pt x="40144" y="0"/>
                </a:lnTo>
                <a:lnTo>
                  <a:pt x="0" y="7048"/>
                </a:lnTo>
                <a:lnTo>
                  <a:pt x="6692" y="5854"/>
                </a:lnTo>
                <a:lnTo>
                  <a:pt x="0" y="7048"/>
                </a:lnTo>
                <a:lnTo>
                  <a:pt x="1181" y="68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0" name="object 2140"/>
          <p:cNvSpPr/>
          <p:nvPr/>
        </p:nvSpPr>
        <p:spPr>
          <a:xfrm>
            <a:off x="2118840" y="2111493"/>
            <a:ext cx="6743" cy="1193"/>
          </a:xfrm>
          <a:custGeom>
            <a:avLst/>
            <a:gdLst/>
            <a:ahLst/>
            <a:cxnLst/>
            <a:rect l="l" t="t" r="r" b="b"/>
            <a:pathLst>
              <a:path w="6743" h="1193">
                <a:moveTo>
                  <a:pt x="1473" y="952"/>
                </a:moveTo>
                <a:lnTo>
                  <a:pt x="6743" y="0"/>
                </a:lnTo>
                <a:lnTo>
                  <a:pt x="0" y="1193"/>
                </a:lnTo>
                <a:lnTo>
                  <a:pt x="3314" y="66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1" name="object 2141"/>
          <p:cNvSpPr/>
          <p:nvPr/>
        </p:nvSpPr>
        <p:spPr>
          <a:xfrm>
            <a:off x="2125289" y="2111556"/>
            <a:ext cx="177" cy="0"/>
          </a:xfrm>
          <a:custGeom>
            <a:avLst/>
            <a:gdLst/>
            <a:ahLst/>
            <a:cxnLst/>
            <a:rect l="l" t="t" r="r" b="b"/>
            <a:pathLst>
              <a:path w="177">
                <a:moveTo>
                  <a:pt x="0" y="0"/>
                </a:moveTo>
                <a:lnTo>
                  <a:pt x="177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2" name="object 2142"/>
          <p:cNvSpPr/>
          <p:nvPr/>
        </p:nvSpPr>
        <p:spPr>
          <a:xfrm>
            <a:off x="2120491" y="2111493"/>
            <a:ext cx="5092" cy="952"/>
          </a:xfrm>
          <a:custGeom>
            <a:avLst/>
            <a:gdLst/>
            <a:ahLst/>
            <a:cxnLst/>
            <a:rect l="l" t="t" r="r" b="b"/>
            <a:pathLst>
              <a:path w="5092" h="952">
                <a:moveTo>
                  <a:pt x="0" y="952"/>
                </a:moveTo>
                <a:lnTo>
                  <a:pt x="509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3" name="object 2143"/>
          <p:cNvSpPr/>
          <p:nvPr/>
        </p:nvSpPr>
        <p:spPr>
          <a:xfrm>
            <a:off x="2116221" y="2112679"/>
            <a:ext cx="2616" cy="482"/>
          </a:xfrm>
          <a:custGeom>
            <a:avLst/>
            <a:gdLst/>
            <a:ahLst/>
            <a:cxnLst/>
            <a:rect l="l" t="t" r="r" b="b"/>
            <a:pathLst>
              <a:path w="2616" h="482">
                <a:moveTo>
                  <a:pt x="2552" y="63"/>
                </a:moveTo>
                <a:lnTo>
                  <a:pt x="2616" y="0"/>
                </a:lnTo>
                <a:lnTo>
                  <a:pt x="0" y="48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4" name="object 2144"/>
          <p:cNvSpPr/>
          <p:nvPr/>
        </p:nvSpPr>
        <p:spPr>
          <a:xfrm>
            <a:off x="2172606" y="2103088"/>
            <a:ext cx="825" cy="127"/>
          </a:xfrm>
          <a:custGeom>
            <a:avLst/>
            <a:gdLst/>
            <a:ahLst/>
            <a:cxnLst/>
            <a:rect l="l" t="t" r="r" b="b"/>
            <a:pathLst>
              <a:path w="825" h="126">
                <a:moveTo>
                  <a:pt x="825" y="0"/>
                </a:moveTo>
                <a:lnTo>
                  <a:pt x="0" y="127"/>
                </a:lnTo>
                <a:lnTo>
                  <a:pt x="76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5" name="object 2145"/>
          <p:cNvSpPr/>
          <p:nvPr/>
        </p:nvSpPr>
        <p:spPr>
          <a:xfrm>
            <a:off x="2165911" y="2103208"/>
            <a:ext cx="6692" cy="1181"/>
          </a:xfrm>
          <a:custGeom>
            <a:avLst/>
            <a:gdLst/>
            <a:ahLst/>
            <a:cxnLst/>
            <a:rect l="l" t="t" r="r" b="b"/>
            <a:pathLst>
              <a:path w="6692" h="1181">
                <a:moveTo>
                  <a:pt x="6692" y="0"/>
                </a:moveTo>
                <a:lnTo>
                  <a:pt x="0" y="1181"/>
                </a:lnTo>
                <a:lnTo>
                  <a:pt x="4495" y="4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6" name="object 2146"/>
          <p:cNvSpPr/>
          <p:nvPr/>
        </p:nvSpPr>
        <p:spPr>
          <a:xfrm>
            <a:off x="2165918" y="2103271"/>
            <a:ext cx="6629" cy="1117"/>
          </a:xfrm>
          <a:custGeom>
            <a:avLst/>
            <a:gdLst/>
            <a:ahLst/>
            <a:cxnLst/>
            <a:rect l="l" t="t" r="r" b="b"/>
            <a:pathLst>
              <a:path w="6629" h="1117">
                <a:moveTo>
                  <a:pt x="2895" y="647"/>
                </a:moveTo>
                <a:lnTo>
                  <a:pt x="0" y="1117"/>
                </a:lnTo>
                <a:lnTo>
                  <a:pt x="6629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7" name="object 2147"/>
          <p:cNvSpPr/>
          <p:nvPr/>
        </p:nvSpPr>
        <p:spPr>
          <a:xfrm>
            <a:off x="2165733" y="2104387"/>
            <a:ext cx="177" cy="63"/>
          </a:xfrm>
          <a:custGeom>
            <a:avLst/>
            <a:gdLst/>
            <a:ahLst/>
            <a:cxnLst/>
            <a:rect l="l" t="t" r="r" b="b"/>
            <a:pathLst>
              <a:path w="177" h="63">
                <a:moveTo>
                  <a:pt x="0" y="63"/>
                </a:moveTo>
                <a:lnTo>
                  <a:pt x="177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8" name="object 2148"/>
          <p:cNvSpPr/>
          <p:nvPr/>
        </p:nvSpPr>
        <p:spPr>
          <a:xfrm>
            <a:off x="2158093" y="2105576"/>
            <a:ext cx="1066" cy="241"/>
          </a:xfrm>
          <a:custGeom>
            <a:avLst/>
            <a:gdLst/>
            <a:ahLst/>
            <a:cxnLst/>
            <a:rect l="l" t="t" r="r" b="b"/>
            <a:pathLst>
              <a:path w="1066" h="241">
                <a:moveTo>
                  <a:pt x="1066" y="0"/>
                </a:moveTo>
                <a:lnTo>
                  <a:pt x="0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9" name="object 2149"/>
          <p:cNvSpPr/>
          <p:nvPr/>
        </p:nvSpPr>
        <p:spPr>
          <a:xfrm>
            <a:off x="2139613" y="2108655"/>
            <a:ext cx="2197" cy="419"/>
          </a:xfrm>
          <a:custGeom>
            <a:avLst/>
            <a:gdLst/>
            <a:ahLst/>
            <a:cxnLst/>
            <a:rect l="l" t="t" r="r" b="b"/>
            <a:pathLst>
              <a:path w="2197" h="419">
                <a:moveTo>
                  <a:pt x="2197" y="0"/>
                </a:moveTo>
                <a:lnTo>
                  <a:pt x="0" y="4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0" name="object 2150"/>
          <p:cNvSpPr/>
          <p:nvPr/>
        </p:nvSpPr>
        <p:spPr>
          <a:xfrm>
            <a:off x="2139030" y="2108774"/>
            <a:ext cx="2311" cy="355"/>
          </a:xfrm>
          <a:custGeom>
            <a:avLst/>
            <a:gdLst/>
            <a:ahLst/>
            <a:cxnLst/>
            <a:rect l="l" t="t" r="r" b="b"/>
            <a:pathLst>
              <a:path w="2311" h="355">
                <a:moveTo>
                  <a:pt x="1003" y="177"/>
                </a:moveTo>
                <a:lnTo>
                  <a:pt x="0" y="355"/>
                </a:lnTo>
                <a:lnTo>
                  <a:pt x="231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1" name="object 2151"/>
          <p:cNvSpPr/>
          <p:nvPr/>
        </p:nvSpPr>
        <p:spPr>
          <a:xfrm>
            <a:off x="2137723" y="2109128"/>
            <a:ext cx="1308" cy="241"/>
          </a:xfrm>
          <a:custGeom>
            <a:avLst/>
            <a:gdLst/>
            <a:ahLst/>
            <a:cxnLst/>
            <a:rect l="l" t="t" r="r" b="b"/>
            <a:pathLst>
              <a:path w="1308" h="241">
                <a:moveTo>
                  <a:pt x="533" y="177"/>
                </a:moveTo>
                <a:lnTo>
                  <a:pt x="1308" y="0"/>
                </a:lnTo>
                <a:lnTo>
                  <a:pt x="0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2" name="object 2152"/>
          <p:cNvSpPr/>
          <p:nvPr/>
        </p:nvSpPr>
        <p:spPr>
          <a:xfrm>
            <a:off x="2199425" y="2098469"/>
            <a:ext cx="241" cy="0"/>
          </a:xfrm>
          <a:custGeom>
            <a:avLst/>
            <a:gdLst/>
            <a:ahLst/>
            <a:cxnLst/>
            <a:rect l="l" t="t" r="r" b="b"/>
            <a:pathLst>
              <a:path w="241">
                <a:moveTo>
                  <a:pt x="241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3" name="object 2153"/>
          <p:cNvSpPr/>
          <p:nvPr/>
        </p:nvSpPr>
        <p:spPr>
          <a:xfrm>
            <a:off x="2183617" y="2101071"/>
            <a:ext cx="1308" cy="241"/>
          </a:xfrm>
          <a:custGeom>
            <a:avLst/>
            <a:gdLst/>
            <a:ahLst/>
            <a:cxnLst/>
            <a:rect l="l" t="t" r="r" b="b"/>
            <a:pathLst>
              <a:path w="1308" h="241">
                <a:moveTo>
                  <a:pt x="0" y="241"/>
                </a:moveTo>
                <a:lnTo>
                  <a:pt x="1308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4" name="object 2154"/>
          <p:cNvSpPr/>
          <p:nvPr/>
        </p:nvSpPr>
        <p:spPr>
          <a:xfrm>
            <a:off x="2239817" y="2090178"/>
            <a:ext cx="6807" cy="1181"/>
          </a:xfrm>
          <a:custGeom>
            <a:avLst/>
            <a:gdLst/>
            <a:ahLst/>
            <a:cxnLst/>
            <a:rect l="l" t="t" r="r" b="b"/>
            <a:pathLst>
              <a:path w="6807" h="1181">
                <a:moveTo>
                  <a:pt x="2603" y="711"/>
                </a:moveTo>
                <a:lnTo>
                  <a:pt x="4318" y="419"/>
                </a:lnTo>
                <a:lnTo>
                  <a:pt x="0" y="1181"/>
                </a:lnTo>
                <a:lnTo>
                  <a:pt x="6807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5" name="object 2155"/>
          <p:cNvSpPr/>
          <p:nvPr/>
        </p:nvSpPr>
        <p:spPr>
          <a:xfrm>
            <a:off x="2236857" y="2091363"/>
            <a:ext cx="2959" cy="533"/>
          </a:xfrm>
          <a:custGeom>
            <a:avLst/>
            <a:gdLst/>
            <a:ahLst/>
            <a:cxnLst/>
            <a:rect l="l" t="t" r="r" b="b"/>
            <a:pathLst>
              <a:path w="2959" h="533">
                <a:moveTo>
                  <a:pt x="2959" y="0"/>
                </a:moveTo>
                <a:lnTo>
                  <a:pt x="0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6" name="object 2156"/>
          <p:cNvSpPr/>
          <p:nvPr/>
        </p:nvSpPr>
        <p:spPr>
          <a:xfrm>
            <a:off x="2224479" y="2093968"/>
            <a:ext cx="711" cy="114"/>
          </a:xfrm>
          <a:custGeom>
            <a:avLst/>
            <a:gdLst/>
            <a:ahLst/>
            <a:cxnLst/>
            <a:rect l="l" t="t" r="r" b="b"/>
            <a:pathLst>
              <a:path w="711" h="114">
                <a:moveTo>
                  <a:pt x="711" y="0"/>
                </a:moveTo>
                <a:lnTo>
                  <a:pt x="0" y="1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7" name="object 2157"/>
          <p:cNvSpPr/>
          <p:nvPr/>
        </p:nvSpPr>
        <p:spPr>
          <a:xfrm>
            <a:off x="1789515" y="2166392"/>
            <a:ext cx="63665" cy="126911"/>
          </a:xfrm>
          <a:custGeom>
            <a:avLst/>
            <a:gdLst/>
            <a:ahLst/>
            <a:cxnLst/>
            <a:rect l="l" t="t" r="r" b="b"/>
            <a:pathLst>
              <a:path w="63665" h="126911">
                <a:moveTo>
                  <a:pt x="21856" y="533"/>
                </a:moveTo>
                <a:lnTo>
                  <a:pt x="20142" y="825"/>
                </a:lnTo>
                <a:lnTo>
                  <a:pt x="24879" y="0"/>
                </a:lnTo>
                <a:lnTo>
                  <a:pt x="49034" y="32512"/>
                </a:lnTo>
                <a:lnTo>
                  <a:pt x="63665" y="115709"/>
                </a:lnTo>
                <a:lnTo>
                  <a:pt x="0" y="12691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8" name="object 2158"/>
          <p:cNvSpPr/>
          <p:nvPr/>
        </p:nvSpPr>
        <p:spPr>
          <a:xfrm>
            <a:off x="1753222" y="2175216"/>
            <a:ext cx="11188" cy="19837"/>
          </a:xfrm>
          <a:custGeom>
            <a:avLst/>
            <a:gdLst/>
            <a:ahLst/>
            <a:cxnLst/>
            <a:rect l="l" t="t" r="r" b="b"/>
            <a:pathLst>
              <a:path w="11188" h="19837">
                <a:moveTo>
                  <a:pt x="11188" y="0"/>
                </a:moveTo>
                <a:lnTo>
                  <a:pt x="1778" y="1663"/>
                </a:lnTo>
                <a:lnTo>
                  <a:pt x="0" y="1983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9" name="object 2159"/>
          <p:cNvSpPr/>
          <p:nvPr/>
        </p:nvSpPr>
        <p:spPr>
          <a:xfrm>
            <a:off x="1789463" y="2170539"/>
            <a:ext cx="1358" cy="241"/>
          </a:xfrm>
          <a:custGeom>
            <a:avLst/>
            <a:gdLst/>
            <a:ahLst/>
            <a:cxnLst/>
            <a:rect l="l" t="t" r="r" b="b"/>
            <a:pathLst>
              <a:path w="1358" h="241">
                <a:moveTo>
                  <a:pt x="1358" y="0"/>
                </a:moveTo>
                <a:lnTo>
                  <a:pt x="0" y="241"/>
                </a:lnTo>
                <a:lnTo>
                  <a:pt x="711" y="1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0" name="object 2160"/>
          <p:cNvSpPr/>
          <p:nvPr/>
        </p:nvSpPr>
        <p:spPr>
          <a:xfrm>
            <a:off x="1784723" y="2170775"/>
            <a:ext cx="4737" cy="825"/>
          </a:xfrm>
          <a:custGeom>
            <a:avLst/>
            <a:gdLst/>
            <a:ahLst/>
            <a:cxnLst/>
            <a:rect l="l" t="t" r="r" b="b"/>
            <a:pathLst>
              <a:path w="4737" h="825">
                <a:moveTo>
                  <a:pt x="4737" y="0"/>
                </a:moveTo>
                <a:lnTo>
                  <a:pt x="0" y="825"/>
                </a:lnTo>
                <a:lnTo>
                  <a:pt x="2019" y="46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1" name="object 2161"/>
          <p:cNvSpPr/>
          <p:nvPr/>
        </p:nvSpPr>
        <p:spPr>
          <a:xfrm>
            <a:off x="1784725" y="2169472"/>
            <a:ext cx="12255" cy="2133"/>
          </a:xfrm>
          <a:custGeom>
            <a:avLst/>
            <a:gdLst/>
            <a:ahLst/>
            <a:cxnLst/>
            <a:rect l="l" t="t" r="r" b="b"/>
            <a:pathLst>
              <a:path w="12255" h="2133">
                <a:moveTo>
                  <a:pt x="12255" y="0"/>
                </a:moveTo>
                <a:lnTo>
                  <a:pt x="0" y="2133"/>
                </a:lnTo>
                <a:lnTo>
                  <a:pt x="2006" y="177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2" name="object 2162"/>
          <p:cNvSpPr/>
          <p:nvPr/>
        </p:nvSpPr>
        <p:spPr>
          <a:xfrm>
            <a:off x="1789460" y="2170543"/>
            <a:ext cx="1358" cy="228"/>
          </a:xfrm>
          <a:custGeom>
            <a:avLst/>
            <a:gdLst/>
            <a:ahLst/>
            <a:cxnLst/>
            <a:rect l="l" t="t" r="r" b="b"/>
            <a:pathLst>
              <a:path w="1358" h="228">
                <a:moveTo>
                  <a:pt x="711" y="114"/>
                </a:moveTo>
                <a:lnTo>
                  <a:pt x="0" y="228"/>
                </a:lnTo>
                <a:lnTo>
                  <a:pt x="1358" y="0"/>
                </a:lnTo>
                <a:lnTo>
                  <a:pt x="0" y="228"/>
                </a:lnTo>
                <a:lnTo>
                  <a:pt x="711" y="1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3" name="object 2163"/>
          <p:cNvSpPr/>
          <p:nvPr/>
        </p:nvSpPr>
        <p:spPr>
          <a:xfrm>
            <a:off x="1780524" y="2171600"/>
            <a:ext cx="4203" cy="774"/>
          </a:xfrm>
          <a:custGeom>
            <a:avLst/>
            <a:gdLst/>
            <a:ahLst/>
            <a:cxnLst/>
            <a:rect l="l" t="t" r="r" b="b"/>
            <a:pathLst>
              <a:path w="4203" h="774">
                <a:moveTo>
                  <a:pt x="3073" y="241"/>
                </a:moveTo>
                <a:lnTo>
                  <a:pt x="4203" y="0"/>
                </a:lnTo>
                <a:lnTo>
                  <a:pt x="0" y="77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4" name="object 2164"/>
          <p:cNvSpPr/>
          <p:nvPr/>
        </p:nvSpPr>
        <p:spPr>
          <a:xfrm>
            <a:off x="1783598" y="2171245"/>
            <a:ext cx="3136" cy="596"/>
          </a:xfrm>
          <a:custGeom>
            <a:avLst/>
            <a:gdLst/>
            <a:ahLst/>
            <a:cxnLst/>
            <a:rect l="l" t="t" r="r" b="b"/>
            <a:pathLst>
              <a:path w="3136" h="596">
                <a:moveTo>
                  <a:pt x="0" y="596"/>
                </a:moveTo>
                <a:lnTo>
                  <a:pt x="3136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5" name="object 2165"/>
          <p:cNvSpPr/>
          <p:nvPr/>
        </p:nvSpPr>
        <p:spPr>
          <a:xfrm>
            <a:off x="1783598" y="2171600"/>
            <a:ext cx="1130" cy="241"/>
          </a:xfrm>
          <a:custGeom>
            <a:avLst/>
            <a:gdLst/>
            <a:ahLst/>
            <a:cxnLst/>
            <a:rect l="l" t="t" r="r" b="b"/>
            <a:pathLst>
              <a:path w="1130" h="241">
                <a:moveTo>
                  <a:pt x="0" y="241"/>
                </a:moveTo>
                <a:lnTo>
                  <a:pt x="1130" y="0"/>
                </a:lnTo>
                <a:lnTo>
                  <a:pt x="533" y="1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6" name="object 2166"/>
          <p:cNvSpPr/>
          <p:nvPr/>
        </p:nvSpPr>
        <p:spPr>
          <a:xfrm>
            <a:off x="1761982" y="2167224"/>
            <a:ext cx="47675" cy="8407"/>
          </a:xfrm>
          <a:custGeom>
            <a:avLst/>
            <a:gdLst/>
            <a:ahLst/>
            <a:cxnLst/>
            <a:rect l="l" t="t" r="r" b="b"/>
            <a:pathLst>
              <a:path w="47675" h="8407">
                <a:moveTo>
                  <a:pt x="0" y="8407"/>
                </a:moveTo>
                <a:lnTo>
                  <a:pt x="47675" y="0"/>
                </a:lnTo>
                <a:lnTo>
                  <a:pt x="42100" y="100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7" name="object 2167"/>
          <p:cNvSpPr/>
          <p:nvPr/>
        </p:nvSpPr>
        <p:spPr>
          <a:xfrm>
            <a:off x="1787678" y="2170951"/>
            <a:ext cx="952" cy="177"/>
          </a:xfrm>
          <a:custGeom>
            <a:avLst/>
            <a:gdLst/>
            <a:ahLst/>
            <a:cxnLst/>
            <a:rect l="l" t="t" r="r" b="b"/>
            <a:pathLst>
              <a:path w="952" h="177">
                <a:moveTo>
                  <a:pt x="952" y="0"/>
                </a:moveTo>
                <a:lnTo>
                  <a:pt x="0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8" name="object 2168"/>
          <p:cNvSpPr/>
          <p:nvPr/>
        </p:nvSpPr>
        <p:spPr>
          <a:xfrm>
            <a:off x="1787682" y="2170775"/>
            <a:ext cx="1778" cy="355"/>
          </a:xfrm>
          <a:custGeom>
            <a:avLst/>
            <a:gdLst/>
            <a:ahLst/>
            <a:cxnLst/>
            <a:rect l="l" t="t" r="r" b="b"/>
            <a:pathLst>
              <a:path w="1777" h="355">
                <a:moveTo>
                  <a:pt x="1777" y="0"/>
                </a:moveTo>
                <a:lnTo>
                  <a:pt x="0" y="355"/>
                </a:lnTo>
                <a:lnTo>
                  <a:pt x="952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9" name="object 2169"/>
          <p:cNvSpPr/>
          <p:nvPr/>
        </p:nvSpPr>
        <p:spPr>
          <a:xfrm>
            <a:off x="1784127" y="2171131"/>
            <a:ext cx="3556" cy="596"/>
          </a:xfrm>
          <a:custGeom>
            <a:avLst/>
            <a:gdLst/>
            <a:ahLst/>
            <a:cxnLst/>
            <a:rect l="l" t="t" r="r" b="b"/>
            <a:pathLst>
              <a:path w="3556" h="596">
                <a:moveTo>
                  <a:pt x="3556" y="0"/>
                </a:moveTo>
                <a:lnTo>
                  <a:pt x="0" y="59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0" name="object 2170"/>
          <p:cNvSpPr/>
          <p:nvPr/>
        </p:nvSpPr>
        <p:spPr>
          <a:xfrm>
            <a:off x="1784718" y="2171247"/>
            <a:ext cx="2019" cy="355"/>
          </a:xfrm>
          <a:custGeom>
            <a:avLst/>
            <a:gdLst/>
            <a:ahLst/>
            <a:cxnLst/>
            <a:rect l="l" t="t" r="r" b="b"/>
            <a:pathLst>
              <a:path w="2019" h="355">
                <a:moveTo>
                  <a:pt x="952" y="177"/>
                </a:moveTo>
                <a:lnTo>
                  <a:pt x="0" y="355"/>
                </a:lnTo>
                <a:lnTo>
                  <a:pt x="2019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1" name="object 2171"/>
          <p:cNvSpPr/>
          <p:nvPr/>
        </p:nvSpPr>
        <p:spPr>
          <a:xfrm>
            <a:off x="1780518" y="2170774"/>
            <a:ext cx="8940" cy="1600"/>
          </a:xfrm>
          <a:custGeom>
            <a:avLst/>
            <a:gdLst/>
            <a:ahLst/>
            <a:cxnLst/>
            <a:rect l="l" t="t" r="r" b="b"/>
            <a:pathLst>
              <a:path w="8940" h="1600">
                <a:moveTo>
                  <a:pt x="0" y="1600"/>
                </a:moveTo>
                <a:lnTo>
                  <a:pt x="894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2" name="object 2172"/>
          <p:cNvSpPr/>
          <p:nvPr/>
        </p:nvSpPr>
        <p:spPr>
          <a:xfrm>
            <a:off x="1783596" y="2171608"/>
            <a:ext cx="1130" cy="241"/>
          </a:xfrm>
          <a:custGeom>
            <a:avLst/>
            <a:gdLst/>
            <a:ahLst/>
            <a:cxnLst/>
            <a:rect l="l" t="t" r="r" b="b"/>
            <a:pathLst>
              <a:path w="1130" h="241">
                <a:moveTo>
                  <a:pt x="533" y="114"/>
                </a:moveTo>
                <a:lnTo>
                  <a:pt x="1130" y="0"/>
                </a:lnTo>
                <a:lnTo>
                  <a:pt x="0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3" name="object 2173"/>
          <p:cNvSpPr/>
          <p:nvPr/>
        </p:nvSpPr>
        <p:spPr>
          <a:xfrm>
            <a:off x="1780514" y="2171425"/>
            <a:ext cx="5156" cy="952"/>
          </a:xfrm>
          <a:custGeom>
            <a:avLst/>
            <a:gdLst/>
            <a:ahLst/>
            <a:cxnLst/>
            <a:rect l="l" t="t" r="r" b="b"/>
            <a:pathLst>
              <a:path w="5156" h="952">
                <a:moveTo>
                  <a:pt x="5156" y="0"/>
                </a:moveTo>
                <a:lnTo>
                  <a:pt x="0" y="9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4" name="object 2174"/>
          <p:cNvSpPr/>
          <p:nvPr/>
        </p:nvSpPr>
        <p:spPr>
          <a:xfrm>
            <a:off x="1787683" y="2170953"/>
            <a:ext cx="952" cy="177"/>
          </a:xfrm>
          <a:custGeom>
            <a:avLst/>
            <a:gdLst/>
            <a:ahLst/>
            <a:cxnLst/>
            <a:rect l="l" t="t" r="r" b="b"/>
            <a:pathLst>
              <a:path w="952" h="177">
                <a:moveTo>
                  <a:pt x="0" y="177"/>
                </a:moveTo>
                <a:lnTo>
                  <a:pt x="95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5" name="object 2175"/>
          <p:cNvSpPr/>
          <p:nvPr/>
        </p:nvSpPr>
        <p:spPr>
          <a:xfrm>
            <a:off x="1780518" y="2171421"/>
            <a:ext cx="5156" cy="952"/>
          </a:xfrm>
          <a:custGeom>
            <a:avLst/>
            <a:gdLst/>
            <a:ahLst/>
            <a:cxnLst/>
            <a:rect l="l" t="t" r="r" b="b"/>
            <a:pathLst>
              <a:path w="5156" h="952">
                <a:moveTo>
                  <a:pt x="0" y="952"/>
                </a:moveTo>
                <a:lnTo>
                  <a:pt x="5156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6" name="object 2176"/>
          <p:cNvSpPr/>
          <p:nvPr/>
        </p:nvSpPr>
        <p:spPr>
          <a:xfrm>
            <a:off x="1787683" y="2170953"/>
            <a:ext cx="952" cy="177"/>
          </a:xfrm>
          <a:custGeom>
            <a:avLst/>
            <a:gdLst/>
            <a:ahLst/>
            <a:cxnLst/>
            <a:rect l="l" t="t" r="r" b="b"/>
            <a:pathLst>
              <a:path w="952" h="177">
                <a:moveTo>
                  <a:pt x="0" y="177"/>
                </a:moveTo>
                <a:lnTo>
                  <a:pt x="95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7" name="object 2177"/>
          <p:cNvSpPr/>
          <p:nvPr/>
        </p:nvSpPr>
        <p:spPr>
          <a:xfrm>
            <a:off x="1781111" y="2171964"/>
            <a:ext cx="1651" cy="292"/>
          </a:xfrm>
          <a:custGeom>
            <a:avLst/>
            <a:gdLst/>
            <a:ahLst/>
            <a:cxnLst/>
            <a:rect l="l" t="t" r="r" b="b"/>
            <a:pathLst>
              <a:path w="1650" h="292">
                <a:moveTo>
                  <a:pt x="0" y="292"/>
                </a:moveTo>
                <a:lnTo>
                  <a:pt x="165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8" name="object 2178"/>
          <p:cNvSpPr/>
          <p:nvPr/>
        </p:nvSpPr>
        <p:spPr>
          <a:xfrm>
            <a:off x="1768201" y="2173740"/>
            <a:ext cx="4495" cy="825"/>
          </a:xfrm>
          <a:custGeom>
            <a:avLst/>
            <a:gdLst/>
            <a:ahLst/>
            <a:cxnLst/>
            <a:rect l="l" t="t" r="r" b="b"/>
            <a:pathLst>
              <a:path w="4495" h="825">
                <a:moveTo>
                  <a:pt x="0" y="825"/>
                </a:moveTo>
                <a:lnTo>
                  <a:pt x="449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9" name="object 2179"/>
          <p:cNvSpPr/>
          <p:nvPr/>
        </p:nvSpPr>
        <p:spPr>
          <a:xfrm>
            <a:off x="1770103" y="2173914"/>
            <a:ext cx="1651" cy="292"/>
          </a:xfrm>
          <a:custGeom>
            <a:avLst/>
            <a:gdLst/>
            <a:ahLst/>
            <a:cxnLst/>
            <a:rect l="l" t="t" r="r" b="b"/>
            <a:pathLst>
              <a:path w="1650" h="292">
                <a:moveTo>
                  <a:pt x="1650" y="0"/>
                </a:moveTo>
                <a:lnTo>
                  <a:pt x="0" y="292"/>
                </a:lnTo>
                <a:lnTo>
                  <a:pt x="647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0" name="object 2180"/>
          <p:cNvSpPr/>
          <p:nvPr/>
        </p:nvSpPr>
        <p:spPr>
          <a:xfrm>
            <a:off x="1768201" y="2173918"/>
            <a:ext cx="3556" cy="647"/>
          </a:xfrm>
          <a:custGeom>
            <a:avLst/>
            <a:gdLst/>
            <a:ahLst/>
            <a:cxnLst/>
            <a:rect l="l" t="t" r="r" b="b"/>
            <a:pathLst>
              <a:path w="3556" h="647">
                <a:moveTo>
                  <a:pt x="0" y="647"/>
                </a:moveTo>
                <a:lnTo>
                  <a:pt x="3556" y="0"/>
                </a:lnTo>
                <a:lnTo>
                  <a:pt x="1308" y="40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1" name="object 2181"/>
          <p:cNvSpPr/>
          <p:nvPr/>
        </p:nvSpPr>
        <p:spPr>
          <a:xfrm>
            <a:off x="1770096" y="2173918"/>
            <a:ext cx="1651" cy="292"/>
          </a:xfrm>
          <a:custGeom>
            <a:avLst/>
            <a:gdLst/>
            <a:ahLst/>
            <a:cxnLst/>
            <a:rect l="l" t="t" r="r" b="b"/>
            <a:pathLst>
              <a:path w="1650" h="292">
                <a:moveTo>
                  <a:pt x="0" y="292"/>
                </a:moveTo>
                <a:lnTo>
                  <a:pt x="165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2" name="object 2182"/>
          <p:cNvSpPr/>
          <p:nvPr/>
        </p:nvSpPr>
        <p:spPr>
          <a:xfrm>
            <a:off x="1761981" y="2174210"/>
            <a:ext cx="8115" cy="1422"/>
          </a:xfrm>
          <a:custGeom>
            <a:avLst/>
            <a:gdLst/>
            <a:ahLst/>
            <a:cxnLst/>
            <a:rect l="l" t="t" r="r" b="b"/>
            <a:pathLst>
              <a:path w="8115" h="1422">
                <a:moveTo>
                  <a:pt x="8115" y="0"/>
                </a:moveTo>
                <a:lnTo>
                  <a:pt x="0" y="142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3" name="object 2183"/>
          <p:cNvSpPr/>
          <p:nvPr/>
        </p:nvSpPr>
        <p:spPr>
          <a:xfrm>
            <a:off x="1768200" y="2174328"/>
            <a:ext cx="1066" cy="241"/>
          </a:xfrm>
          <a:custGeom>
            <a:avLst/>
            <a:gdLst/>
            <a:ahLst/>
            <a:cxnLst/>
            <a:rect l="l" t="t" r="r" b="b"/>
            <a:pathLst>
              <a:path w="1066" h="241">
                <a:moveTo>
                  <a:pt x="1066" y="0"/>
                </a:moveTo>
                <a:lnTo>
                  <a:pt x="0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4" name="object 2184"/>
          <p:cNvSpPr/>
          <p:nvPr/>
        </p:nvSpPr>
        <p:spPr>
          <a:xfrm>
            <a:off x="1768204" y="2174210"/>
            <a:ext cx="1892" cy="355"/>
          </a:xfrm>
          <a:custGeom>
            <a:avLst/>
            <a:gdLst/>
            <a:ahLst/>
            <a:cxnLst/>
            <a:rect l="l" t="t" r="r" b="b"/>
            <a:pathLst>
              <a:path w="1892" h="355">
                <a:moveTo>
                  <a:pt x="1892" y="0"/>
                </a:moveTo>
                <a:lnTo>
                  <a:pt x="0" y="3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5" name="object 2185"/>
          <p:cNvSpPr/>
          <p:nvPr/>
        </p:nvSpPr>
        <p:spPr>
          <a:xfrm>
            <a:off x="1761984" y="2175512"/>
            <a:ext cx="596" cy="114"/>
          </a:xfrm>
          <a:custGeom>
            <a:avLst/>
            <a:gdLst/>
            <a:ahLst/>
            <a:cxnLst/>
            <a:rect l="l" t="t" r="r" b="b"/>
            <a:pathLst>
              <a:path w="596" h="114">
                <a:moveTo>
                  <a:pt x="533" y="0"/>
                </a:moveTo>
                <a:lnTo>
                  <a:pt x="596" y="0"/>
                </a:lnTo>
                <a:lnTo>
                  <a:pt x="0" y="1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6" name="object 2186"/>
          <p:cNvSpPr/>
          <p:nvPr/>
        </p:nvSpPr>
        <p:spPr>
          <a:xfrm>
            <a:off x="1760387" y="2175508"/>
            <a:ext cx="2184" cy="419"/>
          </a:xfrm>
          <a:custGeom>
            <a:avLst/>
            <a:gdLst/>
            <a:ahLst/>
            <a:cxnLst/>
            <a:rect l="l" t="t" r="r" b="b"/>
            <a:pathLst>
              <a:path w="2184" h="419">
                <a:moveTo>
                  <a:pt x="2070" y="63"/>
                </a:moveTo>
                <a:lnTo>
                  <a:pt x="2184" y="0"/>
                </a:lnTo>
                <a:lnTo>
                  <a:pt x="0" y="4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7" name="object 2187"/>
          <p:cNvSpPr/>
          <p:nvPr/>
        </p:nvSpPr>
        <p:spPr>
          <a:xfrm>
            <a:off x="1762933" y="2175212"/>
            <a:ext cx="1473" cy="241"/>
          </a:xfrm>
          <a:custGeom>
            <a:avLst/>
            <a:gdLst/>
            <a:ahLst/>
            <a:cxnLst/>
            <a:rect l="l" t="t" r="r" b="b"/>
            <a:pathLst>
              <a:path w="1473" h="241">
                <a:moveTo>
                  <a:pt x="1003" y="63"/>
                </a:moveTo>
                <a:lnTo>
                  <a:pt x="0" y="241"/>
                </a:lnTo>
                <a:lnTo>
                  <a:pt x="147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8" name="object 2188"/>
          <p:cNvSpPr/>
          <p:nvPr/>
        </p:nvSpPr>
        <p:spPr>
          <a:xfrm>
            <a:off x="1762930" y="2174857"/>
            <a:ext cx="3314" cy="596"/>
          </a:xfrm>
          <a:custGeom>
            <a:avLst/>
            <a:gdLst/>
            <a:ahLst/>
            <a:cxnLst/>
            <a:rect l="l" t="t" r="r" b="b"/>
            <a:pathLst>
              <a:path w="3314" h="596">
                <a:moveTo>
                  <a:pt x="0" y="596"/>
                </a:moveTo>
                <a:lnTo>
                  <a:pt x="331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9" name="object 2189"/>
          <p:cNvSpPr/>
          <p:nvPr/>
        </p:nvSpPr>
        <p:spPr>
          <a:xfrm>
            <a:off x="1767070" y="2174328"/>
            <a:ext cx="2197" cy="419"/>
          </a:xfrm>
          <a:custGeom>
            <a:avLst/>
            <a:gdLst/>
            <a:ahLst/>
            <a:cxnLst/>
            <a:rect l="l" t="t" r="r" b="b"/>
            <a:pathLst>
              <a:path w="2197" h="419">
                <a:moveTo>
                  <a:pt x="2197" y="0"/>
                </a:moveTo>
                <a:lnTo>
                  <a:pt x="0" y="4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0" name="object 2190"/>
          <p:cNvSpPr/>
          <p:nvPr/>
        </p:nvSpPr>
        <p:spPr>
          <a:xfrm>
            <a:off x="1761982" y="2175212"/>
            <a:ext cx="2425" cy="419"/>
          </a:xfrm>
          <a:custGeom>
            <a:avLst/>
            <a:gdLst/>
            <a:ahLst/>
            <a:cxnLst/>
            <a:rect l="l" t="t" r="r" b="b"/>
            <a:pathLst>
              <a:path w="2425" h="419">
                <a:moveTo>
                  <a:pt x="0" y="419"/>
                </a:moveTo>
                <a:lnTo>
                  <a:pt x="242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1" name="object 2191"/>
          <p:cNvSpPr/>
          <p:nvPr/>
        </p:nvSpPr>
        <p:spPr>
          <a:xfrm>
            <a:off x="1762930" y="2174857"/>
            <a:ext cx="3314" cy="596"/>
          </a:xfrm>
          <a:custGeom>
            <a:avLst/>
            <a:gdLst/>
            <a:ahLst/>
            <a:cxnLst/>
            <a:rect l="l" t="t" r="r" b="b"/>
            <a:pathLst>
              <a:path w="3314" h="596">
                <a:moveTo>
                  <a:pt x="0" y="596"/>
                </a:moveTo>
                <a:lnTo>
                  <a:pt x="331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2" name="object 2192"/>
          <p:cNvSpPr/>
          <p:nvPr/>
        </p:nvSpPr>
        <p:spPr>
          <a:xfrm>
            <a:off x="1761982" y="2175212"/>
            <a:ext cx="2425" cy="419"/>
          </a:xfrm>
          <a:custGeom>
            <a:avLst/>
            <a:gdLst/>
            <a:ahLst/>
            <a:cxnLst/>
            <a:rect l="l" t="t" r="r" b="b"/>
            <a:pathLst>
              <a:path w="2425" h="419">
                <a:moveTo>
                  <a:pt x="0" y="419"/>
                </a:moveTo>
                <a:lnTo>
                  <a:pt x="242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3" name="object 2193"/>
          <p:cNvSpPr/>
          <p:nvPr/>
        </p:nvSpPr>
        <p:spPr>
          <a:xfrm>
            <a:off x="1761984" y="2175512"/>
            <a:ext cx="596" cy="114"/>
          </a:xfrm>
          <a:custGeom>
            <a:avLst/>
            <a:gdLst/>
            <a:ahLst/>
            <a:cxnLst/>
            <a:rect l="l" t="t" r="r" b="b"/>
            <a:pathLst>
              <a:path w="596" h="114">
                <a:moveTo>
                  <a:pt x="533" y="0"/>
                </a:moveTo>
                <a:lnTo>
                  <a:pt x="596" y="0"/>
                </a:lnTo>
                <a:lnTo>
                  <a:pt x="0" y="1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4" name="object 2194"/>
          <p:cNvSpPr/>
          <p:nvPr/>
        </p:nvSpPr>
        <p:spPr>
          <a:xfrm>
            <a:off x="1760387" y="2175508"/>
            <a:ext cx="2184" cy="419"/>
          </a:xfrm>
          <a:custGeom>
            <a:avLst/>
            <a:gdLst/>
            <a:ahLst/>
            <a:cxnLst/>
            <a:rect l="l" t="t" r="r" b="b"/>
            <a:pathLst>
              <a:path w="2184" h="419">
                <a:moveTo>
                  <a:pt x="2070" y="63"/>
                </a:moveTo>
                <a:lnTo>
                  <a:pt x="2184" y="0"/>
                </a:lnTo>
                <a:lnTo>
                  <a:pt x="0" y="4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5" name="object 2195"/>
          <p:cNvSpPr/>
          <p:nvPr/>
        </p:nvSpPr>
        <p:spPr>
          <a:xfrm>
            <a:off x="1762930" y="2174857"/>
            <a:ext cx="3314" cy="596"/>
          </a:xfrm>
          <a:custGeom>
            <a:avLst/>
            <a:gdLst/>
            <a:ahLst/>
            <a:cxnLst/>
            <a:rect l="l" t="t" r="r" b="b"/>
            <a:pathLst>
              <a:path w="3314" h="596">
                <a:moveTo>
                  <a:pt x="0" y="596"/>
                </a:moveTo>
                <a:lnTo>
                  <a:pt x="331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6" name="object 2196"/>
          <p:cNvSpPr/>
          <p:nvPr/>
        </p:nvSpPr>
        <p:spPr>
          <a:xfrm>
            <a:off x="1762930" y="2174857"/>
            <a:ext cx="3314" cy="596"/>
          </a:xfrm>
          <a:custGeom>
            <a:avLst/>
            <a:gdLst/>
            <a:ahLst/>
            <a:cxnLst/>
            <a:rect l="l" t="t" r="r" b="b"/>
            <a:pathLst>
              <a:path w="3314" h="596">
                <a:moveTo>
                  <a:pt x="0" y="596"/>
                </a:moveTo>
                <a:lnTo>
                  <a:pt x="331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7" name="object 2197"/>
          <p:cNvSpPr/>
          <p:nvPr/>
        </p:nvSpPr>
        <p:spPr>
          <a:xfrm>
            <a:off x="1760385" y="2175507"/>
            <a:ext cx="2197" cy="419"/>
          </a:xfrm>
          <a:custGeom>
            <a:avLst/>
            <a:gdLst/>
            <a:ahLst/>
            <a:cxnLst/>
            <a:rect l="l" t="t" r="r" b="b"/>
            <a:pathLst>
              <a:path w="2197" h="419">
                <a:moveTo>
                  <a:pt x="0" y="419"/>
                </a:moveTo>
                <a:lnTo>
                  <a:pt x="2197" y="0"/>
                </a:lnTo>
                <a:lnTo>
                  <a:pt x="2070" y="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8" name="object 2198"/>
          <p:cNvSpPr/>
          <p:nvPr/>
        </p:nvSpPr>
        <p:spPr>
          <a:xfrm>
            <a:off x="1760385" y="2175507"/>
            <a:ext cx="2197" cy="419"/>
          </a:xfrm>
          <a:custGeom>
            <a:avLst/>
            <a:gdLst/>
            <a:ahLst/>
            <a:cxnLst/>
            <a:rect l="l" t="t" r="r" b="b"/>
            <a:pathLst>
              <a:path w="2197" h="419">
                <a:moveTo>
                  <a:pt x="0" y="419"/>
                </a:moveTo>
                <a:lnTo>
                  <a:pt x="2197" y="0"/>
                </a:lnTo>
                <a:lnTo>
                  <a:pt x="2070" y="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9" name="object 2199"/>
          <p:cNvSpPr/>
          <p:nvPr/>
        </p:nvSpPr>
        <p:spPr>
          <a:xfrm>
            <a:off x="1804087" y="2167581"/>
            <a:ext cx="3606" cy="647"/>
          </a:xfrm>
          <a:custGeom>
            <a:avLst/>
            <a:gdLst/>
            <a:ahLst/>
            <a:cxnLst/>
            <a:rect l="l" t="t" r="r" b="b"/>
            <a:pathLst>
              <a:path w="3606" h="647">
                <a:moveTo>
                  <a:pt x="0" y="647"/>
                </a:moveTo>
                <a:lnTo>
                  <a:pt x="3606" y="0"/>
                </a:lnTo>
                <a:lnTo>
                  <a:pt x="0" y="6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0" name="object 2200"/>
          <p:cNvSpPr/>
          <p:nvPr/>
        </p:nvSpPr>
        <p:spPr>
          <a:xfrm>
            <a:off x="1799292" y="2167815"/>
            <a:ext cx="7162" cy="1244"/>
          </a:xfrm>
          <a:custGeom>
            <a:avLst/>
            <a:gdLst/>
            <a:ahLst/>
            <a:cxnLst/>
            <a:rect l="l" t="t" r="r" b="b"/>
            <a:pathLst>
              <a:path w="7162" h="1244">
                <a:moveTo>
                  <a:pt x="7162" y="0"/>
                </a:moveTo>
                <a:lnTo>
                  <a:pt x="0" y="1244"/>
                </a:lnTo>
                <a:lnTo>
                  <a:pt x="533" y="113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1" name="object 2201"/>
          <p:cNvSpPr/>
          <p:nvPr/>
        </p:nvSpPr>
        <p:spPr>
          <a:xfrm>
            <a:off x="1804093" y="2167578"/>
            <a:ext cx="3606" cy="647"/>
          </a:xfrm>
          <a:custGeom>
            <a:avLst/>
            <a:gdLst/>
            <a:ahLst/>
            <a:cxnLst/>
            <a:rect l="l" t="t" r="r" b="b"/>
            <a:pathLst>
              <a:path w="3606" h="647">
                <a:moveTo>
                  <a:pt x="3606" y="0"/>
                </a:moveTo>
                <a:lnTo>
                  <a:pt x="0" y="6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2" name="object 2202"/>
          <p:cNvSpPr/>
          <p:nvPr/>
        </p:nvSpPr>
        <p:spPr>
          <a:xfrm>
            <a:off x="1799292" y="2167815"/>
            <a:ext cx="7162" cy="1244"/>
          </a:xfrm>
          <a:custGeom>
            <a:avLst/>
            <a:gdLst/>
            <a:ahLst/>
            <a:cxnLst/>
            <a:rect l="l" t="t" r="r" b="b"/>
            <a:pathLst>
              <a:path w="7162" h="1244">
                <a:moveTo>
                  <a:pt x="7162" y="0"/>
                </a:moveTo>
                <a:lnTo>
                  <a:pt x="0" y="1244"/>
                </a:lnTo>
                <a:lnTo>
                  <a:pt x="533" y="113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3" name="object 2203"/>
          <p:cNvSpPr/>
          <p:nvPr/>
        </p:nvSpPr>
        <p:spPr>
          <a:xfrm>
            <a:off x="1806455" y="2167573"/>
            <a:ext cx="1244" cy="241"/>
          </a:xfrm>
          <a:custGeom>
            <a:avLst/>
            <a:gdLst/>
            <a:ahLst/>
            <a:cxnLst/>
            <a:rect l="l" t="t" r="r" b="b"/>
            <a:pathLst>
              <a:path w="1244" h="241">
                <a:moveTo>
                  <a:pt x="0" y="241"/>
                </a:moveTo>
                <a:lnTo>
                  <a:pt x="124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4" name="object 2204"/>
          <p:cNvSpPr/>
          <p:nvPr/>
        </p:nvSpPr>
        <p:spPr>
          <a:xfrm>
            <a:off x="1802843" y="2167873"/>
            <a:ext cx="3022" cy="533"/>
          </a:xfrm>
          <a:custGeom>
            <a:avLst/>
            <a:gdLst/>
            <a:ahLst/>
            <a:cxnLst/>
            <a:rect l="l" t="t" r="r" b="b"/>
            <a:pathLst>
              <a:path w="3022" h="533">
                <a:moveTo>
                  <a:pt x="0" y="533"/>
                </a:moveTo>
                <a:lnTo>
                  <a:pt x="302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5" name="object 2205"/>
          <p:cNvSpPr/>
          <p:nvPr/>
        </p:nvSpPr>
        <p:spPr>
          <a:xfrm>
            <a:off x="1806633" y="2167463"/>
            <a:ext cx="1778" cy="292"/>
          </a:xfrm>
          <a:custGeom>
            <a:avLst/>
            <a:gdLst/>
            <a:ahLst/>
            <a:cxnLst/>
            <a:rect l="l" t="t" r="r" b="b"/>
            <a:pathLst>
              <a:path w="1777" h="292">
                <a:moveTo>
                  <a:pt x="0" y="292"/>
                </a:moveTo>
                <a:lnTo>
                  <a:pt x="1778" y="0"/>
                </a:lnTo>
                <a:lnTo>
                  <a:pt x="160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6" name="object 2206"/>
          <p:cNvSpPr/>
          <p:nvPr/>
        </p:nvSpPr>
        <p:spPr>
          <a:xfrm>
            <a:off x="1802843" y="2167873"/>
            <a:ext cx="3022" cy="533"/>
          </a:xfrm>
          <a:custGeom>
            <a:avLst/>
            <a:gdLst/>
            <a:ahLst/>
            <a:cxnLst/>
            <a:rect l="l" t="t" r="r" b="b"/>
            <a:pathLst>
              <a:path w="3022" h="533">
                <a:moveTo>
                  <a:pt x="0" y="533"/>
                </a:moveTo>
                <a:lnTo>
                  <a:pt x="302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7" name="object 2207"/>
          <p:cNvSpPr/>
          <p:nvPr/>
        </p:nvSpPr>
        <p:spPr>
          <a:xfrm>
            <a:off x="1802843" y="2167873"/>
            <a:ext cx="3022" cy="533"/>
          </a:xfrm>
          <a:custGeom>
            <a:avLst/>
            <a:gdLst/>
            <a:ahLst/>
            <a:cxnLst/>
            <a:rect l="l" t="t" r="r" b="b"/>
            <a:pathLst>
              <a:path w="3022" h="533">
                <a:moveTo>
                  <a:pt x="0" y="533"/>
                </a:moveTo>
                <a:lnTo>
                  <a:pt x="302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8" name="object 2208"/>
          <p:cNvSpPr/>
          <p:nvPr/>
        </p:nvSpPr>
        <p:spPr>
          <a:xfrm>
            <a:off x="1806633" y="2167463"/>
            <a:ext cx="1778" cy="292"/>
          </a:xfrm>
          <a:custGeom>
            <a:avLst/>
            <a:gdLst/>
            <a:ahLst/>
            <a:cxnLst/>
            <a:rect l="l" t="t" r="r" b="b"/>
            <a:pathLst>
              <a:path w="1777" h="292">
                <a:moveTo>
                  <a:pt x="0" y="292"/>
                </a:moveTo>
                <a:lnTo>
                  <a:pt x="1778" y="0"/>
                </a:lnTo>
                <a:lnTo>
                  <a:pt x="1600" y="0"/>
                </a:lnTo>
                <a:lnTo>
                  <a:pt x="1778" y="0"/>
                </a:lnTo>
                <a:lnTo>
                  <a:pt x="0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9" name="object 2209"/>
          <p:cNvSpPr/>
          <p:nvPr/>
        </p:nvSpPr>
        <p:spPr>
          <a:xfrm>
            <a:off x="1802841" y="2167874"/>
            <a:ext cx="3022" cy="533"/>
          </a:xfrm>
          <a:custGeom>
            <a:avLst/>
            <a:gdLst/>
            <a:ahLst/>
            <a:cxnLst/>
            <a:rect l="l" t="t" r="r" b="b"/>
            <a:pathLst>
              <a:path w="3022" h="533">
                <a:moveTo>
                  <a:pt x="3022" y="0"/>
                </a:moveTo>
                <a:lnTo>
                  <a:pt x="0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0" name="object 2210"/>
          <p:cNvSpPr/>
          <p:nvPr/>
        </p:nvSpPr>
        <p:spPr>
          <a:xfrm>
            <a:off x="1798873" y="2167815"/>
            <a:ext cx="7581" cy="1295"/>
          </a:xfrm>
          <a:custGeom>
            <a:avLst/>
            <a:gdLst/>
            <a:ahLst/>
            <a:cxnLst/>
            <a:rect l="l" t="t" r="r" b="b"/>
            <a:pathLst>
              <a:path w="7581" h="1295">
                <a:moveTo>
                  <a:pt x="7581" y="0"/>
                </a:moveTo>
                <a:lnTo>
                  <a:pt x="0" y="129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1" name="object 2211"/>
          <p:cNvSpPr/>
          <p:nvPr/>
        </p:nvSpPr>
        <p:spPr>
          <a:xfrm>
            <a:off x="1800172" y="2168406"/>
            <a:ext cx="2730" cy="469"/>
          </a:xfrm>
          <a:custGeom>
            <a:avLst/>
            <a:gdLst/>
            <a:ahLst/>
            <a:cxnLst/>
            <a:rect l="l" t="t" r="r" b="b"/>
            <a:pathLst>
              <a:path w="2730" h="469">
                <a:moveTo>
                  <a:pt x="2730" y="0"/>
                </a:moveTo>
                <a:lnTo>
                  <a:pt x="0" y="46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2" name="object 2212"/>
          <p:cNvSpPr/>
          <p:nvPr/>
        </p:nvSpPr>
        <p:spPr>
          <a:xfrm>
            <a:off x="1806633" y="2167463"/>
            <a:ext cx="1778" cy="292"/>
          </a:xfrm>
          <a:custGeom>
            <a:avLst/>
            <a:gdLst/>
            <a:ahLst/>
            <a:cxnLst/>
            <a:rect l="l" t="t" r="r" b="b"/>
            <a:pathLst>
              <a:path w="1777" h="292">
                <a:moveTo>
                  <a:pt x="0" y="292"/>
                </a:moveTo>
                <a:lnTo>
                  <a:pt x="1778" y="0"/>
                </a:lnTo>
                <a:lnTo>
                  <a:pt x="160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3" name="object 2213"/>
          <p:cNvSpPr/>
          <p:nvPr/>
        </p:nvSpPr>
        <p:spPr>
          <a:xfrm>
            <a:off x="1798877" y="2168875"/>
            <a:ext cx="1536" cy="241"/>
          </a:xfrm>
          <a:custGeom>
            <a:avLst/>
            <a:gdLst/>
            <a:ahLst/>
            <a:cxnLst/>
            <a:rect l="l" t="t" r="r" b="b"/>
            <a:pathLst>
              <a:path w="1536" h="241">
                <a:moveTo>
                  <a:pt x="0" y="241"/>
                </a:moveTo>
                <a:lnTo>
                  <a:pt x="1536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4" name="object 2214"/>
          <p:cNvSpPr/>
          <p:nvPr/>
        </p:nvSpPr>
        <p:spPr>
          <a:xfrm>
            <a:off x="1798871" y="2168939"/>
            <a:ext cx="952" cy="177"/>
          </a:xfrm>
          <a:custGeom>
            <a:avLst/>
            <a:gdLst/>
            <a:ahLst/>
            <a:cxnLst/>
            <a:rect l="l" t="t" r="r" b="b"/>
            <a:pathLst>
              <a:path w="952" h="177">
                <a:moveTo>
                  <a:pt x="952" y="0"/>
                </a:moveTo>
                <a:lnTo>
                  <a:pt x="0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5" name="object 2215"/>
          <p:cNvSpPr/>
          <p:nvPr/>
        </p:nvSpPr>
        <p:spPr>
          <a:xfrm>
            <a:off x="1798871" y="2168875"/>
            <a:ext cx="1549" cy="241"/>
          </a:xfrm>
          <a:custGeom>
            <a:avLst/>
            <a:gdLst/>
            <a:ahLst/>
            <a:cxnLst/>
            <a:rect l="l" t="t" r="r" b="b"/>
            <a:pathLst>
              <a:path w="1549" h="241">
                <a:moveTo>
                  <a:pt x="952" y="63"/>
                </a:moveTo>
                <a:lnTo>
                  <a:pt x="419" y="177"/>
                </a:lnTo>
                <a:lnTo>
                  <a:pt x="1549" y="0"/>
                </a:lnTo>
                <a:lnTo>
                  <a:pt x="0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6" name="object 2216"/>
          <p:cNvSpPr/>
          <p:nvPr/>
        </p:nvSpPr>
        <p:spPr>
          <a:xfrm>
            <a:off x="1799291" y="2168766"/>
            <a:ext cx="1714" cy="292"/>
          </a:xfrm>
          <a:custGeom>
            <a:avLst/>
            <a:gdLst/>
            <a:ahLst/>
            <a:cxnLst/>
            <a:rect l="l" t="t" r="r" b="b"/>
            <a:pathLst>
              <a:path w="1714" h="292">
                <a:moveTo>
                  <a:pt x="0" y="292"/>
                </a:moveTo>
                <a:lnTo>
                  <a:pt x="171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7" name="object 2217"/>
          <p:cNvSpPr/>
          <p:nvPr/>
        </p:nvSpPr>
        <p:spPr>
          <a:xfrm>
            <a:off x="1800172" y="2168406"/>
            <a:ext cx="2730" cy="469"/>
          </a:xfrm>
          <a:custGeom>
            <a:avLst/>
            <a:gdLst/>
            <a:ahLst/>
            <a:cxnLst/>
            <a:rect l="l" t="t" r="r" b="b"/>
            <a:pathLst>
              <a:path w="2730" h="469">
                <a:moveTo>
                  <a:pt x="2730" y="0"/>
                </a:moveTo>
                <a:lnTo>
                  <a:pt x="0" y="46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8" name="object 2218"/>
          <p:cNvSpPr/>
          <p:nvPr/>
        </p:nvSpPr>
        <p:spPr>
          <a:xfrm>
            <a:off x="1800172" y="2168406"/>
            <a:ext cx="2730" cy="469"/>
          </a:xfrm>
          <a:custGeom>
            <a:avLst/>
            <a:gdLst/>
            <a:ahLst/>
            <a:cxnLst/>
            <a:rect l="l" t="t" r="r" b="b"/>
            <a:pathLst>
              <a:path w="2730" h="469">
                <a:moveTo>
                  <a:pt x="2730" y="0"/>
                </a:moveTo>
                <a:lnTo>
                  <a:pt x="0" y="46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9" name="object 2219"/>
          <p:cNvSpPr/>
          <p:nvPr/>
        </p:nvSpPr>
        <p:spPr>
          <a:xfrm>
            <a:off x="1948877" y="2692789"/>
            <a:ext cx="38735" cy="38608"/>
          </a:xfrm>
          <a:custGeom>
            <a:avLst/>
            <a:gdLst/>
            <a:ahLst/>
            <a:cxnLst/>
            <a:rect l="l" t="t" r="r" b="b"/>
            <a:pathLst>
              <a:path w="38735" h="38607">
                <a:moveTo>
                  <a:pt x="25463" y="1003"/>
                </a:moveTo>
                <a:lnTo>
                  <a:pt x="26949" y="1473"/>
                </a:lnTo>
                <a:lnTo>
                  <a:pt x="28359" y="2247"/>
                </a:lnTo>
                <a:lnTo>
                  <a:pt x="29781" y="2959"/>
                </a:lnTo>
                <a:lnTo>
                  <a:pt x="31089" y="3962"/>
                </a:lnTo>
                <a:lnTo>
                  <a:pt x="32334" y="4914"/>
                </a:lnTo>
                <a:lnTo>
                  <a:pt x="33464" y="6095"/>
                </a:lnTo>
                <a:lnTo>
                  <a:pt x="34518" y="7226"/>
                </a:lnTo>
                <a:lnTo>
                  <a:pt x="35407" y="8585"/>
                </a:lnTo>
                <a:lnTo>
                  <a:pt x="36296" y="9880"/>
                </a:lnTo>
                <a:lnTo>
                  <a:pt x="36956" y="11366"/>
                </a:lnTo>
                <a:lnTo>
                  <a:pt x="37604" y="12788"/>
                </a:lnTo>
                <a:lnTo>
                  <a:pt x="38023" y="14389"/>
                </a:lnTo>
                <a:lnTo>
                  <a:pt x="38430" y="15925"/>
                </a:lnTo>
                <a:lnTo>
                  <a:pt x="38557" y="17525"/>
                </a:lnTo>
                <a:lnTo>
                  <a:pt x="38734" y="19062"/>
                </a:lnTo>
                <a:lnTo>
                  <a:pt x="38607" y="20726"/>
                </a:lnTo>
                <a:lnTo>
                  <a:pt x="38493" y="22263"/>
                </a:lnTo>
                <a:lnTo>
                  <a:pt x="38138" y="23863"/>
                </a:lnTo>
                <a:lnTo>
                  <a:pt x="37718" y="25399"/>
                </a:lnTo>
                <a:lnTo>
                  <a:pt x="37134" y="26885"/>
                </a:lnTo>
                <a:lnTo>
                  <a:pt x="36474" y="28359"/>
                </a:lnTo>
                <a:lnTo>
                  <a:pt x="35534" y="29844"/>
                </a:lnTo>
                <a:lnTo>
                  <a:pt x="34696" y="31089"/>
                </a:lnTo>
                <a:lnTo>
                  <a:pt x="33693" y="32270"/>
                </a:lnTo>
                <a:lnTo>
                  <a:pt x="32626" y="33400"/>
                </a:lnTo>
                <a:lnTo>
                  <a:pt x="31330" y="34404"/>
                </a:lnTo>
                <a:lnTo>
                  <a:pt x="30137" y="35407"/>
                </a:lnTo>
                <a:lnTo>
                  <a:pt x="28714" y="36182"/>
                </a:lnTo>
                <a:lnTo>
                  <a:pt x="27304" y="36944"/>
                </a:lnTo>
                <a:lnTo>
                  <a:pt x="25755" y="37477"/>
                </a:lnTo>
                <a:lnTo>
                  <a:pt x="24282" y="38011"/>
                </a:lnTo>
                <a:lnTo>
                  <a:pt x="22682" y="38315"/>
                </a:lnTo>
                <a:lnTo>
                  <a:pt x="21145" y="38607"/>
                </a:lnTo>
                <a:lnTo>
                  <a:pt x="19545" y="38607"/>
                </a:lnTo>
                <a:lnTo>
                  <a:pt x="17945" y="38607"/>
                </a:lnTo>
                <a:lnTo>
                  <a:pt x="16344" y="38366"/>
                </a:lnTo>
                <a:lnTo>
                  <a:pt x="14808" y="38138"/>
                </a:lnTo>
                <a:lnTo>
                  <a:pt x="13271" y="37604"/>
                </a:lnTo>
                <a:lnTo>
                  <a:pt x="11785" y="37122"/>
                </a:lnTo>
                <a:lnTo>
                  <a:pt x="10299" y="36360"/>
                </a:lnTo>
                <a:lnTo>
                  <a:pt x="8940" y="35648"/>
                </a:lnTo>
                <a:lnTo>
                  <a:pt x="7645" y="34645"/>
                </a:lnTo>
                <a:lnTo>
                  <a:pt x="6400" y="33693"/>
                </a:lnTo>
                <a:lnTo>
                  <a:pt x="5270" y="32511"/>
                </a:lnTo>
                <a:lnTo>
                  <a:pt x="4203" y="31381"/>
                </a:lnTo>
                <a:lnTo>
                  <a:pt x="3251" y="30022"/>
                </a:lnTo>
                <a:lnTo>
                  <a:pt x="2489" y="28828"/>
                </a:lnTo>
                <a:lnTo>
                  <a:pt x="1892" y="27533"/>
                </a:lnTo>
                <a:lnTo>
                  <a:pt x="1841" y="27355"/>
                </a:lnTo>
                <a:lnTo>
                  <a:pt x="1714" y="27241"/>
                </a:lnTo>
                <a:lnTo>
                  <a:pt x="1181" y="25692"/>
                </a:lnTo>
                <a:lnTo>
                  <a:pt x="647" y="24218"/>
                </a:lnTo>
                <a:lnTo>
                  <a:pt x="292" y="22682"/>
                </a:lnTo>
                <a:lnTo>
                  <a:pt x="114" y="21081"/>
                </a:lnTo>
                <a:lnTo>
                  <a:pt x="0" y="19532"/>
                </a:lnTo>
                <a:lnTo>
                  <a:pt x="114" y="17881"/>
                </a:lnTo>
                <a:lnTo>
                  <a:pt x="241" y="16344"/>
                </a:lnTo>
                <a:lnTo>
                  <a:pt x="596" y="14744"/>
                </a:lnTo>
                <a:lnTo>
                  <a:pt x="952" y="13207"/>
                </a:lnTo>
                <a:lnTo>
                  <a:pt x="1600" y="11722"/>
                </a:lnTo>
                <a:lnTo>
                  <a:pt x="2019" y="10655"/>
                </a:lnTo>
                <a:lnTo>
                  <a:pt x="2666" y="9651"/>
                </a:lnTo>
                <a:lnTo>
                  <a:pt x="2895" y="9296"/>
                </a:lnTo>
                <a:lnTo>
                  <a:pt x="3073" y="8877"/>
                </a:lnTo>
                <a:lnTo>
                  <a:pt x="4025" y="7581"/>
                </a:lnTo>
                <a:lnTo>
                  <a:pt x="5029" y="6337"/>
                </a:lnTo>
                <a:lnTo>
                  <a:pt x="6095" y="5206"/>
                </a:lnTo>
                <a:lnTo>
                  <a:pt x="7340" y="4140"/>
                </a:lnTo>
                <a:lnTo>
                  <a:pt x="8585" y="3200"/>
                </a:lnTo>
                <a:lnTo>
                  <a:pt x="10007" y="2425"/>
                </a:lnTo>
                <a:lnTo>
                  <a:pt x="11366" y="1650"/>
                </a:lnTo>
                <a:lnTo>
                  <a:pt x="12915" y="1117"/>
                </a:lnTo>
                <a:lnTo>
                  <a:pt x="14389" y="584"/>
                </a:lnTo>
                <a:lnTo>
                  <a:pt x="15989" y="292"/>
                </a:lnTo>
                <a:lnTo>
                  <a:pt x="17525" y="0"/>
                </a:lnTo>
                <a:lnTo>
                  <a:pt x="19189" y="0"/>
                </a:lnTo>
                <a:lnTo>
                  <a:pt x="20726" y="0"/>
                </a:lnTo>
                <a:lnTo>
                  <a:pt x="22326" y="228"/>
                </a:lnTo>
                <a:lnTo>
                  <a:pt x="23926" y="469"/>
                </a:lnTo>
                <a:lnTo>
                  <a:pt x="25463" y="100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0" name="object 2220"/>
          <p:cNvSpPr/>
          <p:nvPr/>
        </p:nvSpPr>
        <p:spPr>
          <a:xfrm>
            <a:off x="2008271" y="2682304"/>
            <a:ext cx="38735" cy="38608"/>
          </a:xfrm>
          <a:custGeom>
            <a:avLst/>
            <a:gdLst/>
            <a:ahLst/>
            <a:cxnLst/>
            <a:rect l="l" t="t" r="r" b="b"/>
            <a:pathLst>
              <a:path w="38735" h="38607">
                <a:moveTo>
                  <a:pt x="7404" y="4203"/>
                </a:moveTo>
                <a:lnTo>
                  <a:pt x="6159" y="5156"/>
                </a:lnTo>
                <a:lnTo>
                  <a:pt x="5029" y="6337"/>
                </a:lnTo>
                <a:lnTo>
                  <a:pt x="3962" y="7518"/>
                </a:lnTo>
                <a:lnTo>
                  <a:pt x="3136" y="8877"/>
                </a:lnTo>
                <a:lnTo>
                  <a:pt x="2247" y="10248"/>
                </a:lnTo>
                <a:lnTo>
                  <a:pt x="1600" y="11722"/>
                </a:lnTo>
                <a:lnTo>
                  <a:pt x="1003" y="13144"/>
                </a:lnTo>
                <a:lnTo>
                  <a:pt x="596" y="14744"/>
                </a:lnTo>
                <a:lnTo>
                  <a:pt x="241" y="16281"/>
                </a:lnTo>
                <a:lnTo>
                  <a:pt x="114" y="17881"/>
                </a:lnTo>
                <a:lnTo>
                  <a:pt x="0" y="19418"/>
                </a:lnTo>
                <a:lnTo>
                  <a:pt x="0" y="19545"/>
                </a:lnTo>
                <a:lnTo>
                  <a:pt x="114" y="21082"/>
                </a:lnTo>
                <a:lnTo>
                  <a:pt x="292" y="22618"/>
                </a:lnTo>
                <a:lnTo>
                  <a:pt x="711" y="24218"/>
                </a:lnTo>
                <a:lnTo>
                  <a:pt x="1130" y="25755"/>
                </a:lnTo>
                <a:lnTo>
                  <a:pt x="1777" y="27241"/>
                </a:lnTo>
                <a:lnTo>
                  <a:pt x="2425" y="28663"/>
                </a:lnTo>
                <a:lnTo>
                  <a:pt x="3314" y="30022"/>
                </a:lnTo>
                <a:lnTo>
                  <a:pt x="4203" y="31330"/>
                </a:lnTo>
                <a:lnTo>
                  <a:pt x="5270" y="32512"/>
                </a:lnTo>
                <a:lnTo>
                  <a:pt x="6337" y="33642"/>
                </a:lnTo>
                <a:lnTo>
                  <a:pt x="7645" y="34645"/>
                </a:lnTo>
                <a:lnTo>
                  <a:pt x="8877" y="35585"/>
                </a:lnTo>
                <a:lnTo>
                  <a:pt x="10363" y="36360"/>
                </a:lnTo>
                <a:lnTo>
                  <a:pt x="11722" y="37134"/>
                </a:lnTo>
                <a:lnTo>
                  <a:pt x="13271" y="37604"/>
                </a:lnTo>
                <a:lnTo>
                  <a:pt x="14744" y="38138"/>
                </a:lnTo>
                <a:lnTo>
                  <a:pt x="16344" y="38366"/>
                </a:lnTo>
                <a:lnTo>
                  <a:pt x="17945" y="38608"/>
                </a:lnTo>
                <a:lnTo>
                  <a:pt x="19545" y="38608"/>
                </a:lnTo>
                <a:lnTo>
                  <a:pt x="21145" y="38608"/>
                </a:lnTo>
                <a:lnTo>
                  <a:pt x="22745" y="38315"/>
                </a:lnTo>
                <a:lnTo>
                  <a:pt x="24282" y="38074"/>
                </a:lnTo>
                <a:lnTo>
                  <a:pt x="25819" y="37490"/>
                </a:lnTo>
                <a:lnTo>
                  <a:pt x="27304" y="37007"/>
                </a:lnTo>
                <a:lnTo>
                  <a:pt x="28727" y="36182"/>
                </a:lnTo>
                <a:lnTo>
                  <a:pt x="30086" y="35471"/>
                </a:lnTo>
                <a:lnTo>
                  <a:pt x="31381" y="34467"/>
                </a:lnTo>
                <a:lnTo>
                  <a:pt x="32575" y="33464"/>
                </a:lnTo>
                <a:lnTo>
                  <a:pt x="33693" y="32270"/>
                </a:lnTo>
                <a:lnTo>
                  <a:pt x="34759" y="31089"/>
                </a:lnTo>
                <a:lnTo>
                  <a:pt x="35648" y="29730"/>
                </a:lnTo>
                <a:lnTo>
                  <a:pt x="36474" y="28422"/>
                </a:lnTo>
                <a:lnTo>
                  <a:pt x="37134" y="26885"/>
                </a:lnTo>
                <a:lnTo>
                  <a:pt x="37718" y="25463"/>
                </a:lnTo>
                <a:lnTo>
                  <a:pt x="38138" y="23863"/>
                </a:lnTo>
                <a:lnTo>
                  <a:pt x="38493" y="22326"/>
                </a:lnTo>
                <a:lnTo>
                  <a:pt x="38607" y="20726"/>
                </a:lnTo>
                <a:lnTo>
                  <a:pt x="38734" y="19189"/>
                </a:lnTo>
                <a:lnTo>
                  <a:pt x="38607" y="17526"/>
                </a:lnTo>
                <a:lnTo>
                  <a:pt x="38430" y="15989"/>
                </a:lnTo>
                <a:lnTo>
                  <a:pt x="38023" y="14389"/>
                </a:lnTo>
                <a:lnTo>
                  <a:pt x="37668" y="12903"/>
                </a:lnTo>
                <a:lnTo>
                  <a:pt x="36956" y="11366"/>
                </a:lnTo>
                <a:lnTo>
                  <a:pt x="36360" y="9944"/>
                </a:lnTo>
                <a:lnTo>
                  <a:pt x="35420" y="8585"/>
                </a:lnTo>
                <a:lnTo>
                  <a:pt x="34582" y="7289"/>
                </a:lnTo>
                <a:lnTo>
                  <a:pt x="33464" y="6096"/>
                </a:lnTo>
                <a:lnTo>
                  <a:pt x="32397" y="4978"/>
                </a:lnTo>
                <a:lnTo>
                  <a:pt x="31089" y="3962"/>
                </a:lnTo>
                <a:lnTo>
                  <a:pt x="29844" y="3022"/>
                </a:lnTo>
                <a:lnTo>
                  <a:pt x="28422" y="2247"/>
                </a:lnTo>
                <a:lnTo>
                  <a:pt x="27000" y="1536"/>
                </a:lnTo>
                <a:lnTo>
                  <a:pt x="25463" y="1003"/>
                </a:lnTo>
                <a:lnTo>
                  <a:pt x="24396" y="596"/>
                </a:lnTo>
                <a:lnTo>
                  <a:pt x="23215" y="419"/>
                </a:lnTo>
                <a:lnTo>
                  <a:pt x="22796" y="355"/>
                </a:lnTo>
                <a:lnTo>
                  <a:pt x="22390" y="241"/>
                </a:lnTo>
                <a:lnTo>
                  <a:pt x="20789" y="63"/>
                </a:lnTo>
                <a:lnTo>
                  <a:pt x="19189" y="0"/>
                </a:lnTo>
                <a:lnTo>
                  <a:pt x="17652" y="0"/>
                </a:lnTo>
                <a:lnTo>
                  <a:pt x="15989" y="292"/>
                </a:lnTo>
                <a:lnTo>
                  <a:pt x="14452" y="596"/>
                </a:lnTo>
                <a:lnTo>
                  <a:pt x="12915" y="1130"/>
                </a:lnTo>
                <a:lnTo>
                  <a:pt x="11429" y="1651"/>
                </a:lnTo>
                <a:lnTo>
                  <a:pt x="10007" y="2425"/>
                </a:lnTo>
                <a:lnTo>
                  <a:pt x="8648" y="3200"/>
                </a:lnTo>
                <a:lnTo>
                  <a:pt x="7340" y="420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1" name="object 2221"/>
          <p:cNvSpPr/>
          <p:nvPr/>
        </p:nvSpPr>
        <p:spPr>
          <a:xfrm>
            <a:off x="1936677" y="2647899"/>
            <a:ext cx="6273" cy="7581"/>
          </a:xfrm>
          <a:custGeom>
            <a:avLst/>
            <a:gdLst/>
            <a:ahLst/>
            <a:cxnLst/>
            <a:rect l="l" t="t" r="r" b="b"/>
            <a:pathLst>
              <a:path w="6273" h="7581">
                <a:moveTo>
                  <a:pt x="0" y="0"/>
                </a:moveTo>
                <a:lnTo>
                  <a:pt x="1244" y="2311"/>
                </a:lnTo>
                <a:lnTo>
                  <a:pt x="2730" y="4445"/>
                </a:lnTo>
                <a:lnTo>
                  <a:pt x="3200" y="5207"/>
                </a:lnTo>
                <a:lnTo>
                  <a:pt x="3848" y="5803"/>
                </a:lnTo>
                <a:lnTo>
                  <a:pt x="4978" y="6743"/>
                </a:lnTo>
                <a:lnTo>
                  <a:pt x="6273" y="758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2" name="object 2222"/>
          <p:cNvSpPr/>
          <p:nvPr/>
        </p:nvSpPr>
        <p:spPr>
          <a:xfrm>
            <a:off x="1934959" y="2628357"/>
            <a:ext cx="3733" cy="9829"/>
          </a:xfrm>
          <a:custGeom>
            <a:avLst/>
            <a:gdLst/>
            <a:ahLst/>
            <a:cxnLst/>
            <a:rect l="l" t="t" r="r" b="b"/>
            <a:pathLst>
              <a:path w="3733" h="9829">
                <a:moveTo>
                  <a:pt x="0" y="9829"/>
                </a:moveTo>
                <a:lnTo>
                  <a:pt x="825" y="6451"/>
                </a:lnTo>
                <a:lnTo>
                  <a:pt x="1663" y="3086"/>
                </a:lnTo>
                <a:lnTo>
                  <a:pt x="1714" y="2844"/>
                </a:lnTo>
                <a:lnTo>
                  <a:pt x="1892" y="2603"/>
                </a:lnTo>
                <a:lnTo>
                  <a:pt x="2781" y="1308"/>
                </a:lnTo>
                <a:lnTo>
                  <a:pt x="373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3" name="object 2223"/>
          <p:cNvSpPr/>
          <p:nvPr/>
        </p:nvSpPr>
        <p:spPr>
          <a:xfrm>
            <a:off x="2008445" y="2608630"/>
            <a:ext cx="15697" cy="2197"/>
          </a:xfrm>
          <a:custGeom>
            <a:avLst/>
            <a:gdLst/>
            <a:ahLst/>
            <a:cxnLst/>
            <a:rect l="l" t="t" r="r" b="b"/>
            <a:pathLst>
              <a:path w="15697" h="2197">
                <a:moveTo>
                  <a:pt x="15697" y="2197"/>
                </a:moveTo>
                <a:lnTo>
                  <a:pt x="13207" y="1257"/>
                </a:lnTo>
                <a:lnTo>
                  <a:pt x="10604" y="419"/>
                </a:lnTo>
                <a:lnTo>
                  <a:pt x="9893" y="177"/>
                </a:lnTo>
                <a:lnTo>
                  <a:pt x="9067" y="177"/>
                </a:lnTo>
                <a:lnTo>
                  <a:pt x="6515" y="63"/>
                </a:lnTo>
                <a:lnTo>
                  <a:pt x="3848" y="127"/>
                </a:lnTo>
                <a:lnTo>
                  <a:pt x="3022" y="177"/>
                </a:lnTo>
                <a:lnTo>
                  <a:pt x="2133" y="419"/>
                </a:lnTo>
                <a:lnTo>
                  <a:pt x="1015" y="774"/>
                </a:lnTo>
                <a:lnTo>
                  <a:pt x="0" y="130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4" name="object 2224"/>
          <p:cNvSpPr/>
          <p:nvPr/>
        </p:nvSpPr>
        <p:spPr>
          <a:xfrm>
            <a:off x="1941296" y="2742888"/>
            <a:ext cx="81546" cy="14389"/>
          </a:xfrm>
          <a:custGeom>
            <a:avLst/>
            <a:gdLst/>
            <a:ahLst/>
            <a:cxnLst/>
            <a:rect l="l" t="t" r="r" b="b"/>
            <a:pathLst>
              <a:path w="81546" h="14389">
                <a:moveTo>
                  <a:pt x="77812" y="647"/>
                </a:moveTo>
                <a:lnTo>
                  <a:pt x="81546" y="0"/>
                </a:lnTo>
                <a:lnTo>
                  <a:pt x="0" y="14389"/>
                </a:lnTo>
                <a:lnTo>
                  <a:pt x="2730" y="139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5" name="object 2225"/>
          <p:cNvSpPr/>
          <p:nvPr/>
        </p:nvSpPr>
        <p:spPr>
          <a:xfrm>
            <a:off x="1939163" y="2709195"/>
            <a:ext cx="127139" cy="48082"/>
          </a:xfrm>
          <a:custGeom>
            <a:avLst/>
            <a:gdLst/>
            <a:ahLst/>
            <a:cxnLst/>
            <a:rect l="l" t="t" r="r" b="b"/>
            <a:pathLst>
              <a:path w="127139" h="48082">
                <a:moveTo>
                  <a:pt x="79946" y="34340"/>
                </a:moveTo>
                <a:lnTo>
                  <a:pt x="83680" y="33693"/>
                </a:lnTo>
                <a:lnTo>
                  <a:pt x="2133" y="48082"/>
                </a:lnTo>
                <a:lnTo>
                  <a:pt x="0" y="36182"/>
                </a:lnTo>
                <a:lnTo>
                  <a:pt x="127139" y="13792"/>
                </a:lnTo>
                <a:lnTo>
                  <a:pt x="124713" y="0"/>
                </a:lnTo>
                <a:lnTo>
                  <a:pt x="125133" y="236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6" name="object 2226"/>
          <p:cNvSpPr/>
          <p:nvPr/>
        </p:nvSpPr>
        <p:spPr>
          <a:xfrm>
            <a:off x="1928025" y="2682242"/>
            <a:ext cx="13271" cy="75031"/>
          </a:xfrm>
          <a:custGeom>
            <a:avLst/>
            <a:gdLst/>
            <a:ahLst/>
            <a:cxnLst/>
            <a:rect l="l" t="t" r="r" b="b"/>
            <a:pathLst>
              <a:path w="13271" h="75031">
                <a:moveTo>
                  <a:pt x="13271" y="75031"/>
                </a:moveTo>
                <a:lnTo>
                  <a:pt x="0" y="0"/>
                </a:lnTo>
                <a:lnTo>
                  <a:pt x="11137" y="6313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7" name="object 2227"/>
          <p:cNvSpPr/>
          <p:nvPr/>
        </p:nvSpPr>
        <p:spPr>
          <a:xfrm>
            <a:off x="1941302" y="2756801"/>
            <a:ext cx="2717" cy="469"/>
          </a:xfrm>
          <a:custGeom>
            <a:avLst/>
            <a:gdLst/>
            <a:ahLst/>
            <a:cxnLst/>
            <a:rect l="l" t="t" r="r" b="b"/>
            <a:pathLst>
              <a:path w="2717" h="469">
                <a:moveTo>
                  <a:pt x="2717" y="0"/>
                </a:moveTo>
                <a:lnTo>
                  <a:pt x="0" y="46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8" name="object 2228"/>
          <p:cNvSpPr/>
          <p:nvPr/>
        </p:nvSpPr>
        <p:spPr>
          <a:xfrm>
            <a:off x="1950777" y="2754787"/>
            <a:ext cx="4495" cy="825"/>
          </a:xfrm>
          <a:custGeom>
            <a:avLst/>
            <a:gdLst/>
            <a:ahLst/>
            <a:cxnLst/>
            <a:rect l="l" t="t" r="r" b="b"/>
            <a:pathLst>
              <a:path w="4495" h="825">
                <a:moveTo>
                  <a:pt x="4495" y="0"/>
                </a:moveTo>
                <a:lnTo>
                  <a:pt x="0" y="82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9" name="object 2229"/>
          <p:cNvSpPr/>
          <p:nvPr/>
        </p:nvSpPr>
        <p:spPr>
          <a:xfrm>
            <a:off x="1950777" y="2754787"/>
            <a:ext cx="4495" cy="825"/>
          </a:xfrm>
          <a:custGeom>
            <a:avLst/>
            <a:gdLst/>
            <a:ahLst/>
            <a:cxnLst/>
            <a:rect l="l" t="t" r="r" b="b"/>
            <a:pathLst>
              <a:path w="4495" h="825">
                <a:moveTo>
                  <a:pt x="4495" y="0"/>
                </a:moveTo>
                <a:lnTo>
                  <a:pt x="0" y="82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0" name="object 2230"/>
          <p:cNvSpPr/>
          <p:nvPr/>
        </p:nvSpPr>
        <p:spPr>
          <a:xfrm>
            <a:off x="1937560" y="2736136"/>
            <a:ext cx="2374" cy="13500"/>
          </a:xfrm>
          <a:custGeom>
            <a:avLst/>
            <a:gdLst/>
            <a:ahLst/>
            <a:cxnLst/>
            <a:rect l="l" t="t" r="r" b="b"/>
            <a:pathLst>
              <a:path w="2374" h="13500">
                <a:moveTo>
                  <a:pt x="2374" y="1350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1" name="object 2231"/>
          <p:cNvSpPr/>
          <p:nvPr/>
        </p:nvSpPr>
        <p:spPr>
          <a:xfrm>
            <a:off x="2022840" y="2734833"/>
            <a:ext cx="45593" cy="8051"/>
          </a:xfrm>
          <a:custGeom>
            <a:avLst/>
            <a:gdLst/>
            <a:ahLst/>
            <a:cxnLst/>
            <a:rect l="l" t="t" r="r" b="b"/>
            <a:pathLst>
              <a:path w="45593" h="8051">
                <a:moveTo>
                  <a:pt x="0" y="8051"/>
                </a:moveTo>
                <a:lnTo>
                  <a:pt x="4559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2" name="object 2232"/>
          <p:cNvSpPr/>
          <p:nvPr/>
        </p:nvSpPr>
        <p:spPr>
          <a:xfrm>
            <a:off x="1997853" y="2746260"/>
            <a:ext cx="5918" cy="1066"/>
          </a:xfrm>
          <a:custGeom>
            <a:avLst/>
            <a:gdLst/>
            <a:ahLst/>
            <a:cxnLst/>
            <a:rect l="l" t="t" r="r" b="b"/>
            <a:pathLst>
              <a:path w="5918" h="1066">
                <a:moveTo>
                  <a:pt x="5918" y="0"/>
                </a:moveTo>
                <a:lnTo>
                  <a:pt x="0" y="106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3" name="object 2233"/>
          <p:cNvSpPr/>
          <p:nvPr/>
        </p:nvSpPr>
        <p:spPr>
          <a:xfrm>
            <a:off x="2022843" y="2736602"/>
            <a:ext cx="35534" cy="6286"/>
          </a:xfrm>
          <a:custGeom>
            <a:avLst/>
            <a:gdLst/>
            <a:ahLst/>
            <a:cxnLst/>
            <a:rect l="l" t="t" r="r" b="b"/>
            <a:pathLst>
              <a:path w="35534" h="6286">
                <a:moveTo>
                  <a:pt x="33337" y="419"/>
                </a:moveTo>
                <a:lnTo>
                  <a:pt x="35534" y="0"/>
                </a:lnTo>
                <a:lnTo>
                  <a:pt x="0" y="628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4" name="object 2234"/>
          <p:cNvSpPr/>
          <p:nvPr/>
        </p:nvSpPr>
        <p:spPr>
          <a:xfrm>
            <a:off x="2058371" y="2722980"/>
            <a:ext cx="10071" cy="13627"/>
          </a:xfrm>
          <a:custGeom>
            <a:avLst/>
            <a:gdLst/>
            <a:ahLst/>
            <a:cxnLst/>
            <a:rect l="l" t="t" r="r" b="b"/>
            <a:pathLst>
              <a:path w="10071" h="13627">
                <a:moveTo>
                  <a:pt x="0" y="13627"/>
                </a:moveTo>
                <a:lnTo>
                  <a:pt x="10071" y="11849"/>
                </a:lnTo>
                <a:lnTo>
                  <a:pt x="7937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5" name="object 2235"/>
          <p:cNvSpPr/>
          <p:nvPr/>
        </p:nvSpPr>
        <p:spPr>
          <a:xfrm>
            <a:off x="1947632" y="26390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6" name="object 2236"/>
          <p:cNvSpPr/>
          <p:nvPr/>
        </p:nvSpPr>
        <p:spPr>
          <a:xfrm>
            <a:off x="1947632" y="26390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7" name="object 2237"/>
          <p:cNvSpPr/>
          <p:nvPr/>
        </p:nvSpPr>
        <p:spPr>
          <a:xfrm>
            <a:off x="1929517" y="2668336"/>
            <a:ext cx="134366" cy="74549"/>
          </a:xfrm>
          <a:custGeom>
            <a:avLst/>
            <a:gdLst/>
            <a:ahLst/>
            <a:cxnLst/>
            <a:rect l="l" t="t" r="r" b="b"/>
            <a:pathLst>
              <a:path w="134366" h="74549">
                <a:moveTo>
                  <a:pt x="9232" y="74549"/>
                </a:moveTo>
                <a:lnTo>
                  <a:pt x="0" y="22377"/>
                </a:lnTo>
                <a:lnTo>
                  <a:pt x="127190" y="0"/>
                </a:lnTo>
                <a:lnTo>
                  <a:pt x="134366" y="408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8" name="object 2238"/>
          <p:cNvSpPr/>
          <p:nvPr/>
        </p:nvSpPr>
        <p:spPr>
          <a:xfrm>
            <a:off x="2064415" y="2735423"/>
            <a:ext cx="647" cy="114"/>
          </a:xfrm>
          <a:custGeom>
            <a:avLst/>
            <a:gdLst/>
            <a:ahLst/>
            <a:cxnLst/>
            <a:rect l="l" t="t" r="r" b="b"/>
            <a:pathLst>
              <a:path w="647" h="114">
                <a:moveTo>
                  <a:pt x="647" y="0"/>
                </a:moveTo>
                <a:lnTo>
                  <a:pt x="0" y="1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9" name="object 2239"/>
          <p:cNvSpPr/>
          <p:nvPr/>
        </p:nvSpPr>
        <p:spPr>
          <a:xfrm>
            <a:off x="2064415" y="2735423"/>
            <a:ext cx="647" cy="114"/>
          </a:xfrm>
          <a:custGeom>
            <a:avLst/>
            <a:gdLst/>
            <a:ahLst/>
            <a:cxnLst/>
            <a:rect l="l" t="t" r="r" b="b"/>
            <a:pathLst>
              <a:path w="647" h="114">
                <a:moveTo>
                  <a:pt x="647" y="0"/>
                </a:moveTo>
                <a:lnTo>
                  <a:pt x="0" y="1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0" name="object 2240"/>
          <p:cNvSpPr/>
          <p:nvPr/>
        </p:nvSpPr>
        <p:spPr>
          <a:xfrm>
            <a:off x="1975053" y="2729443"/>
            <a:ext cx="3670" cy="2019"/>
          </a:xfrm>
          <a:custGeom>
            <a:avLst/>
            <a:gdLst/>
            <a:ahLst/>
            <a:cxnLst/>
            <a:rect l="l" t="t" r="r" b="b"/>
            <a:pathLst>
              <a:path w="3670" h="2019">
                <a:moveTo>
                  <a:pt x="3314" y="177"/>
                </a:moveTo>
                <a:lnTo>
                  <a:pt x="0" y="2019"/>
                </a:lnTo>
                <a:lnTo>
                  <a:pt x="3670" y="0"/>
                </a:lnTo>
                <a:lnTo>
                  <a:pt x="3314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1" name="object 2241"/>
          <p:cNvSpPr/>
          <p:nvPr/>
        </p:nvSpPr>
        <p:spPr>
          <a:xfrm>
            <a:off x="1974340" y="269379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2" name="object 2242"/>
          <p:cNvSpPr/>
          <p:nvPr/>
        </p:nvSpPr>
        <p:spPr>
          <a:xfrm>
            <a:off x="1957703" y="2729437"/>
            <a:ext cx="17348" cy="3149"/>
          </a:xfrm>
          <a:custGeom>
            <a:avLst/>
            <a:gdLst/>
            <a:ahLst/>
            <a:cxnLst/>
            <a:rect l="l" t="t" r="r" b="b"/>
            <a:pathLst>
              <a:path w="17348" h="3149">
                <a:moveTo>
                  <a:pt x="17348" y="2019"/>
                </a:moveTo>
                <a:lnTo>
                  <a:pt x="10718" y="3149"/>
                </a:lnTo>
                <a:lnTo>
                  <a:pt x="4025" y="2133"/>
                </a:lnTo>
                <a:lnTo>
                  <a:pt x="0" y="0"/>
                </a:lnTo>
                <a:lnTo>
                  <a:pt x="4025" y="21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3" name="object 2243"/>
          <p:cNvSpPr/>
          <p:nvPr/>
        </p:nvSpPr>
        <p:spPr>
          <a:xfrm>
            <a:off x="1978724" y="2709190"/>
            <a:ext cx="9944" cy="20256"/>
          </a:xfrm>
          <a:custGeom>
            <a:avLst/>
            <a:gdLst/>
            <a:ahLst/>
            <a:cxnLst/>
            <a:rect l="l" t="t" r="r" b="b"/>
            <a:pathLst>
              <a:path w="9944" h="20256">
                <a:moveTo>
                  <a:pt x="2247" y="18948"/>
                </a:moveTo>
                <a:lnTo>
                  <a:pt x="0" y="20256"/>
                </a:lnTo>
                <a:lnTo>
                  <a:pt x="2247" y="18948"/>
                </a:lnTo>
                <a:lnTo>
                  <a:pt x="6743" y="13969"/>
                </a:lnTo>
                <a:lnTo>
                  <a:pt x="9410" y="7759"/>
                </a:lnTo>
                <a:lnTo>
                  <a:pt x="9944" y="1003"/>
                </a:lnTo>
                <a:lnTo>
                  <a:pt x="9651" y="0"/>
                </a:lnTo>
                <a:lnTo>
                  <a:pt x="9829" y="59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4" name="object 2244"/>
          <p:cNvSpPr/>
          <p:nvPr/>
        </p:nvSpPr>
        <p:spPr>
          <a:xfrm>
            <a:off x="1970961" y="2722698"/>
            <a:ext cx="2844" cy="4254"/>
          </a:xfrm>
          <a:custGeom>
            <a:avLst/>
            <a:gdLst/>
            <a:ahLst/>
            <a:cxnLst/>
            <a:rect l="l" t="t" r="r" b="b"/>
            <a:pathLst>
              <a:path w="2844" h="4254">
                <a:moveTo>
                  <a:pt x="419" y="4140"/>
                </a:moveTo>
                <a:lnTo>
                  <a:pt x="2844" y="3721"/>
                </a:lnTo>
                <a:lnTo>
                  <a:pt x="0" y="4254"/>
                </a:lnTo>
                <a:lnTo>
                  <a:pt x="2844" y="3721"/>
                </a:lnTo>
                <a:lnTo>
                  <a:pt x="2197" y="0"/>
                </a:lnTo>
                <a:lnTo>
                  <a:pt x="2247" y="22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5" name="object 2245"/>
          <p:cNvSpPr/>
          <p:nvPr/>
        </p:nvSpPr>
        <p:spPr>
          <a:xfrm>
            <a:off x="1953613" y="2715585"/>
            <a:ext cx="17348" cy="11899"/>
          </a:xfrm>
          <a:custGeom>
            <a:avLst/>
            <a:gdLst/>
            <a:ahLst/>
            <a:cxnLst/>
            <a:rect l="l" t="t" r="r" b="b"/>
            <a:pathLst>
              <a:path w="17348" h="11899">
                <a:moveTo>
                  <a:pt x="16700" y="11429"/>
                </a:moveTo>
                <a:lnTo>
                  <a:pt x="17348" y="11366"/>
                </a:lnTo>
                <a:lnTo>
                  <a:pt x="14274" y="11899"/>
                </a:lnTo>
                <a:lnTo>
                  <a:pt x="12141" y="0"/>
                </a:lnTo>
                <a:lnTo>
                  <a:pt x="292" y="2070"/>
                </a:lnTo>
                <a:lnTo>
                  <a:pt x="0" y="6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6" name="object 2246"/>
          <p:cNvSpPr/>
          <p:nvPr/>
        </p:nvSpPr>
        <p:spPr>
          <a:xfrm>
            <a:off x="1967828" y="2726955"/>
            <a:ext cx="3136" cy="533"/>
          </a:xfrm>
          <a:custGeom>
            <a:avLst/>
            <a:gdLst/>
            <a:ahLst/>
            <a:cxnLst/>
            <a:rect l="l" t="t" r="r" b="b"/>
            <a:pathLst>
              <a:path w="3136" h="533">
                <a:moveTo>
                  <a:pt x="3136" y="0"/>
                </a:moveTo>
                <a:lnTo>
                  <a:pt x="63" y="533"/>
                </a:lnTo>
                <a:lnTo>
                  <a:pt x="0" y="3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7" name="object 2247"/>
          <p:cNvSpPr/>
          <p:nvPr/>
        </p:nvSpPr>
        <p:spPr>
          <a:xfrm>
            <a:off x="1971559" y="2726422"/>
            <a:ext cx="2247" cy="419"/>
          </a:xfrm>
          <a:custGeom>
            <a:avLst/>
            <a:gdLst/>
            <a:ahLst/>
            <a:cxnLst/>
            <a:rect l="l" t="t" r="r" b="b"/>
            <a:pathLst>
              <a:path w="2247" h="419">
                <a:moveTo>
                  <a:pt x="2247" y="0"/>
                </a:moveTo>
                <a:lnTo>
                  <a:pt x="0" y="4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8" name="object 2248"/>
          <p:cNvSpPr/>
          <p:nvPr/>
        </p:nvSpPr>
        <p:spPr>
          <a:xfrm>
            <a:off x="1967649" y="2726184"/>
            <a:ext cx="3073" cy="1308"/>
          </a:xfrm>
          <a:custGeom>
            <a:avLst/>
            <a:gdLst/>
            <a:ahLst/>
            <a:cxnLst/>
            <a:rect l="l" t="t" r="r" b="b"/>
            <a:pathLst>
              <a:path w="3073" h="1308">
                <a:moveTo>
                  <a:pt x="0" y="0"/>
                </a:moveTo>
                <a:lnTo>
                  <a:pt x="241" y="1308"/>
                </a:lnTo>
                <a:lnTo>
                  <a:pt x="3073" y="77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9" name="object 2249"/>
          <p:cNvSpPr/>
          <p:nvPr/>
        </p:nvSpPr>
        <p:spPr>
          <a:xfrm>
            <a:off x="1967767" y="2727015"/>
            <a:ext cx="533" cy="469"/>
          </a:xfrm>
          <a:custGeom>
            <a:avLst/>
            <a:gdLst/>
            <a:ahLst/>
            <a:cxnLst/>
            <a:rect l="l" t="t" r="r" b="b"/>
            <a:pathLst>
              <a:path w="533" h="469">
                <a:moveTo>
                  <a:pt x="0" y="0"/>
                </a:moveTo>
                <a:lnTo>
                  <a:pt x="114" y="469"/>
                </a:lnTo>
                <a:lnTo>
                  <a:pt x="533" y="3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0" name="object 2250"/>
          <p:cNvSpPr/>
          <p:nvPr/>
        </p:nvSpPr>
        <p:spPr>
          <a:xfrm>
            <a:off x="1967057" y="2722751"/>
            <a:ext cx="2844" cy="4737"/>
          </a:xfrm>
          <a:custGeom>
            <a:avLst/>
            <a:gdLst/>
            <a:ahLst/>
            <a:cxnLst/>
            <a:rect l="l" t="t" r="r" b="b"/>
            <a:pathLst>
              <a:path w="2844" h="4737">
                <a:moveTo>
                  <a:pt x="0" y="0"/>
                </a:moveTo>
                <a:lnTo>
                  <a:pt x="825" y="4737"/>
                </a:lnTo>
                <a:lnTo>
                  <a:pt x="2844" y="438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1" name="object 2251"/>
          <p:cNvSpPr/>
          <p:nvPr/>
        </p:nvSpPr>
        <p:spPr>
          <a:xfrm>
            <a:off x="1951121" y="2723461"/>
            <a:ext cx="6578" cy="5981"/>
          </a:xfrm>
          <a:custGeom>
            <a:avLst/>
            <a:gdLst/>
            <a:ahLst/>
            <a:cxnLst/>
            <a:rect l="l" t="t" r="r" b="b"/>
            <a:pathLst>
              <a:path w="6578" h="5981">
                <a:moveTo>
                  <a:pt x="6578" y="5981"/>
                </a:moveTo>
                <a:lnTo>
                  <a:pt x="4622" y="4914"/>
                </a:lnTo>
                <a:lnTo>
                  <a:pt x="0" y="0"/>
                </a:lnTo>
                <a:lnTo>
                  <a:pt x="4622" y="4914"/>
                </a:lnTo>
                <a:lnTo>
                  <a:pt x="6400" y="586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2" name="object 2252"/>
          <p:cNvSpPr/>
          <p:nvPr/>
        </p:nvSpPr>
        <p:spPr>
          <a:xfrm>
            <a:off x="1947744" y="2705756"/>
            <a:ext cx="8001" cy="22618"/>
          </a:xfrm>
          <a:custGeom>
            <a:avLst/>
            <a:gdLst/>
            <a:ahLst/>
            <a:cxnLst/>
            <a:rect l="l" t="t" r="r" b="b"/>
            <a:pathLst>
              <a:path w="8000" h="22618">
                <a:moveTo>
                  <a:pt x="8000" y="22618"/>
                </a:moveTo>
                <a:lnTo>
                  <a:pt x="3378" y="17703"/>
                </a:lnTo>
                <a:lnTo>
                  <a:pt x="660" y="11544"/>
                </a:lnTo>
                <a:lnTo>
                  <a:pt x="3022" y="16878"/>
                </a:lnTo>
                <a:lnTo>
                  <a:pt x="660" y="11544"/>
                </a:lnTo>
                <a:lnTo>
                  <a:pt x="0" y="4851"/>
                </a:lnTo>
                <a:lnTo>
                  <a:pt x="119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3" name="object 2253"/>
          <p:cNvSpPr/>
          <p:nvPr/>
        </p:nvSpPr>
        <p:spPr>
          <a:xfrm>
            <a:off x="2031486" y="2693195"/>
            <a:ext cx="16586" cy="28308"/>
          </a:xfrm>
          <a:custGeom>
            <a:avLst/>
            <a:gdLst/>
            <a:ahLst/>
            <a:cxnLst/>
            <a:rect l="l" t="t" r="r" b="b"/>
            <a:pathLst>
              <a:path w="16586" h="28308">
                <a:moveTo>
                  <a:pt x="15278" y="1485"/>
                </a:moveTo>
                <a:lnTo>
                  <a:pt x="14859" y="0"/>
                </a:lnTo>
                <a:lnTo>
                  <a:pt x="16586" y="6515"/>
                </a:lnTo>
                <a:lnTo>
                  <a:pt x="16103" y="13271"/>
                </a:lnTo>
                <a:lnTo>
                  <a:pt x="13436" y="19481"/>
                </a:lnTo>
                <a:lnTo>
                  <a:pt x="8877" y="24460"/>
                </a:lnTo>
                <a:lnTo>
                  <a:pt x="3022" y="27774"/>
                </a:lnTo>
                <a:lnTo>
                  <a:pt x="0" y="2830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4" name="object 2254"/>
          <p:cNvSpPr/>
          <p:nvPr/>
        </p:nvSpPr>
        <p:spPr>
          <a:xfrm>
            <a:off x="2027105" y="2715944"/>
            <a:ext cx="6096" cy="1066"/>
          </a:xfrm>
          <a:custGeom>
            <a:avLst/>
            <a:gdLst/>
            <a:ahLst/>
            <a:cxnLst/>
            <a:rect l="l" t="t" r="r" b="b"/>
            <a:pathLst>
              <a:path w="6095" h="1066">
                <a:moveTo>
                  <a:pt x="4381" y="292"/>
                </a:moveTo>
                <a:lnTo>
                  <a:pt x="6095" y="0"/>
                </a:lnTo>
                <a:lnTo>
                  <a:pt x="177" y="1066"/>
                </a:lnTo>
                <a:lnTo>
                  <a:pt x="0" y="0"/>
                </a:lnTo>
                <a:lnTo>
                  <a:pt x="177" y="1066"/>
                </a:lnTo>
                <a:lnTo>
                  <a:pt x="4381" y="292"/>
                </a:lnTo>
                <a:lnTo>
                  <a:pt x="177" y="1066"/>
                </a:lnTo>
                <a:lnTo>
                  <a:pt x="419" y="100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5" name="object 2255"/>
          <p:cNvSpPr/>
          <p:nvPr/>
        </p:nvSpPr>
        <p:spPr>
          <a:xfrm>
            <a:off x="2017985" y="2705098"/>
            <a:ext cx="9118" cy="10845"/>
          </a:xfrm>
          <a:custGeom>
            <a:avLst/>
            <a:gdLst/>
            <a:ahLst/>
            <a:cxnLst/>
            <a:rect l="l" t="t" r="r" b="b"/>
            <a:pathLst>
              <a:path w="9118" h="10845">
                <a:moveTo>
                  <a:pt x="3848" y="596"/>
                </a:moveTo>
                <a:lnTo>
                  <a:pt x="0" y="1244"/>
                </a:lnTo>
                <a:lnTo>
                  <a:pt x="7226" y="0"/>
                </a:lnTo>
                <a:lnTo>
                  <a:pt x="9118" y="10845"/>
                </a:lnTo>
                <a:lnTo>
                  <a:pt x="8826" y="918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6" name="object 2256"/>
          <p:cNvSpPr/>
          <p:nvPr/>
        </p:nvSpPr>
        <p:spPr>
          <a:xfrm>
            <a:off x="2026634" y="2713160"/>
            <a:ext cx="469" cy="2781"/>
          </a:xfrm>
          <a:custGeom>
            <a:avLst/>
            <a:gdLst/>
            <a:ahLst/>
            <a:cxnLst/>
            <a:rect l="l" t="t" r="r" b="b"/>
            <a:pathLst>
              <a:path w="469" h="2781">
                <a:moveTo>
                  <a:pt x="469" y="2781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7" name="object 2257"/>
          <p:cNvSpPr/>
          <p:nvPr/>
        </p:nvSpPr>
        <p:spPr>
          <a:xfrm>
            <a:off x="2027283" y="2716356"/>
            <a:ext cx="3492" cy="647"/>
          </a:xfrm>
          <a:custGeom>
            <a:avLst/>
            <a:gdLst/>
            <a:ahLst/>
            <a:cxnLst/>
            <a:rect l="l" t="t" r="r" b="b"/>
            <a:pathLst>
              <a:path w="3492" h="647">
                <a:moveTo>
                  <a:pt x="3492" y="0"/>
                </a:moveTo>
                <a:lnTo>
                  <a:pt x="0" y="647"/>
                </a:lnTo>
                <a:lnTo>
                  <a:pt x="0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8" name="object 2258"/>
          <p:cNvSpPr/>
          <p:nvPr/>
        </p:nvSpPr>
        <p:spPr>
          <a:xfrm>
            <a:off x="2022609" y="2721329"/>
            <a:ext cx="8877" cy="774"/>
          </a:xfrm>
          <a:custGeom>
            <a:avLst/>
            <a:gdLst/>
            <a:ahLst/>
            <a:cxnLst/>
            <a:rect l="l" t="t" r="r" b="b"/>
            <a:pathLst>
              <a:path w="8877" h="774">
                <a:moveTo>
                  <a:pt x="8877" y="177"/>
                </a:moveTo>
                <a:lnTo>
                  <a:pt x="5207" y="774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9" name="object 2259"/>
          <p:cNvSpPr/>
          <p:nvPr/>
        </p:nvSpPr>
        <p:spPr>
          <a:xfrm>
            <a:off x="2013362" y="2715940"/>
            <a:ext cx="11366" cy="5689"/>
          </a:xfrm>
          <a:custGeom>
            <a:avLst/>
            <a:gdLst/>
            <a:ahLst/>
            <a:cxnLst/>
            <a:rect l="l" t="t" r="r" b="b"/>
            <a:pathLst>
              <a:path w="11366" h="5689">
                <a:moveTo>
                  <a:pt x="4622" y="3492"/>
                </a:moveTo>
                <a:lnTo>
                  <a:pt x="1841" y="1955"/>
                </a:lnTo>
                <a:lnTo>
                  <a:pt x="0" y="0"/>
                </a:lnTo>
                <a:lnTo>
                  <a:pt x="1841" y="1955"/>
                </a:lnTo>
                <a:lnTo>
                  <a:pt x="7823" y="5156"/>
                </a:lnTo>
                <a:lnTo>
                  <a:pt x="11366" y="56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0" name="object 2260"/>
          <p:cNvSpPr/>
          <p:nvPr/>
        </p:nvSpPr>
        <p:spPr>
          <a:xfrm>
            <a:off x="2011296" y="2713744"/>
            <a:ext cx="2070" cy="2197"/>
          </a:xfrm>
          <a:custGeom>
            <a:avLst/>
            <a:gdLst/>
            <a:ahLst/>
            <a:cxnLst/>
            <a:rect l="l" t="t" r="r" b="b"/>
            <a:pathLst>
              <a:path w="2070" h="2197">
                <a:moveTo>
                  <a:pt x="2070" y="2197"/>
                </a:moveTo>
                <a:lnTo>
                  <a:pt x="0" y="0"/>
                </a:lnTo>
                <a:lnTo>
                  <a:pt x="2070" y="219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1" name="object 2261"/>
          <p:cNvSpPr/>
          <p:nvPr/>
        </p:nvSpPr>
        <p:spPr>
          <a:xfrm>
            <a:off x="1971970" y="2715943"/>
            <a:ext cx="1181" cy="6743"/>
          </a:xfrm>
          <a:custGeom>
            <a:avLst/>
            <a:gdLst/>
            <a:ahLst/>
            <a:cxnLst/>
            <a:rect l="l" t="t" r="r" b="b"/>
            <a:pathLst>
              <a:path w="1181" h="6743">
                <a:moveTo>
                  <a:pt x="533" y="2959"/>
                </a:moveTo>
                <a:lnTo>
                  <a:pt x="0" y="0"/>
                </a:lnTo>
                <a:lnTo>
                  <a:pt x="1181" y="674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2" name="object 2262"/>
          <p:cNvSpPr/>
          <p:nvPr/>
        </p:nvSpPr>
        <p:spPr>
          <a:xfrm>
            <a:off x="1963799" y="2715878"/>
            <a:ext cx="177" cy="63"/>
          </a:xfrm>
          <a:custGeom>
            <a:avLst/>
            <a:gdLst/>
            <a:ahLst/>
            <a:cxnLst/>
            <a:rect l="l" t="t" r="r" b="b"/>
            <a:pathLst>
              <a:path w="177" h="63">
                <a:moveTo>
                  <a:pt x="0" y="63"/>
                </a:moveTo>
                <a:lnTo>
                  <a:pt x="177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3" name="object 2263"/>
          <p:cNvSpPr/>
          <p:nvPr/>
        </p:nvSpPr>
        <p:spPr>
          <a:xfrm>
            <a:off x="1953376" y="2714877"/>
            <a:ext cx="533" cy="2781"/>
          </a:xfrm>
          <a:custGeom>
            <a:avLst/>
            <a:gdLst/>
            <a:ahLst/>
            <a:cxnLst/>
            <a:rect l="l" t="t" r="r" b="b"/>
            <a:pathLst>
              <a:path w="533" h="2781">
                <a:moveTo>
                  <a:pt x="533" y="2781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4" name="object 2264"/>
          <p:cNvSpPr/>
          <p:nvPr/>
        </p:nvSpPr>
        <p:spPr>
          <a:xfrm>
            <a:off x="1954620" y="2717302"/>
            <a:ext cx="1422" cy="241"/>
          </a:xfrm>
          <a:custGeom>
            <a:avLst/>
            <a:gdLst/>
            <a:ahLst/>
            <a:cxnLst/>
            <a:rect l="l" t="t" r="r" b="b"/>
            <a:pathLst>
              <a:path w="1422" h="241">
                <a:moveTo>
                  <a:pt x="1422" y="0"/>
                </a:moveTo>
                <a:lnTo>
                  <a:pt x="0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5" name="object 2265"/>
          <p:cNvSpPr/>
          <p:nvPr/>
        </p:nvSpPr>
        <p:spPr>
          <a:xfrm>
            <a:off x="1953258" y="2714163"/>
            <a:ext cx="355" cy="1778"/>
          </a:xfrm>
          <a:custGeom>
            <a:avLst/>
            <a:gdLst/>
            <a:ahLst/>
            <a:cxnLst/>
            <a:rect l="l" t="t" r="r" b="b"/>
            <a:pathLst>
              <a:path w="355" h="1777">
                <a:moveTo>
                  <a:pt x="355" y="1777"/>
                </a:moveTo>
                <a:lnTo>
                  <a:pt x="0" y="0"/>
                </a:lnTo>
                <a:lnTo>
                  <a:pt x="177" y="106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6" name="object 2266"/>
          <p:cNvSpPr/>
          <p:nvPr/>
        </p:nvSpPr>
        <p:spPr>
          <a:xfrm>
            <a:off x="2032848" y="2713808"/>
            <a:ext cx="355" cy="2133"/>
          </a:xfrm>
          <a:custGeom>
            <a:avLst/>
            <a:gdLst/>
            <a:ahLst/>
            <a:cxnLst/>
            <a:rect l="l" t="t" r="r" b="b"/>
            <a:pathLst>
              <a:path w="355" h="2133">
                <a:moveTo>
                  <a:pt x="355" y="2133"/>
                </a:moveTo>
                <a:lnTo>
                  <a:pt x="0" y="0"/>
                </a:lnTo>
                <a:lnTo>
                  <a:pt x="63" y="4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7" name="object 2267"/>
          <p:cNvSpPr/>
          <p:nvPr/>
        </p:nvSpPr>
        <p:spPr>
          <a:xfrm>
            <a:off x="2032013" y="2709197"/>
            <a:ext cx="838" cy="4610"/>
          </a:xfrm>
          <a:custGeom>
            <a:avLst/>
            <a:gdLst/>
            <a:ahLst/>
            <a:cxnLst/>
            <a:rect l="l" t="t" r="r" b="b"/>
            <a:pathLst>
              <a:path w="838" h="4610">
                <a:moveTo>
                  <a:pt x="241" y="1295"/>
                </a:moveTo>
                <a:lnTo>
                  <a:pt x="0" y="0"/>
                </a:lnTo>
                <a:lnTo>
                  <a:pt x="838" y="461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8" name="object 2268"/>
          <p:cNvSpPr/>
          <p:nvPr/>
        </p:nvSpPr>
        <p:spPr>
          <a:xfrm>
            <a:off x="2033203" y="2715708"/>
            <a:ext cx="0" cy="114"/>
          </a:xfrm>
          <a:custGeom>
            <a:avLst/>
            <a:gdLst/>
            <a:ahLst/>
            <a:cxnLst/>
            <a:rect l="l" t="t" r="r" b="b"/>
            <a:pathLst>
              <a:path h="114">
                <a:moveTo>
                  <a:pt x="0" y="114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9" name="object 2269"/>
          <p:cNvSpPr/>
          <p:nvPr/>
        </p:nvSpPr>
        <p:spPr>
          <a:xfrm>
            <a:off x="2009871" y="2711438"/>
            <a:ext cx="1422" cy="2311"/>
          </a:xfrm>
          <a:custGeom>
            <a:avLst/>
            <a:gdLst/>
            <a:ahLst/>
            <a:cxnLst/>
            <a:rect l="l" t="t" r="r" b="b"/>
            <a:pathLst>
              <a:path w="1422" h="2311">
                <a:moveTo>
                  <a:pt x="1422" y="2311"/>
                </a:moveTo>
                <a:lnTo>
                  <a:pt x="711" y="1536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0" name="object 2270"/>
          <p:cNvSpPr/>
          <p:nvPr/>
        </p:nvSpPr>
        <p:spPr>
          <a:xfrm>
            <a:off x="2007445" y="2702971"/>
            <a:ext cx="3136" cy="10007"/>
          </a:xfrm>
          <a:custGeom>
            <a:avLst/>
            <a:gdLst/>
            <a:ahLst/>
            <a:cxnLst/>
            <a:rect l="l" t="t" r="r" b="b"/>
            <a:pathLst>
              <a:path w="3136" h="10007">
                <a:moveTo>
                  <a:pt x="3136" y="10007"/>
                </a:moveTo>
                <a:lnTo>
                  <a:pt x="355" y="3848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1" name="object 2271"/>
          <p:cNvSpPr/>
          <p:nvPr/>
        </p:nvSpPr>
        <p:spPr>
          <a:xfrm>
            <a:off x="1949348" y="2691842"/>
            <a:ext cx="39027" cy="17348"/>
          </a:xfrm>
          <a:custGeom>
            <a:avLst/>
            <a:gdLst/>
            <a:ahLst/>
            <a:cxnLst/>
            <a:rect l="l" t="t" r="r" b="b"/>
            <a:pathLst>
              <a:path w="39027" h="17348">
                <a:moveTo>
                  <a:pt x="39027" y="17348"/>
                </a:moveTo>
                <a:lnTo>
                  <a:pt x="37604" y="11836"/>
                </a:lnTo>
                <a:lnTo>
                  <a:pt x="39027" y="17348"/>
                </a:lnTo>
                <a:lnTo>
                  <a:pt x="37604" y="11836"/>
                </a:lnTo>
                <a:lnTo>
                  <a:pt x="33820" y="6210"/>
                </a:lnTo>
                <a:lnTo>
                  <a:pt x="28486" y="2133"/>
                </a:lnTo>
                <a:lnTo>
                  <a:pt x="22085" y="0"/>
                </a:lnTo>
                <a:lnTo>
                  <a:pt x="15341" y="50"/>
                </a:lnTo>
                <a:lnTo>
                  <a:pt x="8940" y="2311"/>
                </a:lnTo>
                <a:lnTo>
                  <a:pt x="3670" y="6515"/>
                </a:lnTo>
                <a:lnTo>
                  <a:pt x="0" y="12191"/>
                </a:lnTo>
                <a:lnTo>
                  <a:pt x="469" y="1142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2" name="object 2272"/>
          <p:cNvSpPr/>
          <p:nvPr/>
        </p:nvSpPr>
        <p:spPr>
          <a:xfrm>
            <a:off x="1983168" y="2710017"/>
            <a:ext cx="406" cy="2425"/>
          </a:xfrm>
          <a:custGeom>
            <a:avLst/>
            <a:gdLst/>
            <a:ahLst/>
            <a:cxnLst/>
            <a:rect l="l" t="t" r="r" b="b"/>
            <a:pathLst>
              <a:path w="406" h="2425">
                <a:moveTo>
                  <a:pt x="114" y="711"/>
                </a:moveTo>
                <a:lnTo>
                  <a:pt x="406" y="2425"/>
                </a:lnTo>
                <a:lnTo>
                  <a:pt x="0" y="0"/>
                </a:lnTo>
                <a:lnTo>
                  <a:pt x="114" y="71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3" name="object 2273"/>
          <p:cNvSpPr/>
          <p:nvPr/>
        </p:nvSpPr>
        <p:spPr>
          <a:xfrm>
            <a:off x="1971733" y="2709840"/>
            <a:ext cx="11849" cy="6096"/>
          </a:xfrm>
          <a:custGeom>
            <a:avLst/>
            <a:gdLst/>
            <a:ahLst/>
            <a:cxnLst/>
            <a:rect l="l" t="t" r="r" b="b"/>
            <a:pathLst>
              <a:path w="11849" h="6095">
                <a:moveTo>
                  <a:pt x="11430" y="0"/>
                </a:moveTo>
                <a:lnTo>
                  <a:pt x="11849" y="2603"/>
                </a:lnTo>
                <a:lnTo>
                  <a:pt x="0" y="4673"/>
                </a:lnTo>
                <a:lnTo>
                  <a:pt x="241" y="609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4" name="object 2274"/>
          <p:cNvSpPr/>
          <p:nvPr/>
        </p:nvSpPr>
        <p:spPr>
          <a:xfrm>
            <a:off x="1980441" y="2706528"/>
            <a:ext cx="3136" cy="5918"/>
          </a:xfrm>
          <a:custGeom>
            <a:avLst/>
            <a:gdLst/>
            <a:ahLst/>
            <a:cxnLst/>
            <a:rect l="l" t="t" r="r" b="b"/>
            <a:pathLst>
              <a:path w="3136" h="5918">
                <a:moveTo>
                  <a:pt x="3136" y="5918"/>
                </a:moveTo>
                <a:lnTo>
                  <a:pt x="2133" y="0"/>
                </a:lnTo>
                <a:lnTo>
                  <a:pt x="0" y="355"/>
                </a:lnTo>
                <a:lnTo>
                  <a:pt x="762" y="22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5" name="object 2275"/>
          <p:cNvSpPr/>
          <p:nvPr/>
        </p:nvSpPr>
        <p:spPr>
          <a:xfrm>
            <a:off x="1982626" y="2706942"/>
            <a:ext cx="419" cy="2247"/>
          </a:xfrm>
          <a:custGeom>
            <a:avLst/>
            <a:gdLst/>
            <a:ahLst/>
            <a:cxnLst/>
            <a:rect l="l" t="t" r="r" b="b"/>
            <a:pathLst>
              <a:path w="419" h="2247">
                <a:moveTo>
                  <a:pt x="419" y="2247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6" name="object 2276"/>
          <p:cNvSpPr/>
          <p:nvPr/>
        </p:nvSpPr>
        <p:spPr>
          <a:xfrm>
            <a:off x="1958583" y="2696695"/>
            <a:ext cx="21856" cy="14033"/>
          </a:xfrm>
          <a:custGeom>
            <a:avLst/>
            <a:gdLst/>
            <a:ahLst/>
            <a:cxnLst/>
            <a:rect l="l" t="t" r="r" b="b"/>
            <a:pathLst>
              <a:path w="21856" h="14033">
                <a:moveTo>
                  <a:pt x="21856" y="10185"/>
                </a:moveTo>
                <a:lnTo>
                  <a:pt x="12090" y="11899"/>
                </a:lnTo>
                <a:lnTo>
                  <a:pt x="10007" y="0"/>
                </a:lnTo>
                <a:lnTo>
                  <a:pt x="6515" y="647"/>
                </a:lnTo>
                <a:lnTo>
                  <a:pt x="4038" y="1066"/>
                </a:lnTo>
                <a:lnTo>
                  <a:pt x="6159" y="12966"/>
                </a:lnTo>
                <a:lnTo>
                  <a:pt x="0" y="140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7" name="object 2277"/>
          <p:cNvSpPr/>
          <p:nvPr/>
        </p:nvSpPr>
        <p:spPr>
          <a:xfrm>
            <a:off x="1952847" y="2709722"/>
            <a:ext cx="11366" cy="4445"/>
          </a:xfrm>
          <a:custGeom>
            <a:avLst/>
            <a:gdLst/>
            <a:ahLst/>
            <a:cxnLst/>
            <a:rect l="l" t="t" r="r" b="b"/>
            <a:pathLst>
              <a:path w="11366" h="4444">
                <a:moveTo>
                  <a:pt x="11366" y="0"/>
                </a:moveTo>
                <a:lnTo>
                  <a:pt x="0" y="2019"/>
                </a:lnTo>
                <a:lnTo>
                  <a:pt x="355" y="1955"/>
                </a:lnTo>
                <a:lnTo>
                  <a:pt x="0" y="2019"/>
                </a:lnTo>
                <a:lnTo>
                  <a:pt x="406" y="444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8" name="object 2278"/>
          <p:cNvSpPr/>
          <p:nvPr/>
        </p:nvSpPr>
        <p:spPr>
          <a:xfrm>
            <a:off x="1953199" y="2710902"/>
            <a:ext cx="4318" cy="774"/>
          </a:xfrm>
          <a:custGeom>
            <a:avLst/>
            <a:gdLst/>
            <a:ahLst/>
            <a:cxnLst/>
            <a:rect l="l" t="t" r="r" b="b"/>
            <a:pathLst>
              <a:path w="4318" h="774">
                <a:moveTo>
                  <a:pt x="0" y="774"/>
                </a:moveTo>
                <a:lnTo>
                  <a:pt x="4318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9" name="object 2279"/>
          <p:cNvSpPr/>
          <p:nvPr/>
        </p:nvSpPr>
        <p:spPr>
          <a:xfrm>
            <a:off x="1952843" y="2711500"/>
            <a:ext cx="1422" cy="241"/>
          </a:xfrm>
          <a:custGeom>
            <a:avLst/>
            <a:gdLst/>
            <a:ahLst/>
            <a:cxnLst/>
            <a:rect l="l" t="t" r="r" b="b"/>
            <a:pathLst>
              <a:path w="1422" h="241">
                <a:moveTo>
                  <a:pt x="1422" y="0"/>
                </a:moveTo>
                <a:lnTo>
                  <a:pt x="0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0" name="object 2280"/>
          <p:cNvSpPr/>
          <p:nvPr/>
        </p:nvSpPr>
        <p:spPr>
          <a:xfrm>
            <a:off x="2031128" y="2702439"/>
            <a:ext cx="9067" cy="6756"/>
          </a:xfrm>
          <a:custGeom>
            <a:avLst/>
            <a:gdLst/>
            <a:ahLst/>
            <a:cxnLst/>
            <a:rect l="l" t="t" r="r" b="b"/>
            <a:pathLst>
              <a:path w="9067" h="6756">
                <a:moveTo>
                  <a:pt x="7226" y="355"/>
                </a:moveTo>
                <a:lnTo>
                  <a:pt x="9067" y="0"/>
                </a:lnTo>
                <a:lnTo>
                  <a:pt x="0" y="1600"/>
                </a:lnTo>
                <a:lnTo>
                  <a:pt x="888" y="675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1" name="object 2281"/>
          <p:cNvSpPr/>
          <p:nvPr/>
        </p:nvSpPr>
        <p:spPr>
          <a:xfrm>
            <a:off x="2012473" y="2702434"/>
            <a:ext cx="5511" cy="4737"/>
          </a:xfrm>
          <a:custGeom>
            <a:avLst/>
            <a:gdLst/>
            <a:ahLst/>
            <a:cxnLst/>
            <a:rect l="l" t="t" r="r" b="b"/>
            <a:pathLst>
              <a:path w="5511" h="4737">
                <a:moveTo>
                  <a:pt x="5511" y="3911"/>
                </a:moveTo>
                <a:lnTo>
                  <a:pt x="838" y="4737"/>
                </a:lnTo>
                <a:lnTo>
                  <a:pt x="0" y="0"/>
                </a:lnTo>
                <a:lnTo>
                  <a:pt x="774" y="426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2" name="object 2282"/>
          <p:cNvSpPr/>
          <p:nvPr/>
        </p:nvSpPr>
        <p:spPr>
          <a:xfrm>
            <a:off x="2012713" y="2703682"/>
            <a:ext cx="177" cy="1066"/>
          </a:xfrm>
          <a:custGeom>
            <a:avLst/>
            <a:gdLst/>
            <a:ahLst/>
            <a:cxnLst/>
            <a:rect l="l" t="t" r="r" b="b"/>
            <a:pathLst>
              <a:path w="177" h="1066">
                <a:moveTo>
                  <a:pt x="0" y="0"/>
                </a:moveTo>
                <a:lnTo>
                  <a:pt x="177" y="106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3" name="object 2283"/>
          <p:cNvSpPr/>
          <p:nvPr/>
        </p:nvSpPr>
        <p:spPr>
          <a:xfrm>
            <a:off x="2014609" y="2706822"/>
            <a:ext cx="825" cy="177"/>
          </a:xfrm>
          <a:custGeom>
            <a:avLst/>
            <a:gdLst/>
            <a:ahLst/>
            <a:cxnLst/>
            <a:rect l="l" t="t" r="r" b="b"/>
            <a:pathLst>
              <a:path w="825" h="177">
                <a:moveTo>
                  <a:pt x="0" y="177"/>
                </a:moveTo>
                <a:lnTo>
                  <a:pt x="82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4" name="object 2284"/>
          <p:cNvSpPr/>
          <p:nvPr/>
        </p:nvSpPr>
        <p:spPr>
          <a:xfrm>
            <a:off x="2012234" y="2697821"/>
            <a:ext cx="11912" cy="5803"/>
          </a:xfrm>
          <a:custGeom>
            <a:avLst/>
            <a:gdLst/>
            <a:ahLst/>
            <a:cxnLst/>
            <a:rect l="l" t="t" r="r" b="b"/>
            <a:pathLst>
              <a:path w="11912" h="5803">
                <a:moveTo>
                  <a:pt x="11671" y="0"/>
                </a:moveTo>
                <a:lnTo>
                  <a:pt x="11912" y="1358"/>
                </a:lnTo>
                <a:lnTo>
                  <a:pt x="0" y="3429"/>
                </a:lnTo>
                <a:lnTo>
                  <a:pt x="419" y="580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5" name="object 2285"/>
          <p:cNvSpPr/>
          <p:nvPr/>
        </p:nvSpPr>
        <p:spPr>
          <a:xfrm>
            <a:off x="2013013" y="2705463"/>
            <a:ext cx="292" cy="1536"/>
          </a:xfrm>
          <a:custGeom>
            <a:avLst/>
            <a:gdLst/>
            <a:ahLst/>
            <a:cxnLst/>
            <a:rect l="l" t="t" r="r" b="b"/>
            <a:pathLst>
              <a:path w="292" h="1536">
                <a:moveTo>
                  <a:pt x="292" y="1536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6" name="object 2286"/>
          <p:cNvSpPr/>
          <p:nvPr/>
        </p:nvSpPr>
        <p:spPr>
          <a:xfrm>
            <a:off x="2007201" y="2695100"/>
            <a:ext cx="1193" cy="11722"/>
          </a:xfrm>
          <a:custGeom>
            <a:avLst/>
            <a:gdLst/>
            <a:ahLst/>
            <a:cxnLst/>
            <a:rect l="l" t="t" r="r" b="b"/>
            <a:pathLst>
              <a:path w="1193" h="11722">
                <a:moveTo>
                  <a:pt x="596" y="11722"/>
                </a:moveTo>
                <a:lnTo>
                  <a:pt x="0" y="5029"/>
                </a:lnTo>
                <a:lnTo>
                  <a:pt x="119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7" name="object 2287"/>
          <p:cNvSpPr/>
          <p:nvPr/>
        </p:nvSpPr>
        <p:spPr>
          <a:xfrm>
            <a:off x="1974697" y="2707354"/>
            <a:ext cx="2959" cy="533"/>
          </a:xfrm>
          <a:custGeom>
            <a:avLst/>
            <a:gdLst/>
            <a:ahLst/>
            <a:cxnLst/>
            <a:rect l="l" t="t" r="r" b="b"/>
            <a:pathLst>
              <a:path w="2959" h="533">
                <a:moveTo>
                  <a:pt x="2959" y="0"/>
                </a:moveTo>
                <a:lnTo>
                  <a:pt x="0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8" name="object 2288"/>
          <p:cNvSpPr/>
          <p:nvPr/>
        </p:nvSpPr>
        <p:spPr>
          <a:xfrm>
            <a:off x="1964272" y="2707120"/>
            <a:ext cx="355" cy="2070"/>
          </a:xfrm>
          <a:custGeom>
            <a:avLst/>
            <a:gdLst/>
            <a:ahLst/>
            <a:cxnLst/>
            <a:rect l="l" t="t" r="r" b="b"/>
            <a:pathLst>
              <a:path w="355" h="2070">
                <a:moveTo>
                  <a:pt x="355" y="207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9" name="object 2289"/>
          <p:cNvSpPr/>
          <p:nvPr/>
        </p:nvSpPr>
        <p:spPr>
          <a:xfrm>
            <a:off x="1948106" y="2704034"/>
            <a:ext cx="1244" cy="5156"/>
          </a:xfrm>
          <a:custGeom>
            <a:avLst/>
            <a:gdLst/>
            <a:ahLst/>
            <a:cxnLst/>
            <a:rect l="l" t="t" r="r" b="b"/>
            <a:pathLst>
              <a:path w="1244" h="5156">
                <a:moveTo>
                  <a:pt x="0" y="5156"/>
                </a:moveTo>
                <a:lnTo>
                  <a:pt x="124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0" name="object 2290"/>
          <p:cNvSpPr/>
          <p:nvPr/>
        </p:nvSpPr>
        <p:spPr>
          <a:xfrm>
            <a:off x="2040190" y="2701965"/>
            <a:ext cx="2844" cy="469"/>
          </a:xfrm>
          <a:custGeom>
            <a:avLst/>
            <a:gdLst/>
            <a:ahLst/>
            <a:cxnLst/>
            <a:rect l="l" t="t" r="r" b="b"/>
            <a:pathLst>
              <a:path w="2844" h="469">
                <a:moveTo>
                  <a:pt x="711" y="355"/>
                </a:moveTo>
                <a:lnTo>
                  <a:pt x="0" y="469"/>
                </a:lnTo>
                <a:lnTo>
                  <a:pt x="2844" y="0"/>
                </a:lnTo>
                <a:lnTo>
                  <a:pt x="711" y="3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1" name="object 2291"/>
          <p:cNvSpPr/>
          <p:nvPr/>
        </p:nvSpPr>
        <p:spPr>
          <a:xfrm>
            <a:off x="2039842" y="2696038"/>
            <a:ext cx="3073" cy="5334"/>
          </a:xfrm>
          <a:custGeom>
            <a:avLst/>
            <a:gdLst/>
            <a:ahLst/>
            <a:cxnLst/>
            <a:rect l="l" t="t" r="r" b="b"/>
            <a:pathLst>
              <a:path w="3073" h="5333">
                <a:moveTo>
                  <a:pt x="3073" y="5333"/>
                </a:moveTo>
                <a:lnTo>
                  <a:pt x="2120" y="0"/>
                </a:lnTo>
                <a:lnTo>
                  <a:pt x="0" y="355"/>
                </a:lnTo>
                <a:lnTo>
                  <a:pt x="1358" y="12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2" name="object 2292"/>
          <p:cNvSpPr/>
          <p:nvPr/>
        </p:nvSpPr>
        <p:spPr>
          <a:xfrm>
            <a:off x="2024735" y="2686213"/>
            <a:ext cx="15100" cy="11899"/>
          </a:xfrm>
          <a:custGeom>
            <a:avLst/>
            <a:gdLst/>
            <a:ahLst/>
            <a:cxnLst/>
            <a:rect l="l" t="t" r="r" b="b"/>
            <a:pathLst>
              <a:path w="15100" h="11899">
                <a:moveTo>
                  <a:pt x="15100" y="10185"/>
                </a:moveTo>
                <a:lnTo>
                  <a:pt x="5333" y="11899"/>
                </a:lnTo>
                <a:lnTo>
                  <a:pt x="3251" y="0"/>
                </a:lnTo>
                <a:lnTo>
                  <a:pt x="3314" y="355"/>
                </a:lnTo>
                <a:lnTo>
                  <a:pt x="3251" y="0"/>
                </a:lnTo>
                <a:lnTo>
                  <a:pt x="0" y="596"/>
                </a:lnTo>
                <a:lnTo>
                  <a:pt x="3251" y="0"/>
                </a:lnTo>
                <a:lnTo>
                  <a:pt x="1308" y="3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3" name="object 2293"/>
          <p:cNvSpPr/>
          <p:nvPr/>
        </p:nvSpPr>
        <p:spPr>
          <a:xfrm>
            <a:off x="2041612" y="2700247"/>
            <a:ext cx="1422" cy="1955"/>
          </a:xfrm>
          <a:custGeom>
            <a:avLst/>
            <a:gdLst/>
            <a:ahLst/>
            <a:cxnLst/>
            <a:rect l="l" t="t" r="r" b="b"/>
            <a:pathLst>
              <a:path w="1422" h="1955">
                <a:moveTo>
                  <a:pt x="0" y="1955"/>
                </a:moveTo>
                <a:lnTo>
                  <a:pt x="1422" y="1714"/>
                </a:lnTo>
                <a:lnTo>
                  <a:pt x="113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4" name="object 2294"/>
          <p:cNvSpPr/>
          <p:nvPr/>
        </p:nvSpPr>
        <p:spPr>
          <a:xfrm>
            <a:off x="2041964" y="2696046"/>
            <a:ext cx="660" cy="3492"/>
          </a:xfrm>
          <a:custGeom>
            <a:avLst/>
            <a:gdLst/>
            <a:ahLst/>
            <a:cxnLst/>
            <a:rect l="l" t="t" r="r" b="b"/>
            <a:pathLst>
              <a:path w="660" h="3492">
                <a:moveTo>
                  <a:pt x="241" y="1181"/>
                </a:moveTo>
                <a:lnTo>
                  <a:pt x="0" y="0"/>
                </a:lnTo>
                <a:lnTo>
                  <a:pt x="660" y="34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5" name="object 2295"/>
          <p:cNvSpPr/>
          <p:nvPr/>
        </p:nvSpPr>
        <p:spPr>
          <a:xfrm>
            <a:off x="2042382" y="2698471"/>
            <a:ext cx="177" cy="952"/>
          </a:xfrm>
          <a:custGeom>
            <a:avLst/>
            <a:gdLst/>
            <a:ahLst/>
            <a:cxnLst/>
            <a:rect l="l" t="t" r="r" b="b"/>
            <a:pathLst>
              <a:path w="177" h="952">
                <a:moveTo>
                  <a:pt x="0" y="0"/>
                </a:moveTo>
                <a:lnTo>
                  <a:pt x="177" y="9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6" name="object 2296"/>
          <p:cNvSpPr/>
          <p:nvPr/>
        </p:nvSpPr>
        <p:spPr>
          <a:xfrm>
            <a:off x="2042560" y="2701960"/>
            <a:ext cx="469" cy="63"/>
          </a:xfrm>
          <a:custGeom>
            <a:avLst/>
            <a:gdLst/>
            <a:ahLst/>
            <a:cxnLst/>
            <a:rect l="l" t="t" r="r" b="b"/>
            <a:pathLst>
              <a:path w="469" h="63">
                <a:moveTo>
                  <a:pt x="0" y="63"/>
                </a:moveTo>
                <a:lnTo>
                  <a:pt x="469" y="0"/>
                </a:lnTo>
                <a:lnTo>
                  <a:pt x="35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7" name="object 2297"/>
          <p:cNvSpPr/>
          <p:nvPr/>
        </p:nvSpPr>
        <p:spPr>
          <a:xfrm>
            <a:off x="2041968" y="2696043"/>
            <a:ext cx="177" cy="952"/>
          </a:xfrm>
          <a:custGeom>
            <a:avLst/>
            <a:gdLst/>
            <a:ahLst/>
            <a:cxnLst/>
            <a:rect l="l" t="t" r="r" b="b"/>
            <a:pathLst>
              <a:path w="177" h="952">
                <a:moveTo>
                  <a:pt x="0" y="0"/>
                </a:moveTo>
                <a:lnTo>
                  <a:pt x="177" y="9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8" name="object 2298"/>
          <p:cNvSpPr/>
          <p:nvPr/>
        </p:nvSpPr>
        <p:spPr>
          <a:xfrm>
            <a:off x="2032666" y="2696695"/>
            <a:ext cx="5511" cy="952"/>
          </a:xfrm>
          <a:custGeom>
            <a:avLst/>
            <a:gdLst/>
            <a:ahLst/>
            <a:cxnLst/>
            <a:rect l="l" t="t" r="r" b="b"/>
            <a:pathLst>
              <a:path w="5511" h="952">
                <a:moveTo>
                  <a:pt x="5511" y="0"/>
                </a:moveTo>
                <a:lnTo>
                  <a:pt x="0" y="9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9" name="object 2299"/>
          <p:cNvSpPr/>
          <p:nvPr/>
        </p:nvSpPr>
        <p:spPr>
          <a:xfrm>
            <a:off x="2029650" y="2695507"/>
            <a:ext cx="0" cy="241"/>
          </a:xfrm>
          <a:custGeom>
            <a:avLst/>
            <a:gdLst/>
            <a:ahLst/>
            <a:cxnLst/>
            <a:rect l="l" t="t" r="r" b="b"/>
            <a:pathLst>
              <a:path h="241">
                <a:moveTo>
                  <a:pt x="0" y="241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0" name="object 2300"/>
          <p:cNvSpPr/>
          <p:nvPr/>
        </p:nvSpPr>
        <p:spPr>
          <a:xfrm>
            <a:off x="2022364" y="2688996"/>
            <a:ext cx="1778" cy="10185"/>
          </a:xfrm>
          <a:custGeom>
            <a:avLst/>
            <a:gdLst/>
            <a:ahLst/>
            <a:cxnLst/>
            <a:rect l="l" t="t" r="r" b="b"/>
            <a:pathLst>
              <a:path w="1777" h="10185">
                <a:moveTo>
                  <a:pt x="1777" y="10185"/>
                </a:moveTo>
                <a:lnTo>
                  <a:pt x="0" y="0"/>
                </a:lnTo>
                <a:lnTo>
                  <a:pt x="1181" y="675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1" name="object 2301"/>
          <p:cNvSpPr/>
          <p:nvPr/>
        </p:nvSpPr>
        <p:spPr>
          <a:xfrm>
            <a:off x="2012359" y="2701196"/>
            <a:ext cx="241" cy="63"/>
          </a:xfrm>
          <a:custGeom>
            <a:avLst/>
            <a:gdLst/>
            <a:ahLst/>
            <a:cxnLst/>
            <a:rect l="l" t="t" r="r" b="b"/>
            <a:pathLst>
              <a:path w="241" h="63">
                <a:moveTo>
                  <a:pt x="177" y="0"/>
                </a:moveTo>
                <a:lnTo>
                  <a:pt x="0" y="63"/>
                </a:lnTo>
                <a:lnTo>
                  <a:pt x="24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2" name="object 2302"/>
          <p:cNvSpPr/>
          <p:nvPr/>
        </p:nvSpPr>
        <p:spPr>
          <a:xfrm>
            <a:off x="2017036" y="2700248"/>
            <a:ext cx="952" cy="177"/>
          </a:xfrm>
          <a:custGeom>
            <a:avLst/>
            <a:gdLst/>
            <a:ahLst/>
            <a:cxnLst/>
            <a:rect l="l" t="t" r="r" b="b"/>
            <a:pathLst>
              <a:path w="952" h="177">
                <a:moveTo>
                  <a:pt x="0" y="177"/>
                </a:moveTo>
                <a:lnTo>
                  <a:pt x="952" y="0"/>
                </a:lnTo>
                <a:lnTo>
                  <a:pt x="0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3" name="object 2303"/>
          <p:cNvSpPr/>
          <p:nvPr/>
        </p:nvSpPr>
        <p:spPr>
          <a:xfrm>
            <a:off x="2008272" y="2682248"/>
            <a:ext cx="13449" cy="13500"/>
          </a:xfrm>
          <a:custGeom>
            <a:avLst/>
            <a:gdLst/>
            <a:ahLst/>
            <a:cxnLst/>
            <a:rect l="l" t="t" r="r" b="b"/>
            <a:pathLst>
              <a:path w="13449" h="13500">
                <a:moveTo>
                  <a:pt x="0" y="13500"/>
                </a:moveTo>
                <a:lnTo>
                  <a:pt x="533" y="11302"/>
                </a:lnTo>
                <a:lnTo>
                  <a:pt x="4140" y="5626"/>
                </a:lnTo>
                <a:lnTo>
                  <a:pt x="9410" y="1422"/>
                </a:lnTo>
                <a:lnTo>
                  <a:pt x="13449" y="0"/>
                </a:lnTo>
                <a:lnTo>
                  <a:pt x="9715" y="129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4" name="object 2304"/>
          <p:cNvSpPr/>
          <p:nvPr/>
        </p:nvSpPr>
        <p:spPr>
          <a:xfrm>
            <a:off x="1964215" y="2696695"/>
            <a:ext cx="4381" cy="774"/>
          </a:xfrm>
          <a:custGeom>
            <a:avLst/>
            <a:gdLst/>
            <a:ahLst/>
            <a:cxnLst/>
            <a:rect l="l" t="t" r="r" b="b"/>
            <a:pathLst>
              <a:path w="4381" h="774">
                <a:moveTo>
                  <a:pt x="4381" y="0"/>
                </a:moveTo>
                <a:lnTo>
                  <a:pt x="0" y="774"/>
                </a:lnTo>
                <a:lnTo>
                  <a:pt x="438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5" name="object 2305"/>
          <p:cNvSpPr/>
          <p:nvPr/>
        </p:nvSpPr>
        <p:spPr>
          <a:xfrm>
            <a:off x="1962618" y="2697765"/>
            <a:ext cx="825" cy="4673"/>
          </a:xfrm>
          <a:custGeom>
            <a:avLst/>
            <a:gdLst/>
            <a:ahLst/>
            <a:cxnLst/>
            <a:rect l="l" t="t" r="r" b="b"/>
            <a:pathLst>
              <a:path w="825" h="4673">
                <a:moveTo>
                  <a:pt x="825" y="4673"/>
                </a:moveTo>
                <a:lnTo>
                  <a:pt x="0" y="0"/>
                </a:lnTo>
                <a:lnTo>
                  <a:pt x="177" y="76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6" name="object 2306"/>
          <p:cNvSpPr/>
          <p:nvPr/>
        </p:nvSpPr>
        <p:spPr>
          <a:xfrm>
            <a:off x="1962674" y="2697469"/>
            <a:ext cx="1536" cy="292"/>
          </a:xfrm>
          <a:custGeom>
            <a:avLst/>
            <a:gdLst/>
            <a:ahLst/>
            <a:cxnLst/>
            <a:rect l="l" t="t" r="r" b="b"/>
            <a:pathLst>
              <a:path w="1536" h="292">
                <a:moveTo>
                  <a:pt x="0" y="292"/>
                </a:moveTo>
                <a:lnTo>
                  <a:pt x="1536" y="0"/>
                </a:lnTo>
                <a:lnTo>
                  <a:pt x="0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7" name="object 2307"/>
          <p:cNvSpPr/>
          <p:nvPr/>
        </p:nvSpPr>
        <p:spPr>
          <a:xfrm>
            <a:off x="1962616" y="2697761"/>
            <a:ext cx="114" cy="596"/>
          </a:xfrm>
          <a:custGeom>
            <a:avLst/>
            <a:gdLst/>
            <a:ahLst/>
            <a:cxnLst/>
            <a:rect l="l" t="t" r="r" b="b"/>
            <a:pathLst>
              <a:path w="114" h="596">
                <a:moveTo>
                  <a:pt x="0" y="0"/>
                </a:moveTo>
                <a:lnTo>
                  <a:pt x="114" y="59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8" name="object 2308"/>
          <p:cNvSpPr/>
          <p:nvPr/>
        </p:nvSpPr>
        <p:spPr>
          <a:xfrm>
            <a:off x="2058372" y="2677689"/>
            <a:ext cx="3136" cy="18059"/>
          </a:xfrm>
          <a:custGeom>
            <a:avLst/>
            <a:gdLst/>
            <a:ahLst/>
            <a:cxnLst/>
            <a:rect l="l" t="t" r="r" b="b"/>
            <a:pathLst>
              <a:path w="3136" h="18059">
                <a:moveTo>
                  <a:pt x="3136" y="18059"/>
                </a:moveTo>
                <a:lnTo>
                  <a:pt x="0" y="0"/>
                </a:lnTo>
                <a:lnTo>
                  <a:pt x="177" y="124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9" name="object 2309"/>
          <p:cNvSpPr/>
          <p:nvPr/>
        </p:nvSpPr>
        <p:spPr>
          <a:xfrm>
            <a:off x="2044927" y="2691015"/>
            <a:ext cx="1422" cy="2184"/>
          </a:xfrm>
          <a:custGeom>
            <a:avLst/>
            <a:gdLst/>
            <a:ahLst/>
            <a:cxnLst/>
            <a:rect l="l" t="t" r="r" b="b"/>
            <a:pathLst>
              <a:path w="1422" h="2184">
                <a:moveTo>
                  <a:pt x="1422" y="2184"/>
                </a:moveTo>
                <a:lnTo>
                  <a:pt x="0" y="0"/>
                </a:lnTo>
                <a:lnTo>
                  <a:pt x="1422" y="218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0" name="object 2310"/>
          <p:cNvSpPr/>
          <p:nvPr/>
        </p:nvSpPr>
        <p:spPr>
          <a:xfrm>
            <a:off x="2043569" y="2688991"/>
            <a:ext cx="1358" cy="2019"/>
          </a:xfrm>
          <a:custGeom>
            <a:avLst/>
            <a:gdLst/>
            <a:ahLst/>
            <a:cxnLst/>
            <a:rect l="l" t="t" r="r" b="b"/>
            <a:pathLst>
              <a:path w="1358" h="2019">
                <a:moveTo>
                  <a:pt x="1358" y="2019"/>
                </a:moveTo>
                <a:lnTo>
                  <a:pt x="0" y="0"/>
                </a:lnTo>
                <a:lnTo>
                  <a:pt x="1358" y="20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1" name="object 2311"/>
          <p:cNvSpPr/>
          <p:nvPr/>
        </p:nvSpPr>
        <p:spPr>
          <a:xfrm>
            <a:off x="2024733" y="2681351"/>
            <a:ext cx="18834" cy="7645"/>
          </a:xfrm>
          <a:custGeom>
            <a:avLst/>
            <a:gdLst/>
            <a:ahLst/>
            <a:cxnLst/>
            <a:rect l="l" t="t" r="r" b="b"/>
            <a:pathLst>
              <a:path w="18834" h="7645">
                <a:moveTo>
                  <a:pt x="18834" y="7645"/>
                </a:moveTo>
                <a:lnTo>
                  <a:pt x="17881" y="6222"/>
                </a:lnTo>
                <a:lnTo>
                  <a:pt x="12496" y="2133"/>
                </a:lnTo>
                <a:lnTo>
                  <a:pt x="6096" y="0"/>
                </a:lnTo>
                <a:lnTo>
                  <a:pt x="0" y="63"/>
                </a:lnTo>
                <a:lnTo>
                  <a:pt x="2133" y="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2" name="object 2312"/>
          <p:cNvSpPr/>
          <p:nvPr/>
        </p:nvSpPr>
        <p:spPr>
          <a:xfrm>
            <a:off x="2028046" y="2686570"/>
            <a:ext cx="419" cy="2425"/>
          </a:xfrm>
          <a:custGeom>
            <a:avLst/>
            <a:gdLst/>
            <a:ahLst/>
            <a:cxnLst/>
            <a:rect l="l" t="t" r="r" b="b"/>
            <a:pathLst>
              <a:path w="419" h="2425">
                <a:moveTo>
                  <a:pt x="419" y="2425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3" name="object 2313"/>
          <p:cNvSpPr/>
          <p:nvPr/>
        </p:nvSpPr>
        <p:spPr>
          <a:xfrm>
            <a:off x="1971433" y="2691842"/>
            <a:ext cx="6223" cy="2070"/>
          </a:xfrm>
          <a:custGeom>
            <a:avLst/>
            <a:gdLst/>
            <a:ahLst/>
            <a:cxnLst/>
            <a:rect l="l" t="t" r="r" b="b"/>
            <a:pathLst>
              <a:path w="6223" h="2070">
                <a:moveTo>
                  <a:pt x="6223" y="2070"/>
                </a:moveTo>
                <a:lnTo>
                  <a:pt x="0" y="0"/>
                </a:lnTo>
                <a:lnTo>
                  <a:pt x="6223" y="20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4" name="object 2314"/>
          <p:cNvSpPr/>
          <p:nvPr/>
        </p:nvSpPr>
        <p:spPr>
          <a:xfrm>
            <a:off x="1964862" y="2692786"/>
            <a:ext cx="3200" cy="292"/>
          </a:xfrm>
          <a:custGeom>
            <a:avLst/>
            <a:gdLst/>
            <a:ahLst/>
            <a:cxnLst/>
            <a:rect l="l" t="t" r="r" b="b"/>
            <a:pathLst>
              <a:path w="3200" h="292">
                <a:moveTo>
                  <a:pt x="3200" y="0"/>
                </a:moveTo>
                <a:lnTo>
                  <a:pt x="0" y="292"/>
                </a:lnTo>
                <a:lnTo>
                  <a:pt x="3200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5" name="object 2315"/>
          <p:cNvSpPr/>
          <p:nvPr/>
        </p:nvSpPr>
        <p:spPr>
          <a:xfrm>
            <a:off x="1961903" y="2693022"/>
            <a:ext cx="5981" cy="1130"/>
          </a:xfrm>
          <a:custGeom>
            <a:avLst/>
            <a:gdLst/>
            <a:ahLst/>
            <a:cxnLst/>
            <a:rect l="l" t="t" r="r" b="b"/>
            <a:pathLst>
              <a:path w="5981" h="1130">
                <a:moveTo>
                  <a:pt x="5981" y="0"/>
                </a:moveTo>
                <a:lnTo>
                  <a:pt x="2959" y="63"/>
                </a:lnTo>
                <a:lnTo>
                  <a:pt x="0" y="113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6" name="object 2316"/>
          <p:cNvSpPr/>
          <p:nvPr/>
        </p:nvSpPr>
        <p:spPr>
          <a:xfrm>
            <a:off x="1960543" y="2692016"/>
            <a:ext cx="3670" cy="1308"/>
          </a:xfrm>
          <a:custGeom>
            <a:avLst/>
            <a:gdLst/>
            <a:ahLst/>
            <a:cxnLst/>
            <a:rect l="l" t="t" r="r" b="b"/>
            <a:pathLst>
              <a:path w="3670" h="1308">
                <a:moveTo>
                  <a:pt x="3670" y="0"/>
                </a:moveTo>
                <a:lnTo>
                  <a:pt x="0" y="1308"/>
                </a:lnTo>
                <a:lnTo>
                  <a:pt x="367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7" name="object 2317"/>
          <p:cNvSpPr/>
          <p:nvPr/>
        </p:nvSpPr>
        <p:spPr>
          <a:xfrm>
            <a:off x="1925664" y="2668742"/>
            <a:ext cx="3848" cy="21971"/>
          </a:xfrm>
          <a:custGeom>
            <a:avLst/>
            <a:gdLst/>
            <a:ahLst/>
            <a:cxnLst/>
            <a:rect l="l" t="t" r="r" b="b"/>
            <a:pathLst>
              <a:path w="3848" h="21970">
                <a:moveTo>
                  <a:pt x="3848" y="21971"/>
                </a:moveTo>
                <a:lnTo>
                  <a:pt x="0" y="0"/>
                </a:lnTo>
                <a:lnTo>
                  <a:pt x="2362" y="1350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8" name="object 2318"/>
          <p:cNvSpPr/>
          <p:nvPr/>
        </p:nvSpPr>
        <p:spPr>
          <a:xfrm>
            <a:off x="2039305" y="2685022"/>
            <a:ext cx="3314" cy="2552"/>
          </a:xfrm>
          <a:custGeom>
            <a:avLst/>
            <a:gdLst/>
            <a:ahLst/>
            <a:cxnLst/>
            <a:rect l="l" t="t" r="r" b="b"/>
            <a:pathLst>
              <a:path w="3314" h="2552">
                <a:moveTo>
                  <a:pt x="3314" y="2552"/>
                </a:moveTo>
                <a:lnTo>
                  <a:pt x="0" y="0"/>
                </a:lnTo>
                <a:lnTo>
                  <a:pt x="3314" y="25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9" name="object 2319"/>
          <p:cNvSpPr/>
          <p:nvPr/>
        </p:nvSpPr>
        <p:spPr>
          <a:xfrm>
            <a:off x="2021300" y="2682601"/>
            <a:ext cx="6159" cy="1066"/>
          </a:xfrm>
          <a:custGeom>
            <a:avLst/>
            <a:gdLst/>
            <a:ahLst/>
            <a:cxnLst/>
            <a:rect l="l" t="t" r="r" b="b"/>
            <a:pathLst>
              <a:path w="6159" h="1066">
                <a:moveTo>
                  <a:pt x="6159" y="0"/>
                </a:moveTo>
                <a:lnTo>
                  <a:pt x="2959" y="0"/>
                </a:lnTo>
                <a:lnTo>
                  <a:pt x="0" y="1066"/>
                </a:lnTo>
                <a:lnTo>
                  <a:pt x="1181" y="6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0" name="object 2320"/>
          <p:cNvSpPr/>
          <p:nvPr/>
        </p:nvSpPr>
        <p:spPr>
          <a:xfrm>
            <a:off x="2025387" y="2686217"/>
            <a:ext cx="2667" cy="469"/>
          </a:xfrm>
          <a:custGeom>
            <a:avLst/>
            <a:gdLst/>
            <a:ahLst/>
            <a:cxnLst/>
            <a:rect l="l" t="t" r="r" b="b"/>
            <a:pathLst>
              <a:path w="2667" h="469">
                <a:moveTo>
                  <a:pt x="0" y="469"/>
                </a:moveTo>
                <a:lnTo>
                  <a:pt x="2603" y="0"/>
                </a:lnTo>
                <a:lnTo>
                  <a:pt x="2667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1" name="object 2321"/>
          <p:cNvSpPr/>
          <p:nvPr/>
        </p:nvSpPr>
        <p:spPr>
          <a:xfrm>
            <a:off x="2027993" y="2686212"/>
            <a:ext cx="292" cy="1778"/>
          </a:xfrm>
          <a:custGeom>
            <a:avLst/>
            <a:gdLst/>
            <a:ahLst/>
            <a:cxnLst/>
            <a:rect l="l" t="t" r="r" b="b"/>
            <a:pathLst>
              <a:path w="292" h="1777">
                <a:moveTo>
                  <a:pt x="0" y="0"/>
                </a:moveTo>
                <a:lnTo>
                  <a:pt x="292" y="177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2" name="object 2322"/>
          <p:cNvSpPr/>
          <p:nvPr/>
        </p:nvSpPr>
        <p:spPr>
          <a:xfrm>
            <a:off x="2022073" y="2686801"/>
            <a:ext cx="2667" cy="482"/>
          </a:xfrm>
          <a:custGeom>
            <a:avLst/>
            <a:gdLst/>
            <a:ahLst/>
            <a:cxnLst/>
            <a:rect l="l" t="t" r="r" b="b"/>
            <a:pathLst>
              <a:path w="2667" h="482">
                <a:moveTo>
                  <a:pt x="2425" y="63"/>
                </a:moveTo>
                <a:lnTo>
                  <a:pt x="2667" y="0"/>
                </a:lnTo>
                <a:lnTo>
                  <a:pt x="0" y="482"/>
                </a:lnTo>
                <a:lnTo>
                  <a:pt x="2425" y="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3" name="object 2323"/>
          <p:cNvSpPr/>
          <p:nvPr/>
        </p:nvSpPr>
        <p:spPr>
          <a:xfrm>
            <a:off x="2022069" y="2687275"/>
            <a:ext cx="292" cy="1727"/>
          </a:xfrm>
          <a:custGeom>
            <a:avLst/>
            <a:gdLst/>
            <a:ahLst/>
            <a:cxnLst/>
            <a:rect l="l" t="t" r="r" b="b"/>
            <a:pathLst>
              <a:path w="292" h="1727">
                <a:moveTo>
                  <a:pt x="0" y="241"/>
                </a:moveTo>
                <a:lnTo>
                  <a:pt x="292" y="1727"/>
                </a:lnTo>
                <a:lnTo>
                  <a:pt x="0" y="0"/>
                </a:lnTo>
                <a:lnTo>
                  <a:pt x="0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4" name="object 2324"/>
          <p:cNvSpPr/>
          <p:nvPr/>
        </p:nvSpPr>
        <p:spPr>
          <a:xfrm>
            <a:off x="2022073" y="2686983"/>
            <a:ext cx="1536" cy="825"/>
          </a:xfrm>
          <a:custGeom>
            <a:avLst/>
            <a:gdLst/>
            <a:ahLst/>
            <a:cxnLst/>
            <a:rect l="l" t="t" r="r" b="b"/>
            <a:pathLst>
              <a:path w="1536" h="825">
                <a:moveTo>
                  <a:pt x="1536" y="0"/>
                </a:moveTo>
                <a:lnTo>
                  <a:pt x="0" y="292"/>
                </a:lnTo>
                <a:lnTo>
                  <a:pt x="50" y="82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5" name="object 2325"/>
          <p:cNvSpPr/>
          <p:nvPr/>
        </p:nvSpPr>
        <p:spPr>
          <a:xfrm>
            <a:off x="2022072" y="2687043"/>
            <a:ext cx="1358" cy="647"/>
          </a:xfrm>
          <a:custGeom>
            <a:avLst/>
            <a:gdLst/>
            <a:ahLst/>
            <a:cxnLst/>
            <a:rect l="l" t="t" r="r" b="b"/>
            <a:pathLst>
              <a:path w="1358" h="647">
                <a:moveTo>
                  <a:pt x="1358" y="0"/>
                </a:moveTo>
                <a:lnTo>
                  <a:pt x="0" y="241"/>
                </a:lnTo>
                <a:lnTo>
                  <a:pt x="50" y="6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6" name="object 2326"/>
          <p:cNvSpPr/>
          <p:nvPr/>
        </p:nvSpPr>
        <p:spPr>
          <a:xfrm>
            <a:off x="2014905" y="2683668"/>
            <a:ext cx="2781" cy="2247"/>
          </a:xfrm>
          <a:custGeom>
            <a:avLst/>
            <a:gdLst/>
            <a:ahLst/>
            <a:cxnLst/>
            <a:rect l="l" t="t" r="r" b="b"/>
            <a:pathLst>
              <a:path w="2781" h="2247">
                <a:moveTo>
                  <a:pt x="0" y="2247"/>
                </a:moveTo>
                <a:lnTo>
                  <a:pt x="2781" y="0"/>
                </a:lnTo>
                <a:lnTo>
                  <a:pt x="0" y="22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7" name="object 2327"/>
          <p:cNvSpPr/>
          <p:nvPr/>
        </p:nvSpPr>
        <p:spPr>
          <a:xfrm>
            <a:off x="1928387" y="2684317"/>
            <a:ext cx="825" cy="4673"/>
          </a:xfrm>
          <a:custGeom>
            <a:avLst/>
            <a:gdLst/>
            <a:ahLst/>
            <a:cxnLst/>
            <a:rect l="l" t="t" r="r" b="b"/>
            <a:pathLst>
              <a:path w="825" h="4673">
                <a:moveTo>
                  <a:pt x="0" y="0"/>
                </a:moveTo>
                <a:lnTo>
                  <a:pt x="825" y="467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8" name="object 2328"/>
          <p:cNvSpPr/>
          <p:nvPr/>
        </p:nvSpPr>
        <p:spPr>
          <a:xfrm>
            <a:off x="2055590" y="2662050"/>
            <a:ext cx="2959" cy="16878"/>
          </a:xfrm>
          <a:custGeom>
            <a:avLst/>
            <a:gdLst/>
            <a:ahLst/>
            <a:cxnLst/>
            <a:rect l="l" t="t" r="r" b="b"/>
            <a:pathLst>
              <a:path w="2959" h="16878">
                <a:moveTo>
                  <a:pt x="2959" y="16878"/>
                </a:moveTo>
                <a:lnTo>
                  <a:pt x="0" y="0"/>
                </a:lnTo>
                <a:lnTo>
                  <a:pt x="2781" y="156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9" name="object 2329"/>
          <p:cNvSpPr/>
          <p:nvPr/>
        </p:nvSpPr>
        <p:spPr>
          <a:xfrm>
            <a:off x="2021713" y="2681415"/>
            <a:ext cx="3022" cy="825"/>
          </a:xfrm>
          <a:custGeom>
            <a:avLst/>
            <a:gdLst/>
            <a:ahLst/>
            <a:cxnLst/>
            <a:rect l="l" t="t" r="r" b="b"/>
            <a:pathLst>
              <a:path w="3022" h="825">
                <a:moveTo>
                  <a:pt x="3022" y="0"/>
                </a:moveTo>
                <a:lnTo>
                  <a:pt x="2374" y="0"/>
                </a:lnTo>
                <a:lnTo>
                  <a:pt x="0" y="82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0" name="object 2330"/>
          <p:cNvSpPr/>
          <p:nvPr/>
        </p:nvSpPr>
        <p:spPr>
          <a:xfrm>
            <a:off x="1936675" y="2630547"/>
            <a:ext cx="103632" cy="45770"/>
          </a:xfrm>
          <a:custGeom>
            <a:avLst/>
            <a:gdLst/>
            <a:ahLst/>
            <a:cxnLst/>
            <a:rect l="l" t="t" r="r" b="b"/>
            <a:pathLst>
              <a:path w="103631" h="45770">
                <a:moveTo>
                  <a:pt x="87172" y="17056"/>
                </a:moveTo>
                <a:lnTo>
                  <a:pt x="81013" y="18897"/>
                </a:lnTo>
                <a:lnTo>
                  <a:pt x="80721" y="18948"/>
                </a:lnTo>
                <a:lnTo>
                  <a:pt x="87172" y="17056"/>
                </a:lnTo>
                <a:lnTo>
                  <a:pt x="92735" y="13030"/>
                </a:lnTo>
                <a:lnTo>
                  <a:pt x="96824" y="7162"/>
                </a:lnTo>
                <a:lnTo>
                  <a:pt x="98666" y="0"/>
                </a:lnTo>
                <a:lnTo>
                  <a:pt x="103632" y="28371"/>
                </a:lnTo>
                <a:lnTo>
                  <a:pt x="5041" y="45770"/>
                </a:lnTo>
                <a:lnTo>
                  <a:pt x="0" y="1734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1" name="object 2331"/>
          <p:cNvSpPr/>
          <p:nvPr/>
        </p:nvSpPr>
        <p:spPr>
          <a:xfrm>
            <a:off x="1926786" y="2675083"/>
            <a:ext cx="1244" cy="7162"/>
          </a:xfrm>
          <a:custGeom>
            <a:avLst/>
            <a:gdLst/>
            <a:ahLst/>
            <a:cxnLst/>
            <a:rect l="l" t="t" r="r" b="b"/>
            <a:pathLst>
              <a:path w="1244" h="7162">
                <a:moveTo>
                  <a:pt x="1244" y="7162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2" name="object 2332"/>
          <p:cNvSpPr/>
          <p:nvPr/>
        </p:nvSpPr>
        <p:spPr>
          <a:xfrm>
            <a:off x="1925601" y="2668330"/>
            <a:ext cx="1244" cy="7162"/>
          </a:xfrm>
          <a:custGeom>
            <a:avLst/>
            <a:gdLst/>
            <a:ahLst/>
            <a:cxnLst/>
            <a:rect l="l" t="t" r="r" b="b"/>
            <a:pathLst>
              <a:path w="1244" h="7162">
                <a:moveTo>
                  <a:pt x="1244" y="7162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3" name="object 2333"/>
          <p:cNvSpPr/>
          <p:nvPr/>
        </p:nvSpPr>
        <p:spPr>
          <a:xfrm>
            <a:off x="2025688" y="2573219"/>
            <a:ext cx="31026" cy="95110"/>
          </a:xfrm>
          <a:custGeom>
            <a:avLst/>
            <a:gdLst/>
            <a:ahLst/>
            <a:cxnLst/>
            <a:rect l="l" t="t" r="r" b="b"/>
            <a:pathLst>
              <a:path w="31026" h="95110">
                <a:moveTo>
                  <a:pt x="31026" y="95110"/>
                </a:moveTo>
                <a:lnTo>
                  <a:pt x="14262" y="0"/>
                </a:lnTo>
                <a:lnTo>
                  <a:pt x="0" y="2552"/>
                </a:lnTo>
                <a:lnTo>
                  <a:pt x="7937" y="47561"/>
                </a:lnTo>
                <a:lnTo>
                  <a:pt x="6870" y="4163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4" name="object 2334"/>
          <p:cNvSpPr/>
          <p:nvPr/>
        </p:nvSpPr>
        <p:spPr>
          <a:xfrm>
            <a:off x="2053214" y="2648550"/>
            <a:ext cx="2374" cy="13500"/>
          </a:xfrm>
          <a:custGeom>
            <a:avLst/>
            <a:gdLst/>
            <a:ahLst/>
            <a:cxnLst/>
            <a:rect l="l" t="t" r="r" b="b"/>
            <a:pathLst>
              <a:path w="2374" h="13500">
                <a:moveTo>
                  <a:pt x="2374" y="13500"/>
                </a:moveTo>
                <a:lnTo>
                  <a:pt x="0" y="0"/>
                </a:lnTo>
                <a:lnTo>
                  <a:pt x="2374" y="1350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5" name="object 2335"/>
          <p:cNvSpPr/>
          <p:nvPr/>
        </p:nvSpPr>
        <p:spPr>
          <a:xfrm>
            <a:off x="2052035" y="2641794"/>
            <a:ext cx="4737" cy="26949"/>
          </a:xfrm>
          <a:custGeom>
            <a:avLst/>
            <a:gdLst/>
            <a:ahLst/>
            <a:cxnLst/>
            <a:rect l="l" t="t" r="r" b="b"/>
            <a:pathLst>
              <a:path w="4737" h="26949">
                <a:moveTo>
                  <a:pt x="4737" y="26949"/>
                </a:moveTo>
                <a:lnTo>
                  <a:pt x="1181" y="6756"/>
                </a:lnTo>
                <a:lnTo>
                  <a:pt x="0" y="0"/>
                </a:lnTo>
                <a:lnTo>
                  <a:pt x="1181" y="675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6" name="object 2336"/>
          <p:cNvSpPr/>
          <p:nvPr/>
        </p:nvSpPr>
        <p:spPr>
          <a:xfrm>
            <a:off x="1912747" y="2593127"/>
            <a:ext cx="22212" cy="75615"/>
          </a:xfrm>
          <a:custGeom>
            <a:avLst/>
            <a:gdLst/>
            <a:ahLst/>
            <a:cxnLst/>
            <a:rect l="l" t="t" r="r" b="b"/>
            <a:pathLst>
              <a:path w="22212" h="75615">
                <a:moveTo>
                  <a:pt x="12915" y="75615"/>
                </a:moveTo>
                <a:lnTo>
                  <a:pt x="0" y="2539"/>
                </a:lnTo>
                <a:lnTo>
                  <a:pt x="14274" y="0"/>
                </a:lnTo>
                <a:lnTo>
                  <a:pt x="22212" y="4505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7" name="object 2337"/>
          <p:cNvSpPr/>
          <p:nvPr/>
        </p:nvSpPr>
        <p:spPr>
          <a:xfrm>
            <a:off x="1938399" y="2628356"/>
            <a:ext cx="292" cy="419"/>
          </a:xfrm>
          <a:custGeom>
            <a:avLst/>
            <a:gdLst/>
            <a:ahLst/>
            <a:cxnLst/>
            <a:rect l="l" t="t" r="r" b="b"/>
            <a:pathLst>
              <a:path w="292" h="419">
                <a:moveTo>
                  <a:pt x="292" y="0"/>
                </a:moveTo>
                <a:lnTo>
                  <a:pt x="0" y="4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8" name="object 2338"/>
          <p:cNvSpPr/>
          <p:nvPr/>
        </p:nvSpPr>
        <p:spPr>
          <a:xfrm>
            <a:off x="1923348" y="2655777"/>
            <a:ext cx="1130" cy="6273"/>
          </a:xfrm>
          <a:custGeom>
            <a:avLst/>
            <a:gdLst/>
            <a:ahLst/>
            <a:cxnLst/>
            <a:rect l="l" t="t" r="r" b="b"/>
            <a:pathLst>
              <a:path w="1130" h="6273">
                <a:moveTo>
                  <a:pt x="1130" y="6273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9" name="object 2339"/>
          <p:cNvSpPr/>
          <p:nvPr/>
        </p:nvSpPr>
        <p:spPr>
          <a:xfrm>
            <a:off x="1957990" y="2648192"/>
            <a:ext cx="16052" cy="11785"/>
          </a:xfrm>
          <a:custGeom>
            <a:avLst/>
            <a:gdLst/>
            <a:ahLst/>
            <a:cxnLst/>
            <a:rect l="l" t="t" r="r" b="b"/>
            <a:pathLst>
              <a:path w="16052" h="11785">
                <a:moveTo>
                  <a:pt x="6223" y="9893"/>
                </a:moveTo>
                <a:lnTo>
                  <a:pt x="1727" y="11493"/>
                </a:lnTo>
                <a:lnTo>
                  <a:pt x="0" y="11785"/>
                </a:lnTo>
                <a:lnTo>
                  <a:pt x="6400" y="9829"/>
                </a:lnTo>
                <a:lnTo>
                  <a:pt x="11963" y="5867"/>
                </a:lnTo>
                <a:lnTo>
                  <a:pt x="16052" y="0"/>
                </a:lnTo>
                <a:lnTo>
                  <a:pt x="13449" y="4267"/>
                </a:lnTo>
                <a:lnTo>
                  <a:pt x="12623" y="502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0" name="object 2340"/>
          <p:cNvSpPr/>
          <p:nvPr/>
        </p:nvSpPr>
        <p:spPr>
          <a:xfrm>
            <a:off x="1965280" y="2654053"/>
            <a:ext cx="4673" cy="3378"/>
          </a:xfrm>
          <a:custGeom>
            <a:avLst/>
            <a:gdLst/>
            <a:ahLst/>
            <a:cxnLst/>
            <a:rect l="l" t="t" r="r" b="b"/>
            <a:pathLst>
              <a:path w="4673" h="3378">
                <a:moveTo>
                  <a:pt x="0" y="3378"/>
                </a:moveTo>
                <a:lnTo>
                  <a:pt x="952" y="3022"/>
                </a:lnTo>
                <a:lnTo>
                  <a:pt x="467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1" name="object 2341"/>
          <p:cNvSpPr/>
          <p:nvPr/>
        </p:nvSpPr>
        <p:spPr>
          <a:xfrm>
            <a:off x="1951252" y="2659686"/>
            <a:ext cx="6743" cy="292"/>
          </a:xfrm>
          <a:custGeom>
            <a:avLst/>
            <a:gdLst/>
            <a:ahLst/>
            <a:cxnLst/>
            <a:rect l="l" t="t" r="r" b="b"/>
            <a:pathLst>
              <a:path w="6743" h="292">
                <a:moveTo>
                  <a:pt x="6743" y="292"/>
                </a:moveTo>
                <a:lnTo>
                  <a:pt x="0" y="0"/>
                </a:lnTo>
                <a:lnTo>
                  <a:pt x="1536" y="228"/>
                </a:lnTo>
                <a:lnTo>
                  <a:pt x="3962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2" name="object 2342"/>
          <p:cNvSpPr/>
          <p:nvPr/>
        </p:nvSpPr>
        <p:spPr>
          <a:xfrm>
            <a:off x="1939395" y="2652341"/>
            <a:ext cx="11849" cy="7340"/>
          </a:xfrm>
          <a:custGeom>
            <a:avLst/>
            <a:gdLst/>
            <a:ahLst/>
            <a:cxnLst/>
            <a:rect l="l" t="t" r="r" b="b"/>
            <a:pathLst>
              <a:path w="11849" h="7340">
                <a:moveTo>
                  <a:pt x="11849" y="7340"/>
                </a:moveTo>
                <a:lnTo>
                  <a:pt x="5397" y="4787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3" name="object 2343"/>
          <p:cNvSpPr/>
          <p:nvPr/>
        </p:nvSpPr>
        <p:spPr>
          <a:xfrm>
            <a:off x="1944787" y="2657140"/>
            <a:ext cx="3911" cy="1536"/>
          </a:xfrm>
          <a:custGeom>
            <a:avLst/>
            <a:gdLst/>
            <a:ahLst/>
            <a:cxnLst/>
            <a:rect l="l" t="t" r="r" b="b"/>
            <a:pathLst>
              <a:path w="3911" h="1536">
                <a:moveTo>
                  <a:pt x="3911" y="1536"/>
                </a:moveTo>
                <a:lnTo>
                  <a:pt x="1358" y="761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4" name="object 2344"/>
          <p:cNvSpPr/>
          <p:nvPr/>
        </p:nvSpPr>
        <p:spPr>
          <a:xfrm>
            <a:off x="2011297" y="2649261"/>
            <a:ext cx="6096" cy="241"/>
          </a:xfrm>
          <a:custGeom>
            <a:avLst/>
            <a:gdLst/>
            <a:ahLst/>
            <a:cxnLst/>
            <a:rect l="l" t="t" r="r" b="b"/>
            <a:pathLst>
              <a:path w="6095" h="241">
                <a:moveTo>
                  <a:pt x="114" y="0"/>
                </a:moveTo>
                <a:lnTo>
                  <a:pt x="0" y="0"/>
                </a:lnTo>
                <a:lnTo>
                  <a:pt x="6095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5" name="object 2345"/>
          <p:cNvSpPr/>
          <p:nvPr/>
        </p:nvSpPr>
        <p:spPr>
          <a:xfrm>
            <a:off x="2004550" y="2646836"/>
            <a:ext cx="6743" cy="2425"/>
          </a:xfrm>
          <a:custGeom>
            <a:avLst/>
            <a:gdLst/>
            <a:ahLst/>
            <a:cxnLst/>
            <a:rect l="l" t="t" r="r" b="b"/>
            <a:pathLst>
              <a:path w="6743" h="2425">
                <a:moveTo>
                  <a:pt x="6743" y="2425"/>
                </a:moveTo>
                <a:lnTo>
                  <a:pt x="6146" y="2362"/>
                </a:lnTo>
                <a:lnTo>
                  <a:pt x="0" y="0"/>
                </a:lnTo>
                <a:lnTo>
                  <a:pt x="1409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6" name="object 2346"/>
          <p:cNvSpPr/>
          <p:nvPr/>
        </p:nvSpPr>
        <p:spPr>
          <a:xfrm>
            <a:off x="2049659" y="2628350"/>
            <a:ext cx="2374" cy="13449"/>
          </a:xfrm>
          <a:custGeom>
            <a:avLst/>
            <a:gdLst/>
            <a:ahLst/>
            <a:cxnLst/>
            <a:rect l="l" t="t" r="r" b="b"/>
            <a:pathLst>
              <a:path w="2374" h="13449">
                <a:moveTo>
                  <a:pt x="2374" y="13449"/>
                </a:moveTo>
                <a:lnTo>
                  <a:pt x="0" y="0"/>
                </a:lnTo>
                <a:lnTo>
                  <a:pt x="1955" y="1120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7" name="object 2347"/>
          <p:cNvSpPr/>
          <p:nvPr/>
        </p:nvSpPr>
        <p:spPr>
          <a:xfrm>
            <a:off x="2024080" y="2643576"/>
            <a:ext cx="5334" cy="3848"/>
          </a:xfrm>
          <a:custGeom>
            <a:avLst/>
            <a:gdLst/>
            <a:ahLst/>
            <a:cxnLst/>
            <a:rect l="l" t="t" r="r" b="b"/>
            <a:pathLst>
              <a:path w="5333" h="3848">
                <a:moveTo>
                  <a:pt x="5333" y="0"/>
                </a:moveTo>
                <a:lnTo>
                  <a:pt x="241" y="3733"/>
                </a:lnTo>
                <a:lnTo>
                  <a:pt x="0" y="384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8" name="object 2348"/>
          <p:cNvSpPr/>
          <p:nvPr/>
        </p:nvSpPr>
        <p:spPr>
          <a:xfrm>
            <a:off x="2029588" y="2637712"/>
            <a:ext cx="3911" cy="5626"/>
          </a:xfrm>
          <a:custGeom>
            <a:avLst/>
            <a:gdLst/>
            <a:ahLst/>
            <a:cxnLst/>
            <a:rect l="l" t="t" r="r" b="b"/>
            <a:pathLst>
              <a:path w="3911" h="5626">
                <a:moveTo>
                  <a:pt x="3911" y="0"/>
                </a:moveTo>
                <a:lnTo>
                  <a:pt x="304" y="5384"/>
                </a:lnTo>
                <a:lnTo>
                  <a:pt x="0" y="562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9" name="object 2349"/>
          <p:cNvSpPr/>
          <p:nvPr/>
        </p:nvSpPr>
        <p:spPr>
          <a:xfrm>
            <a:off x="1999030" y="2642096"/>
            <a:ext cx="5511" cy="4737"/>
          </a:xfrm>
          <a:custGeom>
            <a:avLst/>
            <a:gdLst/>
            <a:ahLst/>
            <a:cxnLst/>
            <a:rect l="l" t="t" r="r" b="b"/>
            <a:pathLst>
              <a:path w="5511" h="4737">
                <a:moveTo>
                  <a:pt x="5511" y="4737"/>
                </a:moveTo>
                <a:lnTo>
                  <a:pt x="5219" y="4559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0" name="object 2350"/>
          <p:cNvSpPr/>
          <p:nvPr/>
        </p:nvSpPr>
        <p:spPr>
          <a:xfrm>
            <a:off x="1997854" y="2640087"/>
            <a:ext cx="6273" cy="6451"/>
          </a:xfrm>
          <a:custGeom>
            <a:avLst/>
            <a:gdLst/>
            <a:ahLst/>
            <a:cxnLst/>
            <a:rect l="l" t="t" r="r" b="b"/>
            <a:pathLst>
              <a:path w="6273" h="6451">
                <a:moveTo>
                  <a:pt x="114" y="292"/>
                </a:moveTo>
                <a:lnTo>
                  <a:pt x="0" y="0"/>
                </a:lnTo>
                <a:lnTo>
                  <a:pt x="939" y="1828"/>
                </a:lnTo>
                <a:lnTo>
                  <a:pt x="1117" y="2006"/>
                </a:lnTo>
                <a:lnTo>
                  <a:pt x="6273" y="645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1" name="object 2351"/>
          <p:cNvSpPr/>
          <p:nvPr/>
        </p:nvSpPr>
        <p:spPr>
          <a:xfrm>
            <a:off x="1998793" y="2641916"/>
            <a:ext cx="241" cy="177"/>
          </a:xfrm>
          <a:custGeom>
            <a:avLst/>
            <a:gdLst/>
            <a:ahLst/>
            <a:cxnLst/>
            <a:rect l="l" t="t" r="r" b="b"/>
            <a:pathLst>
              <a:path w="241" h="177">
                <a:moveTo>
                  <a:pt x="241" y="177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2" name="object 2352"/>
          <p:cNvSpPr/>
          <p:nvPr/>
        </p:nvSpPr>
        <p:spPr>
          <a:xfrm>
            <a:off x="1974039" y="2641033"/>
            <a:ext cx="1905" cy="7162"/>
          </a:xfrm>
          <a:custGeom>
            <a:avLst/>
            <a:gdLst/>
            <a:ahLst/>
            <a:cxnLst/>
            <a:rect l="l" t="t" r="r" b="b"/>
            <a:pathLst>
              <a:path w="1905" h="7162">
                <a:moveTo>
                  <a:pt x="241" y="6273"/>
                </a:moveTo>
                <a:lnTo>
                  <a:pt x="774" y="5321"/>
                </a:lnTo>
                <a:lnTo>
                  <a:pt x="1905" y="0"/>
                </a:lnTo>
                <a:lnTo>
                  <a:pt x="0" y="716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3" name="object 2353"/>
          <p:cNvSpPr/>
          <p:nvPr/>
        </p:nvSpPr>
        <p:spPr>
          <a:xfrm>
            <a:off x="1957522" y="2637473"/>
            <a:ext cx="6400" cy="10248"/>
          </a:xfrm>
          <a:custGeom>
            <a:avLst/>
            <a:gdLst/>
            <a:ahLst/>
            <a:cxnLst/>
            <a:rect l="l" t="t" r="r" b="b"/>
            <a:pathLst>
              <a:path w="6400" h="10248">
                <a:moveTo>
                  <a:pt x="6337" y="2489"/>
                </a:moveTo>
                <a:lnTo>
                  <a:pt x="5981" y="0"/>
                </a:lnTo>
                <a:lnTo>
                  <a:pt x="6400" y="2247"/>
                </a:lnTo>
                <a:lnTo>
                  <a:pt x="5740" y="5270"/>
                </a:lnTo>
                <a:lnTo>
                  <a:pt x="4203" y="7759"/>
                </a:lnTo>
                <a:lnTo>
                  <a:pt x="2019" y="9537"/>
                </a:lnTo>
                <a:lnTo>
                  <a:pt x="0" y="10248"/>
                </a:lnTo>
                <a:lnTo>
                  <a:pt x="177" y="1018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4" name="object 2354"/>
          <p:cNvSpPr/>
          <p:nvPr/>
        </p:nvSpPr>
        <p:spPr>
          <a:xfrm>
            <a:off x="1961734" y="2642925"/>
            <a:ext cx="1473" cy="2311"/>
          </a:xfrm>
          <a:custGeom>
            <a:avLst/>
            <a:gdLst/>
            <a:ahLst/>
            <a:cxnLst/>
            <a:rect l="l" t="t" r="r" b="b"/>
            <a:pathLst>
              <a:path w="1473" h="2311">
                <a:moveTo>
                  <a:pt x="1473" y="0"/>
                </a:moveTo>
                <a:lnTo>
                  <a:pt x="0" y="2311"/>
                </a:lnTo>
                <a:lnTo>
                  <a:pt x="165" y="20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5" name="object 2355"/>
          <p:cNvSpPr/>
          <p:nvPr/>
        </p:nvSpPr>
        <p:spPr>
          <a:xfrm>
            <a:off x="1949287" y="2645347"/>
            <a:ext cx="10248" cy="2603"/>
          </a:xfrm>
          <a:custGeom>
            <a:avLst/>
            <a:gdLst/>
            <a:ahLst/>
            <a:cxnLst/>
            <a:rect l="l" t="t" r="r" b="b"/>
            <a:pathLst>
              <a:path w="10248" h="2603">
                <a:moveTo>
                  <a:pt x="10248" y="1663"/>
                </a:moveTo>
                <a:lnTo>
                  <a:pt x="7645" y="2552"/>
                </a:lnTo>
                <a:lnTo>
                  <a:pt x="4864" y="2603"/>
                </a:lnTo>
                <a:lnTo>
                  <a:pt x="2197" y="1727"/>
                </a:lnTo>
                <a:lnTo>
                  <a:pt x="0" y="0"/>
                </a:lnTo>
                <a:lnTo>
                  <a:pt x="2197" y="1727"/>
                </a:lnTo>
                <a:lnTo>
                  <a:pt x="1904" y="148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6" name="object 2356"/>
          <p:cNvSpPr/>
          <p:nvPr/>
        </p:nvSpPr>
        <p:spPr>
          <a:xfrm>
            <a:off x="1954143" y="2647721"/>
            <a:ext cx="3378" cy="241"/>
          </a:xfrm>
          <a:custGeom>
            <a:avLst/>
            <a:gdLst/>
            <a:ahLst/>
            <a:cxnLst/>
            <a:rect l="l" t="t" r="r" b="b"/>
            <a:pathLst>
              <a:path w="3378" h="241">
                <a:moveTo>
                  <a:pt x="3378" y="0"/>
                </a:moveTo>
                <a:lnTo>
                  <a:pt x="2781" y="177"/>
                </a:lnTo>
                <a:lnTo>
                  <a:pt x="0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7" name="object 2357"/>
          <p:cNvSpPr/>
          <p:nvPr/>
        </p:nvSpPr>
        <p:spPr>
          <a:xfrm>
            <a:off x="1963207" y="2640319"/>
            <a:ext cx="533" cy="2489"/>
          </a:xfrm>
          <a:custGeom>
            <a:avLst/>
            <a:gdLst/>
            <a:ahLst/>
            <a:cxnLst/>
            <a:rect l="l" t="t" r="r" b="b"/>
            <a:pathLst>
              <a:path w="533" h="2489">
                <a:moveTo>
                  <a:pt x="533" y="0"/>
                </a:moveTo>
                <a:lnTo>
                  <a:pt x="0" y="24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8" name="object 2358"/>
          <p:cNvSpPr/>
          <p:nvPr/>
        </p:nvSpPr>
        <p:spPr>
          <a:xfrm>
            <a:off x="1954263" y="2647899"/>
            <a:ext cx="2667" cy="63"/>
          </a:xfrm>
          <a:custGeom>
            <a:avLst/>
            <a:gdLst/>
            <a:ahLst/>
            <a:cxnLst/>
            <a:rect l="l" t="t" r="r" b="b"/>
            <a:pathLst>
              <a:path w="2667" h="63">
                <a:moveTo>
                  <a:pt x="2667" y="0"/>
                </a:moveTo>
                <a:lnTo>
                  <a:pt x="0" y="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9" name="object 2359"/>
          <p:cNvSpPr/>
          <p:nvPr/>
        </p:nvSpPr>
        <p:spPr>
          <a:xfrm>
            <a:off x="1947805" y="2643041"/>
            <a:ext cx="1485" cy="2311"/>
          </a:xfrm>
          <a:custGeom>
            <a:avLst/>
            <a:gdLst/>
            <a:ahLst/>
            <a:cxnLst/>
            <a:rect l="l" t="t" r="r" b="b"/>
            <a:pathLst>
              <a:path w="1485" h="2311">
                <a:moveTo>
                  <a:pt x="1485" y="2311"/>
                </a:moveTo>
                <a:lnTo>
                  <a:pt x="1308" y="2197"/>
                </a:lnTo>
                <a:lnTo>
                  <a:pt x="0" y="0"/>
                </a:lnTo>
                <a:lnTo>
                  <a:pt x="1422" y="22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0" name="object 2360"/>
          <p:cNvSpPr/>
          <p:nvPr/>
        </p:nvSpPr>
        <p:spPr>
          <a:xfrm>
            <a:off x="1946984" y="2631257"/>
            <a:ext cx="15100" cy="11785"/>
          </a:xfrm>
          <a:custGeom>
            <a:avLst/>
            <a:gdLst/>
            <a:ahLst/>
            <a:cxnLst/>
            <a:rect l="l" t="t" r="r" b="b"/>
            <a:pathLst>
              <a:path w="15100" h="11785">
                <a:moveTo>
                  <a:pt x="825" y="11785"/>
                </a:moveTo>
                <a:lnTo>
                  <a:pt x="533" y="11315"/>
                </a:lnTo>
                <a:lnTo>
                  <a:pt x="0" y="8229"/>
                </a:lnTo>
                <a:lnTo>
                  <a:pt x="584" y="5219"/>
                </a:lnTo>
                <a:lnTo>
                  <a:pt x="2184" y="2730"/>
                </a:lnTo>
                <a:lnTo>
                  <a:pt x="4381" y="952"/>
                </a:lnTo>
                <a:lnTo>
                  <a:pt x="6984" y="0"/>
                </a:lnTo>
                <a:lnTo>
                  <a:pt x="9766" y="0"/>
                </a:lnTo>
                <a:lnTo>
                  <a:pt x="12433" y="888"/>
                </a:lnTo>
                <a:lnTo>
                  <a:pt x="13500" y="1714"/>
                </a:lnTo>
                <a:lnTo>
                  <a:pt x="15100" y="33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1" name="object 2361"/>
          <p:cNvSpPr/>
          <p:nvPr/>
        </p:nvSpPr>
        <p:spPr>
          <a:xfrm>
            <a:off x="1947160" y="2640437"/>
            <a:ext cx="533" cy="2374"/>
          </a:xfrm>
          <a:custGeom>
            <a:avLst/>
            <a:gdLst/>
            <a:ahLst/>
            <a:cxnLst/>
            <a:rect l="l" t="t" r="r" b="b"/>
            <a:pathLst>
              <a:path w="533" h="2374">
                <a:moveTo>
                  <a:pt x="0" y="0"/>
                </a:moveTo>
                <a:lnTo>
                  <a:pt x="533" y="237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2" name="object 2362"/>
          <p:cNvSpPr/>
          <p:nvPr/>
        </p:nvSpPr>
        <p:spPr>
          <a:xfrm>
            <a:off x="2033559" y="2636823"/>
            <a:ext cx="241" cy="711"/>
          </a:xfrm>
          <a:custGeom>
            <a:avLst/>
            <a:gdLst/>
            <a:ahLst/>
            <a:cxnLst/>
            <a:rect l="l" t="t" r="r" b="b"/>
            <a:pathLst>
              <a:path w="241" h="711">
                <a:moveTo>
                  <a:pt x="0" y="711"/>
                </a:moveTo>
                <a:lnTo>
                  <a:pt x="114" y="469"/>
                </a:lnTo>
                <a:lnTo>
                  <a:pt x="24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3" name="object 2363"/>
          <p:cNvSpPr/>
          <p:nvPr/>
        </p:nvSpPr>
        <p:spPr>
          <a:xfrm>
            <a:off x="2033677" y="2630554"/>
            <a:ext cx="1651" cy="6743"/>
          </a:xfrm>
          <a:custGeom>
            <a:avLst/>
            <a:gdLst/>
            <a:ahLst/>
            <a:cxnLst/>
            <a:rect l="l" t="t" r="r" b="b"/>
            <a:pathLst>
              <a:path w="1650" h="6743">
                <a:moveTo>
                  <a:pt x="0" y="6743"/>
                </a:moveTo>
                <a:lnTo>
                  <a:pt x="165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4" name="object 2364"/>
          <p:cNvSpPr/>
          <p:nvPr/>
        </p:nvSpPr>
        <p:spPr>
          <a:xfrm>
            <a:off x="2008979" y="2626993"/>
            <a:ext cx="14338" cy="10477"/>
          </a:xfrm>
          <a:custGeom>
            <a:avLst/>
            <a:gdLst/>
            <a:ahLst/>
            <a:cxnLst/>
            <a:rect l="l" t="t" r="r" b="b"/>
            <a:pathLst>
              <a:path w="14338" h="10477">
                <a:moveTo>
                  <a:pt x="14274" y="2489"/>
                </a:moveTo>
                <a:lnTo>
                  <a:pt x="13919" y="0"/>
                </a:lnTo>
                <a:lnTo>
                  <a:pt x="14338" y="2247"/>
                </a:lnTo>
                <a:lnTo>
                  <a:pt x="13741" y="5270"/>
                </a:lnTo>
                <a:lnTo>
                  <a:pt x="12204" y="7759"/>
                </a:lnTo>
                <a:lnTo>
                  <a:pt x="9956" y="9537"/>
                </a:lnTo>
                <a:lnTo>
                  <a:pt x="7353" y="10426"/>
                </a:lnTo>
                <a:lnTo>
                  <a:pt x="4559" y="10477"/>
                </a:lnTo>
                <a:lnTo>
                  <a:pt x="1904" y="9588"/>
                </a:lnTo>
                <a:lnTo>
                  <a:pt x="0" y="8051"/>
                </a:lnTo>
                <a:lnTo>
                  <a:pt x="1904" y="9588"/>
                </a:lnTo>
                <a:lnTo>
                  <a:pt x="1600" y="935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5" name="object 2365"/>
          <p:cNvSpPr/>
          <p:nvPr/>
        </p:nvSpPr>
        <p:spPr>
          <a:xfrm>
            <a:off x="2013543" y="2636828"/>
            <a:ext cx="4445" cy="647"/>
          </a:xfrm>
          <a:custGeom>
            <a:avLst/>
            <a:gdLst/>
            <a:ahLst/>
            <a:cxnLst/>
            <a:rect l="l" t="t" r="r" b="b"/>
            <a:pathLst>
              <a:path w="4444" h="647">
                <a:moveTo>
                  <a:pt x="0" y="647"/>
                </a:moveTo>
                <a:lnTo>
                  <a:pt x="2781" y="584"/>
                </a:lnTo>
                <a:lnTo>
                  <a:pt x="444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6" name="object 2366"/>
          <p:cNvSpPr/>
          <p:nvPr/>
        </p:nvSpPr>
        <p:spPr>
          <a:xfrm>
            <a:off x="1995297" y="2635280"/>
            <a:ext cx="2552" cy="4800"/>
          </a:xfrm>
          <a:custGeom>
            <a:avLst/>
            <a:gdLst/>
            <a:ahLst/>
            <a:cxnLst/>
            <a:rect l="l" t="t" r="r" b="b"/>
            <a:pathLst>
              <a:path w="2552" h="4800">
                <a:moveTo>
                  <a:pt x="2552" y="4800"/>
                </a:moveTo>
                <a:lnTo>
                  <a:pt x="0" y="0"/>
                </a:lnTo>
                <a:lnTo>
                  <a:pt x="241" y="774"/>
                </a:lnTo>
                <a:lnTo>
                  <a:pt x="2552" y="480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7" name="object 2367"/>
          <p:cNvSpPr/>
          <p:nvPr/>
        </p:nvSpPr>
        <p:spPr>
          <a:xfrm>
            <a:off x="1994414" y="2608753"/>
            <a:ext cx="39204" cy="26530"/>
          </a:xfrm>
          <a:custGeom>
            <a:avLst/>
            <a:gdLst/>
            <a:ahLst/>
            <a:cxnLst/>
            <a:rect l="l" t="t" r="r" b="b"/>
            <a:pathLst>
              <a:path w="39204" h="26530">
                <a:moveTo>
                  <a:pt x="888" y="26530"/>
                </a:moveTo>
                <a:lnTo>
                  <a:pt x="0" y="18948"/>
                </a:lnTo>
                <a:lnTo>
                  <a:pt x="1841" y="11785"/>
                </a:lnTo>
                <a:lnTo>
                  <a:pt x="5918" y="5918"/>
                </a:lnTo>
                <a:lnTo>
                  <a:pt x="11493" y="1892"/>
                </a:lnTo>
                <a:lnTo>
                  <a:pt x="17881" y="0"/>
                </a:lnTo>
                <a:lnTo>
                  <a:pt x="24637" y="292"/>
                </a:lnTo>
                <a:lnTo>
                  <a:pt x="31089" y="2844"/>
                </a:lnTo>
                <a:lnTo>
                  <a:pt x="36474" y="7581"/>
                </a:lnTo>
                <a:lnTo>
                  <a:pt x="39204" y="1202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8" name="object 2368"/>
          <p:cNvSpPr/>
          <p:nvPr/>
        </p:nvSpPr>
        <p:spPr>
          <a:xfrm>
            <a:off x="1966053" y="2622083"/>
            <a:ext cx="9880" cy="18948"/>
          </a:xfrm>
          <a:custGeom>
            <a:avLst/>
            <a:gdLst/>
            <a:ahLst/>
            <a:cxnLst/>
            <a:rect l="l" t="t" r="r" b="b"/>
            <a:pathLst>
              <a:path w="9880" h="18948">
                <a:moveTo>
                  <a:pt x="5206" y="4495"/>
                </a:moveTo>
                <a:lnTo>
                  <a:pt x="0" y="0"/>
                </a:lnTo>
                <a:lnTo>
                  <a:pt x="5448" y="4737"/>
                </a:lnTo>
                <a:lnTo>
                  <a:pt x="8940" y="11366"/>
                </a:lnTo>
                <a:lnTo>
                  <a:pt x="9880" y="1894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9" name="object 2369"/>
          <p:cNvSpPr/>
          <p:nvPr/>
        </p:nvSpPr>
        <p:spPr>
          <a:xfrm>
            <a:off x="1974996" y="2633449"/>
            <a:ext cx="939" cy="6870"/>
          </a:xfrm>
          <a:custGeom>
            <a:avLst/>
            <a:gdLst/>
            <a:ahLst/>
            <a:cxnLst/>
            <a:rect l="l" t="t" r="r" b="b"/>
            <a:pathLst>
              <a:path w="939" h="6870">
                <a:moveTo>
                  <a:pt x="825" y="6870"/>
                </a:moveTo>
                <a:lnTo>
                  <a:pt x="939" y="6096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0" name="object 2370"/>
          <p:cNvSpPr/>
          <p:nvPr/>
        </p:nvSpPr>
        <p:spPr>
          <a:xfrm>
            <a:off x="1962437" y="2635050"/>
            <a:ext cx="1066" cy="2425"/>
          </a:xfrm>
          <a:custGeom>
            <a:avLst/>
            <a:gdLst/>
            <a:ahLst/>
            <a:cxnLst/>
            <a:rect l="l" t="t" r="r" b="b"/>
            <a:pathLst>
              <a:path w="1066" h="2425">
                <a:moveTo>
                  <a:pt x="1066" y="2425"/>
                </a:moveTo>
                <a:lnTo>
                  <a:pt x="889" y="1600"/>
                </a:lnTo>
                <a:lnTo>
                  <a:pt x="0" y="0"/>
                </a:lnTo>
                <a:lnTo>
                  <a:pt x="1003" y="20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1" name="object 2371"/>
          <p:cNvSpPr/>
          <p:nvPr/>
        </p:nvSpPr>
        <p:spPr>
          <a:xfrm>
            <a:off x="1947104" y="2637654"/>
            <a:ext cx="292" cy="2311"/>
          </a:xfrm>
          <a:custGeom>
            <a:avLst/>
            <a:gdLst/>
            <a:ahLst/>
            <a:cxnLst/>
            <a:rect l="l" t="t" r="r" b="b"/>
            <a:pathLst>
              <a:path w="292" h="2311">
                <a:moveTo>
                  <a:pt x="292" y="0"/>
                </a:moveTo>
                <a:lnTo>
                  <a:pt x="0" y="231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2" name="object 2372"/>
          <p:cNvSpPr/>
          <p:nvPr/>
        </p:nvSpPr>
        <p:spPr>
          <a:xfrm>
            <a:off x="1947458" y="2635107"/>
            <a:ext cx="1003" cy="2019"/>
          </a:xfrm>
          <a:custGeom>
            <a:avLst/>
            <a:gdLst/>
            <a:ahLst/>
            <a:cxnLst/>
            <a:rect l="l" t="t" r="r" b="b"/>
            <a:pathLst>
              <a:path w="1003" h="2019">
                <a:moveTo>
                  <a:pt x="1003" y="0"/>
                </a:moveTo>
                <a:lnTo>
                  <a:pt x="0" y="20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3" name="object 2373"/>
          <p:cNvSpPr/>
          <p:nvPr/>
        </p:nvSpPr>
        <p:spPr>
          <a:xfrm>
            <a:off x="1934959" y="2630961"/>
            <a:ext cx="1892" cy="7226"/>
          </a:xfrm>
          <a:custGeom>
            <a:avLst/>
            <a:gdLst/>
            <a:ahLst/>
            <a:cxnLst/>
            <a:rect l="l" t="t" r="r" b="b"/>
            <a:pathLst>
              <a:path w="1892" h="7226">
                <a:moveTo>
                  <a:pt x="0" y="7226"/>
                </a:moveTo>
                <a:lnTo>
                  <a:pt x="189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4" name="object 2374"/>
          <p:cNvSpPr/>
          <p:nvPr/>
        </p:nvSpPr>
        <p:spPr>
          <a:xfrm>
            <a:off x="2047652" y="2617223"/>
            <a:ext cx="2019" cy="11137"/>
          </a:xfrm>
          <a:custGeom>
            <a:avLst/>
            <a:gdLst/>
            <a:ahLst/>
            <a:cxnLst/>
            <a:rect l="l" t="t" r="r" b="b"/>
            <a:pathLst>
              <a:path w="2019" h="11137">
                <a:moveTo>
                  <a:pt x="0" y="0"/>
                </a:moveTo>
                <a:lnTo>
                  <a:pt x="2019" y="11137"/>
                </a:lnTo>
                <a:lnTo>
                  <a:pt x="1422" y="805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5" name="object 2375"/>
          <p:cNvSpPr/>
          <p:nvPr/>
        </p:nvSpPr>
        <p:spPr>
          <a:xfrm>
            <a:off x="2021117" y="2632443"/>
            <a:ext cx="1485" cy="2311"/>
          </a:xfrm>
          <a:custGeom>
            <a:avLst/>
            <a:gdLst/>
            <a:ahLst/>
            <a:cxnLst/>
            <a:rect l="l" t="t" r="r" b="b"/>
            <a:pathLst>
              <a:path w="1485" h="2311">
                <a:moveTo>
                  <a:pt x="1485" y="0"/>
                </a:moveTo>
                <a:lnTo>
                  <a:pt x="0" y="2311"/>
                </a:lnTo>
                <a:lnTo>
                  <a:pt x="177" y="20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6" name="object 2376"/>
          <p:cNvSpPr/>
          <p:nvPr/>
        </p:nvSpPr>
        <p:spPr>
          <a:xfrm>
            <a:off x="2022661" y="2629837"/>
            <a:ext cx="533" cy="2489"/>
          </a:xfrm>
          <a:custGeom>
            <a:avLst/>
            <a:gdLst/>
            <a:ahLst/>
            <a:cxnLst/>
            <a:rect l="l" t="t" r="r" b="b"/>
            <a:pathLst>
              <a:path w="533" h="2489">
                <a:moveTo>
                  <a:pt x="533" y="0"/>
                </a:moveTo>
                <a:lnTo>
                  <a:pt x="0" y="24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7" name="object 2377"/>
          <p:cNvSpPr/>
          <p:nvPr/>
        </p:nvSpPr>
        <p:spPr>
          <a:xfrm>
            <a:off x="2006431" y="2627174"/>
            <a:ext cx="2552" cy="7874"/>
          </a:xfrm>
          <a:custGeom>
            <a:avLst/>
            <a:gdLst/>
            <a:ahLst/>
            <a:cxnLst/>
            <a:rect l="l" t="t" r="r" b="b"/>
            <a:pathLst>
              <a:path w="2552" h="7874">
                <a:moveTo>
                  <a:pt x="2552" y="7874"/>
                </a:moveTo>
                <a:lnTo>
                  <a:pt x="2133" y="7581"/>
                </a:lnTo>
                <a:lnTo>
                  <a:pt x="533" y="4914"/>
                </a:lnTo>
                <a:lnTo>
                  <a:pt x="0" y="1828"/>
                </a:lnTo>
                <a:lnTo>
                  <a:pt x="355" y="0"/>
                </a:lnTo>
                <a:lnTo>
                  <a:pt x="63" y="231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8" name="object 2378"/>
          <p:cNvSpPr/>
          <p:nvPr/>
        </p:nvSpPr>
        <p:spPr>
          <a:xfrm>
            <a:off x="2007207" y="2632561"/>
            <a:ext cx="1422" cy="2247"/>
          </a:xfrm>
          <a:custGeom>
            <a:avLst/>
            <a:gdLst/>
            <a:ahLst/>
            <a:cxnLst/>
            <a:rect l="l" t="t" r="r" b="b"/>
            <a:pathLst>
              <a:path w="1422" h="2247">
                <a:moveTo>
                  <a:pt x="0" y="0"/>
                </a:moveTo>
                <a:lnTo>
                  <a:pt x="1422" y="22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9" name="object 2379"/>
          <p:cNvSpPr/>
          <p:nvPr/>
        </p:nvSpPr>
        <p:spPr>
          <a:xfrm>
            <a:off x="2006555" y="2629956"/>
            <a:ext cx="533" cy="2374"/>
          </a:xfrm>
          <a:custGeom>
            <a:avLst/>
            <a:gdLst/>
            <a:ahLst/>
            <a:cxnLst/>
            <a:rect l="l" t="t" r="r" b="b"/>
            <a:pathLst>
              <a:path w="533" h="2374">
                <a:moveTo>
                  <a:pt x="0" y="0"/>
                </a:moveTo>
                <a:lnTo>
                  <a:pt x="533" y="237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0" name="object 2380"/>
          <p:cNvSpPr/>
          <p:nvPr/>
        </p:nvSpPr>
        <p:spPr>
          <a:xfrm>
            <a:off x="1994359" y="2627699"/>
            <a:ext cx="647" cy="5334"/>
          </a:xfrm>
          <a:custGeom>
            <a:avLst/>
            <a:gdLst/>
            <a:ahLst/>
            <a:cxnLst/>
            <a:rect l="l" t="t" r="r" b="b"/>
            <a:pathLst>
              <a:path w="647" h="5333">
                <a:moveTo>
                  <a:pt x="647" y="5333"/>
                </a:moveTo>
                <a:lnTo>
                  <a:pt x="0" y="1485"/>
                </a:lnTo>
                <a:lnTo>
                  <a:pt x="5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1" name="object 2381"/>
          <p:cNvSpPr/>
          <p:nvPr/>
        </p:nvSpPr>
        <p:spPr>
          <a:xfrm>
            <a:off x="1971498" y="2626815"/>
            <a:ext cx="3314" cy="6273"/>
          </a:xfrm>
          <a:custGeom>
            <a:avLst/>
            <a:gdLst/>
            <a:ahLst/>
            <a:cxnLst/>
            <a:rect l="l" t="t" r="r" b="b"/>
            <a:pathLst>
              <a:path w="3314" h="6273">
                <a:moveTo>
                  <a:pt x="0" y="0"/>
                </a:moveTo>
                <a:lnTo>
                  <a:pt x="3251" y="5867"/>
                </a:lnTo>
                <a:lnTo>
                  <a:pt x="3314" y="627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2" name="object 2382"/>
          <p:cNvSpPr/>
          <p:nvPr/>
        </p:nvSpPr>
        <p:spPr>
          <a:xfrm>
            <a:off x="1960483" y="2632975"/>
            <a:ext cx="1955" cy="2070"/>
          </a:xfrm>
          <a:custGeom>
            <a:avLst/>
            <a:gdLst/>
            <a:ahLst/>
            <a:cxnLst/>
            <a:rect l="l" t="t" r="r" b="b"/>
            <a:pathLst>
              <a:path w="1955" h="2070">
                <a:moveTo>
                  <a:pt x="0" y="0"/>
                </a:moveTo>
                <a:lnTo>
                  <a:pt x="1244" y="1003"/>
                </a:lnTo>
                <a:lnTo>
                  <a:pt x="1955" y="20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3" name="object 2383"/>
          <p:cNvSpPr/>
          <p:nvPr/>
        </p:nvSpPr>
        <p:spPr>
          <a:xfrm>
            <a:off x="1958055" y="2631673"/>
            <a:ext cx="2006" cy="952"/>
          </a:xfrm>
          <a:custGeom>
            <a:avLst/>
            <a:gdLst/>
            <a:ahLst/>
            <a:cxnLst/>
            <a:rect l="l" t="t" r="r" b="b"/>
            <a:pathLst>
              <a:path w="2006" h="952">
                <a:moveTo>
                  <a:pt x="0" y="0"/>
                </a:moveTo>
                <a:lnTo>
                  <a:pt x="2006" y="9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4" name="object 2384"/>
          <p:cNvSpPr/>
          <p:nvPr/>
        </p:nvSpPr>
        <p:spPr>
          <a:xfrm>
            <a:off x="1955388" y="2631255"/>
            <a:ext cx="2133" cy="241"/>
          </a:xfrm>
          <a:custGeom>
            <a:avLst/>
            <a:gdLst/>
            <a:ahLst/>
            <a:cxnLst/>
            <a:rect l="l" t="t" r="r" b="b"/>
            <a:pathLst>
              <a:path w="2133" h="241">
                <a:moveTo>
                  <a:pt x="2133" y="241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5" name="object 2385"/>
          <p:cNvSpPr/>
          <p:nvPr/>
        </p:nvSpPr>
        <p:spPr>
          <a:xfrm>
            <a:off x="1950711" y="2631733"/>
            <a:ext cx="1955" cy="1003"/>
          </a:xfrm>
          <a:custGeom>
            <a:avLst/>
            <a:gdLst/>
            <a:ahLst/>
            <a:cxnLst/>
            <a:rect l="l" t="t" r="r" b="b"/>
            <a:pathLst>
              <a:path w="1955" h="1003">
                <a:moveTo>
                  <a:pt x="1955" y="0"/>
                </a:moveTo>
                <a:lnTo>
                  <a:pt x="0" y="100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6" name="object 2386"/>
          <p:cNvSpPr/>
          <p:nvPr/>
        </p:nvSpPr>
        <p:spPr>
          <a:xfrm>
            <a:off x="1953320" y="2631258"/>
            <a:ext cx="1358" cy="241"/>
          </a:xfrm>
          <a:custGeom>
            <a:avLst/>
            <a:gdLst/>
            <a:ahLst/>
            <a:cxnLst/>
            <a:rect l="l" t="t" r="r" b="b"/>
            <a:pathLst>
              <a:path w="1358" h="241">
                <a:moveTo>
                  <a:pt x="1358" y="0"/>
                </a:moveTo>
                <a:lnTo>
                  <a:pt x="0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7" name="object 2387"/>
          <p:cNvSpPr/>
          <p:nvPr/>
        </p:nvSpPr>
        <p:spPr>
          <a:xfrm>
            <a:off x="1948760" y="2633093"/>
            <a:ext cx="1536" cy="1536"/>
          </a:xfrm>
          <a:custGeom>
            <a:avLst/>
            <a:gdLst/>
            <a:ahLst/>
            <a:cxnLst/>
            <a:rect l="l" t="t" r="r" b="b"/>
            <a:pathLst>
              <a:path w="1536" h="1536">
                <a:moveTo>
                  <a:pt x="1536" y="0"/>
                </a:moveTo>
                <a:lnTo>
                  <a:pt x="0" y="153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8" name="object 2388"/>
          <p:cNvSpPr/>
          <p:nvPr/>
        </p:nvSpPr>
        <p:spPr>
          <a:xfrm>
            <a:off x="1936445" y="2631437"/>
            <a:ext cx="292" cy="1130"/>
          </a:xfrm>
          <a:custGeom>
            <a:avLst/>
            <a:gdLst/>
            <a:ahLst/>
            <a:cxnLst/>
            <a:rect l="l" t="t" r="r" b="b"/>
            <a:pathLst>
              <a:path w="292" h="1130">
                <a:moveTo>
                  <a:pt x="292" y="0"/>
                </a:moveTo>
                <a:lnTo>
                  <a:pt x="0" y="113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9" name="object 2389"/>
          <p:cNvSpPr/>
          <p:nvPr/>
        </p:nvSpPr>
        <p:spPr>
          <a:xfrm>
            <a:off x="2008154" y="2620773"/>
            <a:ext cx="13385" cy="3378"/>
          </a:xfrm>
          <a:custGeom>
            <a:avLst/>
            <a:gdLst/>
            <a:ahLst/>
            <a:cxnLst/>
            <a:rect l="l" t="t" r="r" b="b"/>
            <a:pathLst>
              <a:path w="13385" h="3378">
                <a:moveTo>
                  <a:pt x="0" y="3378"/>
                </a:moveTo>
                <a:lnTo>
                  <a:pt x="1536" y="1841"/>
                </a:lnTo>
                <a:lnTo>
                  <a:pt x="2603" y="952"/>
                </a:lnTo>
                <a:lnTo>
                  <a:pt x="5270" y="63"/>
                </a:lnTo>
                <a:lnTo>
                  <a:pt x="8001" y="0"/>
                </a:lnTo>
                <a:lnTo>
                  <a:pt x="10718" y="888"/>
                </a:lnTo>
                <a:lnTo>
                  <a:pt x="11722" y="1727"/>
                </a:lnTo>
                <a:lnTo>
                  <a:pt x="13385" y="33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0" name="object 2390"/>
          <p:cNvSpPr/>
          <p:nvPr/>
        </p:nvSpPr>
        <p:spPr>
          <a:xfrm>
            <a:off x="2019879" y="2622495"/>
            <a:ext cx="2959" cy="4140"/>
          </a:xfrm>
          <a:custGeom>
            <a:avLst/>
            <a:gdLst/>
            <a:ahLst/>
            <a:cxnLst/>
            <a:rect l="l" t="t" r="r" b="b"/>
            <a:pathLst>
              <a:path w="2959" h="4140">
                <a:moveTo>
                  <a:pt x="0" y="0"/>
                </a:moveTo>
                <a:lnTo>
                  <a:pt x="1308" y="1003"/>
                </a:lnTo>
                <a:lnTo>
                  <a:pt x="1892" y="2006"/>
                </a:lnTo>
                <a:lnTo>
                  <a:pt x="2959" y="414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1" name="object 2391"/>
          <p:cNvSpPr/>
          <p:nvPr/>
        </p:nvSpPr>
        <p:spPr>
          <a:xfrm>
            <a:off x="2021768" y="2624507"/>
            <a:ext cx="1130" cy="2489"/>
          </a:xfrm>
          <a:custGeom>
            <a:avLst/>
            <a:gdLst/>
            <a:ahLst/>
            <a:cxnLst/>
            <a:rect l="l" t="t" r="r" b="b"/>
            <a:pathLst>
              <a:path w="1130" h="2489">
                <a:moveTo>
                  <a:pt x="1130" y="2489"/>
                </a:moveTo>
                <a:lnTo>
                  <a:pt x="1015" y="1663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2" name="object 2392"/>
          <p:cNvSpPr/>
          <p:nvPr/>
        </p:nvSpPr>
        <p:spPr>
          <a:xfrm>
            <a:off x="2017510" y="2621250"/>
            <a:ext cx="1955" cy="889"/>
          </a:xfrm>
          <a:custGeom>
            <a:avLst/>
            <a:gdLst/>
            <a:ahLst/>
            <a:cxnLst/>
            <a:rect l="l" t="t" r="r" b="b"/>
            <a:pathLst>
              <a:path w="1955" h="888">
                <a:moveTo>
                  <a:pt x="0" y="0"/>
                </a:moveTo>
                <a:lnTo>
                  <a:pt x="1955" y="8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3" name="object 2393"/>
          <p:cNvSpPr/>
          <p:nvPr/>
        </p:nvSpPr>
        <p:spPr>
          <a:xfrm>
            <a:off x="2006793" y="2624621"/>
            <a:ext cx="1066" cy="2552"/>
          </a:xfrm>
          <a:custGeom>
            <a:avLst/>
            <a:gdLst/>
            <a:ahLst/>
            <a:cxnLst/>
            <a:rect l="l" t="t" r="r" b="b"/>
            <a:pathLst>
              <a:path w="1066" h="2552">
                <a:moveTo>
                  <a:pt x="0" y="2552"/>
                </a:moveTo>
                <a:lnTo>
                  <a:pt x="241" y="1371"/>
                </a:lnTo>
                <a:lnTo>
                  <a:pt x="1066" y="0"/>
                </a:lnTo>
                <a:lnTo>
                  <a:pt x="114" y="20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4" name="object 2394"/>
          <p:cNvSpPr/>
          <p:nvPr/>
        </p:nvSpPr>
        <p:spPr>
          <a:xfrm>
            <a:off x="2007857" y="2622618"/>
            <a:ext cx="1841" cy="2006"/>
          </a:xfrm>
          <a:custGeom>
            <a:avLst/>
            <a:gdLst/>
            <a:ahLst/>
            <a:cxnLst/>
            <a:rect l="l" t="t" r="r" b="b"/>
            <a:pathLst>
              <a:path w="1841" h="2006">
                <a:moveTo>
                  <a:pt x="0" y="2006"/>
                </a:moveTo>
                <a:lnTo>
                  <a:pt x="711" y="876"/>
                </a:lnTo>
                <a:lnTo>
                  <a:pt x="184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5" name="object 2395"/>
          <p:cNvSpPr/>
          <p:nvPr/>
        </p:nvSpPr>
        <p:spPr>
          <a:xfrm>
            <a:off x="2010106" y="2621250"/>
            <a:ext cx="1955" cy="1003"/>
          </a:xfrm>
          <a:custGeom>
            <a:avLst/>
            <a:gdLst/>
            <a:ahLst/>
            <a:cxnLst/>
            <a:rect l="l" t="t" r="r" b="b"/>
            <a:pathLst>
              <a:path w="1955" h="1003">
                <a:moveTo>
                  <a:pt x="1955" y="0"/>
                </a:moveTo>
                <a:lnTo>
                  <a:pt x="0" y="100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6" name="object 2396"/>
          <p:cNvSpPr/>
          <p:nvPr/>
        </p:nvSpPr>
        <p:spPr>
          <a:xfrm>
            <a:off x="1995007" y="2620539"/>
            <a:ext cx="1244" cy="4914"/>
          </a:xfrm>
          <a:custGeom>
            <a:avLst/>
            <a:gdLst/>
            <a:ahLst/>
            <a:cxnLst/>
            <a:rect l="l" t="t" r="r" b="b"/>
            <a:pathLst>
              <a:path w="1244" h="4914">
                <a:moveTo>
                  <a:pt x="0" y="4914"/>
                </a:moveTo>
                <a:lnTo>
                  <a:pt x="469" y="1777"/>
                </a:lnTo>
                <a:lnTo>
                  <a:pt x="124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7" name="object 2397"/>
          <p:cNvSpPr/>
          <p:nvPr/>
        </p:nvSpPr>
        <p:spPr>
          <a:xfrm>
            <a:off x="1971320" y="2626579"/>
            <a:ext cx="63" cy="177"/>
          </a:xfrm>
          <a:custGeom>
            <a:avLst/>
            <a:gdLst/>
            <a:ahLst/>
            <a:cxnLst/>
            <a:rect l="l" t="t" r="r" b="b"/>
            <a:pathLst>
              <a:path w="63" h="177">
                <a:moveTo>
                  <a:pt x="0" y="0"/>
                </a:moveTo>
                <a:lnTo>
                  <a:pt x="63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8" name="object 2398"/>
          <p:cNvSpPr/>
          <p:nvPr/>
        </p:nvSpPr>
        <p:spPr>
          <a:xfrm>
            <a:off x="1966520" y="2622435"/>
            <a:ext cx="4445" cy="3848"/>
          </a:xfrm>
          <a:custGeom>
            <a:avLst/>
            <a:gdLst/>
            <a:ahLst/>
            <a:cxnLst/>
            <a:rect l="l" t="t" r="r" b="b"/>
            <a:pathLst>
              <a:path w="4444" h="3848">
                <a:moveTo>
                  <a:pt x="4444" y="3848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9" name="object 2399"/>
          <p:cNvSpPr/>
          <p:nvPr/>
        </p:nvSpPr>
        <p:spPr>
          <a:xfrm>
            <a:off x="1958582" y="2619475"/>
            <a:ext cx="7467" cy="2603"/>
          </a:xfrm>
          <a:custGeom>
            <a:avLst/>
            <a:gdLst/>
            <a:ahLst/>
            <a:cxnLst/>
            <a:rect l="l" t="t" r="r" b="b"/>
            <a:pathLst>
              <a:path w="7467" h="2603">
                <a:moveTo>
                  <a:pt x="7467" y="2603"/>
                </a:moveTo>
                <a:lnTo>
                  <a:pt x="1015" y="50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0" name="object 2400"/>
          <p:cNvSpPr/>
          <p:nvPr/>
        </p:nvSpPr>
        <p:spPr>
          <a:xfrm>
            <a:off x="1938685" y="2622848"/>
            <a:ext cx="5397" cy="5511"/>
          </a:xfrm>
          <a:custGeom>
            <a:avLst/>
            <a:gdLst/>
            <a:ahLst/>
            <a:cxnLst/>
            <a:rect l="l" t="t" r="r" b="b"/>
            <a:pathLst>
              <a:path w="5397" h="5511">
                <a:moveTo>
                  <a:pt x="2197" y="2311"/>
                </a:moveTo>
                <a:lnTo>
                  <a:pt x="1778" y="2781"/>
                </a:lnTo>
                <a:lnTo>
                  <a:pt x="0" y="5511"/>
                </a:lnTo>
                <a:lnTo>
                  <a:pt x="2197" y="2311"/>
                </a:lnTo>
                <a:lnTo>
                  <a:pt x="5397" y="0"/>
                </a:lnTo>
                <a:lnTo>
                  <a:pt x="4978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1" name="object 2401"/>
          <p:cNvSpPr/>
          <p:nvPr/>
        </p:nvSpPr>
        <p:spPr>
          <a:xfrm>
            <a:off x="1944081" y="2619240"/>
            <a:ext cx="15519" cy="3606"/>
          </a:xfrm>
          <a:custGeom>
            <a:avLst/>
            <a:gdLst/>
            <a:ahLst/>
            <a:cxnLst/>
            <a:rect l="l" t="t" r="r" b="b"/>
            <a:pathLst>
              <a:path w="15519" h="3606">
                <a:moveTo>
                  <a:pt x="2425" y="1892"/>
                </a:moveTo>
                <a:lnTo>
                  <a:pt x="1892" y="2184"/>
                </a:lnTo>
                <a:lnTo>
                  <a:pt x="0" y="3606"/>
                </a:lnTo>
                <a:lnTo>
                  <a:pt x="2425" y="1892"/>
                </a:lnTo>
                <a:lnTo>
                  <a:pt x="8826" y="0"/>
                </a:lnTo>
                <a:lnTo>
                  <a:pt x="15519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2" name="object 2402"/>
          <p:cNvSpPr/>
          <p:nvPr/>
        </p:nvSpPr>
        <p:spPr>
          <a:xfrm>
            <a:off x="2031489" y="2617223"/>
            <a:ext cx="469" cy="889"/>
          </a:xfrm>
          <a:custGeom>
            <a:avLst/>
            <a:gdLst/>
            <a:ahLst/>
            <a:cxnLst/>
            <a:rect l="l" t="t" r="r" b="b"/>
            <a:pathLst>
              <a:path w="469" h="888">
                <a:moveTo>
                  <a:pt x="469" y="889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3" name="object 2403"/>
          <p:cNvSpPr/>
          <p:nvPr/>
        </p:nvSpPr>
        <p:spPr>
          <a:xfrm>
            <a:off x="2029532" y="2614855"/>
            <a:ext cx="711" cy="952"/>
          </a:xfrm>
          <a:custGeom>
            <a:avLst/>
            <a:gdLst/>
            <a:ahLst/>
            <a:cxnLst/>
            <a:rect l="l" t="t" r="r" b="b"/>
            <a:pathLst>
              <a:path w="711" h="952">
                <a:moveTo>
                  <a:pt x="0" y="0"/>
                </a:moveTo>
                <a:lnTo>
                  <a:pt x="241" y="177"/>
                </a:lnTo>
                <a:lnTo>
                  <a:pt x="711" y="9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4" name="object 2404"/>
          <p:cNvSpPr/>
          <p:nvPr/>
        </p:nvSpPr>
        <p:spPr>
          <a:xfrm>
            <a:off x="2025501" y="2611603"/>
            <a:ext cx="4267" cy="3429"/>
          </a:xfrm>
          <a:custGeom>
            <a:avLst/>
            <a:gdLst/>
            <a:ahLst/>
            <a:cxnLst/>
            <a:rect l="l" t="t" r="r" b="b"/>
            <a:pathLst>
              <a:path w="4267" h="3429">
                <a:moveTo>
                  <a:pt x="4267" y="3428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5" name="object 2405"/>
          <p:cNvSpPr/>
          <p:nvPr/>
        </p:nvSpPr>
        <p:spPr>
          <a:xfrm>
            <a:off x="2012712" y="2620777"/>
            <a:ext cx="1422" cy="292"/>
          </a:xfrm>
          <a:custGeom>
            <a:avLst/>
            <a:gdLst/>
            <a:ahLst/>
            <a:cxnLst/>
            <a:rect l="l" t="t" r="r" b="b"/>
            <a:pathLst>
              <a:path w="1422" h="292">
                <a:moveTo>
                  <a:pt x="1422" y="0"/>
                </a:moveTo>
                <a:lnTo>
                  <a:pt x="0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6" name="object 2406"/>
          <p:cNvSpPr/>
          <p:nvPr/>
        </p:nvSpPr>
        <p:spPr>
          <a:xfrm>
            <a:off x="2014787" y="2620777"/>
            <a:ext cx="2197" cy="292"/>
          </a:xfrm>
          <a:custGeom>
            <a:avLst/>
            <a:gdLst/>
            <a:ahLst/>
            <a:cxnLst/>
            <a:rect l="l" t="t" r="r" b="b"/>
            <a:pathLst>
              <a:path w="2197" h="292">
                <a:moveTo>
                  <a:pt x="0" y="0"/>
                </a:moveTo>
                <a:lnTo>
                  <a:pt x="2197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7" name="object 2407"/>
          <p:cNvSpPr/>
          <p:nvPr/>
        </p:nvSpPr>
        <p:spPr>
          <a:xfrm>
            <a:off x="1997619" y="2614677"/>
            <a:ext cx="2717" cy="3848"/>
          </a:xfrm>
          <a:custGeom>
            <a:avLst/>
            <a:gdLst/>
            <a:ahLst/>
            <a:cxnLst/>
            <a:rect l="l" t="t" r="r" b="b"/>
            <a:pathLst>
              <a:path w="2717" h="3848">
                <a:moveTo>
                  <a:pt x="2717" y="0"/>
                </a:moveTo>
                <a:lnTo>
                  <a:pt x="1231" y="1600"/>
                </a:lnTo>
                <a:lnTo>
                  <a:pt x="0" y="384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8" name="object 2408"/>
          <p:cNvSpPr/>
          <p:nvPr/>
        </p:nvSpPr>
        <p:spPr>
          <a:xfrm>
            <a:off x="1963977" y="2621250"/>
            <a:ext cx="241" cy="63"/>
          </a:xfrm>
          <a:custGeom>
            <a:avLst/>
            <a:gdLst/>
            <a:ahLst/>
            <a:cxnLst/>
            <a:rect l="l" t="t" r="r" b="b"/>
            <a:pathLst>
              <a:path w="241" h="63">
                <a:moveTo>
                  <a:pt x="0" y="0"/>
                </a:moveTo>
                <a:lnTo>
                  <a:pt x="241" y="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9" name="object 2409"/>
          <p:cNvSpPr/>
          <p:nvPr/>
        </p:nvSpPr>
        <p:spPr>
          <a:xfrm>
            <a:off x="1950534" y="2619235"/>
            <a:ext cx="2374" cy="711"/>
          </a:xfrm>
          <a:custGeom>
            <a:avLst/>
            <a:gdLst/>
            <a:ahLst/>
            <a:cxnLst/>
            <a:rect l="l" t="t" r="r" b="b"/>
            <a:pathLst>
              <a:path w="2374" h="711">
                <a:moveTo>
                  <a:pt x="0" y="711"/>
                </a:moveTo>
                <a:lnTo>
                  <a:pt x="2070" y="63"/>
                </a:lnTo>
                <a:lnTo>
                  <a:pt x="237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0" name="object 2410"/>
          <p:cNvSpPr/>
          <p:nvPr/>
        </p:nvSpPr>
        <p:spPr>
          <a:xfrm>
            <a:off x="2024147" y="2610830"/>
            <a:ext cx="647" cy="469"/>
          </a:xfrm>
          <a:custGeom>
            <a:avLst/>
            <a:gdLst/>
            <a:ahLst/>
            <a:cxnLst/>
            <a:rect l="l" t="t" r="r" b="b"/>
            <a:pathLst>
              <a:path w="647" h="469">
                <a:moveTo>
                  <a:pt x="647" y="469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1" name="object 2411"/>
          <p:cNvSpPr/>
          <p:nvPr/>
        </p:nvSpPr>
        <p:spPr>
          <a:xfrm>
            <a:off x="2002348" y="2610650"/>
            <a:ext cx="3556" cy="2552"/>
          </a:xfrm>
          <a:custGeom>
            <a:avLst/>
            <a:gdLst/>
            <a:ahLst/>
            <a:cxnLst/>
            <a:rect l="l" t="t" r="r" b="b"/>
            <a:pathLst>
              <a:path w="3556" h="2552">
                <a:moveTo>
                  <a:pt x="3556" y="0"/>
                </a:moveTo>
                <a:lnTo>
                  <a:pt x="1778" y="1003"/>
                </a:lnTo>
                <a:lnTo>
                  <a:pt x="0" y="25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2" name="object 2412"/>
          <p:cNvSpPr/>
          <p:nvPr/>
        </p:nvSpPr>
        <p:spPr>
          <a:xfrm>
            <a:off x="1928150" y="2599334"/>
            <a:ext cx="355" cy="2019"/>
          </a:xfrm>
          <a:custGeom>
            <a:avLst/>
            <a:gdLst/>
            <a:ahLst/>
            <a:cxnLst/>
            <a:rect l="l" t="t" r="r" b="b"/>
            <a:pathLst>
              <a:path w="355" h="2019">
                <a:moveTo>
                  <a:pt x="355" y="2019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3" name="object 2413"/>
          <p:cNvSpPr/>
          <p:nvPr/>
        </p:nvSpPr>
        <p:spPr>
          <a:xfrm>
            <a:off x="2029714" y="2598635"/>
            <a:ext cx="469" cy="2717"/>
          </a:xfrm>
          <a:custGeom>
            <a:avLst/>
            <a:gdLst/>
            <a:ahLst/>
            <a:cxnLst/>
            <a:rect l="l" t="t" r="r" b="b"/>
            <a:pathLst>
              <a:path w="469" h="2717">
                <a:moveTo>
                  <a:pt x="469" y="2717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4" name="object 2414"/>
          <p:cNvSpPr/>
          <p:nvPr/>
        </p:nvSpPr>
        <p:spPr>
          <a:xfrm>
            <a:off x="1912753" y="2595662"/>
            <a:ext cx="533" cy="2908"/>
          </a:xfrm>
          <a:custGeom>
            <a:avLst/>
            <a:gdLst/>
            <a:ahLst/>
            <a:cxnLst/>
            <a:rect l="l" t="t" r="r" b="b"/>
            <a:pathLst>
              <a:path w="533" h="2908">
                <a:moveTo>
                  <a:pt x="533" y="2908"/>
                </a:moveTo>
                <a:lnTo>
                  <a:pt x="0" y="0"/>
                </a:lnTo>
                <a:lnTo>
                  <a:pt x="533" y="290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5" name="object 2415"/>
          <p:cNvSpPr/>
          <p:nvPr/>
        </p:nvSpPr>
        <p:spPr>
          <a:xfrm>
            <a:off x="1927026" y="2573224"/>
            <a:ext cx="112928" cy="19900"/>
          </a:xfrm>
          <a:custGeom>
            <a:avLst/>
            <a:gdLst/>
            <a:ahLst/>
            <a:cxnLst/>
            <a:rect l="l" t="t" r="r" b="b"/>
            <a:pathLst>
              <a:path w="112928" h="19900">
                <a:moveTo>
                  <a:pt x="112928" y="0"/>
                </a:moveTo>
                <a:lnTo>
                  <a:pt x="98653" y="2552"/>
                </a:lnTo>
                <a:lnTo>
                  <a:pt x="0" y="1990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6" name="object 2416"/>
          <p:cNvSpPr/>
          <p:nvPr/>
        </p:nvSpPr>
        <p:spPr>
          <a:xfrm>
            <a:off x="2031486" y="2574409"/>
            <a:ext cx="1714" cy="355"/>
          </a:xfrm>
          <a:custGeom>
            <a:avLst/>
            <a:gdLst/>
            <a:ahLst/>
            <a:cxnLst/>
            <a:rect l="l" t="t" r="r" b="b"/>
            <a:pathLst>
              <a:path w="1714" h="355">
                <a:moveTo>
                  <a:pt x="0" y="355"/>
                </a:moveTo>
                <a:lnTo>
                  <a:pt x="171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7" name="object 2417"/>
          <p:cNvSpPr/>
          <p:nvPr/>
        </p:nvSpPr>
        <p:spPr>
          <a:xfrm>
            <a:off x="2029649" y="2230758"/>
            <a:ext cx="37604" cy="16827"/>
          </a:xfrm>
          <a:custGeom>
            <a:avLst/>
            <a:gdLst/>
            <a:ahLst/>
            <a:cxnLst/>
            <a:rect l="l" t="t" r="r" b="b"/>
            <a:pathLst>
              <a:path w="37604" h="16827">
                <a:moveTo>
                  <a:pt x="37604" y="15875"/>
                </a:moveTo>
                <a:lnTo>
                  <a:pt x="37185" y="16116"/>
                </a:lnTo>
                <a:lnTo>
                  <a:pt x="36652" y="16167"/>
                </a:lnTo>
                <a:lnTo>
                  <a:pt x="35229" y="16471"/>
                </a:lnTo>
                <a:lnTo>
                  <a:pt x="33693" y="16586"/>
                </a:lnTo>
                <a:lnTo>
                  <a:pt x="32219" y="16700"/>
                </a:lnTo>
                <a:lnTo>
                  <a:pt x="32156" y="16827"/>
                </a:lnTo>
                <a:lnTo>
                  <a:pt x="30734" y="16764"/>
                </a:lnTo>
                <a:lnTo>
                  <a:pt x="26289" y="16408"/>
                </a:lnTo>
                <a:lnTo>
                  <a:pt x="21856" y="15697"/>
                </a:lnTo>
                <a:lnTo>
                  <a:pt x="20370" y="15455"/>
                </a:lnTo>
                <a:lnTo>
                  <a:pt x="18948" y="14871"/>
                </a:lnTo>
                <a:lnTo>
                  <a:pt x="14859" y="13144"/>
                </a:lnTo>
                <a:lnTo>
                  <a:pt x="10896" y="11023"/>
                </a:lnTo>
                <a:lnTo>
                  <a:pt x="9588" y="10363"/>
                </a:lnTo>
                <a:lnTo>
                  <a:pt x="8407" y="9296"/>
                </a:lnTo>
                <a:lnTo>
                  <a:pt x="5092" y="6337"/>
                </a:lnTo>
                <a:lnTo>
                  <a:pt x="2019" y="3022"/>
                </a:lnTo>
                <a:lnTo>
                  <a:pt x="1003" y="1955"/>
                </a:lnTo>
                <a:lnTo>
                  <a:pt x="241" y="596"/>
                </a:lnTo>
                <a:lnTo>
                  <a:pt x="63" y="355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8" name="object 2418"/>
          <p:cNvSpPr/>
          <p:nvPr/>
        </p:nvSpPr>
        <p:spPr>
          <a:xfrm>
            <a:off x="2023727" y="2176288"/>
            <a:ext cx="27127" cy="55067"/>
          </a:xfrm>
          <a:custGeom>
            <a:avLst/>
            <a:gdLst/>
            <a:ahLst/>
            <a:cxnLst/>
            <a:rect l="l" t="t" r="r" b="b"/>
            <a:pathLst>
              <a:path w="27127" h="55067">
                <a:moveTo>
                  <a:pt x="6159" y="55067"/>
                </a:moveTo>
                <a:lnTo>
                  <a:pt x="4025" y="51219"/>
                </a:lnTo>
                <a:lnTo>
                  <a:pt x="2197" y="47078"/>
                </a:lnTo>
                <a:lnTo>
                  <a:pt x="1600" y="45770"/>
                </a:lnTo>
                <a:lnTo>
                  <a:pt x="1308" y="44170"/>
                </a:lnTo>
                <a:lnTo>
                  <a:pt x="533" y="39852"/>
                </a:lnTo>
                <a:lnTo>
                  <a:pt x="114" y="35356"/>
                </a:lnTo>
                <a:lnTo>
                  <a:pt x="0" y="33870"/>
                </a:lnTo>
                <a:lnTo>
                  <a:pt x="241" y="32321"/>
                </a:lnTo>
                <a:lnTo>
                  <a:pt x="889" y="27952"/>
                </a:lnTo>
                <a:lnTo>
                  <a:pt x="1955" y="23558"/>
                </a:lnTo>
                <a:lnTo>
                  <a:pt x="2311" y="22148"/>
                </a:lnTo>
                <a:lnTo>
                  <a:pt x="3022" y="20777"/>
                </a:lnTo>
                <a:lnTo>
                  <a:pt x="5092" y="16814"/>
                </a:lnTo>
                <a:lnTo>
                  <a:pt x="7518" y="13017"/>
                </a:lnTo>
                <a:lnTo>
                  <a:pt x="8356" y="11836"/>
                </a:lnTo>
                <a:lnTo>
                  <a:pt x="9474" y="10718"/>
                </a:lnTo>
                <a:lnTo>
                  <a:pt x="12674" y="7696"/>
                </a:lnTo>
                <a:lnTo>
                  <a:pt x="16230" y="4914"/>
                </a:lnTo>
                <a:lnTo>
                  <a:pt x="17348" y="3962"/>
                </a:lnTo>
                <a:lnTo>
                  <a:pt x="17475" y="3898"/>
                </a:lnTo>
                <a:lnTo>
                  <a:pt x="18770" y="3314"/>
                </a:lnTo>
                <a:lnTo>
                  <a:pt x="22860" y="1536"/>
                </a:lnTo>
                <a:lnTo>
                  <a:pt x="27127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9" name="object 2419"/>
          <p:cNvSpPr/>
          <p:nvPr/>
        </p:nvSpPr>
        <p:spPr>
          <a:xfrm>
            <a:off x="2050850" y="2143174"/>
            <a:ext cx="223494" cy="33401"/>
          </a:xfrm>
          <a:custGeom>
            <a:avLst/>
            <a:gdLst/>
            <a:ahLst/>
            <a:cxnLst/>
            <a:rect l="l" t="t" r="r" b="b"/>
            <a:pathLst>
              <a:path w="223494" h="33400">
                <a:moveTo>
                  <a:pt x="0" y="33108"/>
                </a:moveTo>
                <a:lnTo>
                  <a:pt x="92024" y="16878"/>
                </a:lnTo>
                <a:lnTo>
                  <a:pt x="108456" y="13947"/>
                </a:lnTo>
                <a:lnTo>
                  <a:pt x="121178" y="11614"/>
                </a:lnTo>
                <a:lnTo>
                  <a:pt x="131569" y="9672"/>
                </a:lnTo>
                <a:lnTo>
                  <a:pt x="141012" y="7916"/>
                </a:lnTo>
                <a:lnTo>
                  <a:pt x="150889" y="6141"/>
                </a:lnTo>
                <a:lnTo>
                  <a:pt x="162581" y="4143"/>
                </a:lnTo>
                <a:lnTo>
                  <a:pt x="177470" y="1715"/>
                </a:lnTo>
                <a:lnTo>
                  <a:pt x="184111" y="660"/>
                </a:lnTo>
                <a:lnTo>
                  <a:pt x="188252" y="0"/>
                </a:lnTo>
                <a:lnTo>
                  <a:pt x="188607" y="596"/>
                </a:lnTo>
                <a:lnTo>
                  <a:pt x="193052" y="952"/>
                </a:lnTo>
                <a:lnTo>
                  <a:pt x="194538" y="1015"/>
                </a:lnTo>
                <a:lnTo>
                  <a:pt x="196011" y="1549"/>
                </a:lnTo>
                <a:lnTo>
                  <a:pt x="200215" y="2908"/>
                </a:lnTo>
                <a:lnTo>
                  <a:pt x="204368" y="4686"/>
                </a:lnTo>
                <a:lnTo>
                  <a:pt x="205727" y="5270"/>
                </a:lnTo>
                <a:lnTo>
                  <a:pt x="206971" y="6222"/>
                </a:lnTo>
                <a:lnTo>
                  <a:pt x="210527" y="8889"/>
                </a:lnTo>
                <a:lnTo>
                  <a:pt x="213842" y="11912"/>
                </a:lnTo>
                <a:lnTo>
                  <a:pt x="214909" y="12915"/>
                </a:lnTo>
                <a:lnTo>
                  <a:pt x="215785" y="14211"/>
                </a:lnTo>
                <a:lnTo>
                  <a:pt x="218274" y="17894"/>
                </a:lnTo>
                <a:lnTo>
                  <a:pt x="220472" y="21856"/>
                </a:lnTo>
                <a:lnTo>
                  <a:pt x="221119" y="23101"/>
                </a:lnTo>
                <a:lnTo>
                  <a:pt x="221602" y="24637"/>
                </a:lnTo>
                <a:lnTo>
                  <a:pt x="222719" y="28905"/>
                </a:lnTo>
                <a:lnTo>
                  <a:pt x="223494" y="3340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0" name="object 2420"/>
          <p:cNvSpPr/>
          <p:nvPr/>
        </p:nvSpPr>
        <p:spPr>
          <a:xfrm>
            <a:off x="2243607" y="2176520"/>
            <a:ext cx="30975" cy="39077"/>
          </a:xfrm>
          <a:custGeom>
            <a:avLst/>
            <a:gdLst/>
            <a:ahLst/>
            <a:cxnLst/>
            <a:rect l="l" t="t" r="r" b="b"/>
            <a:pathLst>
              <a:path w="30975" h="39077">
                <a:moveTo>
                  <a:pt x="30733" y="0"/>
                </a:moveTo>
                <a:lnTo>
                  <a:pt x="30975" y="1422"/>
                </a:lnTo>
                <a:lnTo>
                  <a:pt x="30848" y="3022"/>
                </a:lnTo>
                <a:lnTo>
                  <a:pt x="30556" y="7454"/>
                </a:lnTo>
                <a:lnTo>
                  <a:pt x="29844" y="11899"/>
                </a:lnTo>
                <a:lnTo>
                  <a:pt x="29603" y="13322"/>
                </a:lnTo>
                <a:lnTo>
                  <a:pt x="29603" y="13449"/>
                </a:lnTo>
                <a:lnTo>
                  <a:pt x="29019" y="14808"/>
                </a:lnTo>
                <a:lnTo>
                  <a:pt x="27292" y="18884"/>
                </a:lnTo>
                <a:lnTo>
                  <a:pt x="25171" y="22860"/>
                </a:lnTo>
                <a:lnTo>
                  <a:pt x="24510" y="24155"/>
                </a:lnTo>
                <a:lnTo>
                  <a:pt x="23456" y="25349"/>
                </a:lnTo>
                <a:lnTo>
                  <a:pt x="20485" y="28600"/>
                </a:lnTo>
                <a:lnTo>
                  <a:pt x="17170" y="31686"/>
                </a:lnTo>
                <a:lnTo>
                  <a:pt x="16103" y="32689"/>
                </a:lnTo>
                <a:lnTo>
                  <a:pt x="14744" y="33464"/>
                </a:lnTo>
                <a:lnTo>
                  <a:pt x="10896" y="35648"/>
                </a:lnTo>
                <a:lnTo>
                  <a:pt x="6756" y="37490"/>
                </a:lnTo>
                <a:lnTo>
                  <a:pt x="5448" y="38074"/>
                </a:lnTo>
                <a:lnTo>
                  <a:pt x="3911" y="38366"/>
                </a:lnTo>
                <a:lnTo>
                  <a:pt x="2425" y="38722"/>
                </a:lnTo>
                <a:lnTo>
                  <a:pt x="939" y="39027"/>
                </a:lnTo>
                <a:lnTo>
                  <a:pt x="469" y="39077"/>
                </a:lnTo>
                <a:lnTo>
                  <a:pt x="0" y="3902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1" name="object 2421"/>
          <p:cNvSpPr/>
          <p:nvPr/>
        </p:nvSpPr>
        <p:spPr>
          <a:xfrm>
            <a:off x="2128194" y="2174335"/>
            <a:ext cx="41795" cy="42570"/>
          </a:xfrm>
          <a:custGeom>
            <a:avLst/>
            <a:gdLst/>
            <a:ahLst/>
            <a:cxnLst/>
            <a:rect l="l" t="t" r="r" b="b"/>
            <a:pathLst>
              <a:path w="41795" h="42570">
                <a:moveTo>
                  <a:pt x="31203" y="39789"/>
                </a:moveTo>
                <a:lnTo>
                  <a:pt x="33159" y="38366"/>
                </a:lnTo>
                <a:lnTo>
                  <a:pt x="33515" y="38608"/>
                </a:lnTo>
                <a:lnTo>
                  <a:pt x="35166" y="37007"/>
                </a:lnTo>
                <a:lnTo>
                  <a:pt x="37185" y="35052"/>
                </a:lnTo>
                <a:lnTo>
                  <a:pt x="37071" y="34759"/>
                </a:lnTo>
                <a:lnTo>
                  <a:pt x="38836" y="32385"/>
                </a:lnTo>
                <a:lnTo>
                  <a:pt x="39077" y="32092"/>
                </a:lnTo>
                <a:lnTo>
                  <a:pt x="39255" y="31737"/>
                </a:lnTo>
                <a:lnTo>
                  <a:pt x="40322" y="29006"/>
                </a:lnTo>
                <a:lnTo>
                  <a:pt x="41325" y="26225"/>
                </a:lnTo>
                <a:lnTo>
                  <a:pt x="41567" y="25514"/>
                </a:lnTo>
                <a:lnTo>
                  <a:pt x="41630" y="24752"/>
                </a:lnTo>
                <a:lnTo>
                  <a:pt x="41795" y="21844"/>
                </a:lnTo>
                <a:lnTo>
                  <a:pt x="41744" y="18948"/>
                </a:lnTo>
                <a:lnTo>
                  <a:pt x="41744" y="18237"/>
                </a:lnTo>
                <a:lnTo>
                  <a:pt x="41503" y="17526"/>
                </a:lnTo>
                <a:lnTo>
                  <a:pt x="40741" y="14744"/>
                </a:lnTo>
                <a:lnTo>
                  <a:pt x="39725" y="12014"/>
                </a:lnTo>
                <a:lnTo>
                  <a:pt x="39611" y="11595"/>
                </a:lnTo>
                <a:lnTo>
                  <a:pt x="39319" y="11125"/>
                </a:lnTo>
                <a:lnTo>
                  <a:pt x="37655" y="8763"/>
                </a:lnTo>
                <a:lnTo>
                  <a:pt x="35877" y="6388"/>
                </a:lnTo>
                <a:lnTo>
                  <a:pt x="35648" y="6096"/>
                </a:lnTo>
                <a:lnTo>
                  <a:pt x="35293" y="5854"/>
                </a:lnTo>
                <a:lnTo>
                  <a:pt x="32918" y="4076"/>
                </a:lnTo>
                <a:lnTo>
                  <a:pt x="30492" y="2362"/>
                </a:lnTo>
                <a:lnTo>
                  <a:pt x="30073" y="2070"/>
                </a:lnTo>
                <a:lnTo>
                  <a:pt x="29603" y="1892"/>
                </a:lnTo>
                <a:lnTo>
                  <a:pt x="26885" y="1003"/>
                </a:lnTo>
                <a:lnTo>
                  <a:pt x="24155" y="165"/>
                </a:lnTo>
                <a:lnTo>
                  <a:pt x="23380" y="0"/>
                </a:lnTo>
                <a:lnTo>
                  <a:pt x="22440" y="0"/>
                </a:lnTo>
                <a:lnTo>
                  <a:pt x="19773" y="0"/>
                </a:lnTo>
                <a:lnTo>
                  <a:pt x="16992" y="292"/>
                </a:lnTo>
                <a:lnTo>
                  <a:pt x="16281" y="342"/>
                </a:lnTo>
                <a:lnTo>
                  <a:pt x="15506" y="584"/>
                </a:lnTo>
                <a:lnTo>
                  <a:pt x="12725" y="1714"/>
                </a:lnTo>
                <a:lnTo>
                  <a:pt x="12433" y="1473"/>
                </a:lnTo>
                <a:lnTo>
                  <a:pt x="10007" y="3009"/>
                </a:lnTo>
                <a:lnTo>
                  <a:pt x="7569" y="4559"/>
                </a:lnTo>
                <a:lnTo>
                  <a:pt x="7518" y="4914"/>
                </a:lnTo>
                <a:lnTo>
                  <a:pt x="5321" y="6985"/>
                </a:lnTo>
                <a:lnTo>
                  <a:pt x="4432" y="7874"/>
                </a:lnTo>
                <a:lnTo>
                  <a:pt x="3784" y="9055"/>
                </a:lnTo>
                <a:lnTo>
                  <a:pt x="2311" y="11544"/>
                </a:lnTo>
                <a:lnTo>
                  <a:pt x="1181" y="14325"/>
                </a:lnTo>
                <a:lnTo>
                  <a:pt x="939" y="14859"/>
                </a:lnTo>
                <a:lnTo>
                  <a:pt x="825" y="15506"/>
                </a:lnTo>
                <a:lnTo>
                  <a:pt x="355" y="18351"/>
                </a:lnTo>
                <a:lnTo>
                  <a:pt x="50" y="21196"/>
                </a:lnTo>
                <a:lnTo>
                  <a:pt x="0" y="21907"/>
                </a:lnTo>
                <a:lnTo>
                  <a:pt x="114" y="22733"/>
                </a:lnTo>
                <a:lnTo>
                  <a:pt x="647" y="25514"/>
                </a:lnTo>
                <a:lnTo>
                  <a:pt x="1295" y="28359"/>
                </a:lnTo>
                <a:lnTo>
                  <a:pt x="1409" y="28892"/>
                </a:lnTo>
                <a:lnTo>
                  <a:pt x="1714" y="29362"/>
                </a:lnTo>
                <a:lnTo>
                  <a:pt x="3073" y="31915"/>
                </a:lnTo>
                <a:lnTo>
                  <a:pt x="4610" y="34404"/>
                </a:lnTo>
                <a:lnTo>
                  <a:pt x="4851" y="34759"/>
                </a:lnTo>
                <a:lnTo>
                  <a:pt x="5143" y="35052"/>
                </a:lnTo>
                <a:lnTo>
                  <a:pt x="7277" y="37058"/>
                </a:lnTo>
                <a:lnTo>
                  <a:pt x="9524" y="39014"/>
                </a:lnTo>
                <a:lnTo>
                  <a:pt x="9880" y="39306"/>
                </a:lnTo>
                <a:lnTo>
                  <a:pt x="10299" y="39497"/>
                </a:lnTo>
                <a:lnTo>
                  <a:pt x="12903" y="40741"/>
                </a:lnTo>
                <a:lnTo>
                  <a:pt x="15633" y="41808"/>
                </a:lnTo>
                <a:lnTo>
                  <a:pt x="16281" y="42100"/>
                </a:lnTo>
                <a:lnTo>
                  <a:pt x="17056" y="42164"/>
                </a:lnTo>
                <a:lnTo>
                  <a:pt x="19773" y="42456"/>
                </a:lnTo>
                <a:lnTo>
                  <a:pt x="22555" y="42506"/>
                </a:lnTo>
                <a:lnTo>
                  <a:pt x="23380" y="42570"/>
                </a:lnTo>
                <a:lnTo>
                  <a:pt x="24269" y="42341"/>
                </a:lnTo>
                <a:lnTo>
                  <a:pt x="26936" y="41681"/>
                </a:lnTo>
                <a:lnTo>
                  <a:pt x="29540" y="40792"/>
                </a:lnTo>
                <a:lnTo>
                  <a:pt x="29895" y="40678"/>
                </a:lnTo>
                <a:lnTo>
                  <a:pt x="30251" y="40436"/>
                </a:lnTo>
                <a:lnTo>
                  <a:pt x="30721" y="40144"/>
                </a:lnTo>
                <a:lnTo>
                  <a:pt x="31203" y="397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2" name="object 2422"/>
          <p:cNvSpPr/>
          <p:nvPr/>
        </p:nvSpPr>
        <p:spPr>
          <a:xfrm>
            <a:off x="2132567" y="2178947"/>
            <a:ext cx="33286" cy="33223"/>
          </a:xfrm>
          <a:custGeom>
            <a:avLst/>
            <a:gdLst/>
            <a:ahLst/>
            <a:cxnLst/>
            <a:rect l="l" t="t" r="r" b="b"/>
            <a:pathLst>
              <a:path w="33286" h="33223">
                <a:moveTo>
                  <a:pt x="19900" y="32867"/>
                </a:moveTo>
                <a:lnTo>
                  <a:pt x="20726" y="32626"/>
                </a:lnTo>
                <a:lnTo>
                  <a:pt x="21564" y="32384"/>
                </a:lnTo>
                <a:lnTo>
                  <a:pt x="23101" y="31800"/>
                </a:lnTo>
                <a:lnTo>
                  <a:pt x="24638" y="31153"/>
                </a:lnTo>
                <a:lnTo>
                  <a:pt x="25527" y="30733"/>
                </a:lnTo>
                <a:lnTo>
                  <a:pt x="26352" y="29908"/>
                </a:lnTo>
                <a:lnTo>
                  <a:pt x="27660" y="28905"/>
                </a:lnTo>
                <a:lnTo>
                  <a:pt x="28905" y="27774"/>
                </a:lnTo>
                <a:lnTo>
                  <a:pt x="29616" y="27063"/>
                </a:lnTo>
                <a:lnTo>
                  <a:pt x="30149" y="26060"/>
                </a:lnTo>
                <a:lnTo>
                  <a:pt x="31038" y="24637"/>
                </a:lnTo>
                <a:lnTo>
                  <a:pt x="31864" y="23152"/>
                </a:lnTo>
                <a:lnTo>
                  <a:pt x="32283" y="22263"/>
                </a:lnTo>
                <a:lnTo>
                  <a:pt x="32461" y="21145"/>
                </a:lnTo>
                <a:lnTo>
                  <a:pt x="32867" y="19481"/>
                </a:lnTo>
                <a:lnTo>
                  <a:pt x="33172" y="17881"/>
                </a:lnTo>
                <a:lnTo>
                  <a:pt x="33286" y="16814"/>
                </a:lnTo>
                <a:lnTo>
                  <a:pt x="33045" y="15697"/>
                </a:lnTo>
                <a:lnTo>
                  <a:pt x="32931" y="14096"/>
                </a:lnTo>
                <a:lnTo>
                  <a:pt x="32994" y="13969"/>
                </a:lnTo>
                <a:lnTo>
                  <a:pt x="32639" y="12433"/>
                </a:lnTo>
                <a:lnTo>
                  <a:pt x="32461" y="11429"/>
                </a:lnTo>
                <a:lnTo>
                  <a:pt x="31864" y="10426"/>
                </a:lnTo>
                <a:lnTo>
                  <a:pt x="31216" y="8889"/>
                </a:lnTo>
                <a:lnTo>
                  <a:pt x="30441" y="7404"/>
                </a:lnTo>
                <a:lnTo>
                  <a:pt x="29908" y="6578"/>
                </a:lnTo>
                <a:lnTo>
                  <a:pt x="29019" y="5803"/>
                </a:lnTo>
                <a:lnTo>
                  <a:pt x="27901" y="4559"/>
                </a:lnTo>
                <a:lnTo>
                  <a:pt x="26657" y="3428"/>
                </a:lnTo>
                <a:lnTo>
                  <a:pt x="25882" y="2781"/>
                </a:lnTo>
                <a:lnTo>
                  <a:pt x="24879" y="2374"/>
                </a:lnTo>
                <a:lnTo>
                  <a:pt x="23393" y="1536"/>
                </a:lnTo>
                <a:lnTo>
                  <a:pt x="21856" y="888"/>
                </a:lnTo>
                <a:lnTo>
                  <a:pt x="20904" y="533"/>
                </a:lnTo>
                <a:lnTo>
                  <a:pt x="19786" y="419"/>
                </a:lnTo>
                <a:lnTo>
                  <a:pt x="18122" y="177"/>
                </a:lnTo>
                <a:lnTo>
                  <a:pt x="16471" y="63"/>
                </a:lnTo>
                <a:lnTo>
                  <a:pt x="15455" y="0"/>
                </a:lnTo>
                <a:lnTo>
                  <a:pt x="14338" y="292"/>
                </a:lnTo>
                <a:lnTo>
                  <a:pt x="12674" y="596"/>
                </a:lnTo>
                <a:lnTo>
                  <a:pt x="12623" y="469"/>
                </a:lnTo>
                <a:lnTo>
                  <a:pt x="11074" y="1003"/>
                </a:lnTo>
                <a:lnTo>
                  <a:pt x="10071" y="1308"/>
                </a:lnTo>
                <a:lnTo>
                  <a:pt x="9131" y="1892"/>
                </a:lnTo>
                <a:lnTo>
                  <a:pt x="7708" y="2717"/>
                </a:lnTo>
                <a:lnTo>
                  <a:pt x="7581" y="2666"/>
                </a:lnTo>
                <a:lnTo>
                  <a:pt x="6286" y="3606"/>
                </a:lnTo>
                <a:lnTo>
                  <a:pt x="5448" y="4203"/>
                </a:lnTo>
                <a:lnTo>
                  <a:pt x="4737" y="5156"/>
                </a:lnTo>
                <a:lnTo>
                  <a:pt x="3683" y="6337"/>
                </a:lnTo>
                <a:lnTo>
                  <a:pt x="2616" y="7696"/>
                </a:lnTo>
                <a:lnTo>
                  <a:pt x="2019" y="8534"/>
                </a:lnTo>
                <a:lnTo>
                  <a:pt x="1663" y="9588"/>
                </a:lnTo>
                <a:lnTo>
                  <a:pt x="1016" y="11137"/>
                </a:lnTo>
                <a:lnTo>
                  <a:pt x="482" y="12738"/>
                </a:lnTo>
                <a:lnTo>
                  <a:pt x="177" y="13677"/>
                </a:lnTo>
                <a:lnTo>
                  <a:pt x="177" y="14808"/>
                </a:lnTo>
                <a:lnTo>
                  <a:pt x="63" y="16459"/>
                </a:lnTo>
                <a:lnTo>
                  <a:pt x="63" y="18186"/>
                </a:lnTo>
                <a:lnTo>
                  <a:pt x="127" y="19189"/>
                </a:lnTo>
                <a:lnTo>
                  <a:pt x="482" y="20256"/>
                </a:lnTo>
                <a:lnTo>
                  <a:pt x="889" y="21856"/>
                </a:lnTo>
                <a:lnTo>
                  <a:pt x="1485" y="23444"/>
                </a:lnTo>
                <a:lnTo>
                  <a:pt x="1841" y="24396"/>
                </a:lnTo>
                <a:lnTo>
                  <a:pt x="2552" y="25285"/>
                </a:lnTo>
                <a:lnTo>
                  <a:pt x="3441" y="26644"/>
                </a:lnTo>
                <a:lnTo>
                  <a:pt x="3441" y="26771"/>
                </a:lnTo>
                <a:lnTo>
                  <a:pt x="4508" y="28016"/>
                </a:lnTo>
                <a:lnTo>
                  <a:pt x="5156" y="28778"/>
                </a:lnTo>
                <a:lnTo>
                  <a:pt x="6108" y="29375"/>
                </a:lnTo>
                <a:lnTo>
                  <a:pt x="7404" y="30378"/>
                </a:lnTo>
                <a:lnTo>
                  <a:pt x="8826" y="31330"/>
                </a:lnTo>
                <a:lnTo>
                  <a:pt x="9715" y="31800"/>
                </a:lnTo>
                <a:lnTo>
                  <a:pt x="10845" y="32092"/>
                </a:lnTo>
                <a:lnTo>
                  <a:pt x="12382" y="32626"/>
                </a:lnTo>
                <a:lnTo>
                  <a:pt x="12446" y="32753"/>
                </a:lnTo>
                <a:lnTo>
                  <a:pt x="14033" y="33045"/>
                </a:lnTo>
                <a:lnTo>
                  <a:pt x="14986" y="33223"/>
                </a:lnTo>
                <a:lnTo>
                  <a:pt x="16167" y="33159"/>
                </a:lnTo>
                <a:lnTo>
                  <a:pt x="17830" y="33108"/>
                </a:lnTo>
                <a:lnTo>
                  <a:pt x="19494" y="32981"/>
                </a:lnTo>
                <a:lnTo>
                  <a:pt x="19659" y="32981"/>
                </a:lnTo>
                <a:lnTo>
                  <a:pt x="19900" y="3286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3" name="object 2423"/>
          <p:cNvSpPr/>
          <p:nvPr/>
        </p:nvSpPr>
        <p:spPr>
          <a:xfrm>
            <a:off x="2028525" y="2233785"/>
            <a:ext cx="51523" cy="16700"/>
          </a:xfrm>
          <a:custGeom>
            <a:avLst/>
            <a:gdLst/>
            <a:ahLst/>
            <a:cxnLst/>
            <a:rect l="l" t="t" r="r" b="b"/>
            <a:pathLst>
              <a:path w="51523" h="16700">
                <a:moveTo>
                  <a:pt x="0" y="0"/>
                </a:moveTo>
                <a:lnTo>
                  <a:pt x="6045" y="7340"/>
                </a:lnTo>
                <a:lnTo>
                  <a:pt x="17640" y="14211"/>
                </a:lnTo>
                <a:lnTo>
                  <a:pt x="30848" y="16700"/>
                </a:lnTo>
                <a:lnTo>
                  <a:pt x="44119" y="14630"/>
                </a:lnTo>
                <a:lnTo>
                  <a:pt x="51523" y="1059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4" name="object 2424"/>
          <p:cNvSpPr/>
          <p:nvPr/>
        </p:nvSpPr>
        <p:spPr>
          <a:xfrm>
            <a:off x="2064763" y="2215130"/>
            <a:ext cx="181330" cy="31978"/>
          </a:xfrm>
          <a:custGeom>
            <a:avLst/>
            <a:gdLst/>
            <a:ahLst/>
            <a:cxnLst/>
            <a:rect l="l" t="t" r="r" b="b"/>
            <a:pathLst>
              <a:path w="181330" h="31978">
                <a:moveTo>
                  <a:pt x="181330" y="0"/>
                </a:moveTo>
                <a:lnTo>
                  <a:pt x="90665" y="15989"/>
                </a:lnTo>
                <a:lnTo>
                  <a:pt x="0" y="3197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5" name="object 2425"/>
          <p:cNvSpPr/>
          <p:nvPr/>
        </p:nvSpPr>
        <p:spPr>
          <a:xfrm>
            <a:off x="2063878" y="2246575"/>
            <a:ext cx="3911" cy="711"/>
          </a:xfrm>
          <a:custGeom>
            <a:avLst/>
            <a:gdLst/>
            <a:ahLst/>
            <a:cxnLst/>
            <a:rect l="l" t="t" r="r" b="b"/>
            <a:pathLst>
              <a:path w="3911" h="711">
                <a:moveTo>
                  <a:pt x="0" y="711"/>
                </a:moveTo>
                <a:lnTo>
                  <a:pt x="2425" y="355"/>
                </a:lnTo>
                <a:lnTo>
                  <a:pt x="3911" y="0"/>
                </a:lnTo>
                <a:lnTo>
                  <a:pt x="2425" y="355"/>
                </a:lnTo>
                <a:lnTo>
                  <a:pt x="3378" y="5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6" name="object 2426"/>
          <p:cNvSpPr/>
          <p:nvPr/>
        </p:nvSpPr>
        <p:spPr>
          <a:xfrm>
            <a:off x="2021415" y="2210515"/>
            <a:ext cx="10071" cy="26822"/>
          </a:xfrm>
          <a:custGeom>
            <a:avLst/>
            <a:gdLst/>
            <a:ahLst/>
            <a:cxnLst/>
            <a:rect l="l" t="t" r="r" b="b"/>
            <a:pathLst>
              <a:path w="10071" h="26822">
                <a:moveTo>
                  <a:pt x="10071" y="26822"/>
                </a:moveTo>
                <a:lnTo>
                  <a:pt x="4559" y="20243"/>
                </a:lnTo>
                <a:lnTo>
                  <a:pt x="0" y="7569"/>
                </a:lnTo>
                <a:lnTo>
                  <a:pt x="0" y="0"/>
                </a:lnTo>
                <a:lnTo>
                  <a:pt x="0" y="58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7" name="object 2427"/>
          <p:cNvSpPr/>
          <p:nvPr/>
        </p:nvSpPr>
        <p:spPr>
          <a:xfrm>
            <a:off x="2226368" y="2140630"/>
            <a:ext cx="50584" cy="78282"/>
          </a:xfrm>
          <a:custGeom>
            <a:avLst/>
            <a:gdLst/>
            <a:ahLst/>
            <a:cxnLst/>
            <a:rect l="l" t="t" r="r" b="b"/>
            <a:pathLst>
              <a:path w="50584" h="78282">
                <a:moveTo>
                  <a:pt x="419" y="1955"/>
                </a:moveTo>
                <a:lnTo>
                  <a:pt x="0" y="2019"/>
                </a:lnTo>
                <a:lnTo>
                  <a:pt x="12611" y="0"/>
                </a:lnTo>
                <a:lnTo>
                  <a:pt x="25819" y="2552"/>
                </a:lnTo>
                <a:lnTo>
                  <a:pt x="37376" y="9423"/>
                </a:lnTo>
                <a:lnTo>
                  <a:pt x="45961" y="19786"/>
                </a:lnTo>
                <a:lnTo>
                  <a:pt x="50520" y="32448"/>
                </a:lnTo>
                <a:lnTo>
                  <a:pt x="50584" y="45897"/>
                </a:lnTo>
                <a:lnTo>
                  <a:pt x="46075" y="58572"/>
                </a:lnTo>
                <a:lnTo>
                  <a:pt x="37490" y="68935"/>
                </a:lnTo>
                <a:lnTo>
                  <a:pt x="25946" y="75857"/>
                </a:lnTo>
                <a:lnTo>
                  <a:pt x="13449" y="78282"/>
                </a:lnTo>
                <a:lnTo>
                  <a:pt x="20078" y="7698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8" name="object 2428"/>
          <p:cNvSpPr/>
          <p:nvPr/>
        </p:nvSpPr>
        <p:spPr>
          <a:xfrm>
            <a:off x="2230815" y="2217794"/>
            <a:ext cx="9004" cy="1308"/>
          </a:xfrm>
          <a:custGeom>
            <a:avLst/>
            <a:gdLst/>
            <a:ahLst/>
            <a:cxnLst/>
            <a:rect l="l" t="t" r="r" b="b"/>
            <a:pathLst>
              <a:path w="9004" h="1308">
                <a:moveTo>
                  <a:pt x="0" y="0"/>
                </a:moveTo>
                <a:lnTo>
                  <a:pt x="8293" y="1308"/>
                </a:lnTo>
                <a:lnTo>
                  <a:pt x="9004" y="113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9" name="object 2429"/>
          <p:cNvSpPr/>
          <p:nvPr/>
        </p:nvSpPr>
        <p:spPr>
          <a:xfrm>
            <a:off x="2025031" y="2220461"/>
            <a:ext cx="0" cy="63"/>
          </a:xfrm>
          <a:custGeom>
            <a:avLst/>
            <a:gdLst/>
            <a:ahLst/>
            <a:cxnLst/>
            <a:rect l="l" t="t" r="r" b="b"/>
            <a:pathLst>
              <a:path h="63">
                <a:moveTo>
                  <a:pt x="0" y="0"/>
                </a:moveTo>
                <a:lnTo>
                  <a:pt x="0" y="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0" name="object 2430"/>
          <p:cNvSpPr/>
          <p:nvPr/>
        </p:nvSpPr>
        <p:spPr>
          <a:xfrm>
            <a:off x="2243074" y="2215548"/>
            <a:ext cx="1536" cy="114"/>
          </a:xfrm>
          <a:custGeom>
            <a:avLst/>
            <a:gdLst/>
            <a:ahLst/>
            <a:cxnLst/>
            <a:rect l="l" t="t" r="r" b="b"/>
            <a:pathLst>
              <a:path w="1536" h="114">
                <a:moveTo>
                  <a:pt x="0" y="114"/>
                </a:moveTo>
                <a:lnTo>
                  <a:pt x="1536" y="0"/>
                </a:lnTo>
                <a:lnTo>
                  <a:pt x="53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1" name="object 2431"/>
          <p:cNvSpPr/>
          <p:nvPr/>
        </p:nvSpPr>
        <p:spPr>
          <a:xfrm>
            <a:off x="2244617" y="2215248"/>
            <a:ext cx="1181" cy="292"/>
          </a:xfrm>
          <a:custGeom>
            <a:avLst/>
            <a:gdLst/>
            <a:ahLst/>
            <a:cxnLst/>
            <a:rect l="l" t="t" r="r" b="b"/>
            <a:pathLst>
              <a:path w="1181" h="292">
                <a:moveTo>
                  <a:pt x="1181" y="0"/>
                </a:moveTo>
                <a:lnTo>
                  <a:pt x="0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2" name="object 2432"/>
          <p:cNvSpPr/>
          <p:nvPr/>
        </p:nvSpPr>
        <p:spPr>
          <a:xfrm>
            <a:off x="2021422" y="2182500"/>
            <a:ext cx="12255" cy="28016"/>
          </a:xfrm>
          <a:custGeom>
            <a:avLst/>
            <a:gdLst/>
            <a:ahLst/>
            <a:cxnLst/>
            <a:rect l="l" t="t" r="r" b="b"/>
            <a:pathLst>
              <a:path w="12255" h="28016">
                <a:moveTo>
                  <a:pt x="12255" y="0"/>
                </a:moveTo>
                <a:lnTo>
                  <a:pt x="4495" y="9474"/>
                </a:lnTo>
                <a:lnTo>
                  <a:pt x="0" y="22148"/>
                </a:lnTo>
                <a:lnTo>
                  <a:pt x="0" y="2801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3" name="object 2433"/>
          <p:cNvSpPr/>
          <p:nvPr/>
        </p:nvSpPr>
        <p:spPr>
          <a:xfrm>
            <a:off x="2032788" y="2172073"/>
            <a:ext cx="34696" cy="11493"/>
          </a:xfrm>
          <a:custGeom>
            <a:avLst/>
            <a:gdLst/>
            <a:ahLst/>
            <a:cxnLst/>
            <a:rect l="l" t="t" r="r" b="b"/>
            <a:pathLst>
              <a:path w="34696" h="11493">
                <a:moveTo>
                  <a:pt x="0" y="11493"/>
                </a:moveTo>
                <a:lnTo>
                  <a:pt x="1651" y="9537"/>
                </a:lnTo>
                <a:lnTo>
                  <a:pt x="13208" y="2616"/>
                </a:lnTo>
                <a:lnTo>
                  <a:pt x="26416" y="0"/>
                </a:lnTo>
                <a:lnTo>
                  <a:pt x="34696" y="130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4" name="object 2434"/>
          <p:cNvSpPr/>
          <p:nvPr/>
        </p:nvSpPr>
        <p:spPr>
          <a:xfrm>
            <a:off x="2053747" y="2175568"/>
            <a:ext cx="1016" cy="63"/>
          </a:xfrm>
          <a:custGeom>
            <a:avLst/>
            <a:gdLst/>
            <a:ahLst/>
            <a:cxnLst/>
            <a:rect l="l" t="t" r="r" b="b"/>
            <a:pathLst>
              <a:path w="1016" h="63">
                <a:moveTo>
                  <a:pt x="774" y="63"/>
                </a:moveTo>
                <a:lnTo>
                  <a:pt x="0" y="63"/>
                </a:lnTo>
                <a:lnTo>
                  <a:pt x="1016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5" name="object 2435"/>
          <p:cNvSpPr/>
          <p:nvPr/>
        </p:nvSpPr>
        <p:spPr>
          <a:xfrm>
            <a:off x="2050850" y="2175623"/>
            <a:ext cx="2895" cy="660"/>
          </a:xfrm>
          <a:custGeom>
            <a:avLst/>
            <a:gdLst/>
            <a:ahLst/>
            <a:cxnLst/>
            <a:rect l="l" t="t" r="r" b="b"/>
            <a:pathLst>
              <a:path w="2895" h="660">
                <a:moveTo>
                  <a:pt x="0" y="660"/>
                </a:moveTo>
                <a:lnTo>
                  <a:pt x="289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6" name="object 2436"/>
          <p:cNvSpPr/>
          <p:nvPr/>
        </p:nvSpPr>
        <p:spPr>
          <a:xfrm>
            <a:off x="2044994" y="2174566"/>
            <a:ext cx="1473" cy="711"/>
          </a:xfrm>
          <a:custGeom>
            <a:avLst/>
            <a:gdLst/>
            <a:ahLst/>
            <a:cxnLst/>
            <a:rect l="l" t="t" r="r" b="b"/>
            <a:pathLst>
              <a:path w="1473" h="711">
                <a:moveTo>
                  <a:pt x="1473" y="0"/>
                </a:moveTo>
                <a:lnTo>
                  <a:pt x="1003" y="114"/>
                </a:lnTo>
                <a:lnTo>
                  <a:pt x="0" y="71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7" name="object 2437"/>
          <p:cNvSpPr/>
          <p:nvPr/>
        </p:nvSpPr>
        <p:spPr>
          <a:xfrm>
            <a:off x="2231290" y="2143831"/>
            <a:ext cx="3670" cy="647"/>
          </a:xfrm>
          <a:custGeom>
            <a:avLst/>
            <a:gdLst/>
            <a:ahLst/>
            <a:cxnLst/>
            <a:rect l="l" t="t" r="r" b="b"/>
            <a:pathLst>
              <a:path w="3670" h="647">
                <a:moveTo>
                  <a:pt x="3670" y="0"/>
                </a:moveTo>
                <a:lnTo>
                  <a:pt x="711" y="419"/>
                </a:lnTo>
                <a:lnTo>
                  <a:pt x="0" y="6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8" name="object 2438"/>
          <p:cNvSpPr/>
          <p:nvPr/>
        </p:nvSpPr>
        <p:spPr>
          <a:xfrm>
            <a:off x="2231052" y="2144250"/>
            <a:ext cx="952" cy="292"/>
          </a:xfrm>
          <a:custGeom>
            <a:avLst/>
            <a:gdLst/>
            <a:ahLst/>
            <a:cxnLst/>
            <a:rect l="l" t="t" r="r" b="b"/>
            <a:pathLst>
              <a:path w="952" h="292">
                <a:moveTo>
                  <a:pt x="0" y="292"/>
                </a:moveTo>
                <a:lnTo>
                  <a:pt x="95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9" name="object 2439"/>
          <p:cNvSpPr/>
          <p:nvPr/>
        </p:nvSpPr>
        <p:spPr>
          <a:xfrm>
            <a:off x="2218322" y="2142646"/>
            <a:ext cx="8051" cy="4089"/>
          </a:xfrm>
          <a:custGeom>
            <a:avLst/>
            <a:gdLst/>
            <a:ahLst/>
            <a:cxnLst/>
            <a:rect l="l" t="t" r="r" b="b"/>
            <a:pathLst>
              <a:path w="8051" h="4089">
                <a:moveTo>
                  <a:pt x="8051" y="0"/>
                </a:moveTo>
                <a:lnTo>
                  <a:pt x="7340" y="114"/>
                </a:lnTo>
                <a:lnTo>
                  <a:pt x="0" y="40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0" name="object 2440"/>
          <p:cNvSpPr/>
          <p:nvPr/>
        </p:nvSpPr>
        <p:spPr>
          <a:xfrm>
            <a:off x="779400" y="2641396"/>
            <a:ext cx="1095603" cy="52603"/>
          </a:xfrm>
          <a:custGeom>
            <a:avLst/>
            <a:gdLst/>
            <a:ahLst/>
            <a:cxnLst/>
            <a:rect l="l" t="t" r="r" b="b"/>
            <a:pathLst>
              <a:path w="1095603" h="52603">
                <a:moveTo>
                  <a:pt x="0" y="0"/>
                </a:moveTo>
                <a:lnTo>
                  <a:pt x="1095603" y="52603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1" name="object 2441"/>
          <p:cNvSpPr/>
          <p:nvPr/>
        </p:nvSpPr>
        <p:spPr>
          <a:xfrm>
            <a:off x="779400" y="1713800"/>
            <a:ext cx="918413" cy="514350"/>
          </a:xfrm>
          <a:custGeom>
            <a:avLst/>
            <a:gdLst/>
            <a:ahLst/>
            <a:cxnLst/>
            <a:rect l="l" t="t" r="r" b="b"/>
            <a:pathLst>
              <a:path w="918413" h="514350">
                <a:moveTo>
                  <a:pt x="0" y="0"/>
                </a:moveTo>
                <a:lnTo>
                  <a:pt x="918413" y="51435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6" name="object 1556"/>
          <p:cNvSpPr/>
          <p:nvPr/>
        </p:nvSpPr>
        <p:spPr>
          <a:xfrm>
            <a:off x="457200" y="6393561"/>
            <a:ext cx="3358794" cy="1533499"/>
          </a:xfrm>
          <a:custGeom>
            <a:avLst/>
            <a:gdLst/>
            <a:ahLst/>
            <a:cxnLst/>
            <a:rect l="l" t="t" r="r" b="b"/>
            <a:pathLst>
              <a:path w="3358794" h="1533499">
                <a:moveTo>
                  <a:pt x="0" y="1533499"/>
                </a:moveTo>
                <a:lnTo>
                  <a:pt x="3358794" y="1533499"/>
                </a:lnTo>
                <a:lnTo>
                  <a:pt x="3358794" y="0"/>
                </a:lnTo>
                <a:lnTo>
                  <a:pt x="0" y="0"/>
                </a:lnTo>
                <a:lnTo>
                  <a:pt x="0" y="1533499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7" name="object 1557"/>
          <p:cNvSpPr/>
          <p:nvPr/>
        </p:nvSpPr>
        <p:spPr>
          <a:xfrm>
            <a:off x="1250924" y="6515011"/>
            <a:ext cx="1771357" cy="1345869"/>
          </a:xfrm>
          <a:custGeom>
            <a:avLst/>
            <a:gdLst/>
            <a:ahLst/>
            <a:cxnLst/>
            <a:rect l="l" t="t" r="r" b="b"/>
            <a:pathLst>
              <a:path w="1771357" h="1345869">
                <a:moveTo>
                  <a:pt x="0" y="1345869"/>
                </a:moveTo>
                <a:lnTo>
                  <a:pt x="1771357" y="1345869"/>
                </a:lnTo>
                <a:lnTo>
                  <a:pt x="1771357" y="0"/>
                </a:lnTo>
                <a:lnTo>
                  <a:pt x="0" y="0"/>
                </a:lnTo>
                <a:lnTo>
                  <a:pt x="0" y="134586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8" name="object 1558"/>
          <p:cNvSpPr/>
          <p:nvPr/>
        </p:nvSpPr>
        <p:spPr>
          <a:xfrm>
            <a:off x="1267868" y="6515012"/>
            <a:ext cx="1739811" cy="1321384"/>
          </a:xfrm>
          <a:custGeom>
            <a:avLst/>
            <a:gdLst/>
            <a:ahLst/>
            <a:cxnLst/>
            <a:rect l="l" t="t" r="r" b="b"/>
            <a:pathLst>
              <a:path w="1739811" h="1321384">
                <a:moveTo>
                  <a:pt x="0" y="1291259"/>
                </a:moveTo>
                <a:lnTo>
                  <a:pt x="0" y="1321384"/>
                </a:lnTo>
                <a:lnTo>
                  <a:pt x="1739811" y="1321384"/>
                </a:lnTo>
                <a:lnTo>
                  <a:pt x="1739811" y="1291259"/>
                </a:lnTo>
                <a:lnTo>
                  <a:pt x="1471701" y="1290497"/>
                </a:lnTo>
                <a:lnTo>
                  <a:pt x="1470939" y="533539"/>
                </a:lnTo>
                <a:lnTo>
                  <a:pt x="1005954" y="532777"/>
                </a:lnTo>
                <a:lnTo>
                  <a:pt x="1005954" y="388188"/>
                </a:lnTo>
                <a:lnTo>
                  <a:pt x="1027125" y="386168"/>
                </a:lnTo>
                <a:lnTo>
                  <a:pt x="1039406" y="379145"/>
                </a:lnTo>
                <a:lnTo>
                  <a:pt x="1045971" y="371576"/>
                </a:lnTo>
                <a:lnTo>
                  <a:pt x="1048981" y="365556"/>
                </a:lnTo>
                <a:lnTo>
                  <a:pt x="1050213" y="360375"/>
                </a:lnTo>
                <a:lnTo>
                  <a:pt x="1051064" y="259575"/>
                </a:lnTo>
                <a:lnTo>
                  <a:pt x="1055395" y="258724"/>
                </a:lnTo>
                <a:lnTo>
                  <a:pt x="1055395" y="222275"/>
                </a:lnTo>
                <a:lnTo>
                  <a:pt x="1051064" y="221424"/>
                </a:lnTo>
                <a:lnTo>
                  <a:pt x="1050328" y="0"/>
                </a:lnTo>
                <a:lnTo>
                  <a:pt x="688581" y="0"/>
                </a:lnTo>
                <a:lnTo>
                  <a:pt x="687425" y="221424"/>
                </a:lnTo>
                <a:lnTo>
                  <a:pt x="683094" y="222275"/>
                </a:lnTo>
                <a:lnTo>
                  <a:pt x="683094" y="258724"/>
                </a:lnTo>
                <a:lnTo>
                  <a:pt x="687425" y="259575"/>
                </a:lnTo>
                <a:lnTo>
                  <a:pt x="688746" y="354812"/>
                </a:lnTo>
                <a:lnTo>
                  <a:pt x="689902" y="362610"/>
                </a:lnTo>
                <a:lnTo>
                  <a:pt x="693839" y="371576"/>
                </a:lnTo>
                <a:lnTo>
                  <a:pt x="700404" y="379145"/>
                </a:lnTo>
                <a:lnTo>
                  <a:pt x="711835" y="385711"/>
                </a:lnTo>
                <a:lnTo>
                  <a:pt x="732535" y="388188"/>
                </a:lnTo>
                <a:lnTo>
                  <a:pt x="732535" y="532777"/>
                </a:lnTo>
                <a:lnTo>
                  <a:pt x="268871" y="533539"/>
                </a:lnTo>
                <a:lnTo>
                  <a:pt x="268096" y="1290497"/>
                </a:lnTo>
                <a:lnTo>
                  <a:pt x="0" y="129125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9" name="object 1559"/>
          <p:cNvSpPr/>
          <p:nvPr/>
        </p:nvSpPr>
        <p:spPr>
          <a:xfrm>
            <a:off x="1889721" y="6550761"/>
            <a:ext cx="1308" cy="190855"/>
          </a:xfrm>
          <a:custGeom>
            <a:avLst/>
            <a:gdLst/>
            <a:ahLst/>
            <a:cxnLst/>
            <a:rect l="l" t="t" r="r" b="b"/>
            <a:pathLst>
              <a:path w="1308" h="190855">
                <a:moveTo>
                  <a:pt x="0" y="190855"/>
                </a:moveTo>
                <a:lnTo>
                  <a:pt x="1308" y="190855"/>
                </a:lnTo>
                <a:lnTo>
                  <a:pt x="1308" y="0"/>
                </a:lnTo>
                <a:lnTo>
                  <a:pt x="0" y="0"/>
                </a:lnTo>
                <a:lnTo>
                  <a:pt x="0" y="19085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0" name="object 1560"/>
          <p:cNvSpPr/>
          <p:nvPr/>
        </p:nvSpPr>
        <p:spPr>
          <a:xfrm>
            <a:off x="1705267" y="6550761"/>
            <a:ext cx="1244" cy="190855"/>
          </a:xfrm>
          <a:custGeom>
            <a:avLst/>
            <a:gdLst/>
            <a:ahLst/>
            <a:cxnLst/>
            <a:rect l="l" t="t" r="r" b="b"/>
            <a:pathLst>
              <a:path w="1244" h="190855">
                <a:moveTo>
                  <a:pt x="0" y="190855"/>
                </a:moveTo>
                <a:lnTo>
                  <a:pt x="1244" y="190855"/>
                </a:lnTo>
                <a:lnTo>
                  <a:pt x="1244" y="0"/>
                </a:lnTo>
                <a:lnTo>
                  <a:pt x="0" y="0"/>
                </a:lnTo>
                <a:lnTo>
                  <a:pt x="0" y="19085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1" name="object 1561"/>
          <p:cNvSpPr/>
          <p:nvPr/>
        </p:nvSpPr>
        <p:spPr>
          <a:xfrm>
            <a:off x="1952284" y="6737907"/>
            <a:ext cx="369658" cy="311277"/>
          </a:xfrm>
          <a:custGeom>
            <a:avLst/>
            <a:gdLst/>
            <a:ahLst/>
            <a:cxnLst/>
            <a:rect l="l" t="t" r="r" b="b"/>
            <a:pathLst>
              <a:path w="369658" h="311276">
                <a:moveTo>
                  <a:pt x="233337" y="180733"/>
                </a:moveTo>
                <a:lnTo>
                  <a:pt x="192011" y="94691"/>
                </a:lnTo>
                <a:lnTo>
                  <a:pt x="191630" y="35369"/>
                </a:lnTo>
                <a:lnTo>
                  <a:pt x="263309" y="35217"/>
                </a:lnTo>
                <a:lnTo>
                  <a:pt x="364947" y="35293"/>
                </a:lnTo>
                <a:lnTo>
                  <a:pt x="369658" y="34594"/>
                </a:lnTo>
                <a:lnTo>
                  <a:pt x="369658" y="609"/>
                </a:lnTo>
                <a:lnTo>
                  <a:pt x="364947" y="0"/>
                </a:lnTo>
                <a:lnTo>
                  <a:pt x="4711" y="0"/>
                </a:lnTo>
                <a:lnTo>
                  <a:pt x="0" y="609"/>
                </a:lnTo>
                <a:lnTo>
                  <a:pt x="0" y="34594"/>
                </a:lnTo>
                <a:lnTo>
                  <a:pt x="4711" y="35293"/>
                </a:lnTo>
                <a:lnTo>
                  <a:pt x="107670" y="35217"/>
                </a:lnTo>
                <a:lnTo>
                  <a:pt x="179273" y="35369"/>
                </a:lnTo>
                <a:lnTo>
                  <a:pt x="180505" y="98552"/>
                </a:lnTo>
                <a:lnTo>
                  <a:pt x="221754" y="183286"/>
                </a:lnTo>
                <a:lnTo>
                  <a:pt x="222059" y="311277"/>
                </a:lnTo>
                <a:lnTo>
                  <a:pt x="233794" y="311277"/>
                </a:lnTo>
                <a:lnTo>
                  <a:pt x="233337" y="180733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2" name="object 1562"/>
          <p:cNvSpPr/>
          <p:nvPr/>
        </p:nvSpPr>
        <p:spPr>
          <a:xfrm>
            <a:off x="1706511" y="6551980"/>
            <a:ext cx="183210" cy="188391"/>
          </a:xfrm>
          <a:custGeom>
            <a:avLst/>
            <a:gdLst/>
            <a:ahLst/>
            <a:cxnLst/>
            <a:rect l="l" t="t" r="r" b="b"/>
            <a:pathLst>
              <a:path w="183210" h="188391">
                <a:moveTo>
                  <a:pt x="183210" y="188391"/>
                </a:moveTo>
                <a:lnTo>
                  <a:pt x="183210" y="0"/>
                </a:lnTo>
                <a:lnTo>
                  <a:pt x="0" y="0"/>
                </a:lnTo>
                <a:lnTo>
                  <a:pt x="0" y="188391"/>
                </a:lnTo>
                <a:lnTo>
                  <a:pt x="183210" y="188391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3" name="object 1563"/>
          <p:cNvSpPr/>
          <p:nvPr/>
        </p:nvSpPr>
        <p:spPr>
          <a:xfrm>
            <a:off x="1269182" y="7049180"/>
            <a:ext cx="1737182" cy="785977"/>
          </a:xfrm>
          <a:custGeom>
            <a:avLst/>
            <a:gdLst/>
            <a:ahLst/>
            <a:cxnLst/>
            <a:rect l="l" t="t" r="r" b="b"/>
            <a:pathLst>
              <a:path w="1737182" h="785977">
                <a:moveTo>
                  <a:pt x="1469085" y="757631"/>
                </a:moveTo>
                <a:lnTo>
                  <a:pt x="1468310" y="685"/>
                </a:lnTo>
                <a:lnTo>
                  <a:pt x="1003096" y="0"/>
                </a:lnTo>
                <a:lnTo>
                  <a:pt x="732764" y="0"/>
                </a:lnTo>
                <a:lnTo>
                  <a:pt x="268871" y="685"/>
                </a:lnTo>
                <a:lnTo>
                  <a:pt x="268097" y="757631"/>
                </a:lnTo>
                <a:lnTo>
                  <a:pt x="0" y="758405"/>
                </a:lnTo>
                <a:lnTo>
                  <a:pt x="0" y="785977"/>
                </a:lnTo>
                <a:lnTo>
                  <a:pt x="1737182" y="785977"/>
                </a:lnTo>
                <a:lnTo>
                  <a:pt x="1737182" y="758405"/>
                </a:lnTo>
                <a:lnTo>
                  <a:pt x="1469085" y="757631"/>
                </a:lnTo>
                <a:close/>
              </a:path>
            </a:pathLst>
          </a:custGeom>
          <a:solidFill>
            <a:srgbClr val="49B66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4" name="object 1564"/>
          <p:cNvSpPr/>
          <p:nvPr/>
        </p:nvSpPr>
        <p:spPr>
          <a:xfrm>
            <a:off x="2143913" y="6773125"/>
            <a:ext cx="116700" cy="276047"/>
          </a:xfrm>
          <a:custGeom>
            <a:avLst/>
            <a:gdLst/>
            <a:ahLst/>
            <a:cxnLst/>
            <a:rect l="l" t="t" r="r" b="b"/>
            <a:pathLst>
              <a:path w="116700" h="276047">
                <a:moveTo>
                  <a:pt x="381" y="59474"/>
                </a:moveTo>
                <a:lnTo>
                  <a:pt x="41706" y="145516"/>
                </a:lnTo>
                <a:lnTo>
                  <a:pt x="42176" y="276047"/>
                </a:lnTo>
                <a:lnTo>
                  <a:pt x="116624" y="276047"/>
                </a:lnTo>
                <a:lnTo>
                  <a:pt x="116700" y="128676"/>
                </a:lnTo>
                <a:lnTo>
                  <a:pt x="102107" y="127520"/>
                </a:lnTo>
                <a:lnTo>
                  <a:pt x="94310" y="126365"/>
                </a:lnTo>
                <a:lnTo>
                  <a:pt x="82880" y="119722"/>
                </a:lnTo>
                <a:lnTo>
                  <a:pt x="76390" y="112153"/>
                </a:lnTo>
                <a:lnTo>
                  <a:pt x="73761" y="107048"/>
                </a:lnTo>
                <a:lnTo>
                  <a:pt x="72529" y="101879"/>
                </a:lnTo>
                <a:lnTo>
                  <a:pt x="71678" y="0"/>
                </a:lnTo>
                <a:lnTo>
                  <a:pt x="0" y="152"/>
                </a:lnTo>
                <a:lnTo>
                  <a:pt x="381" y="594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5" name="object 1565"/>
          <p:cNvSpPr/>
          <p:nvPr/>
        </p:nvSpPr>
        <p:spPr>
          <a:xfrm>
            <a:off x="1539208" y="7101386"/>
            <a:ext cx="1197051" cy="705586"/>
          </a:xfrm>
          <a:custGeom>
            <a:avLst/>
            <a:gdLst/>
            <a:ahLst/>
            <a:cxnLst/>
            <a:rect l="l" t="t" r="r" b="b"/>
            <a:pathLst>
              <a:path w="1197051" h="705586">
                <a:moveTo>
                  <a:pt x="213563" y="550481"/>
                </a:moveTo>
                <a:lnTo>
                  <a:pt x="204990" y="562457"/>
                </a:lnTo>
                <a:lnTo>
                  <a:pt x="203911" y="670661"/>
                </a:lnTo>
                <a:lnTo>
                  <a:pt x="172478" y="671436"/>
                </a:lnTo>
                <a:lnTo>
                  <a:pt x="171703" y="704113"/>
                </a:lnTo>
                <a:lnTo>
                  <a:pt x="0" y="704964"/>
                </a:lnTo>
                <a:lnTo>
                  <a:pt x="173329" y="705497"/>
                </a:lnTo>
                <a:lnTo>
                  <a:pt x="173786" y="672757"/>
                </a:lnTo>
                <a:lnTo>
                  <a:pt x="205536" y="672134"/>
                </a:lnTo>
                <a:lnTo>
                  <a:pt x="205841" y="565619"/>
                </a:lnTo>
                <a:lnTo>
                  <a:pt x="211010" y="556895"/>
                </a:lnTo>
                <a:lnTo>
                  <a:pt x="214960" y="551649"/>
                </a:lnTo>
                <a:lnTo>
                  <a:pt x="218046" y="551649"/>
                </a:lnTo>
                <a:lnTo>
                  <a:pt x="227164" y="565619"/>
                </a:lnTo>
                <a:lnTo>
                  <a:pt x="227393" y="672134"/>
                </a:lnTo>
                <a:lnTo>
                  <a:pt x="291731" y="672134"/>
                </a:lnTo>
                <a:lnTo>
                  <a:pt x="292036" y="565619"/>
                </a:lnTo>
                <a:lnTo>
                  <a:pt x="299605" y="552958"/>
                </a:lnTo>
                <a:lnTo>
                  <a:pt x="301155" y="551649"/>
                </a:lnTo>
                <a:lnTo>
                  <a:pt x="304012" y="551878"/>
                </a:lnTo>
                <a:lnTo>
                  <a:pt x="313359" y="565619"/>
                </a:lnTo>
                <a:lnTo>
                  <a:pt x="313588" y="672134"/>
                </a:lnTo>
                <a:lnTo>
                  <a:pt x="336689" y="672058"/>
                </a:lnTo>
                <a:lnTo>
                  <a:pt x="337540" y="11899"/>
                </a:lnTo>
                <a:lnTo>
                  <a:pt x="344868" y="3784"/>
                </a:lnTo>
                <a:lnTo>
                  <a:pt x="352666" y="1320"/>
                </a:lnTo>
                <a:lnTo>
                  <a:pt x="844461" y="1320"/>
                </a:lnTo>
                <a:lnTo>
                  <a:pt x="852258" y="3784"/>
                </a:lnTo>
                <a:lnTo>
                  <a:pt x="857351" y="8966"/>
                </a:lnTo>
                <a:lnTo>
                  <a:pt x="859904" y="16687"/>
                </a:lnTo>
                <a:lnTo>
                  <a:pt x="859904" y="428752"/>
                </a:lnTo>
                <a:lnTo>
                  <a:pt x="858659" y="704113"/>
                </a:lnTo>
                <a:lnTo>
                  <a:pt x="347421" y="704113"/>
                </a:lnTo>
                <a:lnTo>
                  <a:pt x="346646" y="671436"/>
                </a:lnTo>
                <a:lnTo>
                  <a:pt x="337997" y="672134"/>
                </a:lnTo>
                <a:lnTo>
                  <a:pt x="345414" y="672757"/>
                </a:lnTo>
                <a:lnTo>
                  <a:pt x="345414" y="704113"/>
                </a:lnTo>
                <a:lnTo>
                  <a:pt x="174637" y="705586"/>
                </a:lnTo>
                <a:lnTo>
                  <a:pt x="1197051" y="704964"/>
                </a:lnTo>
                <a:lnTo>
                  <a:pt x="860755" y="704113"/>
                </a:lnTo>
                <a:lnTo>
                  <a:pt x="861212" y="15443"/>
                </a:lnTo>
                <a:lnTo>
                  <a:pt x="858659" y="7645"/>
                </a:lnTo>
                <a:lnTo>
                  <a:pt x="853490" y="2552"/>
                </a:lnTo>
                <a:lnTo>
                  <a:pt x="845769" y="0"/>
                </a:lnTo>
                <a:lnTo>
                  <a:pt x="351358" y="0"/>
                </a:lnTo>
                <a:lnTo>
                  <a:pt x="343636" y="2552"/>
                </a:lnTo>
                <a:lnTo>
                  <a:pt x="336219" y="10591"/>
                </a:lnTo>
                <a:lnTo>
                  <a:pt x="335064" y="670661"/>
                </a:lnTo>
                <a:lnTo>
                  <a:pt x="315290" y="670661"/>
                </a:lnTo>
                <a:lnTo>
                  <a:pt x="314515" y="563384"/>
                </a:lnTo>
                <a:lnTo>
                  <a:pt x="305409" y="550633"/>
                </a:lnTo>
                <a:lnTo>
                  <a:pt x="299758" y="550481"/>
                </a:lnTo>
                <a:lnTo>
                  <a:pt x="291185" y="562457"/>
                </a:lnTo>
                <a:lnTo>
                  <a:pt x="290029" y="670661"/>
                </a:lnTo>
                <a:lnTo>
                  <a:pt x="229095" y="670661"/>
                </a:lnTo>
                <a:lnTo>
                  <a:pt x="228320" y="563384"/>
                </a:lnTo>
                <a:lnTo>
                  <a:pt x="219354" y="550481"/>
                </a:lnTo>
                <a:lnTo>
                  <a:pt x="213563" y="5504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6" name="object 1566"/>
          <p:cNvSpPr/>
          <p:nvPr/>
        </p:nvSpPr>
        <p:spPr>
          <a:xfrm>
            <a:off x="2214140" y="6515012"/>
            <a:ext cx="103098" cy="222897"/>
          </a:xfrm>
          <a:custGeom>
            <a:avLst/>
            <a:gdLst/>
            <a:ahLst/>
            <a:cxnLst/>
            <a:rect l="l" t="t" r="r" b="b"/>
            <a:pathLst>
              <a:path w="103098" h="222897">
                <a:moveTo>
                  <a:pt x="102692" y="0"/>
                </a:moveTo>
                <a:lnTo>
                  <a:pt x="0" y="0"/>
                </a:lnTo>
                <a:lnTo>
                  <a:pt x="1447" y="222897"/>
                </a:lnTo>
                <a:lnTo>
                  <a:pt x="103098" y="222897"/>
                </a:lnTo>
                <a:lnTo>
                  <a:pt x="102692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7" name="object 1567"/>
          <p:cNvSpPr/>
          <p:nvPr/>
        </p:nvSpPr>
        <p:spPr>
          <a:xfrm>
            <a:off x="1957003" y="6515012"/>
            <a:ext cx="103695" cy="222897"/>
          </a:xfrm>
          <a:custGeom>
            <a:avLst/>
            <a:gdLst/>
            <a:ahLst/>
            <a:cxnLst/>
            <a:rect l="l" t="t" r="r" b="b"/>
            <a:pathLst>
              <a:path w="103695" h="222897">
                <a:moveTo>
                  <a:pt x="736" y="0"/>
                </a:moveTo>
                <a:lnTo>
                  <a:pt x="0" y="222897"/>
                </a:lnTo>
                <a:lnTo>
                  <a:pt x="102946" y="222897"/>
                </a:lnTo>
                <a:lnTo>
                  <a:pt x="103695" y="0"/>
                </a:lnTo>
                <a:lnTo>
                  <a:pt x="73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8" name="object 1568"/>
          <p:cNvSpPr/>
          <p:nvPr/>
        </p:nvSpPr>
        <p:spPr>
          <a:xfrm>
            <a:off x="1745046" y="7653028"/>
            <a:ext cx="21323" cy="13982"/>
          </a:xfrm>
          <a:custGeom>
            <a:avLst/>
            <a:gdLst/>
            <a:ahLst/>
            <a:cxnLst/>
            <a:rect l="l" t="t" r="r" b="b"/>
            <a:pathLst>
              <a:path w="21323" h="13982">
                <a:moveTo>
                  <a:pt x="21323" y="13982"/>
                </a:moveTo>
                <a:lnTo>
                  <a:pt x="12204" y="0"/>
                </a:lnTo>
                <a:lnTo>
                  <a:pt x="9118" y="0"/>
                </a:lnTo>
                <a:lnTo>
                  <a:pt x="5181" y="5257"/>
                </a:lnTo>
                <a:lnTo>
                  <a:pt x="0" y="13982"/>
                </a:lnTo>
                <a:lnTo>
                  <a:pt x="21323" y="13982"/>
                </a:lnTo>
                <a:close/>
              </a:path>
            </a:pathLst>
          </a:custGeom>
          <a:solidFill>
            <a:srgbClr val="BCC5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9" name="object 1569"/>
          <p:cNvSpPr/>
          <p:nvPr/>
        </p:nvSpPr>
        <p:spPr>
          <a:xfrm>
            <a:off x="1831244" y="7653028"/>
            <a:ext cx="21323" cy="13982"/>
          </a:xfrm>
          <a:custGeom>
            <a:avLst/>
            <a:gdLst/>
            <a:ahLst/>
            <a:cxnLst/>
            <a:rect l="l" t="t" r="r" b="b"/>
            <a:pathLst>
              <a:path w="21323" h="13982">
                <a:moveTo>
                  <a:pt x="21323" y="13982"/>
                </a:moveTo>
                <a:lnTo>
                  <a:pt x="11976" y="228"/>
                </a:lnTo>
                <a:lnTo>
                  <a:pt x="9118" y="0"/>
                </a:lnTo>
                <a:lnTo>
                  <a:pt x="7569" y="1320"/>
                </a:lnTo>
                <a:lnTo>
                  <a:pt x="0" y="13982"/>
                </a:lnTo>
                <a:lnTo>
                  <a:pt x="21323" y="13982"/>
                </a:lnTo>
                <a:close/>
              </a:path>
            </a:pathLst>
          </a:custGeom>
          <a:solidFill>
            <a:srgbClr val="BCC5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0" name="object 1570"/>
          <p:cNvSpPr/>
          <p:nvPr/>
        </p:nvSpPr>
        <p:spPr>
          <a:xfrm>
            <a:off x="1806840" y="6629222"/>
            <a:ext cx="68745" cy="85432"/>
          </a:xfrm>
          <a:custGeom>
            <a:avLst/>
            <a:gdLst/>
            <a:ahLst/>
            <a:cxnLst/>
            <a:rect l="l" t="t" r="r" b="b"/>
            <a:pathLst>
              <a:path w="68745" h="85432">
                <a:moveTo>
                  <a:pt x="68745" y="85432"/>
                </a:moveTo>
                <a:lnTo>
                  <a:pt x="68745" y="0"/>
                </a:lnTo>
                <a:lnTo>
                  <a:pt x="469" y="393"/>
                </a:lnTo>
                <a:lnTo>
                  <a:pt x="0" y="85432"/>
                </a:lnTo>
                <a:lnTo>
                  <a:pt x="68745" y="85432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1" name="object 1571"/>
          <p:cNvSpPr/>
          <p:nvPr/>
        </p:nvSpPr>
        <p:spPr>
          <a:xfrm>
            <a:off x="1721948" y="6629222"/>
            <a:ext cx="67437" cy="85432"/>
          </a:xfrm>
          <a:custGeom>
            <a:avLst/>
            <a:gdLst/>
            <a:ahLst/>
            <a:cxnLst/>
            <a:rect l="l" t="t" r="r" b="b"/>
            <a:pathLst>
              <a:path w="67437" h="85432">
                <a:moveTo>
                  <a:pt x="67437" y="85432"/>
                </a:moveTo>
                <a:lnTo>
                  <a:pt x="67437" y="0"/>
                </a:lnTo>
                <a:lnTo>
                  <a:pt x="469" y="393"/>
                </a:lnTo>
                <a:lnTo>
                  <a:pt x="0" y="85432"/>
                </a:lnTo>
                <a:lnTo>
                  <a:pt x="67437" y="85432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2" name="object 1572"/>
          <p:cNvSpPr/>
          <p:nvPr/>
        </p:nvSpPr>
        <p:spPr>
          <a:xfrm>
            <a:off x="2260549" y="6901803"/>
            <a:ext cx="11734" cy="147383"/>
          </a:xfrm>
          <a:custGeom>
            <a:avLst/>
            <a:gdLst/>
            <a:ahLst/>
            <a:cxnLst/>
            <a:rect l="l" t="t" r="r" b="b"/>
            <a:pathLst>
              <a:path w="11734" h="147383">
                <a:moveTo>
                  <a:pt x="76" y="0"/>
                </a:moveTo>
                <a:lnTo>
                  <a:pt x="0" y="147383"/>
                </a:lnTo>
                <a:lnTo>
                  <a:pt x="11734" y="147383"/>
                </a:lnTo>
                <a:lnTo>
                  <a:pt x="11658" y="0"/>
                </a:lnTo>
                <a:lnTo>
                  <a:pt x="76" y="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3" name="object 1573"/>
          <p:cNvSpPr/>
          <p:nvPr/>
        </p:nvSpPr>
        <p:spPr>
          <a:xfrm>
            <a:off x="2001945" y="6901806"/>
            <a:ext cx="13055" cy="147370"/>
          </a:xfrm>
          <a:custGeom>
            <a:avLst/>
            <a:gdLst/>
            <a:ahLst/>
            <a:cxnLst/>
            <a:rect l="l" t="t" r="r" b="b"/>
            <a:pathLst>
              <a:path w="13055" h="147370">
                <a:moveTo>
                  <a:pt x="13055" y="147370"/>
                </a:moveTo>
                <a:lnTo>
                  <a:pt x="12979" y="0"/>
                </a:lnTo>
                <a:lnTo>
                  <a:pt x="76" y="0"/>
                </a:lnTo>
                <a:lnTo>
                  <a:pt x="0" y="147370"/>
                </a:lnTo>
                <a:lnTo>
                  <a:pt x="13055" y="14737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4" name="object 1574"/>
          <p:cNvSpPr/>
          <p:nvPr/>
        </p:nvSpPr>
        <p:spPr>
          <a:xfrm>
            <a:off x="1830942" y="7667009"/>
            <a:ext cx="21856" cy="106514"/>
          </a:xfrm>
          <a:custGeom>
            <a:avLst/>
            <a:gdLst/>
            <a:ahLst/>
            <a:cxnLst/>
            <a:rect l="l" t="t" r="r" b="b"/>
            <a:pathLst>
              <a:path w="21856" h="106514">
                <a:moveTo>
                  <a:pt x="21856" y="106514"/>
                </a:moveTo>
                <a:lnTo>
                  <a:pt x="21628" y="0"/>
                </a:lnTo>
                <a:lnTo>
                  <a:pt x="304" y="0"/>
                </a:lnTo>
                <a:lnTo>
                  <a:pt x="0" y="106514"/>
                </a:lnTo>
                <a:lnTo>
                  <a:pt x="21856" y="106514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5" name="object 1575"/>
          <p:cNvSpPr/>
          <p:nvPr/>
        </p:nvSpPr>
        <p:spPr>
          <a:xfrm>
            <a:off x="1744743" y="7667009"/>
            <a:ext cx="21856" cy="106514"/>
          </a:xfrm>
          <a:custGeom>
            <a:avLst/>
            <a:gdLst/>
            <a:ahLst/>
            <a:cxnLst/>
            <a:rect l="l" t="t" r="r" b="b"/>
            <a:pathLst>
              <a:path w="21856" h="106514">
                <a:moveTo>
                  <a:pt x="21856" y="106514"/>
                </a:moveTo>
                <a:lnTo>
                  <a:pt x="21628" y="0"/>
                </a:lnTo>
                <a:lnTo>
                  <a:pt x="304" y="0"/>
                </a:lnTo>
                <a:lnTo>
                  <a:pt x="0" y="106514"/>
                </a:lnTo>
                <a:lnTo>
                  <a:pt x="21856" y="106514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6" name="object 1576"/>
          <p:cNvSpPr/>
          <p:nvPr/>
        </p:nvSpPr>
        <p:spPr>
          <a:xfrm>
            <a:off x="1712536" y="7773521"/>
            <a:ext cx="172085" cy="33439"/>
          </a:xfrm>
          <a:custGeom>
            <a:avLst/>
            <a:gdLst/>
            <a:ahLst/>
            <a:cxnLst/>
            <a:rect l="l" t="t" r="r" b="b"/>
            <a:pathLst>
              <a:path w="172085" h="33439">
                <a:moveTo>
                  <a:pt x="172085" y="31978"/>
                </a:moveTo>
                <a:lnTo>
                  <a:pt x="172085" y="622"/>
                </a:lnTo>
                <a:lnTo>
                  <a:pt x="164668" y="0"/>
                </a:lnTo>
                <a:lnTo>
                  <a:pt x="32207" y="0"/>
                </a:lnTo>
                <a:lnTo>
                  <a:pt x="457" y="622"/>
                </a:lnTo>
                <a:lnTo>
                  <a:pt x="0" y="33362"/>
                </a:lnTo>
                <a:lnTo>
                  <a:pt x="1308" y="33439"/>
                </a:lnTo>
                <a:lnTo>
                  <a:pt x="172085" y="31978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7" name="object 1577"/>
          <p:cNvSpPr/>
          <p:nvPr/>
        </p:nvSpPr>
        <p:spPr>
          <a:xfrm>
            <a:off x="1875892" y="7102697"/>
            <a:ext cx="523214" cy="702805"/>
          </a:xfrm>
          <a:custGeom>
            <a:avLst/>
            <a:gdLst/>
            <a:ahLst/>
            <a:cxnLst/>
            <a:rect l="l" t="t" r="r" b="b"/>
            <a:pathLst>
              <a:path w="523214" h="702805">
                <a:moveTo>
                  <a:pt x="515569" y="2476"/>
                </a:moveTo>
                <a:lnTo>
                  <a:pt x="507771" y="0"/>
                </a:lnTo>
                <a:lnTo>
                  <a:pt x="15989" y="0"/>
                </a:lnTo>
                <a:lnTo>
                  <a:pt x="8191" y="2476"/>
                </a:lnTo>
                <a:lnTo>
                  <a:pt x="850" y="10591"/>
                </a:lnTo>
                <a:lnTo>
                  <a:pt x="0" y="670750"/>
                </a:lnTo>
                <a:lnTo>
                  <a:pt x="1308" y="670826"/>
                </a:lnTo>
                <a:lnTo>
                  <a:pt x="9956" y="670128"/>
                </a:lnTo>
                <a:lnTo>
                  <a:pt x="10744" y="702805"/>
                </a:lnTo>
                <a:lnTo>
                  <a:pt x="521982" y="702805"/>
                </a:lnTo>
                <a:lnTo>
                  <a:pt x="523214" y="427443"/>
                </a:lnTo>
                <a:lnTo>
                  <a:pt x="523214" y="15367"/>
                </a:lnTo>
                <a:lnTo>
                  <a:pt x="520661" y="7645"/>
                </a:lnTo>
                <a:lnTo>
                  <a:pt x="515569" y="2476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8" name="object 1578"/>
          <p:cNvSpPr/>
          <p:nvPr/>
        </p:nvSpPr>
        <p:spPr>
          <a:xfrm>
            <a:off x="2059945" y="6515012"/>
            <a:ext cx="155651" cy="222897"/>
          </a:xfrm>
          <a:custGeom>
            <a:avLst/>
            <a:gdLst/>
            <a:ahLst/>
            <a:cxnLst/>
            <a:rect l="l" t="t" r="r" b="b"/>
            <a:pathLst>
              <a:path w="155651" h="222897">
                <a:moveTo>
                  <a:pt x="749" y="0"/>
                </a:moveTo>
                <a:lnTo>
                  <a:pt x="0" y="222897"/>
                </a:lnTo>
                <a:lnTo>
                  <a:pt x="155651" y="222897"/>
                </a:lnTo>
                <a:lnTo>
                  <a:pt x="154190" y="0"/>
                </a:lnTo>
                <a:lnTo>
                  <a:pt x="749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9" name="object 1579"/>
          <p:cNvSpPr/>
          <p:nvPr/>
        </p:nvSpPr>
        <p:spPr>
          <a:xfrm>
            <a:off x="2014921" y="6773125"/>
            <a:ext cx="159423" cy="276047"/>
          </a:xfrm>
          <a:custGeom>
            <a:avLst/>
            <a:gdLst/>
            <a:ahLst/>
            <a:cxnLst/>
            <a:rect l="l" t="t" r="r" b="b"/>
            <a:pathLst>
              <a:path w="159423" h="276047">
                <a:moveTo>
                  <a:pt x="159423" y="276047"/>
                </a:moveTo>
                <a:lnTo>
                  <a:pt x="159118" y="148069"/>
                </a:lnTo>
                <a:lnTo>
                  <a:pt x="117868" y="63334"/>
                </a:lnTo>
                <a:lnTo>
                  <a:pt x="116636" y="152"/>
                </a:lnTo>
                <a:lnTo>
                  <a:pt x="45034" y="0"/>
                </a:lnTo>
                <a:lnTo>
                  <a:pt x="44564" y="98399"/>
                </a:lnTo>
                <a:lnTo>
                  <a:pt x="43332" y="104889"/>
                </a:lnTo>
                <a:lnTo>
                  <a:pt x="40322" y="110832"/>
                </a:lnTo>
                <a:lnTo>
                  <a:pt x="31203" y="121030"/>
                </a:lnTo>
                <a:lnTo>
                  <a:pt x="22326" y="126364"/>
                </a:lnTo>
                <a:lnTo>
                  <a:pt x="0" y="128676"/>
                </a:lnTo>
                <a:lnTo>
                  <a:pt x="76" y="276047"/>
                </a:lnTo>
                <a:lnTo>
                  <a:pt x="159423" y="27604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0" name="object 1580"/>
          <p:cNvSpPr/>
          <p:nvPr/>
        </p:nvSpPr>
        <p:spPr>
          <a:xfrm>
            <a:off x="2061574" y="6515012"/>
            <a:ext cx="152311" cy="221500"/>
          </a:xfrm>
          <a:custGeom>
            <a:avLst/>
            <a:gdLst/>
            <a:ahLst/>
            <a:cxnLst/>
            <a:rect l="l" t="t" r="r" b="b"/>
            <a:pathLst>
              <a:path w="152311" h="221500">
                <a:moveTo>
                  <a:pt x="406" y="0"/>
                </a:moveTo>
                <a:lnTo>
                  <a:pt x="0" y="221500"/>
                </a:lnTo>
                <a:lnTo>
                  <a:pt x="152311" y="221500"/>
                </a:lnTo>
                <a:lnTo>
                  <a:pt x="151193" y="0"/>
                </a:lnTo>
                <a:lnTo>
                  <a:pt x="40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1" name="object 1581"/>
          <p:cNvSpPr/>
          <p:nvPr/>
        </p:nvSpPr>
        <p:spPr>
          <a:xfrm>
            <a:off x="2145224" y="6774591"/>
            <a:ext cx="113690" cy="273189"/>
          </a:xfrm>
          <a:custGeom>
            <a:avLst/>
            <a:gdLst/>
            <a:ahLst/>
            <a:cxnLst/>
            <a:rect l="l" t="t" r="r" b="b"/>
            <a:pathLst>
              <a:path w="113690" h="273189">
                <a:moveTo>
                  <a:pt x="381" y="56692"/>
                </a:moveTo>
                <a:lnTo>
                  <a:pt x="41630" y="142811"/>
                </a:lnTo>
                <a:lnTo>
                  <a:pt x="42481" y="273189"/>
                </a:lnTo>
                <a:lnTo>
                  <a:pt x="113690" y="273189"/>
                </a:lnTo>
                <a:lnTo>
                  <a:pt x="113690" y="128600"/>
                </a:lnTo>
                <a:lnTo>
                  <a:pt x="99568" y="127368"/>
                </a:lnTo>
                <a:lnTo>
                  <a:pt x="91757" y="126136"/>
                </a:lnTo>
                <a:lnTo>
                  <a:pt x="80327" y="119570"/>
                </a:lnTo>
                <a:lnTo>
                  <a:pt x="73761" y="112001"/>
                </a:lnTo>
                <a:lnTo>
                  <a:pt x="71132" y="106895"/>
                </a:lnTo>
                <a:lnTo>
                  <a:pt x="69900" y="101727"/>
                </a:lnTo>
                <a:lnTo>
                  <a:pt x="68668" y="0"/>
                </a:lnTo>
                <a:lnTo>
                  <a:pt x="0" y="0"/>
                </a:lnTo>
                <a:lnTo>
                  <a:pt x="381" y="566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2" name="object 1582"/>
          <p:cNvSpPr/>
          <p:nvPr/>
        </p:nvSpPr>
        <p:spPr>
          <a:xfrm>
            <a:off x="2016540" y="6774590"/>
            <a:ext cx="156260" cy="273202"/>
          </a:xfrm>
          <a:custGeom>
            <a:avLst/>
            <a:gdLst/>
            <a:ahLst/>
            <a:cxnLst/>
            <a:rect l="l" t="t" r="r" b="b"/>
            <a:pathLst>
              <a:path w="156260" h="273202">
                <a:moveTo>
                  <a:pt x="156184" y="273202"/>
                </a:moveTo>
                <a:lnTo>
                  <a:pt x="156260" y="147916"/>
                </a:lnTo>
                <a:lnTo>
                  <a:pt x="114935" y="63106"/>
                </a:lnTo>
                <a:lnTo>
                  <a:pt x="113779" y="0"/>
                </a:lnTo>
                <a:lnTo>
                  <a:pt x="45034" y="0"/>
                </a:lnTo>
                <a:lnTo>
                  <a:pt x="44259" y="98171"/>
                </a:lnTo>
                <a:lnTo>
                  <a:pt x="43027" y="104736"/>
                </a:lnTo>
                <a:lnTo>
                  <a:pt x="40017" y="110680"/>
                </a:lnTo>
                <a:lnTo>
                  <a:pt x="30899" y="120878"/>
                </a:lnTo>
                <a:lnTo>
                  <a:pt x="22021" y="126136"/>
                </a:lnTo>
                <a:lnTo>
                  <a:pt x="0" y="128600"/>
                </a:lnTo>
                <a:lnTo>
                  <a:pt x="0" y="273202"/>
                </a:lnTo>
                <a:lnTo>
                  <a:pt x="156184" y="27320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3" name="object 1583"/>
          <p:cNvSpPr/>
          <p:nvPr/>
        </p:nvSpPr>
        <p:spPr>
          <a:xfrm>
            <a:off x="1956993" y="6773125"/>
            <a:ext cx="102958" cy="128676"/>
          </a:xfrm>
          <a:custGeom>
            <a:avLst/>
            <a:gdLst/>
            <a:ahLst/>
            <a:cxnLst/>
            <a:rect l="l" t="t" r="r" b="b"/>
            <a:pathLst>
              <a:path w="102958" h="128676">
                <a:moveTo>
                  <a:pt x="0" y="76"/>
                </a:moveTo>
                <a:lnTo>
                  <a:pt x="850" y="95389"/>
                </a:lnTo>
                <a:lnTo>
                  <a:pt x="2082" y="103187"/>
                </a:lnTo>
                <a:lnTo>
                  <a:pt x="6019" y="112153"/>
                </a:lnTo>
                <a:lnTo>
                  <a:pt x="12509" y="119722"/>
                </a:lnTo>
                <a:lnTo>
                  <a:pt x="23939" y="126364"/>
                </a:lnTo>
                <a:lnTo>
                  <a:pt x="31750" y="127520"/>
                </a:lnTo>
                <a:lnTo>
                  <a:pt x="45034" y="128676"/>
                </a:lnTo>
                <a:lnTo>
                  <a:pt x="57924" y="128676"/>
                </a:lnTo>
                <a:lnTo>
                  <a:pt x="80251" y="126364"/>
                </a:lnTo>
                <a:lnTo>
                  <a:pt x="89128" y="121030"/>
                </a:lnTo>
                <a:lnTo>
                  <a:pt x="98247" y="110832"/>
                </a:lnTo>
                <a:lnTo>
                  <a:pt x="101257" y="104889"/>
                </a:lnTo>
                <a:lnTo>
                  <a:pt x="102489" y="98399"/>
                </a:lnTo>
                <a:lnTo>
                  <a:pt x="102958" y="0"/>
                </a:lnTo>
                <a:lnTo>
                  <a:pt x="0" y="7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4" name="object 1584"/>
          <p:cNvSpPr/>
          <p:nvPr/>
        </p:nvSpPr>
        <p:spPr>
          <a:xfrm>
            <a:off x="2215588" y="6773124"/>
            <a:ext cx="101650" cy="128676"/>
          </a:xfrm>
          <a:custGeom>
            <a:avLst/>
            <a:gdLst/>
            <a:ahLst/>
            <a:cxnLst/>
            <a:rect l="l" t="t" r="r" b="b"/>
            <a:pathLst>
              <a:path w="101650" h="128676">
                <a:moveTo>
                  <a:pt x="0" y="0"/>
                </a:moveTo>
                <a:lnTo>
                  <a:pt x="850" y="101879"/>
                </a:lnTo>
                <a:lnTo>
                  <a:pt x="2082" y="107048"/>
                </a:lnTo>
                <a:lnTo>
                  <a:pt x="4711" y="112153"/>
                </a:lnTo>
                <a:lnTo>
                  <a:pt x="11201" y="119722"/>
                </a:lnTo>
                <a:lnTo>
                  <a:pt x="22631" y="126364"/>
                </a:lnTo>
                <a:lnTo>
                  <a:pt x="30429" y="127520"/>
                </a:lnTo>
                <a:lnTo>
                  <a:pt x="45034" y="128676"/>
                </a:lnTo>
                <a:lnTo>
                  <a:pt x="56616" y="128676"/>
                </a:lnTo>
                <a:lnTo>
                  <a:pt x="78092" y="126745"/>
                </a:lnTo>
                <a:lnTo>
                  <a:pt x="90373" y="119722"/>
                </a:lnTo>
                <a:lnTo>
                  <a:pt x="96939" y="112153"/>
                </a:lnTo>
                <a:lnTo>
                  <a:pt x="99949" y="106121"/>
                </a:lnTo>
                <a:lnTo>
                  <a:pt x="101180" y="100952"/>
                </a:lnTo>
                <a:lnTo>
                  <a:pt x="101650" y="76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5" name="object 1585"/>
          <p:cNvSpPr/>
          <p:nvPr/>
        </p:nvSpPr>
        <p:spPr>
          <a:xfrm>
            <a:off x="1881377" y="7107646"/>
            <a:ext cx="512711" cy="381"/>
          </a:xfrm>
          <a:custGeom>
            <a:avLst/>
            <a:gdLst/>
            <a:ahLst/>
            <a:cxnLst/>
            <a:rect l="l" t="t" r="r" b="b"/>
            <a:pathLst>
              <a:path w="512711" h="380">
                <a:moveTo>
                  <a:pt x="0" y="0"/>
                </a:moveTo>
                <a:lnTo>
                  <a:pt x="1003" y="304"/>
                </a:lnTo>
                <a:lnTo>
                  <a:pt x="1155" y="381"/>
                </a:lnTo>
                <a:lnTo>
                  <a:pt x="2159" y="381"/>
                </a:lnTo>
                <a:lnTo>
                  <a:pt x="4165" y="381"/>
                </a:lnTo>
                <a:lnTo>
                  <a:pt x="4241" y="0"/>
                </a:lnTo>
                <a:lnTo>
                  <a:pt x="6261" y="0"/>
                </a:lnTo>
                <a:lnTo>
                  <a:pt x="8420" y="0"/>
                </a:lnTo>
                <a:lnTo>
                  <a:pt x="8496" y="381"/>
                </a:lnTo>
                <a:lnTo>
                  <a:pt x="10655" y="381"/>
                </a:lnTo>
                <a:lnTo>
                  <a:pt x="14287" y="381"/>
                </a:lnTo>
                <a:lnTo>
                  <a:pt x="14363" y="0"/>
                </a:lnTo>
                <a:lnTo>
                  <a:pt x="17995" y="0"/>
                </a:lnTo>
                <a:lnTo>
                  <a:pt x="21310" y="0"/>
                </a:lnTo>
                <a:lnTo>
                  <a:pt x="21310" y="381"/>
                </a:lnTo>
                <a:lnTo>
                  <a:pt x="24638" y="381"/>
                </a:lnTo>
                <a:lnTo>
                  <a:pt x="29895" y="381"/>
                </a:lnTo>
                <a:lnTo>
                  <a:pt x="29895" y="0"/>
                </a:lnTo>
                <a:lnTo>
                  <a:pt x="35140" y="0"/>
                </a:lnTo>
                <a:lnTo>
                  <a:pt x="39395" y="0"/>
                </a:lnTo>
                <a:lnTo>
                  <a:pt x="39471" y="381"/>
                </a:lnTo>
                <a:lnTo>
                  <a:pt x="43789" y="381"/>
                </a:lnTo>
                <a:lnTo>
                  <a:pt x="50431" y="381"/>
                </a:lnTo>
                <a:lnTo>
                  <a:pt x="50431" y="0"/>
                </a:lnTo>
                <a:lnTo>
                  <a:pt x="57150" y="0"/>
                </a:lnTo>
                <a:lnTo>
                  <a:pt x="62407" y="0"/>
                </a:lnTo>
                <a:lnTo>
                  <a:pt x="62407" y="381"/>
                </a:lnTo>
                <a:lnTo>
                  <a:pt x="67665" y="381"/>
                </a:lnTo>
                <a:lnTo>
                  <a:pt x="75615" y="381"/>
                </a:lnTo>
                <a:lnTo>
                  <a:pt x="75615" y="0"/>
                </a:lnTo>
                <a:lnTo>
                  <a:pt x="83654" y="0"/>
                </a:lnTo>
                <a:lnTo>
                  <a:pt x="89674" y="0"/>
                </a:lnTo>
                <a:lnTo>
                  <a:pt x="89674" y="381"/>
                </a:lnTo>
                <a:lnTo>
                  <a:pt x="95770" y="381"/>
                </a:lnTo>
                <a:lnTo>
                  <a:pt x="104813" y="381"/>
                </a:lnTo>
                <a:lnTo>
                  <a:pt x="104889" y="0"/>
                </a:lnTo>
                <a:lnTo>
                  <a:pt x="113931" y="0"/>
                </a:lnTo>
                <a:lnTo>
                  <a:pt x="120650" y="0"/>
                </a:lnTo>
                <a:lnTo>
                  <a:pt x="120726" y="381"/>
                </a:lnTo>
                <a:lnTo>
                  <a:pt x="127368" y="381"/>
                </a:lnTo>
                <a:lnTo>
                  <a:pt x="137401" y="381"/>
                </a:lnTo>
                <a:lnTo>
                  <a:pt x="137477" y="0"/>
                </a:lnTo>
                <a:lnTo>
                  <a:pt x="147523" y="0"/>
                </a:lnTo>
                <a:lnTo>
                  <a:pt x="154711" y="0"/>
                </a:lnTo>
                <a:lnTo>
                  <a:pt x="154711" y="381"/>
                </a:lnTo>
                <a:lnTo>
                  <a:pt x="161963" y="381"/>
                </a:lnTo>
                <a:lnTo>
                  <a:pt x="172707" y="381"/>
                </a:lnTo>
                <a:lnTo>
                  <a:pt x="172707" y="0"/>
                </a:lnTo>
                <a:lnTo>
                  <a:pt x="183438" y="0"/>
                </a:lnTo>
                <a:lnTo>
                  <a:pt x="191008" y="0"/>
                </a:lnTo>
                <a:lnTo>
                  <a:pt x="191008" y="381"/>
                </a:lnTo>
                <a:lnTo>
                  <a:pt x="198577" y="381"/>
                </a:lnTo>
                <a:lnTo>
                  <a:pt x="209778" y="381"/>
                </a:lnTo>
                <a:lnTo>
                  <a:pt x="209778" y="0"/>
                </a:lnTo>
                <a:lnTo>
                  <a:pt x="220979" y="0"/>
                </a:lnTo>
                <a:lnTo>
                  <a:pt x="228777" y="0"/>
                </a:lnTo>
                <a:lnTo>
                  <a:pt x="228777" y="381"/>
                </a:lnTo>
                <a:lnTo>
                  <a:pt x="236512" y="381"/>
                </a:lnTo>
                <a:lnTo>
                  <a:pt x="247942" y="381"/>
                </a:lnTo>
                <a:lnTo>
                  <a:pt x="247942" y="0"/>
                </a:lnTo>
                <a:lnTo>
                  <a:pt x="259372" y="0"/>
                </a:lnTo>
                <a:lnTo>
                  <a:pt x="267093" y="0"/>
                </a:lnTo>
                <a:lnTo>
                  <a:pt x="267169" y="381"/>
                </a:lnTo>
                <a:lnTo>
                  <a:pt x="274891" y="381"/>
                </a:lnTo>
                <a:lnTo>
                  <a:pt x="286245" y="381"/>
                </a:lnTo>
                <a:lnTo>
                  <a:pt x="286245" y="0"/>
                </a:lnTo>
                <a:lnTo>
                  <a:pt x="297599" y="0"/>
                </a:lnTo>
                <a:lnTo>
                  <a:pt x="305244" y="0"/>
                </a:lnTo>
                <a:lnTo>
                  <a:pt x="305244" y="381"/>
                </a:lnTo>
                <a:lnTo>
                  <a:pt x="312889" y="381"/>
                </a:lnTo>
                <a:lnTo>
                  <a:pt x="323938" y="381"/>
                </a:lnTo>
                <a:lnTo>
                  <a:pt x="323938" y="0"/>
                </a:lnTo>
                <a:lnTo>
                  <a:pt x="334987" y="0"/>
                </a:lnTo>
                <a:lnTo>
                  <a:pt x="342239" y="0"/>
                </a:lnTo>
                <a:lnTo>
                  <a:pt x="342239" y="381"/>
                </a:lnTo>
                <a:lnTo>
                  <a:pt x="349504" y="381"/>
                </a:lnTo>
                <a:lnTo>
                  <a:pt x="360006" y="381"/>
                </a:lnTo>
                <a:lnTo>
                  <a:pt x="360006" y="0"/>
                </a:lnTo>
                <a:lnTo>
                  <a:pt x="370586" y="0"/>
                </a:lnTo>
                <a:lnTo>
                  <a:pt x="377317" y="0"/>
                </a:lnTo>
                <a:lnTo>
                  <a:pt x="377393" y="381"/>
                </a:lnTo>
                <a:lnTo>
                  <a:pt x="384111" y="381"/>
                </a:lnTo>
                <a:lnTo>
                  <a:pt x="393839" y="381"/>
                </a:lnTo>
                <a:lnTo>
                  <a:pt x="393915" y="0"/>
                </a:lnTo>
                <a:lnTo>
                  <a:pt x="403567" y="0"/>
                </a:lnTo>
                <a:lnTo>
                  <a:pt x="409752" y="0"/>
                </a:lnTo>
                <a:lnTo>
                  <a:pt x="409752" y="381"/>
                </a:lnTo>
                <a:lnTo>
                  <a:pt x="415848" y="381"/>
                </a:lnTo>
                <a:lnTo>
                  <a:pt x="424586" y="381"/>
                </a:lnTo>
                <a:lnTo>
                  <a:pt x="424662" y="0"/>
                </a:lnTo>
                <a:lnTo>
                  <a:pt x="433387" y="0"/>
                </a:lnTo>
                <a:lnTo>
                  <a:pt x="438721" y="0"/>
                </a:lnTo>
                <a:lnTo>
                  <a:pt x="438721" y="381"/>
                </a:lnTo>
                <a:lnTo>
                  <a:pt x="444042" y="381"/>
                </a:lnTo>
                <a:lnTo>
                  <a:pt x="451612" y="381"/>
                </a:lnTo>
                <a:lnTo>
                  <a:pt x="451612" y="0"/>
                </a:lnTo>
                <a:lnTo>
                  <a:pt x="459105" y="0"/>
                </a:lnTo>
                <a:lnTo>
                  <a:pt x="463588" y="0"/>
                </a:lnTo>
                <a:lnTo>
                  <a:pt x="463588" y="381"/>
                </a:lnTo>
                <a:lnTo>
                  <a:pt x="468071" y="381"/>
                </a:lnTo>
                <a:lnTo>
                  <a:pt x="474167" y="381"/>
                </a:lnTo>
                <a:lnTo>
                  <a:pt x="474243" y="0"/>
                </a:lnTo>
                <a:lnTo>
                  <a:pt x="480352" y="0"/>
                </a:lnTo>
                <a:lnTo>
                  <a:pt x="483819" y="0"/>
                </a:lnTo>
                <a:lnTo>
                  <a:pt x="483819" y="381"/>
                </a:lnTo>
                <a:lnTo>
                  <a:pt x="487298" y="381"/>
                </a:lnTo>
                <a:lnTo>
                  <a:pt x="491934" y="381"/>
                </a:lnTo>
                <a:lnTo>
                  <a:pt x="491934" y="0"/>
                </a:lnTo>
                <a:lnTo>
                  <a:pt x="496646" y="0"/>
                </a:lnTo>
                <a:lnTo>
                  <a:pt x="498957" y="0"/>
                </a:lnTo>
                <a:lnTo>
                  <a:pt x="499033" y="381"/>
                </a:lnTo>
                <a:lnTo>
                  <a:pt x="501357" y="381"/>
                </a:lnTo>
                <a:lnTo>
                  <a:pt x="504367" y="381"/>
                </a:lnTo>
                <a:lnTo>
                  <a:pt x="504444" y="0"/>
                </a:lnTo>
                <a:lnTo>
                  <a:pt x="507453" y="0"/>
                </a:lnTo>
                <a:lnTo>
                  <a:pt x="508698" y="0"/>
                </a:lnTo>
                <a:lnTo>
                  <a:pt x="508774" y="381"/>
                </a:lnTo>
                <a:lnTo>
                  <a:pt x="509930" y="381"/>
                </a:lnTo>
                <a:lnTo>
                  <a:pt x="511314" y="381"/>
                </a:lnTo>
                <a:lnTo>
                  <a:pt x="512711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6" name="object 1586"/>
          <p:cNvSpPr/>
          <p:nvPr/>
        </p:nvSpPr>
        <p:spPr>
          <a:xfrm>
            <a:off x="2284021" y="7835159"/>
            <a:ext cx="682409" cy="0"/>
          </a:xfrm>
          <a:custGeom>
            <a:avLst/>
            <a:gdLst/>
            <a:ahLst/>
            <a:cxnLst/>
            <a:rect l="l" t="t" r="r" b="b"/>
            <a:pathLst>
              <a:path w="682409">
                <a:moveTo>
                  <a:pt x="682409" y="0"/>
                </a:moveTo>
                <a:lnTo>
                  <a:pt x="442887" y="0"/>
                </a:lnTo>
                <a:lnTo>
                  <a:pt x="327723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7" name="object 1587"/>
          <p:cNvSpPr/>
          <p:nvPr/>
        </p:nvSpPr>
        <p:spPr>
          <a:xfrm>
            <a:off x="1268411" y="7835159"/>
            <a:ext cx="14744" cy="0"/>
          </a:xfrm>
          <a:custGeom>
            <a:avLst/>
            <a:gdLst/>
            <a:ahLst/>
            <a:cxnLst/>
            <a:rect l="l" t="t" r="r" b="b"/>
            <a:pathLst>
              <a:path w="14744">
                <a:moveTo>
                  <a:pt x="5867" y="0"/>
                </a:moveTo>
                <a:lnTo>
                  <a:pt x="0" y="0"/>
                </a:lnTo>
                <a:lnTo>
                  <a:pt x="14744" y="0"/>
                </a:lnTo>
                <a:lnTo>
                  <a:pt x="586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8" name="object 1588"/>
          <p:cNvSpPr/>
          <p:nvPr/>
        </p:nvSpPr>
        <p:spPr>
          <a:xfrm>
            <a:off x="1268407" y="7807664"/>
            <a:ext cx="236194" cy="27495"/>
          </a:xfrm>
          <a:custGeom>
            <a:avLst/>
            <a:gdLst/>
            <a:ahLst/>
            <a:cxnLst/>
            <a:rect l="l" t="t" r="r" b="b"/>
            <a:pathLst>
              <a:path w="236194" h="27495">
                <a:moveTo>
                  <a:pt x="0" y="27495"/>
                </a:moveTo>
                <a:lnTo>
                  <a:pt x="0" y="0"/>
                </a:lnTo>
                <a:lnTo>
                  <a:pt x="94462" y="0"/>
                </a:lnTo>
                <a:lnTo>
                  <a:pt x="227698" y="0"/>
                </a:lnTo>
                <a:lnTo>
                  <a:pt x="227698" y="27495"/>
                </a:lnTo>
                <a:lnTo>
                  <a:pt x="236194" y="27495"/>
                </a:lnTo>
                <a:lnTo>
                  <a:pt x="14757" y="27495"/>
                </a:lnTo>
                <a:lnTo>
                  <a:pt x="50203" y="27495"/>
                </a:lnTo>
                <a:lnTo>
                  <a:pt x="41325" y="27495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9" name="object 1589"/>
          <p:cNvSpPr/>
          <p:nvPr/>
        </p:nvSpPr>
        <p:spPr>
          <a:xfrm>
            <a:off x="1318611" y="7835159"/>
            <a:ext cx="26568" cy="0"/>
          </a:xfrm>
          <a:custGeom>
            <a:avLst/>
            <a:gdLst/>
            <a:ahLst/>
            <a:cxnLst/>
            <a:rect l="l" t="t" r="r" b="b"/>
            <a:pathLst>
              <a:path w="26568">
                <a:moveTo>
                  <a:pt x="0" y="0"/>
                </a:moveTo>
                <a:lnTo>
                  <a:pt x="26568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0" name="object 1590"/>
          <p:cNvSpPr/>
          <p:nvPr/>
        </p:nvSpPr>
        <p:spPr>
          <a:xfrm>
            <a:off x="1318611" y="7835159"/>
            <a:ext cx="8877" cy="0"/>
          </a:xfrm>
          <a:custGeom>
            <a:avLst/>
            <a:gdLst/>
            <a:ahLst/>
            <a:cxnLst/>
            <a:rect l="l" t="t" r="r" b="b"/>
            <a:pathLst>
              <a:path w="8877">
                <a:moveTo>
                  <a:pt x="0" y="0"/>
                </a:moveTo>
                <a:lnTo>
                  <a:pt x="887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1" name="object 1591"/>
          <p:cNvSpPr/>
          <p:nvPr/>
        </p:nvSpPr>
        <p:spPr>
          <a:xfrm>
            <a:off x="1336302" y="7835159"/>
            <a:ext cx="17767" cy="0"/>
          </a:xfrm>
          <a:custGeom>
            <a:avLst/>
            <a:gdLst/>
            <a:ahLst/>
            <a:cxnLst/>
            <a:rect l="l" t="t" r="r" b="b"/>
            <a:pathLst>
              <a:path w="17767">
                <a:moveTo>
                  <a:pt x="0" y="0"/>
                </a:moveTo>
                <a:lnTo>
                  <a:pt x="17767" y="0"/>
                </a:lnTo>
                <a:lnTo>
                  <a:pt x="887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2" name="object 1592"/>
          <p:cNvSpPr/>
          <p:nvPr/>
        </p:nvSpPr>
        <p:spPr>
          <a:xfrm>
            <a:off x="1354071" y="7835159"/>
            <a:ext cx="17678" cy="0"/>
          </a:xfrm>
          <a:custGeom>
            <a:avLst/>
            <a:gdLst/>
            <a:ahLst/>
            <a:cxnLst/>
            <a:rect l="l" t="t" r="r" b="b"/>
            <a:pathLst>
              <a:path w="17678">
                <a:moveTo>
                  <a:pt x="8801" y="0"/>
                </a:moveTo>
                <a:lnTo>
                  <a:pt x="17678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3" name="object 1593"/>
          <p:cNvSpPr/>
          <p:nvPr/>
        </p:nvSpPr>
        <p:spPr>
          <a:xfrm>
            <a:off x="1362872" y="7835159"/>
            <a:ext cx="26568" cy="0"/>
          </a:xfrm>
          <a:custGeom>
            <a:avLst/>
            <a:gdLst/>
            <a:ahLst/>
            <a:cxnLst/>
            <a:rect l="l" t="t" r="r" b="b"/>
            <a:pathLst>
              <a:path w="26568">
                <a:moveTo>
                  <a:pt x="0" y="0"/>
                </a:moveTo>
                <a:lnTo>
                  <a:pt x="26568" y="0"/>
                </a:lnTo>
                <a:lnTo>
                  <a:pt x="1776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4" name="object 1594"/>
          <p:cNvSpPr/>
          <p:nvPr/>
        </p:nvSpPr>
        <p:spPr>
          <a:xfrm>
            <a:off x="1366733" y="7807664"/>
            <a:ext cx="0" cy="27495"/>
          </a:xfrm>
          <a:custGeom>
            <a:avLst/>
            <a:gdLst/>
            <a:ahLst/>
            <a:cxnLst/>
            <a:rect l="l" t="t" r="r" b="b"/>
            <a:pathLst>
              <a:path h="27495">
                <a:moveTo>
                  <a:pt x="0" y="27495"/>
                </a:move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5" name="object 1595"/>
          <p:cNvSpPr/>
          <p:nvPr/>
        </p:nvSpPr>
        <p:spPr>
          <a:xfrm>
            <a:off x="1389438" y="7835159"/>
            <a:ext cx="26568" cy="0"/>
          </a:xfrm>
          <a:custGeom>
            <a:avLst/>
            <a:gdLst/>
            <a:ahLst/>
            <a:cxnLst/>
            <a:rect l="l" t="t" r="r" b="b"/>
            <a:pathLst>
              <a:path w="26568">
                <a:moveTo>
                  <a:pt x="17767" y="0"/>
                </a:moveTo>
                <a:lnTo>
                  <a:pt x="26568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6" name="object 1596"/>
          <p:cNvSpPr/>
          <p:nvPr/>
        </p:nvSpPr>
        <p:spPr>
          <a:xfrm>
            <a:off x="1416016" y="7835159"/>
            <a:ext cx="35445" cy="0"/>
          </a:xfrm>
          <a:custGeom>
            <a:avLst/>
            <a:gdLst/>
            <a:ahLst/>
            <a:cxnLst/>
            <a:rect l="l" t="t" r="r" b="b"/>
            <a:pathLst>
              <a:path w="35445">
                <a:moveTo>
                  <a:pt x="8877" y="0"/>
                </a:moveTo>
                <a:lnTo>
                  <a:pt x="0" y="0"/>
                </a:lnTo>
                <a:lnTo>
                  <a:pt x="35445" y="0"/>
                </a:lnTo>
                <a:lnTo>
                  <a:pt x="26568" y="0"/>
                </a:lnTo>
                <a:lnTo>
                  <a:pt x="35445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7" name="object 1597"/>
          <p:cNvSpPr/>
          <p:nvPr/>
        </p:nvSpPr>
        <p:spPr>
          <a:xfrm>
            <a:off x="1433776" y="7835159"/>
            <a:ext cx="8801" cy="0"/>
          </a:xfrm>
          <a:custGeom>
            <a:avLst/>
            <a:gdLst/>
            <a:ahLst/>
            <a:cxnLst/>
            <a:rect l="l" t="t" r="r" b="b"/>
            <a:pathLst>
              <a:path w="8801">
                <a:moveTo>
                  <a:pt x="0" y="0"/>
                </a:moveTo>
                <a:lnTo>
                  <a:pt x="8801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8" name="object 1598"/>
          <p:cNvSpPr/>
          <p:nvPr/>
        </p:nvSpPr>
        <p:spPr>
          <a:xfrm>
            <a:off x="1451463" y="7835159"/>
            <a:ext cx="70827" cy="0"/>
          </a:xfrm>
          <a:custGeom>
            <a:avLst/>
            <a:gdLst/>
            <a:ahLst/>
            <a:cxnLst/>
            <a:rect l="l" t="t" r="r" b="b"/>
            <a:pathLst>
              <a:path w="70827">
                <a:moveTo>
                  <a:pt x="0" y="0"/>
                </a:moveTo>
                <a:lnTo>
                  <a:pt x="70827" y="0"/>
                </a:lnTo>
                <a:lnTo>
                  <a:pt x="62026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9" name="object 1599"/>
          <p:cNvSpPr/>
          <p:nvPr/>
        </p:nvSpPr>
        <p:spPr>
          <a:xfrm>
            <a:off x="1469153" y="7835159"/>
            <a:ext cx="8877" cy="0"/>
          </a:xfrm>
          <a:custGeom>
            <a:avLst/>
            <a:gdLst/>
            <a:ahLst/>
            <a:cxnLst/>
            <a:rect l="l" t="t" r="r" b="b"/>
            <a:pathLst>
              <a:path w="8877">
                <a:moveTo>
                  <a:pt x="0" y="0"/>
                </a:moveTo>
                <a:lnTo>
                  <a:pt x="8877" y="0"/>
                </a:lnTo>
                <a:lnTo>
                  <a:pt x="2705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0" name="object 1600"/>
          <p:cNvSpPr/>
          <p:nvPr/>
        </p:nvSpPr>
        <p:spPr>
          <a:xfrm>
            <a:off x="1478036" y="7835159"/>
            <a:ext cx="26568" cy="0"/>
          </a:xfrm>
          <a:custGeom>
            <a:avLst/>
            <a:gdLst/>
            <a:ahLst/>
            <a:cxnLst/>
            <a:rect l="l" t="t" r="r" b="b"/>
            <a:pathLst>
              <a:path w="26568">
                <a:moveTo>
                  <a:pt x="0" y="0"/>
                </a:moveTo>
                <a:lnTo>
                  <a:pt x="26568" y="0"/>
                </a:lnTo>
                <a:lnTo>
                  <a:pt x="17691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1" name="object 1601"/>
          <p:cNvSpPr/>
          <p:nvPr/>
        </p:nvSpPr>
        <p:spPr>
          <a:xfrm>
            <a:off x="1482900" y="7807664"/>
            <a:ext cx="0" cy="27495"/>
          </a:xfrm>
          <a:custGeom>
            <a:avLst/>
            <a:gdLst/>
            <a:ahLst/>
            <a:cxnLst/>
            <a:rect l="l" t="t" r="r" b="b"/>
            <a:pathLst>
              <a:path h="27495">
                <a:moveTo>
                  <a:pt x="0" y="27495"/>
                </a:move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2" name="object 1602"/>
          <p:cNvSpPr/>
          <p:nvPr/>
        </p:nvSpPr>
        <p:spPr>
          <a:xfrm>
            <a:off x="1504605" y="7835159"/>
            <a:ext cx="17691" cy="0"/>
          </a:xfrm>
          <a:custGeom>
            <a:avLst/>
            <a:gdLst/>
            <a:ahLst/>
            <a:cxnLst/>
            <a:rect l="l" t="t" r="r" b="b"/>
            <a:pathLst>
              <a:path w="17691">
                <a:moveTo>
                  <a:pt x="0" y="0"/>
                </a:moveTo>
                <a:lnTo>
                  <a:pt x="17691" y="0"/>
                </a:lnTo>
                <a:lnTo>
                  <a:pt x="0" y="0"/>
                </a:lnTo>
                <a:lnTo>
                  <a:pt x="2082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3" name="object 1603"/>
          <p:cNvSpPr/>
          <p:nvPr/>
        </p:nvSpPr>
        <p:spPr>
          <a:xfrm>
            <a:off x="1496108" y="7807664"/>
            <a:ext cx="717169" cy="27495"/>
          </a:xfrm>
          <a:custGeom>
            <a:avLst/>
            <a:gdLst/>
            <a:ahLst/>
            <a:cxnLst/>
            <a:rect l="l" t="t" r="r" b="b"/>
            <a:pathLst>
              <a:path w="717169" h="27495">
                <a:moveTo>
                  <a:pt x="0" y="0"/>
                </a:moveTo>
                <a:lnTo>
                  <a:pt x="717092" y="0"/>
                </a:lnTo>
                <a:lnTo>
                  <a:pt x="717169" y="152"/>
                </a:lnTo>
                <a:lnTo>
                  <a:pt x="717092" y="27495"/>
                </a:lnTo>
                <a:lnTo>
                  <a:pt x="17373" y="27495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4" name="object 1604"/>
          <p:cNvSpPr/>
          <p:nvPr/>
        </p:nvSpPr>
        <p:spPr>
          <a:xfrm>
            <a:off x="1504609" y="7835159"/>
            <a:ext cx="1384" cy="0"/>
          </a:xfrm>
          <a:custGeom>
            <a:avLst/>
            <a:gdLst/>
            <a:ahLst/>
            <a:cxnLst/>
            <a:rect l="l" t="t" r="r" b="b"/>
            <a:pathLst>
              <a:path w="1384">
                <a:moveTo>
                  <a:pt x="1384" y="0"/>
                </a:move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5" name="object 1605"/>
          <p:cNvSpPr/>
          <p:nvPr/>
        </p:nvSpPr>
        <p:spPr>
          <a:xfrm>
            <a:off x="1522293" y="7835159"/>
            <a:ext cx="8877" cy="0"/>
          </a:xfrm>
          <a:custGeom>
            <a:avLst/>
            <a:gdLst/>
            <a:ahLst/>
            <a:cxnLst/>
            <a:rect l="l" t="t" r="r" b="b"/>
            <a:pathLst>
              <a:path w="8877">
                <a:moveTo>
                  <a:pt x="0" y="0"/>
                </a:moveTo>
                <a:lnTo>
                  <a:pt x="8877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6" name="object 1606"/>
          <p:cNvSpPr/>
          <p:nvPr/>
        </p:nvSpPr>
        <p:spPr>
          <a:xfrm>
            <a:off x="1522293" y="7835159"/>
            <a:ext cx="70904" cy="0"/>
          </a:xfrm>
          <a:custGeom>
            <a:avLst/>
            <a:gdLst/>
            <a:ahLst/>
            <a:cxnLst/>
            <a:rect l="l" t="t" r="r" b="b"/>
            <a:pathLst>
              <a:path w="70904">
                <a:moveTo>
                  <a:pt x="0" y="0"/>
                </a:moveTo>
                <a:lnTo>
                  <a:pt x="70904" y="0"/>
                </a:lnTo>
                <a:lnTo>
                  <a:pt x="62026" y="0"/>
                </a:lnTo>
                <a:lnTo>
                  <a:pt x="70904" y="0"/>
                </a:lnTo>
                <a:lnTo>
                  <a:pt x="62026" y="0"/>
                </a:lnTo>
                <a:lnTo>
                  <a:pt x="8877" y="0"/>
                </a:lnTo>
                <a:lnTo>
                  <a:pt x="1776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7" name="object 1607"/>
          <p:cNvSpPr/>
          <p:nvPr/>
        </p:nvSpPr>
        <p:spPr>
          <a:xfrm>
            <a:off x="1584308" y="7835159"/>
            <a:ext cx="17691" cy="0"/>
          </a:xfrm>
          <a:custGeom>
            <a:avLst/>
            <a:gdLst/>
            <a:ahLst/>
            <a:cxnLst/>
            <a:rect l="l" t="t" r="r" b="b"/>
            <a:pathLst>
              <a:path w="17691">
                <a:moveTo>
                  <a:pt x="8890" y="0"/>
                </a:moveTo>
                <a:lnTo>
                  <a:pt x="17691" y="0"/>
                </a:lnTo>
                <a:lnTo>
                  <a:pt x="8890" y="0"/>
                </a:lnTo>
                <a:lnTo>
                  <a:pt x="17691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8" name="object 1608"/>
          <p:cNvSpPr/>
          <p:nvPr/>
        </p:nvSpPr>
        <p:spPr>
          <a:xfrm>
            <a:off x="1602008" y="7835159"/>
            <a:ext cx="26568" cy="0"/>
          </a:xfrm>
          <a:custGeom>
            <a:avLst/>
            <a:gdLst/>
            <a:ahLst/>
            <a:cxnLst/>
            <a:rect l="l" t="t" r="r" b="b"/>
            <a:pathLst>
              <a:path w="26568">
                <a:moveTo>
                  <a:pt x="8877" y="0"/>
                </a:moveTo>
                <a:lnTo>
                  <a:pt x="0" y="0"/>
                </a:lnTo>
                <a:lnTo>
                  <a:pt x="26568" y="0"/>
                </a:lnTo>
                <a:lnTo>
                  <a:pt x="0" y="0"/>
                </a:lnTo>
                <a:lnTo>
                  <a:pt x="887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9" name="object 1609"/>
          <p:cNvSpPr/>
          <p:nvPr/>
        </p:nvSpPr>
        <p:spPr>
          <a:xfrm>
            <a:off x="1619768" y="7835159"/>
            <a:ext cx="8801" cy="0"/>
          </a:xfrm>
          <a:custGeom>
            <a:avLst/>
            <a:gdLst/>
            <a:ahLst/>
            <a:cxnLst/>
            <a:rect l="l" t="t" r="r" b="b"/>
            <a:pathLst>
              <a:path w="8801">
                <a:moveTo>
                  <a:pt x="0" y="0"/>
                </a:moveTo>
                <a:lnTo>
                  <a:pt x="8801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0" name="object 1610"/>
          <p:cNvSpPr/>
          <p:nvPr/>
        </p:nvSpPr>
        <p:spPr>
          <a:xfrm>
            <a:off x="1628574" y="7835159"/>
            <a:ext cx="44335" cy="0"/>
          </a:xfrm>
          <a:custGeom>
            <a:avLst/>
            <a:gdLst/>
            <a:ahLst/>
            <a:cxnLst/>
            <a:rect l="l" t="t" r="r" b="b"/>
            <a:pathLst>
              <a:path w="44335">
                <a:moveTo>
                  <a:pt x="0" y="0"/>
                </a:moveTo>
                <a:lnTo>
                  <a:pt x="44335" y="0"/>
                </a:lnTo>
                <a:lnTo>
                  <a:pt x="35458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1" name="object 1611"/>
          <p:cNvSpPr/>
          <p:nvPr/>
        </p:nvSpPr>
        <p:spPr>
          <a:xfrm>
            <a:off x="1628574" y="7835159"/>
            <a:ext cx="79705" cy="0"/>
          </a:xfrm>
          <a:custGeom>
            <a:avLst/>
            <a:gdLst/>
            <a:ahLst/>
            <a:cxnLst/>
            <a:rect l="l" t="t" r="r" b="b"/>
            <a:pathLst>
              <a:path w="79705">
                <a:moveTo>
                  <a:pt x="0" y="0"/>
                </a:moveTo>
                <a:lnTo>
                  <a:pt x="0" y="0"/>
                </a:lnTo>
                <a:lnTo>
                  <a:pt x="17767" y="0"/>
                </a:lnTo>
                <a:lnTo>
                  <a:pt x="8877" y="0"/>
                </a:lnTo>
                <a:lnTo>
                  <a:pt x="53136" y="0"/>
                </a:lnTo>
                <a:lnTo>
                  <a:pt x="44335" y="0"/>
                </a:lnTo>
                <a:lnTo>
                  <a:pt x="53136" y="0"/>
                </a:lnTo>
                <a:lnTo>
                  <a:pt x="44335" y="0"/>
                </a:lnTo>
                <a:lnTo>
                  <a:pt x="62026" y="0"/>
                </a:lnTo>
                <a:lnTo>
                  <a:pt x="53136" y="0"/>
                </a:lnTo>
                <a:lnTo>
                  <a:pt x="62026" y="0"/>
                </a:lnTo>
                <a:lnTo>
                  <a:pt x="53136" y="0"/>
                </a:lnTo>
                <a:lnTo>
                  <a:pt x="79705" y="0"/>
                </a:lnTo>
                <a:lnTo>
                  <a:pt x="62026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2" name="object 1612"/>
          <p:cNvSpPr/>
          <p:nvPr/>
        </p:nvSpPr>
        <p:spPr>
          <a:xfrm>
            <a:off x="1690592" y="7835159"/>
            <a:ext cx="70827" cy="0"/>
          </a:xfrm>
          <a:custGeom>
            <a:avLst/>
            <a:gdLst/>
            <a:ahLst/>
            <a:cxnLst/>
            <a:rect l="l" t="t" r="r" b="b"/>
            <a:pathLst>
              <a:path w="70827">
                <a:moveTo>
                  <a:pt x="17691" y="0"/>
                </a:moveTo>
                <a:lnTo>
                  <a:pt x="26581" y="0"/>
                </a:lnTo>
                <a:lnTo>
                  <a:pt x="0" y="0"/>
                </a:lnTo>
                <a:lnTo>
                  <a:pt x="26581" y="0"/>
                </a:lnTo>
                <a:lnTo>
                  <a:pt x="17691" y="0"/>
                </a:lnTo>
                <a:lnTo>
                  <a:pt x="44259" y="0"/>
                </a:lnTo>
                <a:lnTo>
                  <a:pt x="26581" y="0"/>
                </a:lnTo>
                <a:lnTo>
                  <a:pt x="70827" y="0"/>
                </a:lnTo>
                <a:lnTo>
                  <a:pt x="62026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3" name="object 1613"/>
          <p:cNvSpPr/>
          <p:nvPr/>
        </p:nvSpPr>
        <p:spPr>
          <a:xfrm>
            <a:off x="1726054" y="7835159"/>
            <a:ext cx="35369" cy="0"/>
          </a:xfrm>
          <a:custGeom>
            <a:avLst/>
            <a:gdLst/>
            <a:ahLst/>
            <a:cxnLst/>
            <a:rect l="l" t="t" r="r" b="b"/>
            <a:pathLst>
              <a:path w="35369">
                <a:moveTo>
                  <a:pt x="8801" y="0"/>
                </a:moveTo>
                <a:lnTo>
                  <a:pt x="17678" y="0"/>
                </a:lnTo>
                <a:lnTo>
                  <a:pt x="0" y="0"/>
                </a:lnTo>
                <a:lnTo>
                  <a:pt x="35369" y="0"/>
                </a:lnTo>
                <a:lnTo>
                  <a:pt x="13665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4" name="object 1614"/>
          <p:cNvSpPr/>
          <p:nvPr/>
        </p:nvSpPr>
        <p:spPr>
          <a:xfrm>
            <a:off x="1743737" y="7835159"/>
            <a:ext cx="8877" cy="0"/>
          </a:xfrm>
          <a:custGeom>
            <a:avLst/>
            <a:gdLst/>
            <a:ahLst/>
            <a:cxnLst/>
            <a:rect l="l" t="t" r="r" b="b"/>
            <a:pathLst>
              <a:path w="8877">
                <a:moveTo>
                  <a:pt x="0" y="0"/>
                </a:moveTo>
                <a:lnTo>
                  <a:pt x="8877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5" name="object 1615"/>
          <p:cNvSpPr/>
          <p:nvPr/>
        </p:nvSpPr>
        <p:spPr>
          <a:xfrm>
            <a:off x="1734858" y="7835159"/>
            <a:ext cx="8026" cy="0"/>
          </a:xfrm>
          <a:custGeom>
            <a:avLst/>
            <a:gdLst/>
            <a:ahLst/>
            <a:cxnLst/>
            <a:rect l="l" t="t" r="r" b="b"/>
            <a:pathLst>
              <a:path w="8026">
                <a:moveTo>
                  <a:pt x="5867" y="0"/>
                </a:moveTo>
                <a:lnTo>
                  <a:pt x="0" y="0"/>
                </a:lnTo>
                <a:lnTo>
                  <a:pt x="8026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6" name="object 1616"/>
          <p:cNvSpPr/>
          <p:nvPr/>
        </p:nvSpPr>
        <p:spPr>
          <a:xfrm>
            <a:off x="1752616" y="7835159"/>
            <a:ext cx="8813" cy="0"/>
          </a:xfrm>
          <a:custGeom>
            <a:avLst/>
            <a:gdLst/>
            <a:ahLst/>
            <a:cxnLst/>
            <a:rect l="l" t="t" r="r" b="b"/>
            <a:pathLst>
              <a:path w="8813">
                <a:moveTo>
                  <a:pt x="7416" y="0"/>
                </a:moveTo>
                <a:lnTo>
                  <a:pt x="0" y="0"/>
                </a:lnTo>
                <a:lnTo>
                  <a:pt x="8813" y="0"/>
                </a:lnTo>
                <a:lnTo>
                  <a:pt x="7416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7" name="object 1617"/>
          <p:cNvSpPr/>
          <p:nvPr/>
        </p:nvSpPr>
        <p:spPr>
          <a:xfrm>
            <a:off x="1761425" y="7835159"/>
            <a:ext cx="17767" cy="0"/>
          </a:xfrm>
          <a:custGeom>
            <a:avLst/>
            <a:gdLst/>
            <a:ahLst/>
            <a:cxnLst/>
            <a:rect l="l" t="t" r="r" b="b"/>
            <a:pathLst>
              <a:path w="17767">
                <a:moveTo>
                  <a:pt x="0" y="0"/>
                </a:moveTo>
                <a:lnTo>
                  <a:pt x="17767" y="0"/>
                </a:lnTo>
                <a:lnTo>
                  <a:pt x="0" y="0"/>
                </a:lnTo>
                <a:lnTo>
                  <a:pt x="8877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8" name="object 1618"/>
          <p:cNvSpPr/>
          <p:nvPr/>
        </p:nvSpPr>
        <p:spPr>
          <a:xfrm>
            <a:off x="1770306" y="7835159"/>
            <a:ext cx="17691" cy="0"/>
          </a:xfrm>
          <a:custGeom>
            <a:avLst/>
            <a:gdLst/>
            <a:ahLst/>
            <a:cxnLst/>
            <a:rect l="l" t="t" r="r" b="b"/>
            <a:pathLst>
              <a:path w="17691">
                <a:moveTo>
                  <a:pt x="0" y="0"/>
                </a:moveTo>
                <a:lnTo>
                  <a:pt x="17691" y="0"/>
                </a:lnTo>
                <a:lnTo>
                  <a:pt x="887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9" name="object 1619"/>
          <p:cNvSpPr/>
          <p:nvPr/>
        </p:nvSpPr>
        <p:spPr>
          <a:xfrm>
            <a:off x="1770306" y="7835159"/>
            <a:ext cx="7797" cy="0"/>
          </a:xfrm>
          <a:custGeom>
            <a:avLst/>
            <a:gdLst/>
            <a:ahLst/>
            <a:cxnLst/>
            <a:rect l="l" t="t" r="r" b="b"/>
            <a:pathLst>
              <a:path w="7797">
                <a:moveTo>
                  <a:pt x="0" y="0"/>
                </a:moveTo>
                <a:lnTo>
                  <a:pt x="779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0" name="object 1620"/>
          <p:cNvSpPr/>
          <p:nvPr/>
        </p:nvSpPr>
        <p:spPr>
          <a:xfrm>
            <a:off x="1770311" y="7835159"/>
            <a:ext cx="44259" cy="0"/>
          </a:xfrm>
          <a:custGeom>
            <a:avLst/>
            <a:gdLst/>
            <a:ahLst/>
            <a:cxnLst/>
            <a:rect l="l" t="t" r="r" b="b"/>
            <a:pathLst>
              <a:path w="44259">
                <a:moveTo>
                  <a:pt x="8877" y="0"/>
                </a:moveTo>
                <a:lnTo>
                  <a:pt x="44259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1" name="object 1621"/>
          <p:cNvSpPr/>
          <p:nvPr/>
        </p:nvSpPr>
        <p:spPr>
          <a:xfrm>
            <a:off x="1787998" y="7835159"/>
            <a:ext cx="17754" cy="0"/>
          </a:xfrm>
          <a:custGeom>
            <a:avLst/>
            <a:gdLst/>
            <a:ahLst/>
            <a:cxnLst/>
            <a:rect l="l" t="t" r="r" b="b"/>
            <a:pathLst>
              <a:path w="17754">
                <a:moveTo>
                  <a:pt x="8801" y="0"/>
                </a:moveTo>
                <a:lnTo>
                  <a:pt x="0" y="0"/>
                </a:lnTo>
                <a:lnTo>
                  <a:pt x="17754" y="0"/>
                </a:lnTo>
                <a:lnTo>
                  <a:pt x="8801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2" name="object 1622"/>
          <p:cNvSpPr/>
          <p:nvPr/>
        </p:nvSpPr>
        <p:spPr>
          <a:xfrm>
            <a:off x="1805758" y="7835159"/>
            <a:ext cx="8801" cy="0"/>
          </a:xfrm>
          <a:custGeom>
            <a:avLst/>
            <a:gdLst/>
            <a:ahLst/>
            <a:cxnLst/>
            <a:rect l="l" t="t" r="r" b="b"/>
            <a:pathLst>
              <a:path w="8801">
                <a:moveTo>
                  <a:pt x="0" y="0"/>
                </a:moveTo>
                <a:lnTo>
                  <a:pt x="8801" y="0"/>
                </a:lnTo>
                <a:lnTo>
                  <a:pt x="0" y="0"/>
                </a:lnTo>
                <a:lnTo>
                  <a:pt x="8801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3" name="object 1623"/>
          <p:cNvSpPr/>
          <p:nvPr/>
        </p:nvSpPr>
        <p:spPr>
          <a:xfrm>
            <a:off x="1805758" y="7835159"/>
            <a:ext cx="8801" cy="0"/>
          </a:xfrm>
          <a:custGeom>
            <a:avLst/>
            <a:gdLst/>
            <a:ahLst/>
            <a:cxnLst/>
            <a:rect l="l" t="t" r="r" b="b"/>
            <a:pathLst>
              <a:path w="8801">
                <a:moveTo>
                  <a:pt x="0" y="0"/>
                </a:moveTo>
                <a:lnTo>
                  <a:pt x="8801" y="0"/>
                </a:lnTo>
                <a:lnTo>
                  <a:pt x="0" y="0"/>
                </a:lnTo>
                <a:lnTo>
                  <a:pt x="8801" y="0"/>
                </a:lnTo>
                <a:lnTo>
                  <a:pt x="1079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4" name="object 1624"/>
          <p:cNvSpPr/>
          <p:nvPr/>
        </p:nvSpPr>
        <p:spPr>
          <a:xfrm>
            <a:off x="1814567" y="7835159"/>
            <a:ext cx="8877" cy="0"/>
          </a:xfrm>
          <a:custGeom>
            <a:avLst/>
            <a:gdLst/>
            <a:ahLst/>
            <a:cxnLst/>
            <a:rect l="l" t="t" r="r" b="b"/>
            <a:pathLst>
              <a:path w="8877">
                <a:moveTo>
                  <a:pt x="0" y="0"/>
                </a:moveTo>
                <a:lnTo>
                  <a:pt x="8877" y="0"/>
                </a:lnTo>
                <a:lnTo>
                  <a:pt x="0" y="0"/>
                </a:lnTo>
                <a:lnTo>
                  <a:pt x="8877" y="0"/>
                </a:lnTo>
                <a:lnTo>
                  <a:pt x="0" y="0"/>
                </a:lnTo>
                <a:lnTo>
                  <a:pt x="2235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5" name="object 1625"/>
          <p:cNvSpPr/>
          <p:nvPr/>
        </p:nvSpPr>
        <p:spPr>
          <a:xfrm>
            <a:off x="1814567" y="7835159"/>
            <a:ext cx="35458" cy="0"/>
          </a:xfrm>
          <a:custGeom>
            <a:avLst/>
            <a:gdLst/>
            <a:ahLst/>
            <a:cxnLst/>
            <a:rect l="l" t="t" r="r" b="b"/>
            <a:pathLst>
              <a:path w="35458">
                <a:moveTo>
                  <a:pt x="0" y="0"/>
                </a:moveTo>
                <a:lnTo>
                  <a:pt x="35458" y="0"/>
                </a:lnTo>
                <a:lnTo>
                  <a:pt x="26568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6" name="object 1626"/>
          <p:cNvSpPr/>
          <p:nvPr/>
        </p:nvSpPr>
        <p:spPr>
          <a:xfrm>
            <a:off x="1815727" y="7835159"/>
            <a:ext cx="16598" cy="0"/>
          </a:xfrm>
          <a:custGeom>
            <a:avLst/>
            <a:gdLst/>
            <a:ahLst/>
            <a:cxnLst/>
            <a:rect l="l" t="t" r="r" b="b"/>
            <a:pathLst>
              <a:path w="16598">
                <a:moveTo>
                  <a:pt x="7721" y="0"/>
                </a:moveTo>
                <a:lnTo>
                  <a:pt x="16598" y="0"/>
                </a:lnTo>
                <a:lnTo>
                  <a:pt x="7721" y="0"/>
                </a:lnTo>
                <a:lnTo>
                  <a:pt x="16598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7" name="object 1627"/>
          <p:cNvSpPr/>
          <p:nvPr/>
        </p:nvSpPr>
        <p:spPr>
          <a:xfrm>
            <a:off x="1832330" y="7835159"/>
            <a:ext cx="26568" cy="0"/>
          </a:xfrm>
          <a:custGeom>
            <a:avLst/>
            <a:gdLst/>
            <a:ahLst/>
            <a:cxnLst/>
            <a:rect l="l" t="t" r="r" b="b"/>
            <a:pathLst>
              <a:path w="26568">
                <a:moveTo>
                  <a:pt x="0" y="0"/>
                </a:moveTo>
                <a:lnTo>
                  <a:pt x="26568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8" name="object 1628"/>
          <p:cNvSpPr/>
          <p:nvPr/>
        </p:nvSpPr>
        <p:spPr>
          <a:xfrm>
            <a:off x="1850019" y="7835159"/>
            <a:ext cx="35458" cy="0"/>
          </a:xfrm>
          <a:custGeom>
            <a:avLst/>
            <a:gdLst/>
            <a:ahLst/>
            <a:cxnLst/>
            <a:rect l="l" t="t" r="r" b="b"/>
            <a:pathLst>
              <a:path w="35458">
                <a:moveTo>
                  <a:pt x="0" y="0"/>
                </a:moveTo>
                <a:lnTo>
                  <a:pt x="35458" y="0"/>
                </a:lnTo>
                <a:lnTo>
                  <a:pt x="1776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9" name="object 1629"/>
          <p:cNvSpPr/>
          <p:nvPr/>
        </p:nvSpPr>
        <p:spPr>
          <a:xfrm>
            <a:off x="1850019" y="7835159"/>
            <a:ext cx="44335" cy="0"/>
          </a:xfrm>
          <a:custGeom>
            <a:avLst/>
            <a:gdLst/>
            <a:ahLst/>
            <a:cxnLst/>
            <a:rect l="l" t="t" r="r" b="b"/>
            <a:pathLst>
              <a:path w="44335">
                <a:moveTo>
                  <a:pt x="0" y="0"/>
                </a:moveTo>
                <a:lnTo>
                  <a:pt x="44335" y="0"/>
                </a:lnTo>
                <a:lnTo>
                  <a:pt x="8877" y="0"/>
                </a:lnTo>
                <a:lnTo>
                  <a:pt x="1776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0" name="object 1630"/>
          <p:cNvSpPr/>
          <p:nvPr/>
        </p:nvSpPr>
        <p:spPr>
          <a:xfrm>
            <a:off x="1876587" y="7835159"/>
            <a:ext cx="17767" cy="0"/>
          </a:xfrm>
          <a:custGeom>
            <a:avLst/>
            <a:gdLst/>
            <a:ahLst/>
            <a:cxnLst/>
            <a:rect l="l" t="t" r="r" b="b"/>
            <a:pathLst>
              <a:path w="17767">
                <a:moveTo>
                  <a:pt x="0" y="0"/>
                </a:moveTo>
                <a:lnTo>
                  <a:pt x="8877" y="0"/>
                </a:lnTo>
                <a:lnTo>
                  <a:pt x="17767" y="0"/>
                </a:lnTo>
                <a:lnTo>
                  <a:pt x="8877" y="0"/>
                </a:lnTo>
                <a:lnTo>
                  <a:pt x="1776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1" name="object 1631"/>
          <p:cNvSpPr/>
          <p:nvPr/>
        </p:nvSpPr>
        <p:spPr>
          <a:xfrm>
            <a:off x="1875745" y="7107647"/>
            <a:ext cx="5626" cy="665645"/>
          </a:xfrm>
          <a:custGeom>
            <a:avLst/>
            <a:gdLst/>
            <a:ahLst/>
            <a:cxnLst/>
            <a:rect l="l" t="t" r="r" b="b"/>
            <a:pathLst>
              <a:path w="5626" h="665645">
                <a:moveTo>
                  <a:pt x="457" y="665645"/>
                </a:moveTo>
                <a:lnTo>
                  <a:pt x="0" y="12052"/>
                </a:lnTo>
                <a:lnTo>
                  <a:pt x="838" y="6718"/>
                </a:lnTo>
                <a:lnTo>
                  <a:pt x="3238" y="1930"/>
                </a:lnTo>
                <a:lnTo>
                  <a:pt x="5397" y="76"/>
                </a:lnTo>
                <a:lnTo>
                  <a:pt x="5168" y="0"/>
                </a:lnTo>
                <a:lnTo>
                  <a:pt x="5016" y="381"/>
                </a:lnTo>
                <a:lnTo>
                  <a:pt x="5626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2" name="object 1632"/>
          <p:cNvSpPr/>
          <p:nvPr/>
        </p:nvSpPr>
        <p:spPr>
          <a:xfrm>
            <a:off x="2394088" y="7107646"/>
            <a:ext cx="5168" cy="700011"/>
          </a:xfrm>
          <a:custGeom>
            <a:avLst/>
            <a:gdLst/>
            <a:ahLst/>
            <a:cxnLst/>
            <a:rect l="l" t="t" r="r" b="b"/>
            <a:pathLst>
              <a:path w="5168" h="700011">
                <a:moveTo>
                  <a:pt x="0" y="0"/>
                </a:moveTo>
                <a:lnTo>
                  <a:pt x="1930" y="1930"/>
                </a:lnTo>
                <a:lnTo>
                  <a:pt x="4406" y="6718"/>
                </a:lnTo>
                <a:lnTo>
                  <a:pt x="5168" y="12052"/>
                </a:lnTo>
                <a:lnTo>
                  <a:pt x="4711" y="700011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3" name="object 1633"/>
          <p:cNvSpPr/>
          <p:nvPr/>
        </p:nvSpPr>
        <p:spPr>
          <a:xfrm>
            <a:off x="1885469" y="7835159"/>
            <a:ext cx="26568" cy="0"/>
          </a:xfrm>
          <a:custGeom>
            <a:avLst/>
            <a:gdLst/>
            <a:ahLst/>
            <a:cxnLst/>
            <a:rect l="l" t="t" r="r" b="b"/>
            <a:pathLst>
              <a:path w="26568">
                <a:moveTo>
                  <a:pt x="0" y="0"/>
                </a:moveTo>
                <a:lnTo>
                  <a:pt x="0" y="0"/>
                </a:lnTo>
                <a:lnTo>
                  <a:pt x="17691" y="0"/>
                </a:lnTo>
                <a:lnTo>
                  <a:pt x="8877" y="0"/>
                </a:lnTo>
                <a:lnTo>
                  <a:pt x="17691" y="0"/>
                </a:lnTo>
                <a:lnTo>
                  <a:pt x="8877" y="0"/>
                </a:lnTo>
                <a:lnTo>
                  <a:pt x="26568" y="0"/>
                </a:lnTo>
                <a:lnTo>
                  <a:pt x="17691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4" name="object 1634"/>
          <p:cNvSpPr/>
          <p:nvPr/>
        </p:nvSpPr>
        <p:spPr>
          <a:xfrm>
            <a:off x="1881146" y="7102466"/>
            <a:ext cx="512940" cy="5257"/>
          </a:xfrm>
          <a:custGeom>
            <a:avLst/>
            <a:gdLst/>
            <a:ahLst/>
            <a:cxnLst/>
            <a:rect l="l" t="t" r="r" b="b"/>
            <a:pathLst>
              <a:path w="512940" h="5257">
                <a:moveTo>
                  <a:pt x="0" y="5257"/>
                </a:moveTo>
                <a:lnTo>
                  <a:pt x="1701" y="3327"/>
                </a:lnTo>
                <a:lnTo>
                  <a:pt x="6489" y="850"/>
                </a:lnTo>
                <a:lnTo>
                  <a:pt x="11747" y="0"/>
                </a:lnTo>
                <a:lnTo>
                  <a:pt x="500964" y="0"/>
                </a:lnTo>
                <a:lnTo>
                  <a:pt x="506298" y="850"/>
                </a:lnTo>
                <a:lnTo>
                  <a:pt x="511086" y="3327"/>
                </a:lnTo>
                <a:lnTo>
                  <a:pt x="512940" y="5181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5" name="object 1635"/>
          <p:cNvSpPr/>
          <p:nvPr/>
        </p:nvSpPr>
        <p:spPr>
          <a:xfrm>
            <a:off x="1903157" y="7835159"/>
            <a:ext cx="26568" cy="0"/>
          </a:xfrm>
          <a:custGeom>
            <a:avLst/>
            <a:gdLst/>
            <a:ahLst/>
            <a:cxnLst/>
            <a:rect l="l" t="t" r="r" b="b"/>
            <a:pathLst>
              <a:path w="26568">
                <a:moveTo>
                  <a:pt x="0" y="0"/>
                </a:moveTo>
                <a:lnTo>
                  <a:pt x="26568" y="0"/>
                </a:lnTo>
                <a:lnTo>
                  <a:pt x="8877" y="0"/>
                </a:lnTo>
                <a:lnTo>
                  <a:pt x="17767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6" name="object 1636"/>
          <p:cNvSpPr/>
          <p:nvPr/>
        </p:nvSpPr>
        <p:spPr>
          <a:xfrm>
            <a:off x="1912040" y="7835159"/>
            <a:ext cx="17691" cy="0"/>
          </a:xfrm>
          <a:custGeom>
            <a:avLst/>
            <a:gdLst/>
            <a:ahLst/>
            <a:cxnLst/>
            <a:rect l="l" t="t" r="r" b="b"/>
            <a:pathLst>
              <a:path w="17691">
                <a:moveTo>
                  <a:pt x="0" y="0"/>
                </a:moveTo>
                <a:lnTo>
                  <a:pt x="17691" y="0"/>
                </a:lnTo>
                <a:lnTo>
                  <a:pt x="8877" y="0"/>
                </a:lnTo>
                <a:lnTo>
                  <a:pt x="17691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7" name="object 1637"/>
          <p:cNvSpPr/>
          <p:nvPr/>
        </p:nvSpPr>
        <p:spPr>
          <a:xfrm>
            <a:off x="1929731" y="7835159"/>
            <a:ext cx="17767" cy="0"/>
          </a:xfrm>
          <a:custGeom>
            <a:avLst/>
            <a:gdLst/>
            <a:ahLst/>
            <a:cxnLst/>
            <a:rect l="l" t="t" r="r" b="b"/>
            <a:pathLst>
              <a:path w="17767">
                <a:moveTo>
                  <a:pt x="8877" y="0"/>
                </a:moveTo>
                <a:lnTo>
                  <a:pt x="17767" y="0"/>
                </a:lnTo>
                <a:lnTo>
                  <a:pt x="0" y="0"/>
                </a:lnTo>
                <a:lnTo>
                  <a:pt x="8877" y="0"/>
                </a:lnTo>
                <a:lnTo>
                  <a:pt x="0" y="0"/>
                </a:lnTo>
                <a:lnTo>
                  <a:pt x="8877" y="0"/>
                </a:lnTo>
                <a:lnTo>
                  <a:pt x="0" y="0"/>
                </a:lnTo>
                <a:lnTo>
                  <a:pt x="887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8" name="object 1638"/>
          <p:cNvSpPr/>
          <p:nvPr/>
        </p:nvSpPr>
        <p:spPr>
          <a:xfrm>
            <a:off x="1947494" y="7835159"/>
            <a:ext cx="17691" cy="0"/>
          </a:xfrm>
          <a:custGeom>
            <a:avLst/>
            <a:gdLst/>
            <a:ahLst/>
            <a:cxnLst/>
            <a:rect l="l" t="t" r="r" b="b"/>
            <a:pathLst>
              <a:path w="17691">
                <a:moveTo>
                  <a:pt x="0" y="0"/>
                </a:moveTo>
                <a:lnTo>
                  <a:pt x="17691" y="0"/>
                </a:lnTo>
                <a:lnTo>
                  <a:pt x="8801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9" name="object 1639"/>
          <p:cNvSpPr/>
          <p:nvPr/>
        </p:nvSpPr>
        <p:spPr>
          <a:xfrm>
            <a:off x="1938609" y="7835159"/>
            <a:ext cx="17691" cy="0"/>
          </a:xfrm>
          <a:custGeom>
            <a:avLst/>
            <a:gdLst/>
            <a:ahLst/>
            <a:cxnLst/>
            <a:rect l="l" t="t" r="r" b="b"/>
            <a:pathLst>
              <a:path w="17691">
                <a:moveTo>
                  <a:pt x="0" y="0"/>
                </a:moveTo>
                <a:lnTo>
                  <a:pt x="8890" y="0"/>
                </a:lnTo>
                <a:lnTo>
                  <a:pt x="0" y="0"/>
                </a:lnTo>
                <a:lnTo>
                  <a:pt x="17691" y="0"/>
                </a:lnTo>
                <a:lnTo>
                  <a:pt x="889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0" name="object 1640"/>
          <p:cNvSpPr/>
          <p:nvPr/>
        </p:nvSpPr>
        <p:spPr>
          <a:xfrm>
            <a:off x="1947494" y="7835159"/>
            <a:ext cx="8801" cy="0"/>
          </a:xfrm>
          <a:custGeom>
            <a:avLst/>
            <a:gdLst/>
            <a:ahLst/>
            <a:cxnLst/>
            <a:rect l="l" t="t" r="r" b="b"/>
            <a:pathLst>
              <a:path w="8801">
                <a:moveTo>
                  <a:pt x="0" y="0"/>
                </a:moveTo>
                <a:lnTo>
                  <a:pt x="8801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1" name="object 1641"/>
          <p:cNvSpPr/>
          <p:nvPr/>
        </p:nvSpPr>
        <p:spPr>
          <a:xfrm>
            <a:off x="1956304" y="7835159"/>
            <a:ext cx="26568" cy="0"/>
          </a:xfrm>
          <a:custGeom>
            <a:avLst/>
            <a:gdLst/>
            <a:ahLst/>
            <a:cxnLst/>
            <a:rect l="l" t="t" r="r" b="b"/>
            <a:pathLst>
              <a:path w="26568">
                <a:moveTo>
                  <a:pt x="8877" y="0"/>
                </a:moveTo>
                <a:lnTo>
                  <a:pt x="26568" y="0"/>
                </a:lnTo>
                <a:lnTo>
                  <a:pt x="0" y="0"/>
                </a:lnTo>
                <a:lnTo>
                  <a:pt x="17754" y="0"/>
                </a:lnTo>
                <a:lnTo>
                  <a:pt x="887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2" name="object 1642"/>
          <p:cNvSpPr/>
          <p:nvPr/>
        </p:nvSpPr>
        <p:spPr>
          <a:xfrm>
            <a:off x="1965181" y="7835159"/>
            <a:ext cx="123964" cy="0"/>
          </a:xfrm>
          <a:custGeom>
            <a:avLst/>
            <a:gdLst/>
            <a:ahLst/>
            <a:cxnLst/>
            <a:rect l="l" t="t" r="r" b="b"/>
            <a:pathLst>
              <a:path w="123964">
                <a:moveTo>
                  <a:pt x="0" y="0"/>
                </a:moveTo>
                <a:lnTo>
                  <a:pt x="123964" y="0"/>
                </a:lnTo>
                <a:lnTo>
                  <a:pt x="887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3" name="object 1643"/>
          <p:cNvSpPr/>
          <p:nvPr/>
        </p:nvSpPr>
        <p:spPr>
          <a:xfrm>
            <a:off x="1982873" y="7835159"/>
            <a:ext cx="62014" cy="0"/>
          </a:xfrm>
          <a:custGeom>
            <a:avLst/>
            <a:gdLst/>
            <a:ahLst/>
            <a:cxnLst/>
            <a:rect l="l" t="t" r="r" b="b"/>
            <a:pathLst>
              <a:path w="62014">
                <a:moveTo>
                  <a:pt x="8877" y="0"/>
                </a:moveTo>
                <a:lnTo>
                  <a:pt x="0" y="0"/>
                </a:lnTo>
                <a:lnTo>
                  <a:pt x="62014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4" name="object 1644"/>
          <p:cNvSpPr/>
          <p:nvPr/>
        </p:nvSpPr>
        <p:spPr>
          <a:xfrm>
            <a:off x="1991751" y="7835159"/>
            <a:ext cx="8877" cy="0"/>
          </a:xfrm>
          <a:custGeom>
            <a:avLst/>
            <a:gdLst/>
            <a:ahLst/>
            <a:cxnLst/>
            <a:rect l="l" t="t" r="r" b="b"/>
            <a:pathLst>
              <a:path w="8877">
                <a:moveTo>
                  <a:pt x="0" y="0"/>
                </a:moveTo>
                <a:lnTo>
                  <a:pt x="887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5" name="object 1645"/>
          <p:cNvSpPr/>
          <p:nvPr/>
        </p:nvSpPr>
        <p:spPr>
          <a:xfrm>
            <a:off x="2027203" y="7835159"/>
            <a:ext cx="230251" cy="0"/>
          </a:xfrm>
          <a:custGeom>
            <a:avLst/>
            <a:gdLst/>
            <a:ahLst/>
            <a:cxnLst/>
            <a:rect l="l" t="t" r="r" b="b"/>
            <a:pathLst>
              <a:path w="230250">
                <a:moveTo>
                  <a:pt x="0" y="0"/>
                </a:moveTo>
                <a:lnTo>
                  <a:pt x="8801" y="0"/>
                </a:lnTo>
                <a:lnTo>
                  <a:pt x="230251" y="0"/>
                </a:lnTo>
                <a:lnTo>
                  <a:pt x="185991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6" name="object 1646"/>
          <p:cNvSpPr/>
          <p:nvPr/>
        </p:nvSpPr>
        <p:spPr>
          <a:xfrm>
            <a:off x="2044890" y="7835159"/>
            <a:ext cx="8877" cy="0"/>
          </a:xfrm>
          <a:custGeom>
            <a:avLst/>
            <a:gdLst/>
            <a:ahLst/>
            <a:cxnLst/>
            <a:rect l="l" t="t" r="r" b="b"/>
            <a:pathLst>
              <a:path w="8877">
                <a:moveTo>
                  <a:pt x="0" y="0"/>
                </a:moveTo>
                <a:lnTo>
                  <a:pt x="887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7" name="object 1647"/>
          <p:cNvSpPr/>
          <p:nvPr/>
        </p:nvSpPr>
        <p:spPr>
          <a:xfrm>
            <a:off x="2062577" y="7835159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0" y="0"/>
                </a:moveTo>
                <a:lnTo>
                  <a:pt x="8890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8" name="object 1648"/>
          <p:cNvSpPr/>
          <p:nvPr/>
        </p:nvSpPr>
        <p:spPr>
          <a:xfrm>
            <a:off x="2071463" y="7835159"/>
            <a:ext cx="44259" cy="0"/>
          </a:xfrm>
          <a:custGeom>
            <a:avLst/>
            <a:gdLst/>
            <a:ahLst/>
            <a:cxnLst/>
            <a:rect l="l" t="t" r="r" b="b"/>
            <a:pathLst>
              <a:path w="44259">
                <a:moveTo>
                  <a:pt x="0" y="0"/>
                </a:moveTo>
                <a:lnTo>
                  <a:pt x="26568" y="0"/>
                </a:lnTo>
                <a:lnTo>
                  <a:pt x="44259" y="0"/>
                </a:lnTo>
                <a:lnTo>
                  <a:pt x="17691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9" name="object 1649"/>
          <p:cNvSpPr/>
          <p:nvPr/>
        </p:nvSpPr>
        <p:spPr>
          <a:xfrm>
            <a:off x="2089151" y="7835159"/>
            <a:ext cx="8877" cy="0"/>
          </a:xfrm>
          <a:custGeom>
            <a:avLst/>
            <a:gdLst/>
            <a:ahLst/>
            <a:cxnLst/>
            <a:rect l="l" t="t" r="r" b="b"/>
            <a:pathLst>
              <a:path w="8877">
                <a:moveTo>
                  <a:pt x="0" y="0"/>
                </a:moveTo>
                <a:lnTo>
                  <a:pt x="887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0" name="object 1650"/>
          <p:cNvSpPr/>
          <p:nvPr/>
        </p:nvSpPr>
        <p:spPr>
          <a:xfrm>
            <a:off x="2106761" y="7835159"/>
            <a:ext cx="35534" cy="0"/>
          </a:xfrm>
          <a:custGeom>
            <a:avLst/>
            <a:gdLst/>
            <a:ahLst/>
            <a:cxnLst/>
            <a:rect l="l" t="t" r="r" b="b"/>
            <a:pathLst>
              <a:path w="35534">
                <a:moveTo>
                  <a:pt x="0" y="0"/>
                </a:moveTo>
                <a:lnTo>
                  <a:pt x="35534" y="0"/>
                </a:lnTo>
                <a:lnTo>
                  <a:pt x="2672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1" name="object 1651"/>
          <p:cNvSpPr/>
          <p:nvPr/>
        </p:nvSpPr>
        <p:spPr>
          <a:xfrm>
            <a:off x="2115720" y="7835159"/>
            <a:ext cx="53136" cy="0"/>
          </a:xfrm>
          <a:custGeom>
            <a:avLst/>
            <a:gdLst/>
            <a:ahLst/>
            <a:cxnLst/>
            <a:rect l="l" t="t" r="r" b="b"/>
            <a:pathLst>
              <a:path w="53136">
                <a:moveTo>
                  <a:pt x="0" y="0"/>
                </a:moveTo>
                <a:lnTo>
                  <a:pt x="53136" y="0"/>
                </a:lnTo>
                <a:lnTo>
                  <a:pt x="44335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2" name="object 1652"/>
          <p:cNvSpPr/>
          <p:nvPr/>
        </p:nvSpPr>
        <p:spPr>
          <a:xfrm>
            <a:off x="2151171" y="7835159"/>
            <a:ext cx="35458" cy="0"/>
          </a:xfrm>
          <a:custGeom>
            <a:avLst/>
            <a:gdLst/>
            <a:ahLst/>
            <a:cxnLst/>
            <a:rect l="l" t="t" r="r" b="b"/>
            <a:pathLst>
              <a:path w="35458">
                <a:moveTo>
                  <a:pt x="0" y="0"/>
                </a:moveTo>
                <a:lnTo>
                  <a:pt x="35458" y="0"/>
                </a:lnTo>
                <a:lnTo>
                  <a:pt x="26568" y="0"/>
                </a:lnTo>
                <a:lnTo>
                  <a:pt x="35458" y="0"/>
                </a:lnTo>
                <a:lnTo>
                  <a:pt x="26568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3" name="object 1653"/>
          <p:cNvSpPr/>
          <p:nvPr/>
        </p:nvSpPr>
        <p:spPr>
          <a:xfrm>
            <a:off x="2142289" y="7835159"/>
            <a:ext cx="8877" cy="0"/>
          </a:xfrm>
          <a:custGeom>
            <a:avLst/>
            <a:gdLst/>
            <a:ahLst/>
            <a:cxnLst/>
            <a:rect l="l" t="t" r="r" b="b"/>
            <a:pathLst>
              <a:path w="8877">
                <a:moveTo>
                  <a:pt x="0" y="0"/>
                </a:moveTo>
                <a:lnTo>
                  <a:pt x="887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4" name="object 1654"/>
          <p:cNvSpPr/>
          <p:nvPr/>
        </p:nvSpPr>
        <p:spPr>
          <a:xfrm>
            <a:off x="2186623" y="7835159"/>
            <a:ext cx="97396" cy="0"/>
          </a:xfrm>
          <a:custGeom>
            <a:avLst/>
            <a:gdLst/>
            <a:ahLst/>
            <a:cxnLst/>
            <a:rect l="l" t="t" r="r" b="b"/>
            <a:pathLst>
              <a:path w="97396">
                <a:moveTo>
                  <a:pt x="0" y="0"/>
                </a:moveTo>
                <a:lnTo>
                  <a:pt x="97396" y="0"/>
                </a:lnTo>
                <a:lnTo>
                  <a:pt x="88519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5" name="object 1655"/>
          <p:cNvSpPr/>
          <p:nvPr/>
        </p:nvSpPr>
        <p:spPr>
          <a:xfrm>
            <a:off x="2186623" y="7835159"/>
            <a:ext cx="61950" cy="0"/>
          </a:xfrm>
          <a:custGeom>
            <a:avLst/>
            <a:gdLst/>
            <a:ahLst/>
            <a:cxnLst/>
            <a:rect l="l" t="t" r="r" b="b"/>
            <a:pathLst>
              <a:path w="61950">
                <a:moveTo>
                  <a:pt x="0" y="0"/>
                </a:moveTo>
                <a:lnTo>
                  <a:pt x="61950" y="0"/>
                </a:lnTo>
                <a:lnTo>
                  <a:pt x="53136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6" name="object 1656"/>
          <p:cNvSpPr/>
          <p:nvPr/>
        </p:nvSpPr>
        <p:spPr>
          <a:xfrm>
            <a:off x="2213195" y="7807664"/>
            <a:ext cx="753237" cy="27495"/>
          </a:xfrm>
          <a:custGeom>
            <a:avLst/>
            <a:gdLst/>
            <a:ahLst/>
            <a:cxnLst/>
            <a:rect l="l" t="t" r="r" b="b"/>
            <a:pathLst>
              <a:path w="753237" h="27495">
                <a:moveTo>
                  <a:pt x="0" y="0"/>
                </a:moveTo>
                <a:lnTo>
                  <a:pt x="753237" y="0"/>
                </a:lnTo>
                <a:lnTo>
                  <a:pt x="753237" y="27495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7" name="object 1657"/>
          <p:cNvSpPr/>
          <p:nvPr/>
        </p:nvSpPr>
        <p:spPr>
          <a:xfrm>
            <a:off x="2257452" y="7835159"/>
            <a:ext cx="17691" cy="0"/>
          </a:xfrm>
          <a:custGeom>
            <a:avLst/>
            <a:gdLst/>
            <a:ahLst/>
            <a:cxnLst/>
            <a:rect l="l" t="t" r="r" b="b"/>
            <a:pathLst>
              <a:path w="17691">
                <a:moveTo>
                  <a:pt x="0" y="0"/>
                </a:moveTo>
                <a:lnTo>
                  <a:pt x="17691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8" name="object 1658"/>
          <p:cNvSpPr/>
          <p:nvPr/>
        </p:nvSpPr>
        <p:spPr>
          <a:xfrm>
            <a:off x="2248570" y="7835159"/>
            <a:ext cx="53136" cy="0"/>
          </a:xfrm>
          <a:custGeom>
            <a:avLst/>
            <a:gdLst/>
            <a:ahLst/>
            <a:cxnLst/>
            <a:rect l="l" t="t" r="r" b="b"/>
            <a:pathLst>
              <a:path w="53136">
                <a:moveTo>
                  <a:pt x="0" y="0"/>
                </a:moveTo>
                <a:lnTo>
                  <a:pt x="53136" y="0"/>
                </a:lnTo>
                <a:lnTo>
                  <a:pt x="44335" y="0"/>
                </a:lnTo>
                <a:lnTo>
                  <a:pt x="35458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9" name="object 1659"/>
          <p:cNvSpPr/>
          <p:nvPr/>
        </p:nvSpPr>
        <p:spPr>
          <a:xfrm>
            <a:off x="2275145" y="7835159"/>
            <a:ext cx="97472" cy="0"/>
          </a:xfrm>
          <a:custGeom>
            <a:avLst/>
            <a:gdLst/>
            <a:ahLst/>
            <a:cxnLst/>
            <a:rect l="l" t="t" r="r" b="b"/>
            <a:pathLst>
              <a:path w="97472">
                <a:moveTo>
                  <a:pt x="8877" y="0"/>
                </a:moveTo>
                <a:lnTo>
                  <a:pt x="0" y="0"/>
                </a:lnTo>
                <a:lnTo>
                  <a:pt x="97472" y="0"/>
                </a:lnTo>
                <a:lnTo>
                  <a:pt x="887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0" name="object 1660"/>
          <p:cNvSpPr/>
          <p:nvPr/>
        </p:nvSpPr>
        <p:spPr>
          <a:xfrm>
            <a:off x="2301714" y="7835159"/>
            <a:ext cx="17767" cy="0"/>
          </a:xfrm>
          <a:custGeom>
            <a:avLst/>
            <a:gdLst/>
            <a:ahLst/>
            <a:cxnLst/>
            <a:rect l="l" t="t" r="r" b="b"/>
            <a:pathLst>
              <a:path w="17767">
                <a:moveTo>
                  <a:pt x="8877" y="0"/>
                </a:moveTo>
                <a:lnTo>
                  <a:pt x="17767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1" name="object 1661"/>
          <p:cNvSpPr/>
          <p:nvPr/>
        </p:nvSpPr>
        <p:spPr>
          <a:xfrm>
            <a:off x="2319477" y="7835159"/>
            <a:ext cx="70827" cy="0"/>
          </a:xfrm>
          <a:custGeom>
            <a:avLst/>
            <a:gdLst/>
            <a:ahLst/>
            <a:cxnLst/>
            <a:rect l="l" t="t" r="r" b="b"/>
            <a:pathLst>
              <a:path w="70827">
                <a:moveTo>
                  <a:pt x="0" y="0"/>
                </a:moveTo>
                <a:lnTo>
                  <a:pt x="70827" y="0"/>
                </a:lnTo>
                <a:lnTo>
                  <a:pt x="53136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2" name="object 1662"/>
          <p:cNvSpPr/>
          <p:nvPr/>
        </p:nvSpPr>
        <p:spPr>
          <a:xfrm>
            <a:off x="2363734" y="7835159"/>
            <a:ext cx="79705" cy="0"/>
          </a:xfrm>
          <a:custGeom>
            <a:avLst/>
            <a:gdLst/>
            <a:ahLst/>
            <a:cxnLst/>
            <a:rect l="l" t="t" r="r" b="b"/>
            <a:pathLst>
              <a:path w="79705">
                <a:moveTo>
                  <a:pt x="0" y="0"/>
                </a:moveTo>
                <a:lnTo>
                  <a:pt x="0" y="0"/>
                </a:lnTo>
                <a:lnTo>
                  <a:pt x="17691" y="0"/>
                </a:lnTo>
                <a:lnTo>
                  <a:pt x="8877" y="0"/>
                </a:lnTo>
                <a:lnTo>
                  <a:pt x="26568" y="0"/>
                </a:lnTo>
                <a:lnTo>
                  <a:pt x="17691" y="0"/>
                </a:lnTo>
                <a:lnTo>
                  <a:pt x="79705" y="0"/>
                </a:lnTo>
                <a:lnTo>
                  <a:pt x="26568" y="0"/>
                </a:lnTo>
                <a:lnTo>
                  <a:pt x="35458" y="0"/>
                </a:lnTo>
                <a:lnTo>
                  <a:pt x="26568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3" name="object 1663"/>
          <p:cNvSpPr/>
          <p:nvPr/>
        </p:nvSpPr>
        <p:spPr>
          <a:xfrm>
            <a:off x="2399186" y="7835159"/>
            <a:ext cx="26568" cy="0"/>
          </a:xfrm>
          <a:custGeom>
            <a:avLst/>
            <a:gdLst/>
            <a:ahLst/>
            <a:cxnLst/>
            <a:rect l="l" t="t" r="r" b="b"/>
            <a:pathLst>
              <a:path w="26568">
                <a:moveTo>
                  <a:pt x="0" y="0"/>
                </a:moveTo>
                <a:lnTo>
                  <a:pt x="26568" y="0"/>
                </a:lnTo>
                <a:lnTo>
                  <a:pt x="17691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4" name="object 1664"/>
          <p:cNvSpPr/>
          <p:nvPr/>
        </p:nvSpPr>
        <p:spPr>
          <a:xfrm>
            <a:off x="2425755" y="7835159"/>
            <a:ext cx="8877" cy="0"/>
          </a:xfrm>
          <a:custGeom>
            <a:avLst/>
            <a:gdLst/>
            <a:ahLst/>
            <a:cxnLst/>
            <a:rect l="l" t="t" r="r" b="b"/>
            <a:pathLst>
              <a:path w="8877">
                <a:moveTo>
                  <a:pt x="0" y="0"/>
                </a:moveTo>
                <a:lnTo>
                  <a:pt x="8877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5" name="object 1665"/>
          <p:cNvSpPr/>
          <p:nvPr/>
        </p:nvSpPr>
        <p:spPr>
          <a:xfrm>
            <a:off x="2434638" y="7835159"/>
            <a:ext cx="17691" cy="0"/>
          </a:xfrm>
          <a:custGeom>
            <a:avLst/>
            <a:gdLst/>
            <a:ahLst/>
            <a:cxnLst/>
            <a:rect l="l" t="t" r="r" b="b"/>
            <a:pathLst>
              <a:path w="17691">
                <a:moveTo>
                  <a:pt x="0" y="0"/>
                </a:moveTo>
                <a:lnTo>
                  <a:pt x="17691" y="0"/>
                </a:lnTo>
                <a:lnTo>
                  <a:pt x="8801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6" name="object 1666"/>
          <p:cNvSpPr/>
          <p:nvPr/>
        </p:nvSpPr>
        <p:spPr>
          <a:xfrm>
            <a:off x="2452328" y="7835159"/>
            <a:ext cx="8877" cy="0"/>
          </a:xfrm>
          <a:custGeom>
            <a:avLst/>
            <a:gdLst/>
            <a:ahLst/>
            <a:cxnLst/>
            <a:rect l="l" t="t" r="r" b="b"/>
            <a:pathLst>
              <a:path w="8877">
                <a:moveTo>
                  <a:pt x="0" y="0"/>
                </a:moveTo>
                <a:lnTo>
                  <a:pt x="8877" y="0"/>
                </a:lnTo>
                <a:lnTo>
                  <a:pt x="687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7" name="object 1667"/>
          <p:cNvSpPr/>
          <p:nvPr/>
        </p:nvSpPr>
        <p:spPr>
          <a:xfrm>
            <a:off x="2443443" y="7835159"/>
            <a:ext cx="44335" cy="0"/>
          </a:xfrm>
          <a:custGeom>
            <a:avLst/>
            <a:gdLst/>
            <a:ahLst/>
            <a:cxnLst/>
            <a:rect l="l" t="t" r="r" b="b"/>
            <a:pathLst>
              <a:path w="44335">
                <a:moveTo>
                  <a:pt x="0" y="0"/>
                </a:moveTo>
                <a:lnTo>
                  <a:pt x="44335" y="0"/>
                </a:lnTo>
                <a:lnTo>
                  <a:pt x="17767" y="0"/>
                </a:lnTo>
                <a:lnTo>
                  <a:pt x="26568" y="0"/>
                </a:lnTo>
                <a:lnTo>
                  <a:pt x="1475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8" name="object 1668"/>
          <p:cNvSpPr/>
          <p:nvPr/>
        </p:nvSpPr>
        <p:spPr>
          <a:xfrm>
            <a:off x="2452328" y="7835159"/>
            <a:ext cx="17691" cy="0"/>
          </a:xfrm>
          <a:custGeom>
            <a:avLst/>
            <a:gdLst/>
            <a:ahLst/>
            <a:cxnLst/>
            <a:rect l="l" t="t" r="r" b="b"/>
            <a:pathLst>
              <a:path w="17691">
                <a:moveTo>
                  <a:pt x="0" y="0"/>
                </a:moveTo>
                <a:lnTo>
                  <a:pt x="17691" y="0"/>
                </a:lnTo>
                <a:lnTo>
                  <a:pt x="16141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9" name="object 1669"/>
          <p:cNvSpPr/>
          <p:nvPr/>
        </p:nvSpPr>
        <p:spPr>
          <a:xfrm>
            <a:off x="2470016" y="7835159"/>
            <a:ext cx="8877" cy="0"/>
          </a:xfrm>
          <a:custGeom>
            <a:avLst/>
            <a:gdLst/>
            <a:ahLst/>
            <a:cxnLst/>
            <a:rect l="l" t="t" r="r" b="b"/>
            <a:pathLst>
              <a:path w="8877">
                <a:moveTo>
                  <a:pt x="0" y="0"/>
                </a:moveTo>
                <a:lnTo>
                  <a:pt x="8877" y="0"/>
                </a:lnTo>
                <a:lnTo>
                  <a:pt x="0" y="0"/>
                </a:lnTo>
                <a:lnTo>
                  <a:pt x="8877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0" name="object 1670"/>
          <p:cNvSpPr/>
          <p:nvPr/>
        </p:nvSpPr>
        <p:spPr>
          <a:xfrm>
            <a:off x="2478904" y="7835159"/>
            <a:ext cx="8877" cy="0"/>
          </a:xfrm>
          <a:custGeom>
            <a:avLst/>
            <a:gdLst/>
            <a:ahLst/>
            <a:cxnLst/>
            <a:rect l="l" t="t" r="r" b="b"/>
            <a:pathLst>
              <a:path w="8877">
                <a:moveTo>
                  <a:pt x="5168" y="0"/>
                </a:moveTo>
                <a:lnTo>
                  <a:pt x="8877" y="0"/>
                </a:lnTo>
                <a:lnTo>
                  <a:pt x="0" y="0"/>
                </a:lnTo>
                <a:lnTo>
                  <a:pt x="5168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1" name="object 1671"/>
          <p:cNvSpPr/>
          <p:nvPr/>
        </p:nvSpPr>
        <p:spPr>
          <a:xfrm>
            <a:off x="2487780" y="7835159"/>
            <a:ext cx="17691" cy="0"/>
          </a:xfrm>
          <a:custGeom>
            <a:avLst/>
            <a:gdLst/>
            <a:ahLst/>
            <a:cxnLst/>
            <a:rect l="l" t="t" r="r" b="b"/>
            <a:pathLst>
              <a:path w="17691">
                <a:moveTo>
                  <a:pt x="0" y="0"/>
                </a:moveTo>
                <a:lnTo>
                  <a:pt x="8801" y="0"/>
                </a:lnTo>
                <a:lnTo>
                  <a:pt x="0" y="0"/>
                </a:lnTo>
                <a:lnTo>
                  <a:pt x="15519" y="0"/>
                </a:lnTo>
                <a:lnTo>
                  <a:pt x="17691" y="0"/>
                </a:lnTo>
                <a:lnTo>
                  <a:pt x="8801" y="0"/>
                </a:lnTo>
                <a:lnTo>
                  <a:pt x="17691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2" name="object 1672"/>
          <p:cNvSpPr/>
          <p:nvPr/>
        </p:nvSpPr>
        <p:spPr>
          <a:xfrm>
            <a:off x="2487780" y="7835159"/>
            <a:ext cx="17691" cy="0"/>
          </a:xfrm>
          <a:custGeom>
            <a:avLst/>
            <a:gdLst/>
            <a:ahLst/>
            <a:cxnLst/>
            <a:rect l="l" t="t" r="r" b="b"/>
            <a:pathLst>
              <a:path w="17691">
                <a:moveTo>
                  <a:pt x="0" y="0"/>
                </a:moveTo>
                <a:lnTo>
                  <a:pt x="17691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3" name="object 1673"/>
          <p:cNvSpPr/>
          <p:nvPr/>
        </p:nvSpPr>
        <p:spPr>
          <a:xfrm>
            <a:off x="2505468" y="7835159"/>
            <a:ext cx="26568" cy="0"/>
          </a:xfrm>
          <a:custGeom>
            <a:avLst/>
            <a:gdLst/>
            <a:ahLst/>
            <a:cxnLst/>
            <a:rect l="l" t="t" r="r" b="b"/>
            <a:pathLst>
              <a:path w="26568">
                <a:moveTo>
                  <a:pt x="26568" y="0"/>
                </a:moveTo>
                <a:lnTo>
                  <a:pt x="17691" y="0"/>
                </a:lnTo>
                <a:lnTo>
                  <a:pt x="26568" y="0"/>
                </a:lnTo>
                <a:lnTo>
                  <a:pt x="0" y="0"/>
                </a:lnTo>
                <a:lnTo>
                  <a:pt x="17691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4" name="object 1674"/>
          <p:cNvSpPr/>
          <p:nvPr/>
        </p:nvSpPr>
        <p:spPr>
          <a:xfrm>
            <a:off x="2505472" y="7835159"/>
            <a:ext cx="17678" cy="0"/>
          </a:xfrm>
          <a:custGeom>
            <a:avLst/>
            <a:gdLst/>
            <a:ahLst/>
            <a:cxnLst/>
            <a:rect l="l" t="t" r="r" b="b"/>
            <a:pathLst>
              <a:path w="17678">
                <a:moveTo>
                  <a:pt x="8877" y="0"/>
                </a:moveTo>
                <a:lnTo>
                  <a:pt x="0" y="0"/>
                </a:lnTo>
                <a:lnTo>
                  <a:pt x="17678" y="0"/>
                </a:lnTo>
                <a:lnTo>
                  <a:pt x="887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5" name="object 1675"/>
          <p:cNvSpPr/>
          <p:nvPr/>
        </p:nvSpPr>
        <p:spPr>
          <a:xfrm>
            <a:off x="2523154" y="7835159"/>
            <a:ext cx="17767" cy="0"/>
          </a:xfrm>
          <a:custGeom>
            <a:avLst/>
            <a:gdLst/>
            <a:ahLst/>
            <a:cxnLst/>
            <a:rect l="l" t="t" r="r" b="b"/>
            <a:pathLst>
              <a:path w="17767">
                <a:moveTo>
                  <a:pt x="0" y="0"/>
                </a:moveTo>
                <a:lnTo>
                  <a:pt x="1776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6" name="object 1676"/>
          <p:cNvSpPr/>
          <p:nvPr/>
        </p:nvSpPr>
        <p:spPr>
          <a:xfrm>
            <a:off x="2523159" y="7835159"/>
            <a:ext cx="17754" cy="0"/>
          </a:xfrm>
          <a:custGeom>
            <a:avLst/>
            <a:gdLst/>
            <a:ahLst/>
            <a:cxnLst/>
            <a:rect l="l" t="t" r="r" b="b"/>
            <a:pathLst>
              <a:path w="17754">
                <a:moveTo>
                  <a:pt x="8877" y="0"/>
                </a:moveTo>
                <a:lnTo>
                  <a:pt x="0" y="0"/>
                </a:lnTo>
                <a:lnTo>
                  <a:pt x="17754" y="0"/>
                </a:lnTo>
                <a:lnTo>
                  <a:pt x="887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7" name="object 1677"/>
          <p:cNvSpPr/>
          <p:nvPr/>
        </p:nvSpPr>
        <p:spPr>
          <a:xfrm>
            <a:off x="2532268" y="7835159"/>
            <a:ext cx="8648" cy="0"/>
          </a:xfrm>
          <a:custGeom>
            <a:avLst/>
            <a:gdLst/>
            <a:ahLst/>
            <a:cxnLst/>
            <a:rect l="l" t="t" r="r" b="b"/>
            <a:pathLst>
              <a:path w="8648">
                <a:moveTo>
                  <a:pt x="0" y="0"/>
                </a:moveTo>
                <a:lnTo>
                  <a:pt x="8648" y="0"/>
                </a:lnTo>
                <a:lnTo>
                  <a:pt x="2006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8" name="object 1678"/>
          <p:cNvSpPr/>
          <p:nvPr/>
        </p:nvSpPr>
        <p:spPr>
          <a:xfrm>
            <a:off x="2532030" y="7835159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3327" y="0"/>
                </a:moveTo>
                <a:lnTo>
                  <a:pt x="8890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9" name="object 1679"/>
          <p:cNvSpPr/>
          <p:nvPr/>
        </p:nvSpPr>
        <p:spPr>
          <a:xfrm>
            <a:off x="2540923" y="7835159"/>
            <a:ext cx="26568" cy="0"/>
          </a:xfrm>
          <a:custGeom>
            <a:avLst/>
            <a:gdLst/>
            <a:ahLst/>
            <a:cxnLst/>
            <a:rect l="l" t="t" r="r" b="b"/>
            <a:pathLst>
              <a:path w="26568">
                <a:moveTo>
                  <a:pt x="8801" y="0"/>
                </a:moveTo>
                <a:lnTo>
                  <a:pt x="26568" y="0"/>
                </a:lnTo>
                <a:lnTo>
                  <a:pt x="0" y="0"/>
                </a:lnTo>
                <a:lnTo>
                  <a:pt x="8801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0" name="object 1680"/>
          <p:cNvSpPr/>
          <p:nvPr/>
        </p:nvSpPr>
        <p:spPr>
          <a:xfrm>
            <a:off x="2540919" y="7835159"/>
            <a:ext cx="53136" cy="0"/>
          </a:xfrm>
          <a:custGeom>
            <a:avLst/>
            <a:gdLst/>
            <a:ahLst/>
            <a:cxnLst/>
            <a:rect l="l" t="t" r="r" b="b"/>
            <a:pathLst>
              <a:path w="53136">
                <a:moveTo>
                  <a:pt x="0" y="0"/>
                </a:moveTo>
                <a:lnTo>
                  <a:pt x="53136" y="0"/>
                </a:lnTo>
                <a:lnTo>
                  <a:pt x="17691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1" name="object 1681"/>
          <p:cNvSpPr/>
          <p:nvPr/>
        </p:nvSpPr>
        <p:spPr>
          <a:xfrm>
            <a:off x="2567489" y="7835159"/>
            <a:ext cx="8801" cy="0"/>
          </a:xfrm>
          <a:custGeom>
            <a:avLst/>
            <a:gdLst/>
            <a:ahLst/>
            <a:cxnLst/>
            <a:rect l="l" t="t" r="r" b="b"/>
            <a:pathLst>
              <a:path w="8801">
                <a:moveTo>
                  <a:pt x="0" y="0"/>
                </a:moveTo>
                <a:lnTo>
                  <a:pt x="8801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2" name="object 1682"/>
          <p:cNvSpPr/>
          <p:nvPr/>
        </p:nvSpPr>
        <p:spPr>
          <a:xfrm>
            <a:off x="2585178" y="7835159"/>
            <a:ext cx="106273" cy="0"/>
          </a:xfrm>
          <a:custGeom>
            <a:avLst/>
            <a:gdLst/>
            <a:ahLst/>
            <a:cxnLst/>
            <a:rect l="l" t="t" r="r" b="b"/>
            <a:pathLst>
              <a:path w="106273">
                <a:moveTo>
                  <a:pt x="0" y="0"/>
                </a:moveTo>
                <a:lnTo>
                  <a:pt x="85661" y="0"/>
                </a:lnTo>
                <a:lnTo>
                  <a:pt x="88595" y="0"/>
                </a:lnTo>
                <a:lnTo>
                  <a:pt x="79705" y="0"/>
                </a:lnTo>
                <a:lnTo>
                  <a:pt x="106273" y="0"/>
                </a:lnTo>
                <a:lnTo>
                  <a:pt x="44259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3" name="object 1683"/>
          <p:cNvSpPr/>
          <p:nvPr/>
        </p:nvSpPr>
        <p:spPr>
          <a:xfrm>
            <a:off x="2576296" y="7835159"/>
            <a:ext cx="17767" cy="0"/>
          </a:xfrm>
          <a:custGeom>
            <a:avLst/>
            <a:gdLst/>
            <a:ahLst/>
            <a:cxnLst/>
            <a:rect l="l" t="t" r="r" b="b"/>
            <a:pathLst>
              <a:path w="17767">
                <a:moveTo>
                  <a:pt x="0" y="0"/>
                </a:moveTo>
                <a:lnTo>
                  <a:pt x="1776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4" name="object 1684"/>
          <p:cNvSpPr/>
          <p:nvPr/>
        </p:nvSpPr>
        <p:spPr>
          <a:xfrm>
            <a:off x="2585178" y="7835159"/>
            <a:ext cx="26568" cy="0"/>
          </a:xfrm>
          <a:custGeom>
            <a:avLst/>
            <a:gdLst/>
            <a:ahLst/>
            <a:cxnLst/>
            <a:rect l="l" t="t" r="r" b="b"/>
            <a:pathLst>
              <a:path w="26568">
                <a:moveTo>
                  <a:pt x="0" y="0"/>
                </a:moveTo>
                <a:lnTo>
                  <a:pt x="26568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5" name="object 1685"/>
          <p:cNvSpPr/>
          <p:nvPr/>
        </p:nvSpPr>
        <p:spPr>
          <a:xfrm>
            <a:off x="2602866" y="7835159"/>
            <a:ext cx="26568" cy="0"/>
          </a:xfrm>
          <a:custGeom>
            <a:avLst/>
            <a:gdLst/>
            <a:ahLst/>
            <a:cxnLst/>
            <a:rect l="l" t="t" r="r" b="b"/>
            <a:pathLst>
              <a:path w="26568">
                <a:moveTo>
                  <a:pt x="0" y="0"/>
                </a:moveTo>
                <a:lnTo>
                  <a:pt x="26568" y="0"/>
                </a:lnTo>
                <a:lnTo>
                  <a:pt x="887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6" name="object 1686"/>
          <p:cNvSpPr/>
          <p:nvPr/>
        </p:nvSpPr>
        <p:spPr>
          <a:xfrm>
            <a:off x="2629435" y="7835159"/>
            <a:ext cx="17767" cy="0"/>
          </a:xfrm>
          <a:custGeom>
            <a:avLst/>
            <a:gdLst/>
            <a:ahLst/>
            <a:cxnLst/>
            <a:rect l="l" t="t" r="r" b="b"/>
            <a:pathLst>
              <a:path w="17767">
                <a:moveTo>
                  <a:pt x="0" y="0"/>
                </a:moveTo>
                <a:lnTo>
                  <a:pt x="17767" y="0"/>
                </a:lnTo>
                <a:lnTo>
                  <a:pt x="887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7" name="object 1687"/>
          <p:cNvSpPr/>
          <p:nvPr/>
        </p:nvSpPr>
        <p:spPr>
          <a:xfrm>
            <a:off x="2673774" y="7835159"/>
            <a:ext cx="17678" cy="0"/>
          </a:xfrm>
          <a:custGeom>
            <a:avLst/>
            <a:gdLst/>
            <a:ahLst/>
            <a:cxnLst/>
            <a:rect l="l" t="t" r="r" b="b"/>
            <a:pathLst>
              <a:path w="17678">
                <a:moveTo>
                  <a:pt x="8801" y="0"/>
                </a:moveTo>
                <a:lnTo>
                  <a:pt x="17678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8" name="object 1688"/>
          <p:cNvSpPr/>
          <p:nvPr/>
        </p:nvSpPr>
        <p:spPr>
          <a:xfrm>
            <a:off x="2691457" y="7835159"/>
            <a:ext cx="17691" cy="0"/>
          </a:xfrm>
          <a:custGeom>
            <a:avLst/>
            <a:gdLst/>
            <a:ahLst/>
            <a:cxnLst/>
            <a:rect l="l" t="t" r="r" b="b"/>
            <a:pathLst>
              <a:path w="17691">
                <a:moveTo>
                  <a:pt x="0" y="0"/>
                </a:moveTo>
                <a:lnTo>
                  <a:pt x="17691" y="0"/>
                </a:lnTo>
                <a:lnTo>
                  <a:pt x="0" y="0"/>
                </a:lnTo>
                <a:lnTo>
                  <a:pt x="8877" y="0"/>
                </a:lnTo>
                <a:lnTo>
                  <a:pt x="17691" y="0"/>
                </a:lnTo>
                <a:lnTo>
                  <a:pt x="887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9" name="object 1689"/>
          <p:cNvSpPr/>
          <p:nvPr/>
        </p:nvSpPr>
        <p:spPr>
          <a:xfrm>
            <a:off x="2709147" y="7835159"/>
            <a:ext cx="17767" cy="0"/>
          </a:xfrm>
          <a:custGeom>
            <a:avLst/>
            <a:gdLst/>
            <a:ahLst/>
            <a:cxnLst/>
            <a:rect l="l" t="t" r="r" b="b"/>
            <a:pathLst>
              <a:path w="17767">
                <a:moveTo>
                  <a:pt x="0" y="0"/>
                </a:moveTo>
                <a:lnTo>
                  <a:pt x="8877" y="0"/>
                </a:lnTo>
                <a:lnTo>
                  <a:pt x="0" y="0"/>
                </a:lnTo>
                <a:lnTo>
                  <a:pt x="8877" y="0"/>
                </a:lnTo>
                <a:lnTo>
                  <a:pt x="17767" y="0"/>
                </a:lnTo>
                <a:lnTo>
                  <a:pt x="8877" y="0"/>
                </a:lnTo>
                <a:lnTo>
                  <a:pt x="17767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0" name="object 1690"/>
          <p:cNvSpPr/>
          <p:nvPr/>
        </p:nvSpPr>
        <p:spPr>
          <a:xfrm>
            <a:off x="2718029" y="7835159"/>
            <a:ext cx="35458" cy="0"/>
          </a:xfrm>
          <a:custGeom>
            <a:avLst/>
            <a:gdLst/>
            <a:ahLst/>
            <a:cxnLst/>
            <a:rect l="l" t="t" r="r" b="b"/>
            <a:pathLst>
              <a:path w="35458">
                <a:moveTo>
                  <a:pt x="0" y="0"/>
                </a:moveTo>
                <a:lnTo>
                  <a:pt x="35458" y="0"/>
                </a:lnTo>
                <a:lnTo>
                  <a:pt x="26568" y="0"/>
                </a:lnTo>
                <a:lnTo>
                  <a:pt x="17691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1" name="object 1691"/>
          <p:cNvSpPr/>
          <p:nvPr/>
        </p:nvSpPr>
        <p:spPr>
          <a:xfrm>
            <a:off x="2726912" y="7835159"/>
            <a:ext cx="8801" cy="0"/>
          </a:xfrm>
          <a:custGeom>
            <a:avLst/>
            <a:gdLst/>
            <a:ahLst/>
            <a:cxnLst/>
            <a:rect l="l" t="t" r="r" b="b"/>
            <a:pathLst>
              <a:path w="8801">
                <a:moveTo>
                  <a:pt x="0" y="0"/>
                </a:moveTo>
                <a:lnTo>
                  <a:pt x="8801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2" name="object 1692"/>
          <p:cNvSpPr/>
          <p:nvPr/>
        </p:nvSpPr>
        <p:spPr>
          <a:xfrm>
            <a:off x="2735717" y="7835159"/>
            <a:ext cx="17767" cy="0"/>
          </a:xfrm>
          <a:custGeom>
            <a:avLst/>
            <a:gdLst/>
            <a:ahLst/>
            <a:cxnLst/>
            <a:rect l="l" t="t" r="r" b="b"/>
            <a:pathLst>
              <a:path w="17767">
                <a:moveTo>
                  <a:pt x="0" y="0"/>
                </a:moveTo>
                <a:lnTo>
                  <a:pt x="17767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3" name="object 1693"/>
          <p:cNvSpPr/>
          <p:nvPr/>
        </p:nvSpPr>
        <p:spPr>
          <a:xfrm>
            <a:off x="2744599" y="7835159"/>
            <a:ext cx="26568" cy="0"/>
          </a:xfrm>
          <a:custGeom>
            <a:avLst/>
            <a:gdLst/>
            <a:ahLst/>
            <a:cxnLst/>
            <a:rect l="l" t="t" r="r" b="b"/>
            <a:pathLst>
              <a:path w="26568">
                <a:moveTo>
                  <a:pt x="0" y="0"/>
                </a:moveTo>
                <a:lnTo>
                  <a:pt x="8877" y="0"/>
                </a:lnTo>
                <a:lnTo>
                  <a:pt x="26568" y="0"/>
                </a:lnTo>
                <a:lnTo>
                  <a:pt x="887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4" name="object 1694"/>
          <p:cNvSpPr/>
          <p:nvPr/>
        </p:nvSpPr>
        <p:spPr>
          <a:xfrm>
            <a:off x="2762286" y="7835159"/>
            <a:ext cx="62026" cy="0"/>
          </a:xfrm>
          <a:custGeom>
            <a:avLst/>
            <a:gdLst/>
            <a:ahLst/>
            <a:cxnLst/>
            <a:rect l="l" t="t" r="r" b="b"/>
            <a:pathLst>
              <a:path w="62026">
                <a:moveTo>
                  <a:pt x="0" y="0"/>
                </a:moveTo>
                <a:lnTo>
                  <a:pt x="62026" y="0"/>
                </a:lnTo>
                <a:lnTo>
                  <a:pt x="44335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5" name="object 1695"/>
          <p:cNvSpPr/>
          <p:nvPr/>
        </p:nvSpPr>
        <p:spPr>
          <a:xfrm>
            <a:off x="2771169" y="7835159"/>
            <a:ext cx="26568" cy="0"/>
          </a:xfrm>
          <a:custGeom>
            <a:avLst/>
            <a:gdLst/>
            <a:ahLst/>
            <a:cxnLst/>
            <a:rect l="l" t="t" r="r" b="b"/>
            <a:pathLst>
              <a:path w="26568">
                <a:moveTo>
                  <a:pt x="0" y="0"/>
                </a:moveTo>
                <a:lnTo>
                  <a:pt x="26568" y="0"/>
                </a:lnTo>
                <a:lnTo>
                  <a:pt x="17691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6" name="object 1696"/>
          <p:cNvSpPr/>
          <p:nvPr/>
        </p:nvSpPr>
        <p:spPr>
          <a:xfrm>
            <a:off x="2797738" y="7835159"/>
            <a:ext cx="44259" cy="0"/>
          </a:xfrm>
          <a:custGeom>
            <a:avLst/>
            <a:gdLst/>
            <a:ahLst/>
            <a:cxnLst/>
            <a:rect l="l" t="t" r="r" b="b"/>
            <a:pathLst>
              <a:path w="44259">
                <a:moveTo>
                  <a:pt x="0" y="0"/>
                </a:moveTo>
                <a:lnTo>
                  <a:pt x="44259" y="0"/>
                </a:lnTo>
                <a:lnTo>
                  <a:pt x="26568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7" name="object 1697"/>
          <p:cNvSpPr/>
          <p:nvPr/>
        </p:nvSpPr>
        <p:spPr>
          <a:xfrm>
            <a:off x="2833193" y="7835159"/>
            <a:ext cx="26568" cy="0"/>
          </a:xfrm>
          <a:custGeom>
            <a:avLst/>
            <a:gdLst/>
            <a:ahLst/>
            <a:cxnLst/>
            <a:rect l="l" t="t" r="r" b="b"/>
            <a:pathLst>
              <a:path w="26568">
                <a:moveTo>
                  <a:pt x="0" y="0"/>
                </a:moveTo>
                <a:lnTo>
                  <a:pt x="26568" y="0"/>
                </a:lnTo>
                <a:lnTo>
                  <a:pt x="17691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8" name="object 1698"/>
          <p:cNvSpPr/>
          <p:nvPr/>
        </p:nvSpPr>
        <p:spPr>
          <a:xfrm>
            <a:off x="2841998" y="7835159"/>
            <a:ext cx="17767" cy="0"/>
          </a:xfrm>
          <a:custGeom>
            <a:avLst/>
            <a:gdLst/>
            <a:ahLst/>
            <a:cxnLst/>
            <a:rect l="l" t="t" r="r" b="b"/>
            <a:pathLst>
              <a:path w="17767">
                <a:moveTo>
                  <a:pt x="0" y="0"/>
                </a:moveTo>
                <a:lnTo>
                  <a:pt x="17767" y="0"/>
                </a:lnTo>
                <a:lnTo>
                  <a:pt x="887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9" name="object 1699"/>
          <p:cNvSpPr/>
          <p:nvPr/>
        </p:nvSpPr>
        <p:spPr>
          <a:xfrm>
            <a:off x="2859763" y="7835159"/>
            <a:ext cx="8801" cy="0"/>
          </a:xfrm>
          <a:custGeom>
            <a:avLst/>
            <a:gdLst/>
            <a:ahLst/>
            <a:cxnLst/>
            <a:rect l="l" t="t" r="r" b="b"/>
            <a:pathLst>
              <a:path w="8801">
                <a:moveTo>
                  <a:pt x="0" y="0"/>
                </a:moveTo>
                <a:lnTo>
                  <a:pt x="8801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0" name="object 1700"/>
          <p:cNvSpPr/>
          <p:nvPr/>
        </p:nvSpPr>
        <p:spPr>
          <a:xfrm>
            <a:off x="2868569" y="7807664"/>
            <a:ext cx="35445" cy="27495"/>
          </a:xfrm>
          <a:custGeom>
            <a:avLst/>
            <a:gdLst/>
            <a:ahLst/>
            <a:cxnLst/>
            <a:rect l="l" t="t" r="r" b="b"/>
            <a:pathLst>
              <a:path w="35445" h="27495">
                <a:moveTo>
                  <a:pt x="26568" y="27495"/>
                </a:moveTo>
                <a:lnTo>
                  <a:pt x="35445" y="27495"/>
                </a:lnTo>
                <a:lnTo>
                  <a:pt x="0" y="27495"/>
                </a:lnTo>
                <a:lnTo>
                  <a:pt x="8877" y="27495"/>
                </a:lnTo>
                <a:lnTo>
                  <a:pt x="0" y="27495"/>
                </a:lnTo>
                <a:lnTo>
                  <a:pt x="2552" y="27495"/>
                </a:lnTo>
                <a:lnTo>
                  <a:pt x="2552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1" name="object 1701"/>
          <p:cNvSpPr/>
          <p:nvPr/>
        </p:nvSpPr>
        <p:spPr>
          <a:xfrm>
            <a:off x="2895137" y="7835159"/>
            <a:ext cx="8877" cy="0"/>
          </a:xfrm>
          <a:custGeom>
            <a:avLst/>
            <a:gdLst/>
            <a:ahLst/>
            <a:cxnLst/>
            <a:rect l="l" t="t" r="r" b="b"/>
            <a:pathLst>
              <a:path w="8877">
                <a:moveTo>
                  <a:pt x="0" y="0"/>
                </a:moveTo>
                <a:lnTo>
                  <a:pt x="887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2" name="object 1702"/>
          <p:cNvSpPr/>
          <p:nvPr/>
        </p:nvSpPr>
        <p:spPr>
          <a:xfrm>
            <a:off x="2904021" y="7835159"/>
            <a:ext cx="26568" cy="0"/>
          </a:xfrm>
          <a:custGeom>
            <a:avLst/>
            <a:gdLst/>
            <a:ahLst/>
            <a:cxnLst/>
            <a:rect l="l" t="t" r="r" b="b"/>
            <a:pathLst>
              <a:path w="26568">
                <a:moveTo>
                  <a:pt x="26568" y="0"/>
                </a:moveTo>
                <a:lnTo>
                  <a:pt x="17691" y="0"/>
                </a:lnTo>
                <a:lnTo>
                  <a:pt x="26568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3" name="object 1703"/>
          <p:cNvSpPr/>
          <p:nvPr/>
        </p:nvSpPr>
        <p:spPr>
          <a:xfrm>
            <a:off x="2930589" y="7835159"/>
            <a:ext cx="17691" cy="0"/>
          </a:xfrm>
          <a:custGeom>
            <a:avLst/>
            <a:gdLst/>
            <a:ahLst/>
            <a:cxnLst/>
            <a:rect l="l" t="t" r="r" b="b"/>
            <a:pathLst>
              <a:path w="17691">
                <a:moveTo>
                  <a:pt x="0" y="0"/>
                </a:moveTo>
                <a:lnTo>
                  <a:pt x="17691" y="0"/>
                </a:lnTo>
                <a:lnTo>
                  <a:pt x="8877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4" name="object 1704"/>
          <p:cNvSpPr/>
          <p:nvPr/>
        </p:nvSpPr>
        <p:spPr>
          <a:xfrm>
            <a:off x="2948277" y="7835159"/>
            <a:ext cx="26568" cy="0"/>
          </a:xfrm>
          <a:custGeom>
            <a:avLst/>
            <a:gdLst/>
            <a:ahLst/>
            <a:cxnLst/>
            <a:rect l="l" t="t" r="r" b="b"/>
            <a:pathLst>
              <a:path w="26568">
                <a:moveTo>
                  <a:pt x="0" y="0"/>
                </a:moveTo>
                <a:lnTo>
                  <a:pt x="26568" y="0"/>
                </a:lnTo>
                <a:lnTo>
                  <a:pt x="18148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5" name="object 1705"/>
          <p:cNvSpPr/>
          <p:nvPr/>
        </p:nvSpPr>
        <p:spPr>
          <a:xfrm>
            <a:off x="2966430" y="7807664"/>
            <a:ext cx="39852" cy="27495"/>
          </a:xfrm>
          <a:custGeom>
            <a:avLst/>
            <a:gdLst/>
            <a:ahLst/>
            <a:cxnLst/>
            <a:rect l="l" t="t" r="r" b="b"/>
            <a:pathLst>
              <a:path w="39852" h="27495">
                <a:moveTo>
                  <a:pt x="0" y="0"/>
                </a:moveTo>
                <a:lnTo>
                  <a:pt x="39852" y="0"/>
                </a:lnTo>
                <a:lnTo>
                  <a:pt x="39852" y="27495"/>
                </a:lnTo>
                <a:lnTo>
                  <a:pt x="8420" y="27495"/>
                </a:lnTo>
                <a:lnTo>
                  <a:pt x="39852" y="27495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6" name="object 1706"/>
          <p:cNvSpPr/>
          <p:nvPr/>
        </p:nvSpPr>
        <p:spPr>
          <a:xfrm>
            <a:off x="1830552" y="7666625"/>
            <a:ext cx="22250" cy="106667"/>
          </a:xfrm>
          <a:custGeom>
            <a:avLst/>
            <a:gdLst/>
            <a:ahLst/>
            <a:cxnLst/>
            <a:rect l="l" t="t" r="r" b="b"/>
            <a:pathLst>
              <a:path w="22250" h="106667">
                <a:moveTo>
                  <a:pt x="0" y="106667"/>
                </a:moveTo>
                <a:lnTo>
                  <a:pt x="22250" y="106667"/>
                </a:lnTo>
                <a:lnTo>
                  <a:pt x="22250" y="0"/>
                </a:lnTo>
                <a:lnTo>
                  <a:pt x="0" y="0"/>
                </a:lnTo>
                <a:lnTo>
                  <a:pt x="0" y="106667"/>
                </a:lnTo>
                <a:close/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7" name="object 1707"/>
          <p:cNvSpPr/>
          <p:nvPr/>
        </p:nvSpPr>
        <p:spPr>
          <a:xfrm>
            <a:off x="1744586" y="7666625"/>
            <a:ext cx="22250" cy="106667"/>
          </a:xfrm>
          <a:custGeom>
            <a:avLst/>
            <a:gdLst/>
            <a:ahLst/>
            <a:cxnLst/>
            <a:rect l="l" t="t" r="r" b="b"/>
            <a:pathLst>
              <a:path w="22250" h="106667">
                <a:moveTo>
                  <a:pt x="0" y="106667"/>
                </a:moveTo>
                <a:lnTo>
                  <a:pt x="0" y="0"/>
                </a:lnTo>
                <a:lnTo>
                  <a:pt x="304" y="0"/>
                </a:lnTo>
                <a:lnTo>
                  <a:pt x="22250" y="0"/>
                </a:lnTo>
                <a:lnTo>
                  <a:pt x="22250" y="106667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8" name="object 1708"/>
          <p:cNvSpPr/>
          <p:nvPr/>
        </p:nvSpPr>
        <p:spPr>
          <a:xfrm>
            <a:off x="1744586" y="7652871"/>
            <a:ext cx="22250" cy="13754"/>
          </a:xfrm>
          <a:custGeom>
            <a:avLst/>
            <a:gdLst/>
            <a:ahLst/>
            <a:cxnLst/>
            <a:rect l="l" t="t" r="r" b="b"/>
            <a:pathLst>
              <a:path w="22250" h="13754">
                <a:moveTo>
                  <a:pt x="0" y="13754"/>
                </a:moveTo>
                <a:lnTo>
                  <a:pt x="9575" y="0"/>
                </a:lnTo>
                <a:lnTo>
                  <a:pt x="12661" y="0"/>
                </a:lnTo>
                <a:lnTo>
                  <a:pt x="22250" y="13754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9" name="object 1709"/>
          <p:cNvSpPr/>
          <p:nvPr/>
        </p:nvSpPr>
        <p:spPr>
          <a:xfrm>
            <a:off x="1830553" y="7652871"/>
            <a:ext cx="22250" cy="13754"/>
          </a:xfrm>
          <a:custGeom>
            <a:avLst/>
            <a:gdLst/>
            <a:ahLst/>
            <a:cxnLst/>
            <a:rect l="l" t="t" r="r" b="b"/>
            <a:pathLst>
              <a:path w="22250" h="13754">
                <a:moveTo>
                  <a:pt x="0" y="13754"/>
                </a:moveTo>
                <a:lnTo>
                  <a:pt x="9575" y="0"/>
                </a:lnTo>
                <a:lnTo>
                  <a:pt x="12661" y="0"/>
                </a:lnTo>
                <a:lnTo>
                  <a:pt x="22250" y="13754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0" name="object 1710"/>
          <p:cNvSpPr/>
          <p:nvPr/>
        </p:nvSpPr>
        <p:spPr>
          <a:xfrm>
            <a:off x="1832326" y="7773292"/>
            <a:ext cx="8813" cy="0"/>
          </a:xfrm>
          <a:custGeom>
            <a:avLst/>
            <a:gdLst/>
            <a:ahLst/>
            <a:cxnLst/>
            <a:rect l="l" t="t" r="r" b="b"/>
            <a:pathLst>
              <a:path w="8813">
                <a:moveTo>
                  <a:pt x="2476" y="0"/>
                </a:moveTo>
                <a:lnTo>
                  <a:pt x="0" y="0"/>
                </a:lnTo>
                <a:lnTo>
                  <a:pt x="8813" y="0"/>
                </a:lnTo>
                <a:lnTo>
                  <a:pt x="2476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1" name="object 1711"/>
          <p:cNvSpPr/>
          <p:nvPr/>
        </p:nvSpPr>
        <p:spPr>
          <a:xfrm>
            <a:off x="1841130" y="7773292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2400" y="0"/>
                </a:moveTo>
                <a:lnTo>
                  <a:pt x="8889" y="0"/>
                </a:lnTo>
                <a:lnTo>
                  <a:pt x="0" y="0"/>
                </a:lnTo>
                <a:lnTo>
                  <a:pt x="240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2" name="object 1712"/>
          <p:cNvSpPr/>
          <p:nvPr/>
        </p:nvSpPr>
        <p:spPr>
          <a:xfrm>
            <a:off x="1850015" y="7773297"/>
            <a:ext cx="34683" cy="34366"/>
          </a:xfrm>
          <a:custGeom>
            <a:avLst/>
            <a:gdLst/>
            <a:ahLst/>
            <a:cxnLst/>
            <a:rect l="l" t="t" r="r" b="b"/>
            <a:pathLst>
              <a:path w="34683" h="34366">
                <a:moveTo>
                  <a:pt x="34683" y="34366"/>
                </a:moveTo>
                <a:lnTo>
                  <a:pt x="34683" y="0"/>
                </a:lnTo>
                <a:lnTo>
                  <a:pt x="0" y="0"/>
                </a:lnTo>
                <a:lnTo>
                  <a:pt x="2781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3" name="object 1713"/>
          <p:cNvSpPr/>
          <p:nvPr/>
        </p:nvSpPr>
        <p:spPr>
          <a:xfrm>
            <a:off x="1537270" y="7049181"/>
            <a:ext cx="1200531" cy="758482"/>
          </a:xfrm>
          <a:custGeom>
            <a:avLst/>
            <a:gdLst/>
            <a:ahLst/>
            <a:cxnLst/>
            <a:rect l="l" t="t" r="r" b="b"/>
            <a:pathLst>
              <a:path w="1200531" h="758482">
                <a:moveTo>
                  <a:pt x="1200531" y="758482"/>
                </a:moveTo>
                <a:lnTo>
                  <a:pt x="1200531" y="0"/>
                </a:lnTo>
                <a:lnTo>
                  <a:pt x="0" y="0"/>
                </a:lnTo>
                <a:lnTo>
                  <a:pt x="0" y="758482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4" name="object 1714"/>
          <p:cNvSpPr/>
          <p:nvPr/>
        </p:nvSpPr>
        <p:spPr>
          <a:xfrm>
            <a:off x="1706661" y="6699900"/>
            <a:ext cx="0" cy="40398"/>
          </a:xfrm>
          <a:custGeom>
            <a:avLst/>
            <a:gdLst/>
            <a:ahLst/>
            <a:cxnLst/>
            <a:rect l="l" t="t" r="r" b="b"/>
            <a:pathLst>
              <a:path h="40398">
                <a:moveTo>
                  <a:pt x="0" y="40398"/>
                </a:moveTo>
                <a:lnTo>
                  <a:pt x="0" y="0"/>
                </a:lnTo>
                <a:lnTo>
                  <a:pt x="0" y="8889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5" name="object 1715"/>
          <p:cNvSpPr/>
          <p:nvPr/>
        </p:nvSpPr>
        <p:spPr>
          <a:xfrm>
            <a:off x="1706661" y="6602427"/>
            <a:ext cx="184061" cy="137871"/>
          </a:xfrm>
          <a:custGeom>
            <a:avLst/>
            <a:gdLst/>
            <a:ahLst/>
            <a:cxnLst/>
            <a:rect l="l" t="t" r="r" b="b"/>
            <a:pathLst>
              <a:path w="184061" h="137871">
                <a:moveTo>
                  <a:pt x="0" y="137871"/>
                </a:moveTo>
                <a:lnTo>
                  <a:pt x="0" y="115239"/>
                </a:lnTo>
                <a:lnTo>
                  <a:pt x="0" y="137871"/>
                </a:lnTo>
                <a:lnTo>
                  <a:pt x="184061" y="137871"/>
                </a:lnTo>
                <a:lnTo>
                  <a:pt x="184061" y="304"/>
                </a:lnTo>
                <a:lnTo>
                  <a:pt x="0" y="304"/>
                </a:lnTo>
                <a:lnTo>
                  <a:pt x="0" y="0"/>
                </a:lnTo>
                <a:lnTo>
                  <a:pt x="0" y="12404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6" name="object 1716"/>
          <p:cNvSpPr/>
          <p:nvPr/>
        </p:nvSpPr>
        <p:spPr>
          <a:xfrm>
            <a:off x="1706661" y="6646763"/>
            <a:ext cx="0" cy="70904"/>
          </a:xfrm>
          <a:custGeom>
            <a:avLst/>
            <a:gdLst/>
            <a:ahLst/>
            <a:cxnLst/>
            <a:rect l="l" t="t" r="r" b="b"/>
            <a:pathLst>
              <a:path h="70904">
                <a:moveTo>
                  <a:pt x="0" y="70904"/>
                </a:moveTo>
                <a:lnTo>
                  <a:pt x="0" y="57391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7" name="object 1717"/>
          <p:cNvSpPr/>
          <p:nvPr/>
        </p:nvSpPr>
        <p:spPr>
          <a:xfrm>
            <a:off x="1706661" y="6575861"/>
            <a:ext cx="0" cy="124040"/>
          </a:xfrm>
          <a:custGeom>
            <a:avLst/>
            <a:gdLst/>
            <a:ahLst/>
            <a:cxnLst/>
            <a:rect l="l" t="t" r="r" b="b"/>
            <a:pathLst>
              <a:path h="124040">
                <a:moveTo>
                  <a:pt x="0" y="124040"/>
                </a:moveTo>
                <a:lnTo>
                  <a:pt x="0" y="88582"/>
                </a:lnTo>
                <a:lnTo>
                  <a:pt x="0" y="97472"/>
                </a:lnTo>
                <a:lnTo>
                  <a:pt x="0" y="0"/>
                </a:lnTo>
                <a:lnTo>
                  <a:pt x="0" y="88582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8" name="object 1718"/>
          <p:cNvSpPr/>
          <p:nvPr/>
        </p:nvSpPr>
        <p:spPr>
          <a:xfrm>
            <a:off x="1706661" y="6620118"/>
            <a:ext cx="0" cy="8877"/>
          </a:xfrm>
          <a:custGeom>
            <a:avLst/>
            <a:gdLst/>
            <a:ahLst/>
            <a:cxnLst/>
            <a:rect l="l" t="t" r="r" b="b"/>
            <a:pathLst>
              <a:path h="8877">
                <a:moveTo>
                  <a:pt x="0" y="8877"/>
                </a:moveTo>
                <a:lnTo>
                  <a:pt x="0" y="0"/>
                </a:lnTo>
                <a:lnTo>
                  <a:pt x="0" y="8877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9" name="object 1719"/>
          <p:cNvSpPr/>
          <p:nvPr/>
        </p:nvSpPr>
        <p:spPr>
          <a:xfrm>
            <a:off x="1706661" y="6602740"/>
            <a:ext cx="0" cy="17373"/>
          </a:xfrm>
          <a:custGeom>
            <a:avLst/>
            <a:gdLst/>
            <a:ahLst/>
            <a:cxnLst/>
            <a:rect l="l" t="t" r="r" b="b"/>
            <a:pathLst>
              <a:path h="17373">
                <a:moveTo>
                  <a:pt x="0" y="17373"/>
                </a:move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0" name="object 1720"/>
          <p:cNvSpPr/>
          <p:nvPr/>
        </p:nvSpPr>
        <p:spPr>
          <a:xfrm>
            <a:off x="1706661" y="6575852"/>
            <a:ext cx="0" cy="26568"/>
          </a:xfrm>
          <a:custGeom>
            <a:avLst/>
            <a:gdLst/>
            <a:ahLst/>
            <a:cxnLst/>
            <a:rect l="l" t="t" r="r" b="b"/>
            <a:pathLst>
              <a:path h="26568">
                <a:moveTo>
                  <a:pt x="0" y="17691"/>
                </a:moveTo>
                <a:lnTo>
                  <a:pt x="0" y="26568"/>
                </a:lnTo>
                <a:lnTo>
                  <a:pt x="0" y="0"/>
                </a:lnTo>
                <a:lnTo>
                  <a:pt x="0" y="8813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1" name="object 1721"/>
          <p:cNvSpPr/>
          <p:nvPr/>
        </p:nvSpPr>
        <p:spPr>
          <a:xfrm>
            <a:off x="1706661" y="6551142"/>
            <a:ext cx="0" cy="24714"/>
          </a:xfrm>
          <a:custGeom>
            <a:avLst/>
            <a:gdLst/>
            <a:ahLst/>
            <a:cxnLst/>
            <a:rect l="l" t="t" r="r" b="b"/>
            <a:pathLst>
              <a:path h="24714">
                <a:moveTo>
                  <a:pt x="0" y="24714"/>
                </a:moveTo>
                <a:lnTo>
                  <a:pt x="0" y="0"/>
                </a:lnTo>
                <a:lnTo>
                  <a:pt x="0" y="24714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2" name="object 1722"/>
          <p:cNvSpPr/>
          <p:nvPr/>
        </p:nvSpPr>
        <p:spPr>
          <a:xfrm>
            <a:off x="1706661" y="6551140"/>
            <a:ext cx="10502" cy="0"/>
          </a:xfrm>
          <a:custGeom>
            <a:avLst/>
            <a:gdLst/>
            <a:ahLst/>
            <a:cxnLst/>
            <a:rect l="l" t="t" r="r" b="b"/>
            <a:pathLst>
              <a:path w="10502">
                <a:moveTo>
                  <a:pt x="0" y="0"/>
                </a:moveTo>
                <a:lnTo>
                  <a:pt x="10502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3" name="object 1723"/>
          <p:cNvSpPr/>
          <p:nvPr/>
        </p:nvSpPr>
        <p:spPr>
          <a:xfrm>
            <a:off x="1708283" y="6551140"/>
            <a:ext cx="42633" cy="0"/>
          </a:xfrm>
          <a:custGeom>
            <a:avLst/>
            <a:gdLst/>
            <a:ahLst/>
            <a:cxnLst/>
            <a:rect l="l" t="t" r="r" b="b"/>
            <a:pathLst>
              <a:path w="42633">
                <a:moveTo>
                  <a:pt x="0" y="0"/>
                </a:moveTo>
                <a:lnTo>
                  <a:pt x="17767" y="0"/>
                </a:lnTo>
                <a:lnTo>
                  <a:pt x="8890" y="0"/>
                </a:lnTo>
                <a:lnTo>
                  <a:pt x="42633" y="0"/>
                </a:lnTo>
                <a:lnTo>
                  <a:pt x="17767" y="0"/>
                </a:lnTo>
                <a:lnTo>
                  <a:pt x="22936" y="0"/>
                </a:lnTo>
                <a:lnTo>
                  <a:pt x="17767" y="0"/>
                </a:lnTo>
                <a:lnTo>
                  <a:pt x="20624" y="0"/>
                </a:lnTo>
                <a:lnTo>
                  <a:pt x="18313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4" name="object 1724"/>
          <p:cNvSpPr/>
          <p:nvPr/>
        </p:nvSpPr>
        <p:spPr>
          <a:xfrm>
            <a:off x="1721260" y="6628533"/>
            <a:ext cx="68821" cy="85966"/>
          </a:xfrm>
          <a:custGeom>
            <a:avLst/>
            <a:gdLst/>
            <a:ahLst/>
            <a:cxnLst/>
            <a:rect l="l" t="t" r="r" b="b"/>
            <a:pathLst>
              <a:path w="68821" h="85966">
                <a:moveTo>
                  <a:pt x="0" y="0"/>
                </a:moveTo>
                <a:lnTo>
                  <a:pt x="68821" y="0"/>
                </a:lnTo>
                <a:lnTo>
                  <a:pt x="68821" y="85966"/>
                </a:lnTo>
                <a:lnTo>
                  <a:pt x="0" y="85966"/>
                </a:lnTo>
                <a:lnTo>
                  <a:pt x="0" y="0"/>
                </a:lnTo>
                <a:close/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5" name="object 1725"/>
          <p:cNvSpPr/>
          <p:nvPr/>
        </p:nvSpPr>
        <p:spPr>
          <a:xfrm>
            <a:off x="1726050" y="6551140"/>
            <a:ext cx="8102" cy="0"/>
          </a:xfrm>
          <a:custGeom>
            <a:avLst/>
            <a:gdLst/>
            <a:ahLst/>
            <a:cxnLst/>
            <a:rect l="l" t="t" r="r" b="b"/>
            <a:pathLst>
              <a:path w="8102">
                <a:moveTo>
                  <a:pt x="2857" y="0"/>
                </a:moveTo>
                <a:lnTo>
                  <a:pt x="8102" y="0"/>
                </a:lnTo>
                <a:lnTo>
                  <a:pt x="0" y="0"/>
                </a:lnTo>
                <a:lnTo>
                  <a:pt x="1308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6" name="object 1726"/>
          <p:cNvSpPr/>
          <p:nvPr/>
        </p:nvSpPr>
        <p:spPr>
          <a:xfrm>
            <a:off x="1730216" y="6645840"/>
            <a:ext cx="39624" cy="37922"/>
          </a:xfrm>
          <a:custGeom>
            <a:avLst/>
            <a:gdLst/>
            <a:ahLst/>
            <a:cxnLst/>
            <a:rect l="l" t="t" r="r" b="b"/>
            <a:pathLst>
              <a:path w="39624" h="37922">
                <a:moveTo>
                  <a:pt x="2552" y="37147"/>
                </a:moveTo>
                <a:lnTo>
                  <a:pt x="2781" y="37922"/>
                </a:lnTo>
                <a:lnTo>
                  <a:pt x="0" y="29883"/>
                </a:lnTo>
                <a:lnTo>
                  <a:pt x="0" y="21386"/>
                </a:lnTo>
                <a:lnTo>
                  <a:pt x="2781" y="13360"/>
                </a:lnTo>
                <a:lnTo>
                  <a:pt x="8039" y="6718"/>
                </a:lnTo>
                <a:lnTo>
                  <a:pt x="15138" y="2006"/>
                </a:lnTo>
                <a:lnTo>
                  <a:pt x="23329" y="0"/>
                </a:lnTo>
                <a:lnTo>
                  <a:pt x="31826" y="685"/>
                </a:lnTo>
                <a:lnTo>
                  <a:pt x="39623" y="4089"/>
                </a:lnTo>
                <a:lnTo>
                  <a:pt x="39014" y="386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7" name="object 1727"/>
          <p:cNvSpPr/>
          <p:nvPr/>
        </p:nvSpPr>
        <p:spPr>
          <a:xfrm>
            <a:off x="1733000" y="6683758"/>
            <a:ext cx="3632" cy="4711"/>
          </a:xfrm>
          <a:custGeom>
            <a:avLst/>
            <a:gdLst/>
            <a:ahLst/>
            <a:cxnLst/>
            <a:rect l="l" t="t" r="r" b="b"/>
            <a:pathLst>
              <a:path w="3632" h="4711">
                <a:moveTo>
                  <a:pt x="0" y="0"/>
                </a:moveTo>
                <a:lnTo>
                  <a:pt x="3632" y="4711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8" name="object 1728"/>
          <p:cNvSpPr/>
          <p:nvPr/>
        </p:nvSpPr>
        <p:spPr>
          <a:xfrm>
            <a:off x="1726054" y="6551140"/>
            <a:ext cx="8801" cy="0"/>
          </a:xfrm>
          <a:custGeom>
            <a:avLst/>
            <a:gdLst/>
            <a:ahLst/>
            <a:cxnLst/>
            <a:rect l="l" t="t" r="r" b="b"/>
            <a:pathLst>
              <a:path w="8801">
                <a:moveTo>
                  <a:pt x="5168" y="0"/>
                </a:moveTo>
                <a:lnTo>
                  <a:pt x="8801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9" name="object 1729"/>
          <p:cNvSpPr/>
          <p:nvPr/>
        </p:nvSpPr>
        <p:spPr>
          <a:xfrm>
            <a:off x="1734157" y="6551140"/>
            <a:ext cx="9575" cy="0"/>
          </a:xfrm>
          <a:custGeom>
            <a:avLst/>
            <a:gdLst/>
            <a:ahLst/>
            <a:cxnLst/>
            <a:rect l="l" t="t" r="r" b="b"/>
            <a:pathLst>
              <a:path w="9575">
                <a:moveTo>
                  <a:pt x="698" y="0"/>
                </a:moveTo>
                <a:lnTo>
                  <a:pt x="9575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0" name="object 1730"/>
          <p:cNvSpPr/>
          <p:nvPr/>
        </p:nvSpPr>
        <p:spPr>
          <a:xfrm>
            <a:off x="1734855" y="6649934"/>
            <a:ext cx="46647" cy="47269"/>
          </a:xfrm>
          <a:custGeom>
            <a:avLst/>
            <a:gdLst/>
            <a:ahLst/>
            <a:cxnLst/>
            <a:rect l="l" t="t" r="r" b="b"/>
            <a:pathLst>
              <a:path w="46647" h="47269">
                <a:moveTo>
                  <a:pt x="0" y="36296"/>
                </a:moveTo>
                <a:lnTo>
                  <a:pt x="3403" y="40551"/>
                </a:lnTo>
                <a:lnTo>
                  <a:pt x="10502" y="45173"/>
                </a:lnTo>
                <a:lnTo>
                  <a:pt x="18694" y="47269"/>
                </a:lnTo>
                <a:lnTo>
                  <a:pt x="27190" y="46570"/>
                </a:lnTo>
                <a:lnTo>
                  <a:pt x="34988" y="43167"/>
                </a:lnTo>
                <a:lnTo>
                  <a:pt x="41160" y="37452"/>
                </a:lnTo>
                <a:lnTo>
                  <a:pt x="45262" y="29959"/>
                </a:lnTo>
                <a:lnTo>
                  <a:pt x="46647" y="21539"/>
                </a:lnTo>
                <a:lnTo>
                  <a:pt x="45262" y="13195"/>
                </a:lnTo>
                <a:lnTo>
                  <a:pt x="41160" y="5715"/>
                </a:lnTo>
                <a:lnTo>
                  <a:pt x="34988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1" name="object 1731"/>
          <p:cNvSpPr/>
          <p:nvPr/>
        </p:nvSpPr>
        <p:spPr>
          <a:xfrm>
            <a:off x="1743737" y="6551140"/>
            <a:ext cx="8877" cy="0"/>
          </a:xfrm>
          <a:custGeom>
            <a:avLst/>
            <a:gdLst/>
            <a:ahLst/>
            <a:cxnLst/>
            <a:rect l="l" t="t" r="r" b="b"/>
            <a:pathLst>
              <a:path w="8877">
                <a:moveTo>
                  <a:pt x="0" y="0"/>
                </a:moveTo>
                <a:lnTo>
                  <a:pt x="8877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2" name="object 1732"/>
          <p:cNvSpPr/>
          <p:nvPr/>
        </p:nvSpPr>
        <p:spPr>
          <a:xfrm>
            <a:off x="1743741" y="6551140"/>
            <a:ext cx="17678" cy="0"/>
          </a:xfrm>
          <a:custGeom>
            <a:avLst/>
            <a:gdLst/>
            <a:ahLst/>
            <a:cxnLst/>
            <a:rect l="l" t="t" r="r" b="b"/>
            <a:pathLst>
              <a:path w="17678">
                <a:moveTo>
                  <a:pt x="8877" y="0"/>
                </a:moveTo>
                <a:lnTo>
                  <a:pt x="17678" y="0"/>
                </a:lnTo>
                <a:lnTo>
                  <a:pt x="8877" y="0"/>
                </a:lnTo>
                <a:lnTo>
                  <a:pt x="17678" y="0"/>
                </a:lnTo>
                <a:lnTo>
                  <a:pt x="0" y="0"/>
                </a:lnTo>
                <a:lnTo>
                  <a:pt x="8877" y="0"/>
                </a:lnTo>
                <a:lnTo>
                  <a:pt x="7175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3" name="object 1733"/>
          <p:cNvSpPr/>
          <p:nvPr/>
        </p:nvSpPr>
        <p:spPr>
          <a:xfrm>
            <a:off x="1761421" y="6551140"/>
            <a:ext cx="26568" cy="0"/>
          </a:xfrm>
          <a:custGeom>
            <a:avLst/>
            <a:gdLst/>
            <a:ahLst/>
            <a:cxnLst/>
            <a:rect l="l" t="t" r="r" b="b"/>
            <a:pathLst>
              <a:path w="26568">
                <a:moveTo>
                  <a:pt x="17767" y="0"/>
                </a:moveTo>
                <a:lnTo>
                  <a:pt x="26568" y="0"/>
                </a:lnTo>
                <a:lnTo>
                  <a:pt x="8890" y="0"/>
                </a:lnTo>
                <a:lnTo>
                  <a:pt x="17767" y="0"/>
                </a:lnTo>
                <a:lnTo>
                  <a:pt x="8890" y="0"/>
                </a:lnTo>
                <a:lnTo>
                  <a:pt x="17767" y="0"/>
                </a:lnTo>
                <a:lnTo>
                  <a:pt x="8890" y="0"/>
                </a:lnTo>
                <a:lnTo>
                  <a:pt x="0" y="0"/>
                </a:lnTo>
                <a:lnTo>
                  <a:pt x="8890" y="0"/>
                </a:lnTo>
                <a:lnTo>
                  <a:pt x="0" y="0"/>
                </a:lnTo>
                <a:lnTo>
                  <a:pt x="8890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4" name="object 1734"/>
          <p:cNvSpPr/>
          <p:nvPr/>
        </p:nvSpPr>
        <p:spPr>
          <a:xfrm>
            <a:off x="1770306" y="6650391"/>
            <a:ext cx="3162" cy="2857"/>
          </a:xfrm>
          <a:custGeom>
            <a:avLst/>
            <a:gdLst/>
            <a:ahLst/>
            <a:cxnLst/>
            <a:rect l="l" t="t" r="r" b="b"/>
            <a:pathLst>
              <a:path w="3162" h="2857">
                <a:moveTo>
                  <a:pt x="0" y="0"/>
                </a:moveTo>
                <a:lnTo>
                  <a:pt x="3162" y="2857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5" name="object 1735"/>
          <p:cNvSpPr/>
          <p:nvPr/>
        </p:nvSpPr>
        <p:spPr>
          <a:xfrm>
            <a:off x="1780192" y="6551140"/>
            <a:ext cx="4635" cy="0"/>
          </a:xfrm>
          <a:custGeom>
            <a:avLst/>
            <a:gdLst/>
            <a:ahLst/>
            <a:cxnLst/>
            <a:rect l="l" t="t" r="r" b="b"/>
            <a:pathLst>
              <a:path w="4635">
                <a:moveTo>
                  <a:pt x="0" y="0"/>
                </a:moveTo>
                <a:lnTo>
                  <a:pt x="4635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6" name="object 1736"/>
          <p:cNvSpPr/>
          <p:nvPr/>
        </p:nvSpPr>
        <p:spPr>
          <a:xfrm>
            <a:off x="1782509" y="6551140"/>
            <a:ext cx="5486" cy="0"/>
          </a:xfrm>
          <a:custGeom>
            <a:avLst/>
            <a:gdLst/>
            <a:ahLst/>
            <a:cxnLst/>
            <a:rect l="l" t="t" r="r" b="b"/>
            <a:pathLst>
              <a:path w="5486">
                <a:moveTo>
                  <a:pt x="0" y="0"/>
                </a:moveTo>
                <a:lnTo>
                  <a:pt x="5486" y="0"/>
                </a:lnTo>
                <a:lnTo>
                  <a:pt x="1549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7" name="object 1737"/>
          <p:cNvSpPr/>
          <p:nvPr/>
        </p:nvSpPr>
        <p:spPr>
          <a:xfrm>
            <a:off x="1787994" y="6551140"/>
            <a:ext cx="35458" cy="0"/>
          </a:xfrm>
          <a:custGeom>
            <a:avLst/>
            <a:gdLst/>
            <a:ahLst/>
            <a:cxnLst/>
            <a:rect l="l" t="t" r="r" b="b"/>
            <a:pathLst>
              <a:path w="35458">
                <a:moveTo>
                  <a:pt x="0" y="0"/>
                </a:moveTo>
                <a:lnTo>
                  <a:pt x="35458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8" name="object 1738"/>
          <p:cNvSpPr/>
          <p:nvPr/>
        </p:nvSpPr>
        <p:spPr>
          <a:xfrm>
            <a:off x="1807305" y="6628533"/>
            <a:ext cx="68821" cy="85966"/>
          </a:xfrm>
          <a:custGeom>
            <a:avLst/>
            <a:gdLst/>
            <a:ahLst/>
            <a:cxnLst/>
            <a:rect l="l" t="t" r="r" b="b"/>
            <a:pathLst>
              <a:path w="68821" h="85966">
                <a:moveTo>
                  <a:pt x="0" y="80251"/>
                </a:moveTo>
                <a:lnTo>
                  <a:pt x="0" y="85966"/>
                </a:lnTo>
                <a:lnTo>
                  <a:pt x="68821" y="85966"/>
                </a:lnTo>
                <a:lnTo>
                  <a:pt x="68821" y="0"/>
                </a:lnTo>
                <a:lnTo>
                  <a:pt x="0" y="0"/>
                </a:lnTo>
                <a:lnTo>
                  <a:pt x="0" y="80251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9" name="object 1739"/>
          <p:cNvSpPr/>
          <p:nvPr/>
        </p:nvSpPr>
        <p:spPr>
          <a:xfrm>
            <a:off x="1814567" y="6551140"/>
            <a:ext cx="8877" cy="0"/>
          </a:xfrm>
          <a:custGeom>
            <a:avLst/>
            <a:gdLst/>
            <a:ahLst/>
            <a:cxnLst/>
            <a:rect l="l" t="t" r="r" b="b"/>
            <a:pathLst>
              <a:path w="8877">
                <a:moveTo>
                  <a:pt x="0" y="0"/>
                </a:moveTo>
                <a:lnTo>
                  <a:pt x="8877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0" name="object 1740"/>
          <p:cNvSpPr/>
          <p:nvPr/>
        </p:nvSpPr>
        <p:spPr>
          <a:xfrm>
            <a:off x="1812554" y="6551140"/>
            <a:ext cx="774" cy="0"/>
          </a:xfrm>
          <a:custGeom>
            <a:avLst/>
            <a:gdLst/>
            <a:ahLst/>
            <a:cxnLst/>
            <a:rect l="l" t="t" r="r" b="b"/>
            <a:pathLst>
              <a:path w="774">
                <a:moveTo>
                  <a:pt x="774" y="0"/>
                </a:move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1" name="object 1741"/>
          <p:cNvSpPr/>
          <p:nvPr/>
        </p:nvSpPr>
        <p:spPr>
          <a:xfrm>
            <a:off x="1816263" y="6645838"/>
            <a:ext cx="51206" cy="51358"/>
          </a:xfrm>
          <a:custGeom>
            <a:avLst/>
            <a:gdLst/>
            <a:ahLst/>
            <a:cxnLst/>
            <a:rect l="l" t="t" r="r" b="b"/>
            <a:pathLst>
              <a:path w="51206" h="51358">
                <a:moveTo>
                  <a:pt x="39547" y="4089"/>
                </a:moveTo>
                <a:lnTo>
                  <a:pt x="45808" y="9804"/>
                </a:lnTo>
                <a:lnTo>
                  <a:pt x="49822" y="17297"/>
                </a:lnTo>
                <a:lnTo>
                  <a:pt x="51206" y="25641"/>
                </a:lnTo>
                <a:lnTo>
                  <a:pt x="49822" y="34061"/>
                </a:lnTo>
                <a:lnTo>
                  <a:pt x="45808" y="41554"/>
                </a:lnTo>
                <a:lnTo>
                  <a:pt x="39547" y="47269"/>
                </a:lnTo>
                <a:lnTo>
                  <a:pt x="31750" y="50660"/>
                </a:lnTo>
                <a:lnTo>
                  <a:pt x="23329" y="51358"/>
                </a:lnTo>
                <a:lnTo>
                  <a:pt x="15062" y="49276"/>
                </a:lnTo>
                <a:lnTo>
                  <a:pt x="7950" y="44640"/>
                </a:lnTo>
                <a:lnTo>
                  <a:pt x="2705" y="37922"/>
                </a:lnTo>
                <a:lnTo>
                  <a:pt x="0" y="29883"/>
                </a:lnTo>
                <a:lnTo>
                  <a:pt x="0" y="21386"/>
                </a:lnTo>
                <a:lnTo>
                  <a:pt x="2705" y="13360"/>
                </a:lnTo>
                <a:lnTo>
                  <a:pt x="7950" y="6718"/>
                </a:lnTo>
                <a:lnTo>
                  <a:pt x="15062" y="2006"/>
                </a:lnTo>
                <a:lnTo>
                  <a:pt x="23329" y="0"/>
                </a:lnTo>
                <a:lnTo>
                  <a:pt x="31750" y="685"/>
                </a:lnTo>
                <a:lnTo>
                  <a:pt x="39547" y="4089"/>
                </a:lnTo>
                <a:lnTo>
                  <a:pt x="38239" y="3467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2" name="object 1742"/>
          <p:cNvSpPr/>
          <p:nvPr/>
        </p:nvSpPr>
        <p:spPr>
          <a:xfrm>
            <a:off x="1820202" y="6551140"/>
            <a:ext cx="12128" cy="0"/>
          </a:xfrm>
          <a:custGeom>
            <a:avLst/>
            <a:gdLst/>
            <a:ahLst/>
            <a:cxnLst/>
            <a:rect l="l" t="t" r="r" b="b"/>
            <a:pathLst>
              <a:path w="12128">
                <a:moveTo>
                  <a:pt x="0" y="0"/>
                </a:moveTo>
                <a:lnTo>
                  <a:pt x="12128" y="0"/>
                </a:lnTo>
                <a:lnTo>
                  <a:pt x="11976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3" name="object 1743"/>
          <p:cNvSpPr/>
          <p:nvPr/>
        </p:nvSpPr>
        <p:spPr>
          <a:xfrm>
            <a:off x="1823450" y="6551140"/>
            <a:ext cx="35445" cy="0"/>
          </a:xfrm>
          <a:custGeom>
            <a:avLst/>
            <a:gdLst/>
            <a:ahLst/>
            <a:cxnLst/>
            <a:rect l="l" t="t" r="r" b="b"/>
            <a:pathLst>
              <a:path w="35445">
                <a:moveTo>
                  <a:pt x="26568" y="0"/>
                </a:moveTo>
                <a:lnTo>
                  <a:pt x="35445" y="0"/>
                </a:lnTo>
                <a:lnTo>
                  <a:pt x="17691" y="0"/>
                </a:lnTo>
                <a:lnTo>
                  <a:pt x="26568" y="0"/>
                </a:lnTo>
                <a:lnTo>
                  <a:pt x="8877" y="0"/>
                </a:lnTo>
                <a:lnTo>
                  <a:pt x="26568" y="0"/>
                </a:lnTo>
                <a:lnTo>
                  <a:pt x="0" y="0"/>
                </a:lnTo>
                <a:lnTo>
                  <a:pt x="8877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4" name="object 1744"/>
          <p:cNvSpPr/>
          <p:nvPr/>
        </p:nvSpPr>
        <p:spPr>
          <a:xfrm>
            <a:off x="1850019" y="6551140"/>
            <a:ext cx="8877" cy="0"/>
          </a:xfrm>
          <a:custGeom>
            <a:avLst/>
            <a:gdLst/>
            <a:ahLst/>
            <a:cxnLst/>
            <a:rect l="l" t="t" r="r" b="b"/>
            <a:pathLst>
              <a:path w="8877">
                <a:moveTo>
                  <a:pt x="0" y="0"/>
                </a:moveTo>
                <a:lnTo>
                  <a:pt x="8877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5" name="object 1745"/>
          <p:cNvSpPr/>
          <p:nvPr/>
        </p:nvSpPr>
        <p:spPr>
          <a:xfrm>
            <a:off x="1855583" y="6551140"/>
            <a:ext cx="21005" cy="0"/>
          </a:xfrm>
          <a:custGeom>
            <a:avLst/>
            <a:gdLst/>
            <a:ahLst/>
            <a:cxnLst/>
            <a:rect l="l" t="t" r="r" b="b"/>
            <a:pathLst>
              <a:path w="21005">
                <a:moveTo>
                  <a:pt x="4089" y="0"/>
                </a:moveTo>
                <a:lnTo>
                  <a:pt x="12204" y="0"/>
                </a:lnTo>
                <a:lnTo>
                  <a:pt x="3314" y="0"/>
                </a:lnTo>
                <a:lnTo>
                  <a:pt x="21005" y="0"/>
                </a:lnTo>
                <a:lnTo>
                  <a:pt x="3314" y="0"/>
                </a:lnTo>
                <a:lnTo>
                  <a:pt x="12204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6" name="object 1746"/>
          <p:cNvSpPr/>
          <p:nvPr/>
        </p:nvSpPr>
        <p:spPr>
          <a:xfrm>
            <a:off x="1867782" y="6551140"/>
            <a:ext cx="8801" cy="0"/>
          </a:xfrm>
          <a:custGeom>
            <a:avLst/>
            <a:gdLst/>
            <a:ahLst/>
            <a:cxnLst/>
            <a:rect l="l" t="t" r="r" b="b"/>
            <a:pathLst>
              <a:path w="8801">
                <a:moveTo>
                  <a:pt x="0" y="0"/>
                </a:moveTo>
                <a:lnTo>
                  <a:pt x="8801" y="0"/>
                </a:lnTo>
                <a:lnTo>
                  <a:pt x="0" y="0"/>
                </a:lnTo>
                <a:lnTo>
                  <a:pt x="8801" y="0"/>
                </a:lnTo>
                <a:lnTo>
                  <a:pt x="698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7" name="object 1747"/>
          <p:cNvSpPr/>
          <p:nvPr/>
        </p:nvSpPr>
        <p:spPr>
          <a:xfrm>
            <a:off x="1876592" y="6551140"/>
            <a:ext cx="14135" cy="0"/>
          </a:xfrm>
          <a:custGeom>
            <a:avLst/>
            <a:gdLst/>
            <a:ahLst/>
            <a:cxnLst/>
            <a:rect l="l" t="t" r="r" b="b"/>
            <a:pathLst>
              <a:path w="14135">
                <a:moveTo>
                  <a:pt x="8877" y="0"/>
                </a:moveTo>
                <a:lnTo>
                  <a:pt x="0" y="0"/>
                </a:lnTo>
                <a:lnTo>
                  <a:pt x="14135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8" name="object 1748"/>
          <p:cNvSpPr/>
          <p:nvPr/>
        </p:nvSpPr>
        <p:spPr>
          <a:xfrm>
            <a:off x="1870020" y="6551140"/>
            <a:ext cx="774" cy="0"/>
          </a:xfrm>
          <a:custGeom>
            <a:avLst/>
            <a:gdLst/>
            <a:ahLst/>
            <a:cxnLst/>
            <a:rect l="l" t="t" r="r" b="b"/>
            <a:pathLst>
              <a:path w="774">
                <a:moveTo>
                  <a:pt x="774" y="0"/>
                </a:move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9" name="object 1749"/>
          <p:cNvSpPr/>
          <p:nvPr/>
        </p:nvSpPr>
        <p:spPr>
          <a:xfrm>
            <a:off x="1890722" y="6551134"/>
            <a:ext cx="0" cy="51600"/>
          </a:xfrm>
          <a:custGeom>
            <a:avLst/>
            <a:gdLst/>
            <a:ahLst/>
            <a:cxnLst/>
            <a:rect l="l" t="t" r="r" b="b"/>
            <a:pathLst>
              <a:path h="51600">
                <a:moveTo>
                  <a:pt x="0" y="51600"/>
                </a:move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0" name="object 1750"/>
          <p:cNvSpPr/>
          <p:nvPr/>
        </p:nvSpPr>
        <p:spPr>
          <a:xfrm>
            <a:off x="1956776" y="6772275"/>
            <a:ext cx="14811" cy="122428"/>
          </a:xfrm>
          <a:custGeom>
            <a:avLst/>
            <a:gdLst/>
            <a:ahLst/>
            <a:cxnLst/>
            <a:rect l="l" t="t" r="r" b="b"/>
            <a:pathLst>
              <a:path w="14811" h="122427">
                <a:moveTo>
                  <a:pt x="295" y="0"/>
                </a:moveTo>
                <a:lnTo>
                  <a:pt x="136" y="16687"/>
                </a:lnTo>
                <a:lnTo>
                  <a:pt x="36" y="29656"/>
                </a:lnTo>
                <a:lnTo>
                  <a:pt x="0" y="40273"/>
                </a:lnTo>
                <a:lnTo>
                  <a:pt x="36" y="49902"/>
                </a:lnTo>
                <a:lnTo>
                  <a:pt x="153" y="59911"/>
                </a:lnTo>
                <a:lnTo>
                  <a:pt x="358" y="71665"/>
                </a:lnTo>
                <a:lnTo>
                  <a:pt x="659" y="86530"/>
                </a:lnTo>
                <a:lnTo>
                  <a:pt x="828" y="94615"/>
                </a:lnTo>
                <a:lnTo>
                  <a:pt x="993" y="99796"/>
                </a:lnTo>
                <a:lnTo>
                  <a:pt x="993" y="100406"/>
                </a:lnTo>
                <a:lnTo>
                  <a:pt x="2530" y="105270"/>
                </a:lnTo>
                <a:lnTo>
                  <a:pt x="4079" y="110070"/>
                </a:lnTo>
                <a:lnTo>
                  <a:pt x="4384" y="110680"/>
                </a:lnTo>
                <a:lnTo>
                  <a:pt x="7318" y="114782"/>
                </a:lnTo>
                <a:lnTo>
                  <a:pt x="10251" y="118872"/>
                </a:lnTo>
                <a:lnTo>
                  <a:pt x="10797" y="119405"/>
                </a:lnTo>
                <a:lnTo>
                  <a:pt x="14811" y="122428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1" name="object 1751"/>
          <p:cNvSpPr/>
          <p:nvPr/>
        </p:nvSpPr>
        <p:spPr>
          <a:xfrm>
            <a:off x="1981092" y="6899564"/>
            <a:ext cx="55232" cy="2235"/>
          </a:xfrm>
          <a:custGeom>
            <a:avLst/>
            <a:gdLst/>
            <a:ahLst/>
            <a:cxnLst/>
            <a:rect l="l" t="t" r="r" b="b"/>
            <a:pathLst>
              <a:path w="55232" h="2235">
                <a:moveTo>
                  <a:pt x="0" y="0"/>
                </a:moveTo>
                <a:lnTo>
                  <a:pt x="5016" y="1308"/>
                </a:lnTo>
                <a:lnTo>
                  <a:pt x="5257" y="1384"/>
                </a:lnTo>
                <a:lnTo>
                  <a:pt x="10502" y="1701"/>
                </a:lnTo>
                <a:lnTo>
                  <a:pt x="18148" y="2159"/>
                </a:lnTo>
                <a:lnTo>
                  <a:pt x="18224" y="1701"/>
                </a:lnTo>
                <a:lnTo>
                  <a:pt x="26034" y="1701"/>
                </a:lnTo>
                <a:lnTo>
                  <a:pt x="35293" y="1701"/>
                </a:lnTo>
                <a:lnTo>
                  <a:pt x="35458" y="2235"/>
                </a:lnTo>
                <a:lnTo>
                  <a:pt x="44640" y="1701"/>
                </a:lnTo>
                <a:lnTo>
                  <a:pt x="49898" y="1384"/>
                </a:lnTo>
                <a:lnTo>
                  <a:pt x="50203" y="1308"/>
                </a:lnTo>
                <a:lnTo>
                  <a:pt x="55232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2" name="object 1752"/>
          <p:cNvSpPr/>
          <p:nvPr/>
        </p:nvSpPr>
        <p:spPr>
          <a:xfrm>
            <a:off x="2053541" y="6772269"/>
            <a:ext cx="7063" cy="114782"/>
          </a:xfrm>
          <a:custGeom>
            <a:avLst/>
            <a:gdLst/>
            <a:ahLst/>
            <a:cxnLst/>
            <a:rect l="l" t="t" r="r" b="b"/>
            <a:pathLst>
              <a:path w="7063" h="114782">
                <a:moveTo>
                  <a:pt x="0" y="114782"/>
                </a:moveTo>
                <a:lnTo>
                  <a:pt x="3009" y="110693"/>
                </a:lnTo>
                <a:lnTo>
                  <a:pt x="3327" y="109994"/>
                </a:lnTo>
                <a:lnTo>
                  <a:pt x="4864" y="105206"/>
                </a:lnTo>
                <a:lnTo>
                  <a:pt x="6489" y="100418"/>
                </a:lnTo>
                <a:lnTo>
                  <a:pt x="6489" y="99720"/>
                </a:lnTo>
                <a:lnTo>
                  <a:pt x="6565" y="94627"/>
                </a:lnTo>
                <a:lnTo>
                  <a:pt x="6808" y="77911"/>
                </a:lnTo>
                <a:lnTo>
                  <a:pt x="6974" y="64922"/>
                </a:lnTo>
                <a:lnTo>
                  <a:pt x="7059" y="54294"/>
                </a:lnTo>
                <a:lnTo>
                  <a:pt x="7063" y="44662"/>
                </a:lnTo>
                <a:lnTo>
                  <a:pt x="6982" y="34661"/>
                </a:lnTo>
                <a:lnTo>
                  <a:pt x="6815" y="22925"/>
                </a:lnTo>
                <a:lnTo>
                  <a:pt x="6558" y="8089"/>
                </a:lnTo>
                <a:lnTo>
                  <a:pt x="6413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3" name="object 1753"/>
          <p:cNvSpPr/>
          <p:nvPr/>
        </p:nvSpPr>
        <p:spPr>
          <a:xfrm>
            <a:off x="2168782" y="6311309"/>
            <a:ext cx="149787" cy="426516"/>
          </a:xfrm>
          <a:custGeom>
            <a:avLst/>
            <a:gdLst/>
            <a:ahLst/>
            <a:cxnLst/>
            <a:rect l="l" t="t" r="r" b="b"/>
            <a:pathLst>
              <a:path w="149787" h="426516">
                <a:moveTo>
                  <a:pt x="149283" y="408425"/>
                </a:moveTo>
                <a:lnTo>
                  <a:pt x="149402" y="392071"/>
                </a:lnTo>
                <a:lnTo>
                  <a:pt x="149506" y="377257"/>
                </a:lnTo>
                <a:lnTo>
                  <a:pt x="149595" y="363787"/>
                </a:lnTo>
                <a:lnTo>
                  <a:pt x="149667" y="351463"/>
                </a:lnTo>
                <a:lnTo>
                  <a:pt x="149723" y="340087"/>
                </a:lnTo>
                <a:lnTo>
                  <a:pt x="149762" y="329463"/>
                </a:lnTo>
                <a:lnTo>
                  <a:pt x="149784" y="319394"/>
                </a:lnTo>
                <a:lnTo>
                  <a:pt x="149787" y="309683"/>
                </a:lnTo>
                <a:lnTo>
                  <a:pt x="149773" y="300132"/>
                </a:lnTo>
                <a:lnTo>
                  <a:pt x="149740" y="290544"/>
                </a:lnTo>
                <a:lnTo>
                  <a:pt x="149687" y="280722"/>
                </a:lnTo>
                <a:lnTo>
                  <a:pt x="149616" y="270469"/>
                </a:lnTo>
                <a:lnTo>
                  <a:pt x="149524" y="259588"/>
                </a:lnTo>
                <a:lnTo>
                  <a:pt x="149412" y="247881"/>
                </a:lnTo>
                <a:lnTo>
                  <a:pt x="149279" y="235152"/>
                </a:lnTo>
                <a:lnTo>
                  <a:pt x="149125" y="221204"/>
                </a:lnTo>
                <a:lnTo>
                  <a:pt x="148949" y="205839"/>
                </a:lnTo>
                <a:lnTo>
                  <a:pt x="148924" y="203701"/>
                </a:lnTo>
              </a:path>
              <a:path w="149787" h="426516">
                <a:moveTo>
                  <a:pt x="149148" y="426516"/>
                </a:moveTo>
                <a:lnTo>
                  <a:pt x="149283" y="408425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4" name="object 1754"/>
          <p:cNvSpPr/>
          <p:nvPr/>
        </p:nvSpPr>
        <p:spPr>
          <a:xfrm>
            <a:off x="1956488" y="6311313"/>
            <a:ext cx="149808" cy="426516"/>
          </a:xfrm>
          <a:custGeom>
            <a:avLst/>
            <a:gdLst/>
            <a:ahLst/>
            <a:cxnLst/>
            <a:rect l="l" t="t" r="r" b="b"/>
            <a:pathLst>
              <a:path w="149808" h="426516">
                <a:moveTo>
                  <a:pt x="823" y="203697"/>
                </a:moveTo>
                <a:lnTo>
                  <a:pt x="736" y="211654"/>
                </a:lnTo>
                <a:lnTo>
                  <a:pt x="577" y="226474"/>
                </a:lnTo>
                <a:lnTo>
                  <a:pt x="438" y="239949"/>
                </a:lnTo>
                <a:lnTo>
                  <a:pt x="319" y="252276"/>
                </a:lnTo>
                <a:lnTo>
                  <a:pt x="220" y="263653"/>
                </a:lnTo>
                <a:lnTo>
                  <a:pt x="140" y="274277"/>
                </a:lnTo>
                <a:lnTo>
                  <a:pt x="78" y="284345"/>
                </a:lnTo>
                <a:lnTo>
                  <a:pt x="34" y="294055"/>
                </a:lnTo>
                <a:lnTo>
                  <a:pt x="8" y="303603"/>
                </a:lnTo>
                <a:lnTo>
                  <a:pt x="0" y="313188"/>
                </a:lnTo>
                <a:lnTo>
                  <a:pt x="8" y="323006"/>
                </a:lnTo>
                <a:lnTo>
                  <a:pt x="33" y="333255"/>
                </a:lnTo>
                <a:lnTo>
                  <a:pt x="73" y="344133"/>
                </a:lnTo>
                <a:lnTo>
                  <a:pt x="130" y="355836"/>
                </a:lnTo>
                <a:lnTo>
                  <a:pt x="201" y="368561"/>
                </a:lnTo>
                <a:lnTo>
                  <a:pt x="288" y="382507"/>
                </a:lnTo>
                <a:lnTo>
                  <a:pt x="389" y="397871"/>
                </a:lnTo>
                <a:lnTo>
                  <a:pt x="503" y="414849"/>
                </a:lnTo>
                <a:lnTo>
                  <a:pt x="583" y="426516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5" name="object 1755"/>
          <p:cNvSpPr/>
          <p:nvPr/>
        </p:nvSpPr>
        <p:spPr>
          <a:xfrm>
            <a:off x="1967885" y="6890605"/>
            <a:ext cx="81178" cy="304"/>
          </a:xfrm>
          <a:custGeom>
            <a:avLst/>
            <a:gdLst/>
            <a:ahLst/>
            <a:cxnLst/>
            <a:rect l="l" t="t" r="r" b="b"/>
            <a:pathLst>
              <a:path w="81178" h="304">
                <a:moveTo>
                  <a:pt x="81178" y="0"/>
                </a:moveTo>
                <a:lnTo>
                  <a:pt x="80479" y="228"/>
                </a:lnTo>
                <a:lnTo>
                  <a:pt x="79628" y="304"/>
                </a:lnTo>
                <a:lnTo>
                  <a:pt x="78397" y="304"/>
                </a:lnTo>
                <a:lnTo>
                  <a:pt x="78397" y="0"/>
                </a:lnTo>
                <a:lnTo>
                  <a:pt x="77165" y="0"/>
                </a:lnTo>
                <a:lnTo>
                  <a:pt x="75158" y="0"/>
                </a:lnTo>
                <a:lnTo>
                  <a:pt x="75158" y="304"/>
                </a:lnTo>
                <a:lnTo>
                  <a:pt x="73139" y="304"/>
                </a:lnTo>
                <a:lnTo>
                  <a:pt x="71208" y="304"/>
                </a:lnTo>
                <a:lnTo>
                  <a:pt x="71132" y="0"/>
                </a:lnTo>
                <a:lnTo>
                  <a:pt x="69202" y="0"/>
                </a:lnTo>
                <a:lnTo>
                  <a:pt x="66192" y="0"/>
                </a:lnTo>
                <a:lnTo>
                  <a:pt x="66192" y="304"/>
                </a:lnTo>
                <a:lnTo>
                  <a:pt x="63182" y="304"/>
                </a:lnTo>
                <a:lnTo>
                  <a:pt x="60629" y="304"/>
                </a:lnTo>
                <a:lnTo>
                  <a:pt x="60629" y="0"/>
                </a:lnTo>
                <a:lnTo>
                  <a:pt x="58077" y="0"/>
                </a:lnTo>
                <a:lnTo>
                  <a:pt x="54457" y="0"/>
                </a:lnTo>
                <a:lnTo>
                  <a:pt x="54457" y="304"/>
                </a:lnTo>
                <a:lnTo>
                  <a:pt x="50749" y="304"/>
                </a:lnTo>
                <a:lnTo>
                  <a:pt x="47967" y="304"/>
                </a:lnTo>
                <a:lnTo>
                  <a:pt x="47967" y="0"/>
                </a:lnTo>
                <a:lnTo>
                  <a:pt x="45110" y="0"/>
                </a:lnTo>
                <a:lnTo>
                  <a:pt x="41173" y="0"/>
                </a:lnTo>
                <a:lnTo>
                  <a:pt x="41173" y="304"/>
                </a:lnTo>
                <a:lnTo>
                  <a:pt x="37223" y="304"/>
                </a:lnTo>
                <a:lnTo>
                  <a:pt x="34455" y="304"/>
                </a:lnTo>
                <a:lnTo>
                  <a:pt x="34455" y="0"/>
                </a:lnTo>
                <a:lnTo>
                  <a:pt x="31673" y="0"/>
                </a:lnTo>
                <a:lnTo>
                  <a:pt x="27876" y="0"/>
                </a:lnTo>
                <a:lnTo>
                  <a:pt x="27876" y="304"/>
                </a:lnTo>
                <a:lnTo>
                  <a:pt x="24104" y="304"/>
                </a:lnTo>
                <a:lnTo>
                  <a:pt x="21628" y="304"/>
                </a:lnTo>
                <a:lnTo>
                  <a:pt x="21628" y="0"/>
                </a:lnTo>
                <a:lnTo>
                  <a:pt x="19151" y="0"/>
                </a:lnTo>
                <a:lnTo>
                  <a:pt x="15989" y="0"/>
                </a:lnTo>
                <a:lnTo>
                  <a:pt x="15913" y="304"/>
                </a:lnTo>
                <a:lnTo>
                  <a:pt x="12738" y="304"/>
                </a:lnTo>
                <a:lnTo>
                  <a:pt x="10883" y="304"/>
                </a:lnTo>
                <a:lnTo>
                  <a:pt x="10883" y="0"/>
                </a:lnTo>
                <a:lnTo>
                  <a:pt x="9042" y="0"/>
                </a:lnTo>
                <a:lnTo>
                  <a:pt x="6718" y="0"/>
                </a:lnTo>
                <a:lnTo>
                  <a:pt x="6718" y="304"/>
                </a:lnTo>
                <a:lnTo>
                  <a:pt x="4406" y="304"/>
                </a:lnTo>
                <a:lnTo>
                  <a:pt x="3403" y="304"/>
                </a:lnTo>
                <a:lnTo>
                  <a:pt x="3327" y="0"/>
                </a:lnTo>
                <a:lnTo>
                  <a:pt x="2311" y="0"/>
                </a:lnTo>
                <a:lnTo>
                  <a:pt x="1155" y="0"/>
                </a:lnTo>
                <a:lnTo>
                  <a:pt x="0" y="304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6" name="object 1756"/>
          <p:cNvSpPr/>
          <p:nvPr/>
        </p:nvSpPr>
        <p:spPr>
          <a:xfrm>
            <a:off x="2059619" y="6411106"/>
            <a:ext cx="155831" cy="326720"/>
          </a:xfrm>
          <a:custGeom>
            <a:avLst/>
            <a:gdLst/>
            <a:ahLst/>
            <a:cxnLst/>
            <a:rect l="l" t="t" r="r" b="b"/>
            <a:pathLst>
              <a:path w="155831" h="326720">
                <a:moveTo>
                  <a:pt x="355" y="103905"/>
                </a:moveTo>
                <a:lnTo>
                  <a:pt x="268" y="121858"/>
                </a:lnTo>
                <a:lnTo>
                  <a:pt x="203" y="135733"/>
                </a:lnTo>
                <a:lnTo>
                  <a:pt x="147" y="148395"/>
                </a:lnTo>
                <a:lnTo>
                  <a:pt x="101" y="160040"/>
                </a:lnTo>
                <a:lnTo>
                  <a:pt x="63" y="170865"/>
                </a:lnTo>
                <a:lnTo>
                  <a:pt x="34" y="181068"/>
                </a:lnTo>
                <a:lnTo>
                  <a:pt x="14" y="190845"/>
                </a:lnTo>
                <a:lnTo>
                  <a:pt x="2" y="200395"/>
                </a:lnTo>
                <a:lnTo>
                  <a:pt x="0" y="209913"/>
                </a:lnTo>
                <a:lnTo>
                  <a:pt x="5" y="219598"/>
                </a:lnTo>
                <a:lnTo>
                  <a:pt x="19" y="229646"/>
                </a:lnTo>
                <a:lnTo>
                  <a:pt x="40" y="240255"/>
                </a:lnTo>
                <a:lnTo>
                  <a:pt x="70" y="251621"/>
                </a:lnTo>
                <a:lnTo>
                  <a:pt x="108" y="263943"/>
                </a:lnTo>
                <a:lnTo>
                  <a:pt x="153" y="277416"/>
                </a:lnTo>
                <a:lnTo>
                  <a:pt x="206" y="292239"/>
                </a:lnTo>
                <a:lnTo>
                  <a:pt x="267" y="308607"/>
                </a:lnTo>
                <a:lnTo>
                  <a:pt x="335" y="326720"/>
                </a:lnTo>
              </a:path>
              <a:path w="155831" h="326720">
                <a:moveTo>
                  <a:pt x="155547" y="315056"/>
                </a:moveTo>
                <a:lnTo>
                  <a:pt x="155611" y="298068"/>
                </a:lnTo>
                <a:lnTo>
                  <a:pt x="155667" y="282699"/>
                </a:lnTo>
                <a:lnTo>
                  <a:pt x="155714" y="268749"/>
                </a:lnTo>
                <a:lnTo>
                  <a:pt x="155755" y="256023"/>
                </a:lnTo>
                <a:lnTo>
                  <a:pt x="155786" y="244321"/>
                </a:lnTo>
                <a:lnTo>
                  <a:pt x="155810" y="233446"/>
                </a:lnTo>
                <a:lnTo>
                  <a:pt x="155825" y="223201"/>
                </a:lnTo>
                <a:lnTo>
                  <a:pt x="155831" y="213388"/>
                </a:lnTo>
                <a:lnTo>
                  <a:pt x="155829" y="203808"/>
                </a:lnTo>
                <a:lnTo>
                  <a:pt x="155817" y="194265"/>
                </a:lnTo>
                <a:lnTo>
                  <a:pt x="155796" y="184561"/>
                </a:lnTo>
                <a:lnTo>
                  <a:pt x="155766" y="174497"/>
                </a:lnTo>
                <a:lnTo>
                  <a:pt x="155726" y="163877"/>
                </a:lnTo>
                <a:lnTo>
                  <a:pt x="155676" y="152503"/>
                </a:lnTo>
                <a:lnTo>
                  <a:pt x="155617" y="140176"/>
                </a:lnTo>
                <a:lnTo>
                  <a:pt x="155547" y="126699"/>
                </a:lnTo>
                <a:lnTo>
                  <a:pt x="155467" y="111875"/>
                </a:lnTo>
                <a:lnTo>
                  <a:pt x="155423" y="103905"/>
                </a:lnTo>
              </a:path>
              <a:path w="155831" h="326720">
                <a:moveTo>
                  <a:pt x="155503" y="326720"/>
                </a:moveTo>
                <a:lnTo>
                  <a:pt x="155547" y="315056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7" name="object 1757"/>
          <p:cNvSpPr/>
          <p:nvPr/>
        </p:nvSpPr>
        <p:spPr>
          <a:xfrm>
            <a:off x="2214547" y="6772275"/>
            <a:ext cx="24212" cy="127292"/>
          </a:xfrm>
          <a:custGeom>
            <a:avLst/>
            <a:gdLst/>
            <a:ahLst/>
            <a:cxnLst/>
            <a:rect l="l" t="t" r="r" b="b"/>
            <a:pathLst>
              <a:path w="24212" h="127292">
                <a:moveTo>
                  <a:pt x="577" y="0"/>
                </a:moveTo>
                <a:lnTo>
                  <a:pt x="307" y="16736"/>
                </a:lnTo>
                <a:lnTo>
                  <a:pt x="121" y="29733"/>
                </a:lnTo>
                <a:lnTo>
                  <a:pt x="18" y="40360"/>
                </a:lnTo>
                <a:lnTo>
                  <a:pt x="0" y="49985"/>
                </a:lnTo>
                <a:lnTo>
                  <a:pt x="64" y="59978"/>
                </a:lnTo>
                <a:lnTo>
                  <a:pt x="213" y="71707"/>
                </a:lnTo>
                <a:lnTo>
                  <a:pt x="445" y="86542"/>
                </a:lnTo>
                <a:lnTo>
                  <a:pt x="577" y="94615"/>
                </a:lnTo>
                <a:lnTo>
                  <a:pt x="654" y="99796"/>
                </a:lnTo>
                <a:lnTo>
                  <a:pt x="654" y="100406"/>
                </a:lnTo>
                <a:lnTo>
                  <a:pt x="2203" y="105194"/>
                </a:lnTo>
                <a:lnTo>
                  <a:pt x="3816" y="110070"/>
                </a:lnTo>
                <a:lnTo>
                  <a:pt x="7067" y="114782"/>
                </a:lnTo>
                <a:lnTo>
                  <a:pt x="10077" y="118872"/>
                </a:lnTo>
                <a:lnTo>
                  <a:pt x="14712" y="122428"/>
                </a:lnTo>
                <a:lnTo>
                  <a:pt x="18726" y="125361"/>
                </a:lnTo>
                <a:lnTo>
                  <a:pt x="19424" y="125742"/>
                </a:lnTo>
                <a:lnTo>
                  <a:pt x="24212" y="127292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8" name="object 1758"/>
          <p:cNvSpPr/>
          <p:nvPr/>
        </p:nvSpPr>
        <p:spPr>
          <a:xfrm>
            <a:off x="2238762" y="6899564"/>
            <a:ext cx="55460" cy="2137"/>
          </a:xfrm>
          <a:custGeom>
            <a:avLst/>
            <a:gdLst/>
            <a:ahLst/>
            <a:cxnLst/>
            <a:rect l="l" t="t" r="r" b="b"/>
            <a:pathLst>
              <a:path w="55460" h="2137">
                <a:moveTo>
                  <a:pt x="0" y="0"/>
                </a:moveTo>
                <a:lnTo>
                  <a:pt x="5016" y="1473"/>
                </a:lnTo>
                <a:lnTo>
                  <a:pt x="5397" y="1473"/>
                </a:lnTo>
                <a:lnTo>
                  <a:pt x="10579" y="1701"/>
                </a:lnTo>
                <a:lnTo>
                  <a:pt x="24314" y="2137"/>
                </a:lnTo>
                <a:lnTo>
                  <a:pt x="34431" y="2060"/>
                </a:lnTo>
                <a:lnTo>
                  <a:pt x="44869" y="1701"/>
                </a:lnTo>
                <a:lnTo>
                  <a:pt x="50050" y="1473"/>
                </a:lnTo>
                <a:lnTo>
                  <a:pt x="50507" y="1473"/>
                </a:lnTo>
                <a:lnTo>
                  <a:pt x="5546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9" name="object 1759"/>
          <p:cNvSpPr/>
          <p:nvPr/>
        </p:nvSpPr>
        <p:spPr>
          <a:xfrm>
            <a:off x="2311366" y="6772269"/>
            <a:ext cx="7146" cy="114782"/>
          </a:xfrm>
          <a:custGeom>
            <a:avLst/>
            <a:gdLst/>
            <a:ahLst/>
            <a:cxnLst/>
            <a:rect l="l" t="t" r="r" b="b"/>
            <a:pathLst>
              <a:path w="7146" h="114782">
                <a:moveTo>
                  <a:pt x="0" y="114782"/>
                </a:moveTo>
                <a:lnTo>
                  <a:pt x="3009" y="110693"/>
                </a:lnTo>
                <a:lnTo>
                  <a:pt x="3327" y="109994"/>
                </a:lnTo>
                <a:lnTo>
                  <a:pt x="4864" y="105206"/>
                </a:lnTo>
                <a:lnTo>
                  <a:pt x="6413" y="100418"/>
                </a:lnTo>
                <a:lnTo>
                  <a:pt x="6489" y="99720"/>
                </a:lnTo>
                <a:lnTo>
                  <a:pt x="6565" y="94627"/>
                </a:lnTo>
                <a:lnTo>
                  <a:pt x="6676" y="88552"/>
                </a:lnTo>
                <a:lnTo>
                  <a:pt x="6775" y="84321"/>
                </a:lnTo>
                <a:lnTo>
                  <a:pt x="6862" y="81652"/>
                </a:lnTo>
                <a:lnTo>
                  <a:pt x="6937" y="80259"/>
                </a:lnTo>
                <a:lnTo>
                  <a:pt x="7001" y="79859"/>
                </a:lnTo>
                <a:lnTo>
                  <a:pt x="7053" y="80169"/>
                </a:lnTo>
                <a:lnTo>
                  <a:pt x="7094" y="80904"/>
                </a:lnTo>
                <a:lnTo>
                  <a:pt x="7123" y="81781"/>
                </a:lnTo>
                <a:lnTo>
                  <a:pt x="7141" y="82515"/>
                </a:lnTo>
                <a:lnTo>
                  <a:pt x="7146" y="82823"/>
                </a:lnTo>
                <a:lnTo>
                  <a:pt x="7141" y="82420"/>
                </a:lnTo>
                <a:lnTo>
                  <a:pt x="7094" y="78349"/>
                </a:lnTo>
                <a:lnTo>
                  <a:pt x="7053" y="74113"/>
                </a:lnTo>
                <a:lnTo>
                  <a:pt x="7001" y="68031"/>
                </a:lnTo>
                <a:lnTo>
                  <a:pt x="6937" y="59819"/>
                </a:lnTo>
                <a:lnTo>
                  <a:pt x="6862" y="49194"/>
                </a:lnTo>
                <a:lnTo>
                  <a:pt x="6775" y="35872"/>
                </a:lnTo>
                <a:lnTo>
                  <a:pt x="6676" y="19568"/>
                </a:lnTo>
                <a:lnTo>
                  <a:pt x="6565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0" name="object 1760"/>
          <p:cNvSpPr/>
          <p:nvPr/>
        </p:nvSpPr>
        <p:spPr>
          <a:xfrm>
            <a:off x="1952590" y="6737826"/>
            <a:ext cx="21475" cy="34455"/>
          </a:xfrm>
          <a:custGeom>
            <a:avLst/>
            <a:gdLst/>
            <a:ahLst/>
            <a:cxnLst/>
            <a:rect l="l" t="t" r="r" b="b"/>
            <a:pathLst>
              <a:path w="21475" h="34455">
                <a:moveTo>
                  <a:pt x="0" y="0"/>
                </a:moveTo>
                <a:lnTo>
                  <a:pt x="3708" y="0"/>
                </a:lnTo>
                <a:lnTo>
                  <a:pt x="0" y="0"/>
                </a:lnTo>
                <a:lnTo>
                  <a:pt x="0" y="34455"/>
                </a:lnTo>
                <a:lnTo>
                  <a:pt x="21475" y="34455"/>
                </a:lnTo>
                <a:lnTo>
                  <a:pt x="12585" y="34455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1" name="object 1761"/>
          <p:cNvSpPr/>
          <p:nvPr/>
        </p:nvSpPr>
        <p:spPr>
          <a:xfrm>
            <a:off x="1971592" y="6894697"/>
            <a:ext cx="9499" cy="4864"/>
          </a:xfrm>
          <a:custGeom>
            <a:avLst/>
            <a:gdLst/>
            <a:ahLst/>
            <a:cxnLst/>
            <a:rect l="l" t="t" r="r" b="b"/>
            <a:pathLst>
              <a:path w="9499" h="4864">
                <a:moveTo>
                  <a:pt x="0" y="0"/>
                </a:moveTo>
                <a:lnTo>
                  <a:pt x="9499" y="4864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2" name="object 1762"/>
          <p:cNvSpPr/>
          <p:nvPr/>
        </p:nvSpPr>
        <p:spPr>
          <a:xfrm>
            <a:off x="2036316" y="6887055"/>
            <a:ext cx="17221" cy="12509"/>
          </a:xfrm>
          <a:custGeom>
            <a:avLst/>
            <a:gdLst/>
            <a:ahLst/>
            <a:cxnLst/>
            <a:rect l="l" t="t" r="r" b="b"/>
            <a:pathLst>
              <a:path w="17221" h="12509">
                <a:moveTo>
                  <a:pt x="0" y="12509"/>
                </a:moveTo>
                <a:lnTo>
                  <a:pt x="9652" y="7645"/>
                </a:lnTo>
                <a:lnTo>
                  <a:pt x="17221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3" name="object 1763"/>
          <p:cNvSpPr/>
          <p:nvPr/>
        </p:nvSpPr>
        <p:spPr>
          <a:xfrm>
            <a:off x="1974065" y="6772275"/>
            <a:ext cx="85890" cy="0"/>
          </a:xfrm>
          <a:custGeom>
            <a:avLst/>
            <a:gdLst/>
            <a:ahLst/>
            <a:cxnLst/>
            <a:rect l="l" t="t" r="r" b="b"/>
            <a:pathLst>
              <a:path w="85890">
                <a:moveTo>
                  <a:pt x="85890" y="0"/>
                </a:moveTo>
                <a:lnTo>
                  <a:pt x="0" y="0"/>
                </a:lnTo>
                <a:lnTo>
                  <a:pt x="35369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4" name="object 1764"/>
          <p:cNvSpPr/>
          <p:nvPr/>
        </p:nvSpPr>
        <p:spPr>
          <a:xfrm>
            <a:off x="1956304" y="6737826"/>
            <a:ext cx="9499" cy="0"/>
          </a:xfrm>
          <a:custGeom>
            <a:avLst/>
            <a:gdLst/>
            <a:ahLst/>
            <a:cxnLst/>
            <a:rect l="l" t="t" r="r" b="b"/>
            <a:pathLst>
              <a:path w="9499">
                <a:moveTo>
                  <a:pt x="8877" y="0"/>
                </a:moveTo>
                <a:lnTo>
                  <a:pt x="9499" y="0"/>
                </a:lnTo>
                <a:lnTo>
                  <a:pt x="0" y="0"/>
                </a:lnTo>
                <a:lnTo>
                  <a:pt x="8877" y="0"/>
                </a:lnTo>
                <a:lnTo>
                  <a:pt x="762" y="0"/>
                </a:lnTo>
                <a:lnTo>
                  <a:pt x="494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5" name="object 1765"/>
          <p:cNvSpPr/>
          <p:nvPr/>
        </p:nvSpPr>
        <p:spPr>
          <a:xfrm>
            <a:off x="1965802" y="6737826"/>
            <a:ext cx="352132" cy="0"/>
          </a:xfrm>
          <a:custGeom>
            <a:avLst/>
            <a:gdLst/>
            <a:ahLst/>
            <a:cxnLst/>
            <a:rect l="l" t="t" r="r" b="b"/>
            <a:pathLst>
              <a:path w="352132">
                <a:moveTo>
                  <a:pt x="34213" y="0"/>
                </a:moveTo>
                <a:lnTo>
                  <a:pt x="0" y="0"/>
                </a:lnTo>
                <a:lnTo>
                  <a:pt x="352132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6" name="object 1766"/>
          <p:cNvSpPr/>
          <p:nvPr/>
        </p:nvSpPr>
        <p:spPr>
          <a:xfrm>
            <a:off x="1956296" y="6737826"/>
            <a:ext cx="2235" cy="0"/>
          </a:xfrm>
          <a:custGeom>
            <a:avLst/>
            <a:gdLst/>
            <a:ahLst/>
            <a:cxnLst/>
            <a:rect l="l" t="t" r="r" b="b"/>
            <a:pathLst>
              <a:path w="2235">
                <a:moveTo>
                  <a:pt x="774" y="0"/>
                </a:moveTo>
                <a:lnTo>
                  <a:pt x="0" y="0"/>
                </a:lnTo>
                <a:lnTo>
                  <a:pt x="2235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7" name="object 1767"/>
          <p:cNvSpPr/>
          <p:nvPr/>
        </p:nvSpPr>
        <p:spPr>
          <a:xfrm>
            <a:off x="2049059" y="6890609"/>
            <a:ext cx="698" cy="304"/>
          </a:xfrm>
          <a:custGeom>
            <a:avLst/>
            <a:gdLst/>
            <a:ahLst/>
            <a:cxnLst/>
            <a:rect l="l" t="t" r="r" b="b"/>
            <a:pathLst>
              <a:path w="698" h="304">
                <a:moveTo>
                  <a:pt x="698" y="304"/>
                </a:move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8" name="object 1768"/>
          <p:cNvSpPr/>
          <p:nvPr/>
        </p:nvSpPr>
        <p:spPr>
          <a:xfrm>
            <a:off x="1997853" y="6737826"/>
            <a:ext cx="11582" cy="0"/>
          </a:xfrm>
          <a:custGeom>
            <a:avLst/>
            <a:gdLst/>
            <a:ahLst/>
            <a:cxnLst/>
            <a:rect l="l" t="t" r="r" b="b"/>
            <a:pathLst>
              <a:path w="11582">
                <a:moveTo>
                  <a:pt x="0" y="0"/>
                </a:moveTo>
                <a:lnTo>
                  <a:pt x="11582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9" name="object 1769"/>
          <p:cNvSpPr/>
          <p:nvPr/>
        </p:nvSpPr>
        <p:spPr>
          <a:xfrm>
            <a:off x="2002489" y="6901263"/>
            <a:ext cx="0" cy="147916"/>
          </a:xfrm>
          <a:custGeom>
            <a:avLst/>
            <a:gdLst/>
            <a:ahLst/>
            <a:cxnLst/>
            <a:rect l="l" t="t" r="r" b="b"/>
            <a:pathLst>
              <a:path h="147916">
                <a:moveTo>
                  <a:pt x="0" y="0"/>
                </a:moveTo>
                <a:lnTo>
                  <a:pt x="0" y="147916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0" name="object 1770"/>
          <p:cNvSpPr/>
          <p:nvPr/>
        </p:nvSpPr>
        <p:spPr>
          <a:xfrm>
            <a:off x="2014537" y="6901263"/>
            <a:ext cx="0" cy="147916"/>
          </a:xfrm>
          <a:custGeom>
            <a:avLst/>
            <a:gdLst/>
            <a:ahLst/>
            <a:cxnLst/>
            <a:rect l="l" t="t" r="r" b="b"/>
            <a:pathLst>
              <a:path h="147916">
                <a:moveTo>
                  <a:pt x="0" y="0"/>
                </a:moveTo>
                <a:lnTo>
                  <a:pt x="0" y="147916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1" name="object 1771"/>
          <p:cNvSpPr/>
          <p:nvPr/>
        </p:nvSpPr>
        <p:spPr>
          <a:xfrm>
            <a:off x="2027203" y="6772275"/>
            <a:ext cx="8801" cy="0"/>
          </a:xfrm>
          <a:custGeom>
            <a:avLst/>
            <a:gdLst/>
            <a:ahLst/>
            <a:cxnLst/>
            <a:rect l="l" t="t" r="r" b="b"/>
            <a:pathLst>
              <a:path w="8801">
                <a:moveTo>
                  <a:pt x="0" y="0"/>
                </a:moveTo>
                <a:lnTo>
                  <a:pt x="8801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2" name="object 1772"/>
          <p:cNvSpPr/>
          <p:nvPr/>
        </p:nvSpPr>
        <p:spPr>
          <a:xfrm>
            <a:off x="2027203" y="6737826"/>
            <a:ext cx="8801" cy="0"/>
          </a:xfrm>
          <a:custGeom>
            <a:avLst/>
            <a:gdLst/>
            <a:ahLst/>
            <a:cxnLst/>
            <a:rect l="l" t="t" r="r" b="b"/>
            <a:pathLst>
              <a:path w="8801">
                <a:moveTo>
                  <a:pt x="0" y="0"/>
                </a:moveTo>
                <a:lnTo>
                  <a:pt x="8801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3" name="object 1773"/>
          <p:cNvSpPr/>
          <p:nvPr/>
        </p:nvSpPr>
        <p:spPr>
          <a:xfrm>
            <a:off x="2033078" y="6737826"/>
            <a:ext cx="2159" cy="0"/>
          </a:xfrm>
          <a:custGeom>
            <a:avLst/>
            <a:gdLst/>
            <a:ahLst/>
            <a:cxnLst/>
            <a:rect l="l" t="t" r="r" b="b"/>
            <a:pathLst>
              <a:path w="2158">
                <a:moveTo>
                  <a:pt x="2158" y="0"/>
                </a:move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4" name="object 1774"/>
          <p:cNvSpPr/>
          <p:nvPr/>
        </p:nvSpPr>
        <p:spPr>
          <a:xfrm>
            <a:off x="2044890" y="6772275"/>
            <a:ext cx="8877" cy="0"/>
          </a:xfrm>
          <a:custGeom>
            <a:avLst/>
            <a:gdLst/>
            <a:ahLst/>
            <a:cxnLst/>
            <a:rect l="l" t="t" r="r" b="b"/>
            <a:pathLst>
              <a:path w="8877">
                <a:moveTo>
                  <a:pt x="0" y="0"/>
                </a:moveTo>
                <a:lnTo>
                  <a:pt x="8877" y="0"/>
                </a:lnTo>
                <a:lnTo>
                  <a:pt x="6489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5" name="object 1775"/>
          <p:cNvSpPr/>
          <p:nvPr/>
        </p:nvSpPr>
        <p:spPr>
          <a:xfrm>
            <a:off x="2053776" y="6737826"/>
            <a:ext cx="10579" cy="34455"/>
          </a:xfrm>
          <a:custGeom>
            <a:avLst/>
            <a:gdLst/>
            <a:ahLst/>
            <a:cxnLst/>
            <a:rect l="l" t="t" r="r" b="b"/>
            <a:pathLst>
              <a:path w="10579" h="34455">
                <a:moveTo>
                  <a:pt x="10579" y="0"/>
                </a:moveTo>
                <a:lnTo>
                  <a:pt x="10579" y="34455"/>
                </a:lnTo>
                <a:lnTo>
                  <a:pt x="0" y="34455"/>
                </a:lnTo>
                <a:lnTo>
                  <a:pt x="6172" y="34455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6" name="object 1776"/>
          <p:cNvSpPr/>
          <p:nvPr/>
        </p:nvSpPr>
        <p:spPr>
          <a:xfrm>
            <a:off x="2044887" y="6737826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1625" y="0"/>
                </a:moveTo>
                <a:lnTo>
                  <a:pt x="8889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7" name="object 1777"/>
          <p:cNvSpPr/>
          <p:nvPr/>
        </p:nvSpPr>
        <p:spPr>
          <a:xfrm>
            <a:off x="2053772" y="6737826"/>
            <a:ext cx="8801" cy="0"/>
          </a:xfrm>
          <a:custGeom>
            <a:avLst/>
            <a:gdLst/>
            <a:ahLst/>
            <a:cxnLst/>
            <a:rect l="l" t="t" r="r" b="b"/>
            <a:pathLst>
              <a:path w="8801">
                <a:moveTo>
                  <a:pt x="0" y="0"/>
                </a:moveTo>
                <a:lnTo>
                  <a:pt x="8801" y="0"/>
                </a:lnTo>
                <a:lnTo>
                  <a:pt x="6184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8" name="object 1778"/>
          <p:cNvSpPr/>
          <p:nvPr/>
        </p:nvSpPr>
        <p:spPr>
          <a:xfrm>
            <a:off x="2213194" y="6737826"/>
            <a:ext cx="8801" cy="0"/>
          </a:xfrm>
          <a:custGeom>
            <a:avLst/>
            <a:gdLst/>
            <a:ahLst/>
            <a:cxnLst/>
            <a:rect l="l" t="t" r="r" b="b"/>
            <a:pathLst>
              <a:path w="8801">
                <a:moveTo>
                  <a:pt x="1930" y="0"/>
                </a:moveTo>
                <a:lnTo>
                  <a:pt x="3327" y="0"/>
                </a:lnTo>
                <a:lnTo>
                  <a:pt x="0" y="0"/>
                </a:lnTo>
                <a:lnTo>
                  <a:pt x="8801" y="0"/>
                </a:lnTo>
                <a:lnTo>
                  <a:pt x="1473" y="0"/>
                </a:lnTo>
                <a:lnTo>
                  <a:pt x="193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9" name="object 1779"/>
          <p:cNvSpPr/>
          <p:nvPr/>
        </p:nvSpPr>
        <p:spPr>
          <a:xfrm>
            <a:off x="2055789" y="6737826"/>
            <a:ext cx="4546" cy="0"/>
          </a:xfrm>
          <a:custGeom>
            <a:avLst/>
            <a:gdLst/>
            <a:ahLst/>
            <a:cxnLst/>
            <a:rect l="l" t="t" r="r" b="b"/>
            <a:pathLst>
              <a:path w="4546">
                <a:moveTo>
                  <a:pt x="4165" y="0"/>
                </a:moveTo>
                <a:lnTo>
                  <a:pt x="4546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0" name="object 1780"/>
          <p:cNvSpPr/>
          <p:nvPr/>
        </p:nvSpPr>
        <p:spPr>
          <a:xfrm>
            <a:off x="2058563" y="6737826"/>
            <a:ext cx="4013" cy="0"/>
          </a:xfrm>
          <a:custGeom>
            <a:avLst/>
            <a:gdLst/>
            <a:ahLst/>
            <a:cxnLst/>
            <a:rect l="l" t="t" r="r" b="b"/>
            <a:pathLst>
              <a:path w="4013">
                <a:moveTo>
                  <a:pt x="0" y="0"/>
                </a:moveTo>
                <a:lnTo>
                  <a:pt x="4013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1" name="object 1781"/>
          <p:cNvSpPr/>
          <p:nvPr/>
        </p:nvSpPr>
        <p:spPr>
          <a:xfrm>
            <a:off x="2064355" y="6737819"/>
            <a:ext cx="77241" cy="34455"/>
          </a:xfrm>
          <a:custGeom>
            <a:avLst/>
            <a:gdLst/>
            <a:ahLst/>
            <a:cxnLst/>
            <a:rect l="l" t="t" r="r" b="b"/>
            <a:pathLst>
              <a:path w="77241" h="34455">
                <a:moveTo>
                  <a:pt x="0" y="34455"/>
                </a:moveTo>
                <a:lnTo>
                  <a:pt x="67500" y="34455"/>
                </a:lnTo>
                <a:lnTo>
                  <a:pt x="67500" y="0"/>
                </a:lnTo>
                <a:lnTo>
                  <a:pt x="77241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2" name="object 1782"/>
          <p:cNvSpPr/>
          <p:nvPr/>
        </p:nvSpPr>
        <p:spPr>
          <a:xfrm>
            <a:off x="2131474" y="6831976"/>
            <a:ext cx="47967" cy="90601"/>
          </a:xfrm>
          <a:custGeom>
            <a:avLst/>
            <a:gdLst/>
            <a:ahLst/>
            <a:cxnLst/>
            <a:rect l="l" t="t" r="r" b="b"/>
            <a:pathLst>
              <a:path w="47967" h="90601">
                <a:moveTo>
                  <a:pt x="47967" y="89446"/>
                </a:moveTo>
                <a:lnTo>
                  <a:pt x="43103" y="90601"/>
                </a:lnTo>
                <a:lnTo>
                  <a:pt x="42481" y="89522"/>
                </a:lnTo>
                <a:lnTo>
                  <a:pt x="0" y="1092"/>
                </a:lnTo>
                <a:lnTo>
                  <a:pt x="494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3" name="object 1783"/>
          <p:cNvSpPr/>
          <p:nvPr/>
        </p:nvSpPr>
        <p:spPr>
          <a:xfrm>
            <a:off x="2131475" y="6772280"/>
            <a:ext cx="0" cy="60782"/>
          </a:xfrm>
          <a:custGeom>
            <a:avLst/>
            <a:gdLst/>
            <a:ahLst/>
            <a:cxnLst/>
            <a:rect l="l" t="t" r="r" b="b"/>
            <a:pathLst>
              <a:path h="60782">
                <a:moveTo>
                  <a:pt x="0" y="60782"/>
                </a:move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4" name="object 1784"/>
          <p:cNvSpPr/>
          <p:nvPr/>
        </p:nvSpPr>
        <p:spPr>
          <a:xfrm>
            <a:off x="2138578" y="6830358"/>
            <a:ext cx="47967" cy="90601"/>
          </a:xfrm>
          <a:custGeom>
            <a:avLst/>
            <a:gdLst/>
            <a:ahLst/>
            <a:cxnLst/>
            <a:rect l="l" t="t" r="r" b="b"/>
            <a:pathLst>
              <a:path w="47967" h="90601">
                <a:moveTo>
                  <a:pt x="43027" y="90601"/>
                </a:moveTo>
                <a:lnTo>
                  <a:pt x="47967" y="89446"/>
                </a:lnTo>
                <a:lnTo>
                  <a:pt x="4940" y="0"/>
                </a:lnTo>
                <a:lnTo>
                  <a:pt x="0" y="1079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5" name="object 1785"/>
          <p:cNvSpPr/>
          <p:nvPr/>
        </p:nvSpPr>
        <p:spPr>
          <a:xfrm>
            <a:off x="2136034" y="6737826"/>
            <a:ext cx="6261" cy="0"/>
          </a:xfrm>
          <a:custGeom>
            <a:avLst/>
            <a:gdLst/>
            <a:ahLst/>
            <a:cxnLst/>
            <a:rect l="l" t="t" r="r" b="b"/>
            <a:pathLst>
              <a:path w="6261">
                <a:moveTo>
                  <a:pt x="0" y="0"/>
                </a:moveTo>
                <a:lnTo>
                  <a:pt x="6261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6" name="object 1786"/>
          <p:cNvSpPr/>
          <p:nvPr/>
        </p:nvSpPr>
        <p:spPr>
          <a:xfrm>
            <a:off x="2138043" y="6737826"/>
            <a:ext cx="72605" cy="34455"/>
          </a:xfrm>
          <a:custGeom>
            <a:avLst/>
            <a:gdLst/>
            <a:ahLst/>
            <a:cxnLst/>
            <a:rect l="l" t="t" r="r" b="b"/>
            <a:pathLst>
              <a:path w="72605" h="34455">
                <a:moveTo>
                  <a:pt x="0" y="0"/>
                </a:moveTo>
                <a:lnTo>
                  <a:pt x="5092" y="0"/>
                </a:lnTo>
                <a:lnTo>
                  <a:pt x="5092" y="34455"/>
                </a:lnTo>
                <a:lnTo>
                  <a:pt x="72605" y="34455"/>
                </a:lnTo>
                <a:lnTo>
                  <a:pt x="72605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7" name="object 1787"/>
          <p:cNvSpPr/>
          <p:nvPr/>
        </p:nvSpPr>
        <p:spPr>
          <a:xfrm>
            <a:off x="2143448" y="6772281"/>
            <a:ext cx="76" cy="58077"/>
          </a:xfrm>
          <a:custGeom>
            <a:avLst/>
            <a:gdLst/>
            <a:ahLst/>
            <a:cxnLst/>
            <a:rect l="l" t="t" r="r" b="b"/>
            <a:pathLst>
              <a:path w="76" h="58077">
                <a:moveTo>
                  <a:pt x="76" y="58077"/>
                </a:move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8" name="object 1788"/>
          <p:cNvSpPr/>
          <p:nvPr/>
        </p:nvSpPr>
        <p:spPr>
          <a:xfrm>
            <a:off x="2174499" y="6922582"/>
            <a:ext cx="76" cy="126593"/>
          </a:xfrm>
          <a:custGeom>
            <a:avLst/>
            <a:gdLst/>
            <a:ahLst/>
            <a:cxnLst/>
            <a:rect l="l" t="t" r="r" b="b"/>
            <a:pathLst>
              <a:path w="76" h="126593">
                <a:moveTo>
                  <a:pt x="76" y="0"/>
                </a:moveTo>
                <a:lnTo>
                  <a:pt x="0" y="126593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9" name="object 1789"/>
          <p:cNvSpPr/>
          <p:nvPr/>
        </p:nvSpPr>
        <p:spPr>
          <a:xfrm>
            <a:off x="2186546" y="6919802"/>
            <a:ext cx="0" cy="129374"/>
          </a:xfrm>
          <a:custGeom>
            <a:avLst/>
            <a:gdLst/>
            <a:ahLst/>
            <a:cxnLst/>
            <a:rect l="l" t="t" r="r" b="b"/>
            <a:pathLst>
              <a:path h="129374">
                <a:moveTo>
                  <a:pt x="0" y="129374"/>
                </a:move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0" name="object 1790"/>
          <p:cNvSpPr/>
          <p:nvPr/>
        </p:nvSpPr>
        <p:spPr>
          <a:xfrm>
            <a:off x="2210647" y="6772275"/>
            <a:ext cx="11353" cy="0"/>
          </a:xfrm>
          <a:custGeom>
            <a:avLst/>
            <a:gdLst/>
            <a:ahLst/>
            <a:cxnLst/>
            <a:rect l="l" t="t" r="r" b="b"/>
            <a:pathLst>
              <a:path w="11353">
                <a:moveTo>
                  <a:pt x="0" y="0"/>
                </a:moveTo>
                <a:lnTo>
                  <a:pt x="11353" y="0"/>
                </a:lnTo>
                <a:lnTo>
                  <a:pt x="4483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1" name="object 1791"/>
          <p:cNvSpPr/>
          <p:nvPr/>
        </p:nvSpPr>
        <p:spPr>
          <a:xfrm>
            <a:off x="2294219" y="6887055"/>
            <a:ext cx="17145" cy="12509"/>
          </a:xfrm>
          <a:custGeom>
            <a:avLst/>
            <a:gdLst/>
            <a:ahLst/>
            <a:cxnLst/>
            <a:rect l="l" t="t" r="r" b="b"/>
            <a:pathLst>
              <a:path w="17144" h="12509">
                <a:moveTo>
                  <a:pt x="0" y="12509"/>
                </a:moveTo>
                <a:lnTo>
                  <a:pt x="9575" y="7645"/>
                </a:lnTo>
                <a:lnTo>
                  <a:pt x="17145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2" name="object 1792"/>
          <p:cNvSpPr/>
          <p:nvPr/>
        </p:nvSpPr>
        <p:spPr>
          <a:xfrm>
            <a:off x="2215125" y="6772275"/>
            <a:ext cx="102806" cy="0"/>
          </a:xfrm>
          <a:custGeom>
            <a:avLst/>
            <a:gdLst/>
            <a:ahLst/>
            <a:cxnLst/>
            <a:rect l="l" t="t" r="r" b="b"/>
            <a:pathLst>
              <a:path w="102806">
                <a:moveTo>
                  <a:pt x="102806" y="0"/>
                </a:move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3" name="object 1793"/>
          <p:cNvSpPr/>
          <p:nvPr/>
        </p:nvSpPr>
        <p:spPr>
          <a:xfrm>
            <a:off x="2222005" y="6772275"/>
            <a:ext cx="8877" cy="0"/>
          </a:xfrm>
          <a:custGeom>
            <a:avLst/>
            <a:gdLst/>
            <a:ahLst/>
            <a:cxnLst/>
            <a:rect l="l" t="t" r="r" b="b"/>
            <a:pathLst>
              <a:path w="8877">
                <a:moveTo>
                  <a:pt x="8877" y="0"/>
                </a:moveTo>
                <a:lnTo>
                  <a:pt x="0" y="0"/>
                </a:lnTo>
                <a:lnTo>
                  <a:pt x="1612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4" name="object 1794"/>
          <p:cNvSpPr/>
          <p:nvPr/>
        </p:nvSpPr>
        <p:spPr>
          <a:xfrm>
            <a:off x="2214662" y="6737826"/>
            <a:ext cx="4635" cy="0"/>
          </a:xfrm>
          <a:custGeom>
            <a:avLst/>
            <a:gdLst/>
            <a:ahLst/>
            <a:cxnLst/>
            <a:rect l="l" t="t" r="r" b="b"/>
            <a:pathLst>
              <a:path w="4635">
                <a:moveTo>
                  <a:pt x="4635" y="0"/>
                </a:move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5" name="object 1795"/>
          <p:cNvSpPr/>
          <p:nvPr/>
        </p:nvSpPr>
        <p:spPr>
          <a:xfrm>
            <a:off x="2222002" y="6737826"/>
            <a:ext cx="6565" cy="0"/>
          </a:xfrm>
          <a:custGeom>
            <a:avLst/>
            <a:gdLst/>
            <a:ahLst/>
            <a:cxnLst/>
            <a:rect l="l" t="t" r="r" b="b"/>
            <a:pathLst>
              <a:path w="6565">
                <a:moveTo>
                  <a:pt x="0" y="0"/>
                </a:moveTo>
                <a:lnTo>
                  <a:pt x="6565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6" name="object 1796"/>
          <p:cNvSpPr/>
          <p:nvPr/>
        </p:nvSpPr>
        <p:spPr>
          <a:xfrm>
            <a:off x="2224782" y="6737826"/>
            <a:ext cx="6096" cy="0"/>
          </a:xfrm>
          <a:custGeom>
            <a:avLst/>
            <a:gdLst/>
            <a:ahLst/>
            <a:cxnLst/>
            <a:rect l="l" t="t" r="r" b="b"/>
            <a:pathLst>
              <a:path w="6095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7" name="object 1797"/>
          <p:cNvSpPr/>
          <p:nvPr/>
        </p:nvSpPr>
        <p:spPr>
          <a:xfrm>
            <a:off x="2239843" y="6772275"/>
            <a:ext cx="8724" cy="0"/>
          </a:xfrm>
          <a:custGeom>
            <a:avLst/>
            <a:gdLst/>
            <a:ahLst/>
            <a:cxnLst/>
            <a:rect l="l" t="t" r="r" b="b"/>
            <a:pathLst>
              <a:path w="8724">
                <a:moveTo>
                  <a:pt x="0" y="0"/>
                </a:moveTo>
                <a:lnTo>
                  <a:pt x="8724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8" name="object 1798"/>
          <p:cNvSpPr/>
          <p:nvPr/>
        </p:nvSpPr>
        <p:spPr>
          <a:xfrm>
            <a:off x="2239845" y="6737826"/>
            <a:ext cx="8724" cy="0"/>
          </a:xfrm>
          <a:custGeom>
            <a:avLst/>
            <a:gdLst/>
            <a:ahLst/>
            <a:cxnLst/>
            <a:rect l="l" t="t" r="r" b="b"/>
            <a:pathLst>
              <a:path w="8724">
                <a:moveTo>
                  <a:pt x="8724" y="0"/>
                </a:move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9" name="object 1799"/>
          <p:cNvSpPr/>
          <p:nvPr/>
        </p:nvSpPr>
        <p:spPr>
          <a:xfrm>
            <a:off x="2260542" y="6901263"/>
            <a:ext cx="0" cy="147916"/>
          </a:xfrm>
          <a:custGeom>
            <a:avLst/>
            <a:gdLst/>
            <a:ahLst/>
            <a:cxnLst/>
            <a:rect l="l" t="t" r="r" b="b"/>
            <a:pathLst>
              <a:path h="147916">
                <a:moveTo>
                  <a:pt x="0" y="0"/>
                </a:moveTo>
                <a:lnTo>
                  <a:pt x="0" y="147916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0" name="object 1800"/>
          <p:cNvSpPr/>
          <p:nvPr/>
        </p:nvSpPr>
        <p:spPr>
          <a:xfrm>
            <a:off x="2266335" y="6772275"/>
            <a:ext cx="51600" cy="0"/>
          </a:xfrm>
          <a:custGeom>
            <a:avLst/>
            <a:gdLst/>
            <a:ahLst/>
            <a:cxnLst/>
            <a:rect l="l" t="t" r="r" b="b"/>
            <a:pathLst>
              <a:path w="51600">
                <a:moveTo>
                  <a:pt x="0" y="0"/>
                </a:moveTo>
                <a:lnTo>
                  <a:pt x="5160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1" name="object 1801"/>
          <p:cNvSpPr/>
          <p:nvPr/>
        </p:nvSpPr>
        <p:spPr>
          <a:xfrm>
            <a:off x="2266335" y="6737826"/>
            <a:ext cx="8801" cy="0"/>
          </a:xfrm>
          <a:custGeom>
            <a:avLst/>
            <a:gdLst/>
            <a:ahLst/>
            <a:cxnLst/>
            <a:rect l="l" t="t" r="r" b="b"/>
            <a:pathLst>
              <a:path w="8801">
                <a:moveTo>
                  <a:pt x="0" y="0"/>
                </a:moveTo>
                <a:lnTo>
                  <a:pt x="8801" y="0"/>
                </a:lnTo>
                <a:lnTo>
                  <a:pt x="152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2" name="object 1802"/>
          <p:cNvSpPr/>
          <p:nvPr/>
        </p:nvSpPr>
        <p:spPr>
          <a:xfrm>
            <a:off x="2272513" y="6901263"/>
            <a:ext cx="0" cy="147916"/>
          </a:xfrm>
          <a:custGeom>
            <a:avLst/>
            <a:gdLst/>
            <a:ahLst/>
            <a:cxnLst/>
            <a:rect l="l" t="t" r="r" b="b"/>
            <a:pathLst>
              <a:path h="147916">
                <a:moveTo>
                  <a:pt x="0" y="0"/>
                </a:moveTo>
                <a:lnTo>
                  <a:pt x="0" y="147916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3" name="object 1803"/>
          <p:cNvSpPr/>
          <p:nvPr/>
        </p:nvSpPr>
        <p:spPr>
          <a:xfrm>
            <a:off x="2275133" y="6737826"/>
            <a:ext cx="43954" cy="0"/>
          </a:xfrm>
          <a:custGeom>
            <a:avLst/>
            <a:gdLst/>
            <a:ahLst/>
            <a:cxnLst/>
            <a:rect l="l" t="t" r="r" b="b"/>
            <a:pathLst>
              <a:path w="43954">
                <a:moveTo>
                  <a:pt x="35458" y="0"/>
                </a:moveTo>
                <a:lnTo>
                  <a:pt x="43954" y="0"/>
                </a:lnTo>
                <a:lnTo>
                  <a:pt x="0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4" name="object 1804"/>
          <p:cNvSpPr/>
          <p:nvPr/>
        </p:nvSpPr>
        <p:spPr>
          <a:xfrm>
            <a:off x="2310592" y="6737819"/>
            <a:ext cx="11823" cy="34455"/>
          </a:xfrm>
          <a:custGeom>
            <a:avLst/>
            <a:gdLst/>
            <a:ahLst/>
            <a:cxnLst/>
            <a:rect l="l" t="t" r="r" b="b"/>
            <a:pathLst>
              <a:path w="11823" h="34455">
                <a:moveTo>
                  <a:pt x="0" y="34455"/>
                </a:moveTo>
                <a:lnTo>
                  <a:pt x="11823" y="34455"/>
                </a:lnTo>
                <a:lnTo>
                  <a:pt x="11823" y="0"/>
                </a:lnTo>
                <a:lnTo>
                  <a:pt x="3175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5" name="object 1805"/>
          <p:cNvSpPr/>
          <p:nvPr/>
        </p:nvSpPr>
        <p:spPr>
          <a:xfrm>
            <a:off x="2316534" y="6737826"/>
            <a:ext cx="2946" cy="0"/>
          </a:xfrm>
          <a:custGeom>
            <a:avLst/>
            <a:gdLst/>
            <a:ahLst/>
            <a:cxnLst/>
            <a:rect l="l" t="t" r="r" b="b"/>
            <a:pathLst>
              <a:path w="2946">
                <a:moveTo>
                  <a:pt x="1397" y="0"/>
                </a:moveTo>
                <a:lnTo>
                  <a:pt x="2946" y="0"/>
                </a:lnTo>
                <a:lnTo>
                  <a:pt x="0" y="0"/>
                </a:lnTo>
                <a:lnTo>
                  <a:pt x="2552" y="0"/>
                </a:lnTo>
              </a:path>
            </a:pathLst>
          </a:custGeom>
          <a:ln w="9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6" name="object 1806"/>
          <p:cNvSpPr/>
          <p:nvPr/>
        </p:nvSpPr>
        <p:spPr>
          <a:xfrm>
            <a:off x="1702954" y="6848741"/>
            <a:ext cx="195884" cy="748296"/>
          </a:xfrm>
          <a:custGeom>
            <a:avLst/>
            <a:gdLst/>
            <a:ahLst/>
            <a:cxnLst/>
            <a:rect l="l" t="t" r="r" b="b"/>
            <a:pathLst>
              <a:path w="195884" h="748296">
                <a:moveTo>
                  <a:pt x="48971" y="552259"/>
                </a:moveTo>
                <a:lnTo>
                  <a:pt x="0" y="552030"/>
                </a:lnTo>
                <a:lnTo>
                  <a:pt x="97015" y="748296"/>
                </a:lnTo>
                <a:lnTo>
                  <a:pt x="195884" y="552958"/>
                </a:lnTo>
                <a:lnTo>
                  <a:pt x="146913" y="552716"/>
                </a:lnTo>
                <a:lnTo>
                  <a:pt x="149453" y="469"/>
                </a:lnTo>
                <a:lnTo>
                  <a:pt x="51600" y="0"/>
                </a:lnTo>
                <a:lnTo>
                  <a:pt x="48971" y="552259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7" name="object 1807"/>
          <p:cNvSpPr/>
          <p:nvPr/>
        </p:nvSpPr>
        <p:spPr>
          <a:xfrm>
            <a:off x="1702954" y="6848741"/>
            <a:ext cx="195884" cy="748296"/>
          </a:xfrm>
          <a:custGeom>
            <a:avLst/>
            <a:gdLst/>
            <a:ahLst/>
            <a:cxnLst/>
            <a:rect l="l" t="t" r="r" b="b"/>
            <a:pathLst>
              <a:path w="195884" h="748296">
                <a:moveTo>
                  <a:pt x="48971" y="552259"/>
                </a:moveTo>
                <a:lnTo>
                  <a:pt x="0" y="552030"/>
                </a:lnTo>
                <a:lnTo>
                  <a:pt x="97015" y="748296"/>
                </a:lnTo>
                <a:lnTo>
                  <a:pt x="195884" y="552958"/>
                </a:lnTo>
                <a:lnTo>
                  <a:pt x="146913" y="552716"/>
                </a:lnTo>
                <a:lnTo>
                  <a:pt x="149453" y="469"/>
                </a:lnTo>
                <a:lnTo>
                  <a:pt x="51600" y="0"/>
                </a:lnTo>
                <a:lnTo>
                  <a:pt x="48971" y="552259"/>
                </a:lnTo>
                <a:close/>
              </a:path>
            </a:pathLst>
          </a:custGeom>
          <a:ln w="135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3" name="object 1243"/>
          <p:cNvSpPr/>
          <p:nvPr/>
        </p:nvSpPr>
        <p:spPr>
          <a:xfrm>
            <a:off x="457200" y="3162388"/>
            <a:ext cx="3358794" cy="1475295"/>
          </a:xfrm>
          <a:custGeom>
            <a:avLst/>
            <a:gdLst/>
            <a:ahLst/>
            <a:cxnLst/>
            <a:rect l="l" t="t" r="r" b="b"/>
            <a:pathLst>
              <a:path w="3358794" h="1475295">
                <a:moveTo>
                  <a:pt x="0" y="1475295"/>
                </a:moveTo>
                <a:lnTo>
                  <a:pt x="3358794" y="1475295"/>
                </a:lnTo>
                <a:lnTo>
                  <a:pt x="3358794" y="0"/>
                </a:lnTo>
                <a:lnTo>
                  <a:pt x="0" y="0"/>
                </a:lnTo>
                <a:lnTo>
                  <a:pt x="0" y="1475295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4" name="object 1244"/>
          <p:cNvSpPr/>
          <p:nvPr/>
        </p:nvSpPr>
        <p:spPr>
          <a:xfrm>
            <a:off x="1800000" y="3426379"/>
            <a:ext cx="321779" cy="0"/>
          </a:xfrm>
          <a:custGeom>
            <a:avLst/>
            <a:gdLst/>
            <a:ahLst/>
            <a:cxnLst/>
            <a:rect l="l" t="t" r="r" b="b"/>
            <a:pathLst>
              <a:path w="321779">
                <a:moveTo>
                  <a:pt x="0" y="0"/>
                </a:moveTo>
                <a:lnTo>
                  <a:pt x="32177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5" name="object 1245"/>
          <p:cNvSpPr/>
          <p:nvPr/>
        </p:nvSpPr>
        <p:spPr>
          <a:xfrm>
            <a:off x="1806350" y="3432735"/>
            <a:ext cx="0" cy="199847"/>
          </a:xfrm>
          <a:custGeom>
            <a:avLst/>
            <a:gdLst/>
            <a:ahLst/>
            <a:cxnLst/>
            <a:rect l="l" t="t" r="r" b="b"/>
            <a:pathLst>
              <a:path h="199847">
                <a:moveTo>
                  <a:pt x="0" y="199847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6" name="object 1246"/>
          <p:cNvSpPr/>
          <p:nvPr/>
        </p:nvSpPr>
        <p:spPr>
          <a:xfrm>
            <a:off x="2121775" y="3426379"/>
            <a:ext cx="315429" cy="0"/>
          </a:xfrm>
          <a:custGeom>
            <a:avLst/>
            <a:gdLst/>
            <a:ahLst/>
            <a:cxnLst/>
            <a:rect l="l" t="t" r="r" b="b"/>
            <a:pathLst>
              <a:path w="315429">
                <a:moveTo>
                  <a:pt x="0" y="0"/>
                </a:moveTo>
                <a:lnTo>
                  <a:pt x="31542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7" name="object 1247"/>
          <p:cNvSpPr/>
          <p:nvPr/>
        </p:nvSpPr>
        <p:spPr>
          <a:xfrm>
            <a:off x="2121775" y="3432735"/>
            <a:ext cx="0" cy="199847"/>
          </a:xfrm>
          <a:custGeom>
            <a:avLst/>
            <a:gdLst/>
            <a:ahLst/>
            <a:cxnLst/>
            <a:rect l="l" t="t" r="r" b="b"/>
            <a:pathLst>
              <a:path h="199847">
                <a:moveTo>
                  <a:pt x="0" y="199847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8" name="object 1248"/>
          <p:cNvSpPr/>
          <p:nvPr/>
        </p:nvSpPr>
        <p:spPr>
          <a:xfrm>
            <a:off x="2437199" y="3426379"/>
            <a:ext cx="1246797" cy="0"/>
          </a:xfrm>
          <a:custGeom>
            <a:avLst/>
            <a:gdLst/>
            <a:ahLst/>
            <a:cxnLst/>
            <a:rect l="l" t="t" r="r" b="b"/>
            <a:pathLst>
              <a:path w="1246797">
                <a:moveTo>
                  <a:pt x="0" y="0"/>
                </a:moveTo>
                <a:lnTo>
                  <a:pt x="124679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9" name="object 1249"/>
          <p:cNvSpPr/>
          <p:nvPr/>
        </p:nvSpPr>
        <p:spPr>
          <a:xfrm>
            <a:off x="2437199" y="3432735"/>
            <a:ext cx="0" cy="199847"/>
          </a:xfrm>
          <a:custGeom>
            <a:avLst/>
            <a:gdLst/>
            <a:ahLst/>
            <a:cxnLst/>
            <a:rect l="l" t="t" r="r" b="b"/>
            <a:pathLst>
              <a:path h="199847">
                <a:moveTo>
                  <a:pt x="0" y="199847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0" name="object 1250"/>
          <p:cNvSpPr/>
          <p:nvPr/>
        </p:nvSpPr>
        <p:spPr>
          <a:xfrm>
            <a:off x="3677649" y="3432735"/>
            <a:ext cx="0" cy="199847"/>
          </a:xfrm>
          <a:custGeom>
            <a:avLst/>
            <a:gdLst/>
            <a:ahLst/>
            <a:cxnLst/>
            <a:rect l="l" t="t" r="r" b="b"/>
            <a:pathLst>
              <a:path h="199847">
                <a:moveTo>
                  <a:pt x="0" y="199847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1" name="object 1251"/>
          <p:cNvSpPr/>
          <p:nvPr/>
        </p:nvSpPr>
        <p:spPr>
          <a:xfrm>
            <a:off x="1800000" y="3638932"/>
            <a:ext cx="321779" cy="0"/>
          </a:xfrm>
          <a:custGeom>
            <a:avLst/>
            <a:gdLst/>
            <a:ahLst/>
            <a:cxnLst/>
            <a:rect l="l" t="t" r="r" b="b"/>
            <a:pathLst>
              <a:path w="321779">
                <a:moveTo>
                  <a:pt x="0" y="0"/>
                </a:moveTo>
                <a:lnTo>
                  <a:pt x="32177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2" name="object 1252"/>
          <p:cNvSpPr/>
          <p:nvPr/>
        </p:nvSpPr>
        <p:spPr>
          <a:xfrm>
            <a:off x="1806350" y="3645286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3" name="object 1253"/>
          <p:cNvSpPr/>
          <p:nvPr/>
        </p:nvSpPr>
        <p:spPr>
          <a:xfrm>
            <a:off x="2121775" y="3638932"/>
            <a:ext cx="315429" cy="0"/>
          </a:xfrm>
          <a:custGeom>
            <a:avLst/>
            <a:gdLst/>
            <a:ahLst/>
            <a:cxnLst/>
            <a:rect l="l" t="t" r="r" b="b"/>
            <a:pathLst>
              <a:path w="315429">
                <a:moveTo>
                  <a:pt x="0" y="0"/>
                </a:moveTo>
                <a:lnTo>
                  <a:pt x="31542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4" name="object 1254"/>
          <p:cNvSpPr/>
          <p:nvPr/>
        </p:nvSpPr>
        <p:spPr>
          <a:xfrm>
            <a:off x="2121775" y="3645286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5" name="object 1255"/>
          <p:cNvSpPr/>
          <p:nvPr/>
        </p:nvSpPr>
        <p:spPr>
          <a:xfrm>
            <a:off x="2437199" y="3638932"/>
            <a:ext cx="1246797" cy="0"/>
          </a:xfrm>
          <a:custGeom>
            <a:avLst/>
            <a:gdLst/>
            <a:ahLst/>
            <a:cxnLst/>
            <a:rect l="l" t="t" r="r" b="b"/>
            <a:pathLst>
              <a:path w="1246797">
                <a:moveTo>
                  <a:pt x="0" y="0"/>
                </a:moveTo>
                <a:lnTo>
                  <a:pt x="124679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6" name="object 1256"/>
          <p:cNvSpPr/>
          <p:nvPr/>
        </p:nvSpPr>
        <p:spPr>
          <a:xfrm>
            <a:off x="2437199" y="3645286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7" name="object 1257"/>
          <p:cNvSpPr/>
          <p:nvPr/>
        </p:nvSpPr>
        <p:spPr>
          <a:xfrm>
            <a:off x="3677649" y="3645286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8" name="object 1258"/>
          <p:cNvSpPr/>
          <p:nvPr/>
        </p:nvSpPr>
        <p:spPr>
          <a:xfrm>
            <a:off x="1800000" y="3842237"/>
            <a:ext cx="321779" cy="0"/>
          </a:xfrm>
          <a:custGeom>
            <a:avLst/>
            <a:gdLst/>
            <a:ahLst/>
            <a:cxnLst/>
            <a:rect l="l" t="t" r="r" b="b"/>
            <a:pathLst>
              <a:path w="321779">
                <a:moveTo>
                  <a:pt x="0" y="0"/>
                </a:moveTo>
                <a:lnTo>
                  <a:pt x="32177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9" name="object 1259"/>
          <p:cNvSpPr/>
          <p:nvPr/>
        </p:nvSpPr>
        <p:spPr>
          <a:xfrm>
            <a:off x="1806350" y="3848591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0" name="object 1260"/>
          <p:cNvSpPr/>
          <p:nvPr/>
        </p:nvSpPr>
        <p:spPr>
          <a:xfrm>
            <a:off x="2121775" y="3842237"/>
            <a:ext cx="315429" cy="0"/>
          </a:xfrm>
          <a:custGeom>
            <a:avLst/>
            <a:gdLst/>
            <a:ahLst/>
            <a:cxnLst/>
            <a:rect l="l" t="t" r="r" b="b"/>
            <a:pathLst>
              <a:path w="315429">
                <a:moveTo>
                  <a:pt x="0" y="0"/>
                </a:moveTo>
                <a:lnTo>
                  <a:pt x="31542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1" name="object 1261"/>
          <p:cNvSpPr/>
          <p:nvPr/>
        </p:nvSpPr>
        <p:spPr>
          <a:xfrm>
            <a:off x="2121775" y="3848591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2" name="object 1262"/>
          <p:cNvSpPr/>
          <p:nvPr/>
        </p:nvSpPr>
        <p:spPr>
          <a:xfrm>
            <a:off x="2437199" y="3842237"/>
            <a:ext cx="1246797" cy="0"/>
          </a:xfrm>
          <a:custGeom>
            <a:avLst/>
            <a:gdLst/>
            <a:ahLst/>
            <a:cxnLst/>
            <a:rect l="l" t="t" r="r" b="b"/>
            <a:pathLst>
              <a:path w="1246797">
                <a:moveTo>
                  <a:pt x="0" y="0"/>
                </a:moveTo>
                <a:lnTo>
                  <a:pt x="124679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3" name="object 1263"/>
          <p:cNvSpPr/>
          <p:nvPr/>
        </p:nvSpPr>
        <p:spPr>
          <a:xfrm>
            <a:off x="2437199" y="3848591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4" name="object 1264"/>
          <p:cNvSpPr/>
          <p:nvPr/>
        </p:nvSpPr>
        <p:spPr>
          <a:xfrm>
            <a:off x="3677649" y="3848591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5" name="object 1265"/>
          <p:cNvSpPr/>
          <p:nvPr/>
        </p:nvSpPr>
        <p:spPr>
          <a:xfrm>
            <a:off x="1800000" y="4045543"/>
            <a:ext cx="321779" cy="0"/>
          </a:xfrm>
          <a:custGeom>
            <a:avLst/>
            <a:gdLst/>
            <a:ahLst/>
            <a:cxnLst/>
            <a:rect l="l" t="t" r="r" b="b"/>
            <a:pathLst>
              <a:path w="321779">
                <a:moveTo>
                  <a:pt x="0" y="0"/>
                </a:moveTo>
                <a:lnTo>
                  <a:pt x="32177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6" name="object 1266"/>
          <p:cNvSpPr/>
          <p:nvPr/>
        </p:nvSpPr>
        <p:spPr>
          <a:xfrm>
            <a:off x="1806350" y="4051896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7" name="object 1267"/>
          <p:cNvSpPr/>
          <p:nvPr/>
        </p:nvSpPr>
        <p:spPr>
          <a:xfrm>
            <a:off x="2121775" y="4045543"/>
            <a:ext cx="315429" cy="0"/>
          </a:xfrm>
          <a:custGeom>
            <a:avLst/>
            <a:gdLst/>
            <a:ahLst/>
            <a:cxnLst/>
            <a:rect l="l" t="t" r="r" b="b"/>
            <a:pathLst>
              <a:path w="315429">
                <a:moveTo>
                  <a:pt x="0" y="0"/>
                </a:moveTo>
                <a:lnTo>
                  <a:pt x="31542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8" name="object 1268"/>
          <p:cNvSpPr/>
          <p:nvPr/>
        </p:nvSpPr>
        <p:spPr>
          <a:xfrm>
            <a:off x="2121775" y="4051896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9" name="object 1269"/>
          <p:cNvSpPr/>
          <p:nvPr/>
        </p:nvSpPr>
        <p:spPr>
          <a:xfrm>
            <a:off x="2437199" y="4045543"/>
            <a:ext cx="1246797" cy="0"/>
          </a:xfrm>
          <a:custGeom>
            <a:avLst/>
            <a:gdLst/>
            <a:ahLst/>
            <a:cxnLst/>
            <a:rect l="l" t="t" r="r" b="b"/>
            <a:pathLst>
              <a:path w="1246797">
                <a:moveTo>
                  <a:pt x="0" y="0"/>
                </a:moveTo>
                <a:lnTo>
                  <a:pt x="124679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0" name="object 1270"/>
          <p:cNvSpPr/>
          <p:nvPr/>
        </p:nvSpPr>
        <p:spPr>
          <a:xfrm>
            <a:off x="2437199" y="4051896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1" name="object 1271"/>
          <p:cNvSpPr/>
          <p:nvPr/>
        </p:nvSpPr>
        <p:spPr>
          <a:xfrm>
            <a:off x="3677649" y="4051896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2" name="object 1272"/>
          <p:cNvSpPr/>
          <p:nvPr/>
        </p:nvSpPr>
        <p:spPr>
          <a:xfrm>
            <a:off x="1800000" y="4248848"/>
            <a:ext cx="321779" cy="0"/>
          </a:xfrm>
          <a:custGeom>
            <a:avLst/>
            <a:gdLst/>
            <a:ahLst/>
            <a:cxnLst/>
            <a:rect l="l" t="t" r="r" b="b"/>
            <a:pathLst>
              <a:path w="321779">
                <a:moveTo>
                  <a:pt x="0" y="0"/>
                </a:moveTo>
                <a:lnTo>
                  <a:pt x="32177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3" name="object 1273"/>
          <p:cNvSpPr/>
          <p:nvPr/>
        </p:nvSpPr>
        <p:spPr>
          <a:xfrm>
            <a:off x="1806350" y="4255202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4" name="object 1274"/>
          <p:cNvSpPr/>
          <p:nvPr/>
        </p:nvSpPr>
        <p:spPr>
          <a:xfrm>
            <a:off x="2121775" y="4248848"/>
            <a:ext cx="315429" cy="0"/>
          </a:xfrm>
          <a:custGeom>
            <a:avLst/>
            <a:gdLst/>
            <a:ahLst/>
            <a:cxnLst/>
            <a:rect l="l" t="t" r="r" b="b"/>
            <a:pathLst>
              <a:path w="315429">
                <a:moveTo>
                  <a:pt x="0" y="0"/>
                </a:moveTo>
                <a:lnTo>
                  <a:pt x="31542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5" name="object 1275"/>
          <p:cNvSpPr/>
          <p:nvPr/>
        </p:nvSpPr>
        <p:spPr>
          <a:xfrm>
            <a:off x="2121775" y="4255202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6" name="object 1276"/>
          <p:cNvSpPr/>
          <p:nvPr/>
        </p:nvSpPr>
        <p:spPr>
          <a:xfrm>
            <a:off x="2437199" y="4248848"/>
            <a:ext cx="1246797" cy="0"/>
          </a:xfrm>
          <a:custGeom>
            <a:avLst/>
            <a:gdLst/>
            <a:ahLst/>
            <a:cxnLst/>
            <a:rect l="l" t="t" r="r" b="b"/>
            <a:pathLst>
              <a:path w="1246797">
                <a:moveTo>
                  <a:pt x="0" y="0"/>
                </a:moveTo>
                <a:lnTo>
                  <a:pt x="124679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7" name="object 1277"/>
          <p:cNvSpPr/>
          <p:nvPr/>
        </p:nvSpPr>
        <p:spPr>
          <a:xfrm>
            <a:off x="2437199" y="4255202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8" name="object 1278"/>
          <p:cNvSpPr/>
          <p:nvPr/>
        </p:nvSpPr>
        <p:spPr>
          <a:xfrm>
            <a:off x="3677649" y="4255202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9" name="object 1279"/>
          <p:cNvSpPr/>
          <p:nvPr/>
        </p:nvSpPr>
        <p:spPr>
          <a:xfrm>
            <a:off x="1800000" y="4452153"/>
            <a:ext cx="321779" cy="0"/>
          </a:xfrm>
          <a:custGeom>
            <a:avLst/>
            <a:gdLst/>
            <a:ahLst/>
            <a:cxnLst/>
            <a:rect l="l" t="t" r="r" b="b"/>
            <a:pathLst>
              <a:path w="321779">
                <a:moveTo>
                  <a:pt x="0" y="0"/>
                </a:moveTo>
                <a:lnTo>
                  <a:pt x="32177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0" name="object 1280"/>
          <p:cNvSpPr/>
          <p:nvPr/>
        </p:nvSpPr>
        <p:spPr>
          <a:xfrm>
            <a:off x="2121775" y="4452153"/>
            <a:ext cx="315429" cy="0"/>
          </a:xfrm>
          <a:custGeom>
            <a:avLst/>
            <a:gdLst/>
            <a:ahLst/>
            <a:cxnLst/>
            <a:rect l="l" t="t" r="r" b="b"/>
            <a:pathLst>
              <a:path w="315429">
                <a:moveTo>
                  <a:pt x="0" y="0"/>
                </a:moveTo>
                <a:lnTo>
                  <a:pt x="31542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1" name="object 1281"/>
          <p:cNvSpPr/>
          <p:nvPr/>
        </p:nvSpPr>
        <p:spPr>
          <a:xfrm>
            <a:off x="2437199" y="4452153"/>
            <a:ext cx="1246797" cy="0"/>
          </a:xfrm>
          <a:custGeom>
            <a:avLst/>
            <a:gdLst/>
            <a:ahLst/>
            <a:cxnLst/>
            <a:rect l="l" t="t" r="r" b="b"/>
            <a:pathLst>
              <a:path w="1246797">
                <a:moveTo>
                  <a:pt x="0" y="0"/>
                </a:moveTo>
                <a:lnTo>
                  <a:pt x="124679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2" name="object 1282"/>
          <p:cNvSpPr/>
          <p:nvPr/>
        </p:nvSpPr>
        <p:spPr>
          <a:xfrm>
            <a:off x="540081" y="3536375"/>
            <a:ext cx="1134389" cy="875068"/>
          </a:xfrm>
          <a:custGeom>
            <a:avLst/>
            <a:gdLst/>
            <a:ahLst/>
            <a:cxnLst/>
            <a:rect l="l" t="t" r="r" b="b"/>
            <a:pathLst>
              <a:path w="1134389" h="875068">
                <a:moveTo>
                  <a:pt x="139" y="875017"/>
                </a:moveTo>
                <a:lnTo>
                  <a:pt x="573532" y="875068"/>
                </a:lnTo>
                <a:lnTo>
                  <a:pt x="573786" y="612711"/>
                </a:lnTo>
                <a:lnTo>
                  <a:pt x="759244" y="537540"/>
                </a:lnTo>
                <a:lnTo>
                  <a:pt x="761746" y="537502"/>
                </a:lnTo>
                <a:lnTo>
                  <a:pt x="887120" y="596938"/>
                </a:lnTo>
                <a:lnTo>
                  <a:pt x="891997" y="599706"/>
                </a:lnTo>
                <a:lnTo>
                  <a:pt x="892429" y="599833"/>
                </a:lnTo>
                <a:lnTo>
                  <a:pt x="1059091" y="737298"/>
                </a:lnTo>
                <a:lnTo>
                  <a:pt x="1059319" y="875068"/>
                </a:lnTo>
                <a:lnTo>
                  <a:pt x="1134389" y="875068"/>
                </a:lnTo>
                <a:lnTo>
                  <a:pt x="1134389" y="0"/>
                </a:lnTo>
                <a:lnTo>
                  <a:pt x="143560" y="400215"/>
                </a:lnTo>
                <a:lnTo>
                  <a:pt x="137985" y="402932"/>
                </a:lnTo>
                <a:lnTo>
                  <a:pt x="138595" y="403923"/>
                </a:lnTo>
                <a:lnTo>
                  <a:pt x="159677" y="421157"/>
                </a:lnTo>
                <a:lnTo>
                  <a:pt x="203949" y="457974"/>
                </a:lnTo>
                <a:lnTo>
                  <a:pt x="203949" y="736866"/>
                </a:lnTo>
                <a:lnTo>
                  <a:pt x="203568" y="737133"/>
                </a:lnTo>
                <a:lnTo>
                  <a:pt x="0" y="819645"/>
                </a:lnTo>
                <a:lnTo>
                  <a:pt x="139" y="875017"/>
                </a:lnTo>
                <a:close/>
              </a:path>
            </a:pathLst>
          </a:custGeom>
          <a:solidFill>
            <a:srgbClr val="4C88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3" name="object 1283"/>
          <p:cNvSpPr/>
          <p:nvPr/>
        </p:nvSpPr>
        <p:spPr>
          <a:xfrm>
            <a:off x="1113605" y="4073836"/>
            <a:ext cx="186969" cy="337654"/>
          </a:xfrm>
          <a:custGeom>
            <a:avLst/>
            <a:gdLst/>
            <a:ahLst/>
            <a:cxnLst/>
            <a:rect l="l" t="t" r="r" b="b"/>
            <a:pathLst>
              <a:path w="186969" h="337654">
                <a:moveTo>
                  <a:pt x="185724" y="88"/>
                </a:moveTo>
                <a:lnTo>
                  <a:pt x="266" y="75247"/>
                </a:lnTo>
                <a:lnTo>
                  <a:pt x="0" y="337604"/>
                </a:lnTo>
                <a:lnTo>
                  <a:pt x="20269" y="337604"/>
                </a:lnTo>
                <a:lnTo>
                  <a:pt x="25234" y="314921"/>
                </a:lnTo>
                <a:lnTo>
                  <a:pt x="38404" y="288963"/>
                </a:lnTo>
                <a:lnTo>
                  <a:pt x="40525" y="286588"/>
                </a:lnTo>
                <a:lnTo>
                  <a:pt x="45275" y="280924"/>
                </a:lnTo>
                <a:lnTo>
                  <a:pt x="53530" y="271170"/>
                </a:lnTo>
                <a:lnTo>
                  <a:pt x="59486" y="264337"/>
                </a:lnTo>
                <a:lnTo>
                  <a:pt x="82080" y="247878"/>
                </a:lnTo>
                <a:lnTo>
                  <a:pt x="83337" y="247484"/>
                </a:lnTo>
                <a:lnTo>
                  <a:pt x="106108" y="238163"/>
                </a:lnTo>
                <a:lnTo>
                  <a:pt x="120141" y="237299"/>
                </a:lnTo>
                <a:lnTo>
                  <a:pt x="128955" y="236689"/>
                </a:lnTo>
                <a:lnTo>
                  <a:pt x="147662" y="243433"/>
                </a:lnTo>
                <a:lnTo>
                  <a:pt x="160540" y="256819"/>
                </a:lnTo>
                <a:lnTo>
                  <a:pt x="162217" y="260235"/>
                </a:lnTo>
                <a:lnTo>
                  <a:pt x="162775" y="261962"/>
                </a:lnTo>
                <a:lnTo>
                  <a:pt x="165163" y="270167"/>
                </a:lnTo>
                <a:lnTo>
                  <a:pt x="167919" y="279463"/>
                </a:lnTo>
                <a:lnTo>
                  <a:pt x="167919" y="284949"/>
                </a:lnTo>
                <a:lnTo>
                  <a:pt x="166535" y="297992"/>
                </a:lnTo>
                <a:lnTo>
                  <a:pt x="166408" y="303733"/>
                </a:lnTo>
                <a:lnTo>
                  <a:pt x="165671" y="306717"/>
                </a:lnTo>
                <a:lnTo>
                  <a:pt x="157429" y="329272"/>
                </a:lnTo>
                <a:lnTo>
                  <a:pt x="152412" y="337654"/>
                </a:lnTo>
                <a:lnTo>
                  <a:pt x="186969" y="337604"/>
                </a:lnTo>
                <a:lnTo>
                  <a:pt x="186969" y="0"/>
                </a:lnTo>
                <a:lnTo>
                  <a:pt x="185724" y="88"/>
                </a:lnTo>
                <a:close/>
              </a:path>
            </a:pathLst>
          </a:custGeom>
          <a:solidFill>
            <a:srgbClr val="43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4" name="object 1284"/>
          <p:cNvSpPr/>
          <p:nvPr/>
        </p:nvSpPr>
        <p:spPr>
          <a:xfrm>
            <a:off x="1133613" y="4176607"/>
            <a:ext cx="34683" cy="105143"/>
          </a:xfrm>
          <a:custGeom>
            <a:avLst/>
            <a:gdLst/>
            <a:ahLst/>
            <a:cxnLst/>
            <a:rect l="l" t="t" r="r" b="b"/>
            <a:pathLst>
              <a:path w="34683" h="105143">
                <a:moveTo>
                  <a:pt x="0" y="48513"/>
                </a:moveTo>
                <a:lnTo>
                  <a:pt x="0" y="59575"/>
                </a:lnTo>
                <a:lnTo>
                  <a:pt x="1473" y="75387"/>
                </a:lnTo>
                <a:lnTo>
                  <a:pt x="10490" y="92621"/>
                </a:lnTo>
                <a:lnTo>
                  <a:pt x="27089" y="104546"/>
                </a:lnTo>
                <a:lnTo>
                  <a:pt x="31623" y="105143"/>
                </a:lnTo>
                <a:lnTo>
                  <a:pt x="30149" y="102247"/>
                </a:lnTo>
                <a:lnTo>
                  <a:pt x="27901" y="99796"/>
                </a:lnTo>
                <a:lnTo>
                  <a:pt x="25527" y="97116"/>
                </a:lnTo>
                <a:lnTo>
                  <a:pt x="21767" y="92621"/>
                </a:lnTo>
                <a:lnTo>
                  <a:pt x="16497" y="74612"/>
                </a:lnTo>
                <a:lnTo>
                  <a:pt x="16548" y="68033"/>
                </a:lnTo>
                <a:lnTo>
                  <a:pt x="18008" y="49250"/>
                </a:lnTo>
                <a:lnTo>
                  <a:pt x="27901" y="23113"/>
                </a:lnTo>
                <a:lnTo>
                  <a:pt x="34683" y="12738"/>
                </a:lnTo>
                <a:lnTo>
                  <a:pt x="30886" y="9893"/>
                </a:lnTo>
                <a:lnTo>
                  <a:pt x="18402" y="0"/>
                </a:lnTo>
                <a:lnTo>
                  <a:pt x="6007" y="23761"/>
                </a:lnTo>
                <a:lnTo>
                  <a:pt x="0" y="48513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5" name="object 1285"/>
          <p:cNvSpPr/>
          <p:nvPr/>
        </p:nvSpPr>
        <p:spPr>
          <a:xfrm>
            <a:off x="1133875" y="4362804"/>
            <a:ext cx="34378" cy="48641"/>
          </a:xfrm>
          <a:custGeom>
            <a:avLst/>
            <a:gdLst/>
            <a:ahLst/>
            <a:cxnLst/>
            <a:rect l="l" t="t" r="r" b="b"/>
            <a:pathLst>
              <a:path w="34378" h="48640">
                <a:moveTo>
                  <a:pt x="34378" y="12776"/>
                </a:moveTo>
                <a:lnTo>
                  <a:pt x="32092" y="11442"/>
                </a:lnTo>
                <a:lnTo>
                  <a:pt x="18135" y="0"/>
                </a:lnTo>
                <a:lnTo>
                  <a:pt x="4965" y="25958"/>
                </a:lnTo>
                <a:lnTo>
                  <a:pt x="0" y="48641"/>
                </a:lnTo>
                <a:lnTo>
                  <a:pt x="18008" y="48641"/>
                </a:lnTo>
                <a:lnTo>
                  <a:pt x="27647" y="23101"/>
                </a:lnTo>
                <a:lnTo>
                  <a:pt x="34378" y="12776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6" name="object 1286"/>
          <p:cNvSpPr/>
          <p:nvPr/>
        </p:nvSpPr>
        <p:spPr>
          <a:xfrm>
            <a:off x="1161642" y="4218075"/>
            <a:ext cx="42087" cy="66268"/>
          </a:xfrm>
          <a:custGeom>
            <a:avLst/>
            <a:gdLst/>
            <a:ahLst/>
            <a:cxnLst/>
            <a:rect l="l" t="t" r="r" b="b"/>
            <a:pathLst>
              <a:path w="42087" h="66268">
                <a:moveTo>
                  <a:pt x="37287" y="2336"/>
                </a:moveTo>
                <a:lnTo>
                  <a:pt x="36296" y="0"/>
                </a:lnTo>
                <a:lnTo>
                  <a:pt x="21297" y="8343"/>
                </a:lnTo>
                <a:lnTo>
                  <a:pt x="9169" y="15557"/>
                </a:lnTo>
                <a:lnTo>
                  <a:pt x="0" y="23241"/>
                </a:lnTo>
                <a:lnTo>
                  <a:pt x="1257" y="37630"/>
                </a:lnTo>
                <a:lnTo>
                  <a:pt x="520" y="55867"/>
                </a:lnTo>
                <a:lnTo>
                  <a:pt x="2120" y="60782"/>
                </a:lnTo>
                <a:lnTo>
                  <a:pt x="3594" y="63677"/>
                </a:lnTo>
                <a:lnTo>
                  <a:pt x="8775" y="64630"/>
                </a:lnTo>
                <a:lnTo>
                  <a:pt x="21996" y="66268"/>
                </a:lnTo>
                <a:lnTo>
                  <a:pt x="23291" y="65709"/>
                </a:lnTo>
                <a:lnTo>
                  <a:pt x="24549" y="61912"/>
                </a:lnTo>
                <a:lnTo>
                  <a:pt x="31711" y="47256"/>
                </a:lnTo>
                <a:lnTo>
                  <a:pt x="42087" y="37934"/>
                </a:lnTo>
                <a:lnTo>
                  <a:pt x="37287" y="2336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7" name="object 1287"/>
          <p:cNvSpPr/>
          <p:nvPr/>
        </p:nvSpPr>
        <p:spPr>
          <a:xfrm>
            <a:off x="1150117" y="4151979"/>
            <a:ext cx="74815" cy="124421"/>
          </a:xfrm>
          <a:custGeom>
            <a:avLst/>
            <a:gdLst/>
            <a:ahLst/>
            <a:cxnLst/>
            <a:rect l="l" t="t" r="r" b="b"/>
            <a:pathLst>
              <a:path w="74815" h="124421">
                <a:moveTo>
                  <a:pt x="72656" y="0"/>
                </a:moveTo>
                <a:lnTo>
                  <a:pt x="62852" y="3848"/>
                </a:lnTo>
                <a:lnTo>
                  <a:pt x="60172" y="4673"/>
                </a:lnTo>
                <a:lnTo>
                  <a:pt x="57581" y="6261"/>
                </a:lnTo>
                <a:lnTo>
                  <a:pt x="53784" y="6095"/>
                </a:lnTo>
                <a:lnTo>
                  <a:pt x="49542" y="10159"/>
                </a:lnTo>
                <a:lnTo>
                  <a:pt x="49542" y="8686"/>
                </a:lnTo>
                <a:lnTo>
                  <a:pt x="51701" y="5359"/>
                </a:lnTo>
                <a:lnTo>
                  <a:pt x="54381" y="1562"/>
                </a:lnTo>
                <a:lnTo>
                  <a:pt x="47078" y="5359"/>
                </a:lnTo>
                <a:lnTo>
                  <a:pt x="27901" y="23672"/>
                </a:lnTo>
                <a:lnTo>
                  <a:pt x="18186" y="37376"/>
                </a:lnTo>
                <a:lnTo>
                  <a:pt x="11404" y="47739"/>
                </a:lnTo>
                <a:lnTo>
                  <a:pt x="1511" y="73875"/>
                </a:lnTo>
                <a:lnTo>
                  <a:pt x="38" y="92671"/>
                </a:lnTo>
                <a:lnTo>
                  <a:pt x="0" y="99237"/>
                </a:lnTo>
                <a:lnTo>
                  <a:pt x="5270" y="117246"/>
                </a:lnTo>
                <a:lnTo>
                  <a:pt x="9029" y="121742"/>
                </a:lnTo>
                <a:lnTo>
                  <a:pt x="11404" y="124421"/>
                </a:lnTo>
                <a:lnTo>
                  <a:pt x="12052" y="121958"/>
                </a:lnTo>
                <a:lnTo>
                  <a:pt x="12788" y="103720"/>
                </a:lnTo>
                <a:lnTo>
                  <a:pt x="11531" y="89344"/>
                </a:lnTo>
                <a:lnTo>
                  <a:pt x="9804" y="90500"/>
                </a:lnTo>
                <a:lnTo>
                  <a:pt x="9804" y="72834"/>
                </a:lnTo>
                <a:lnTo>
                  <a:pt x="20688" y="81648"/>
                </a:lnTo>
                <a:lnTo>
                  <a:pt x="32829" y="74434"/>
                </a:lnTo>
                <a:lnTo>
                  <a:pt x="47815" y="66103"/>
                </a:lnTo>
                <a:lnTo>
                  <a:pt x="48806" y="66103"/>
                </a:lnTo>
                <a:lnTo>
                  <a:pt x="58877" y="74345"/>
                </a:lnTo>
                <a:lnTo>
                  <a:pt x="68084" y="70675"/>
                </a:lnTo>
                <a:lnTo>
                  <a:pt x="68338" y="66916"/>
                </a:lnTo>
                <a:lnTo>
                  <a:pt x="67729" y="62864"/>
                </a:lnTo>
                <a:lnTo>
                  <a:pt x="48336" y="47002"/>
                </a:lnTo>
                <a:lnTo>
                  <a:pt x="27558" y="58673"/>
                </a:lnTo>
                <a:lnTo>
                  <a:pt x="22237" y="62471"/>
                </a:lnTo>
                <a:lnTo>
                  <a:pt x="20942" y="61175"/>
                </a:lnTo>
                <a:lnTo>
                  <a:pt x="30111" y="46177"/>
                </a:lnTo>
                <a:lnTo>
                  <a:pt x="37325" y="36804"/>
                </a:lnTo>
                <a:lnTo>
                  <a:pt x="38747" y="34569"/>
                </a:lnTo>
                <a:lnTo>
                  <a:pt x="47040" y="24066"/>
                </a:lnTo>
                <a:lnTo>
                  <a:pt x="53517" y="16548"/>
                </a:lnTo>
                <a:lnTo>
                  <a:pt x="52273" y="15811"/>
                </a:lnTo>
                <a:lnTo>
                  <a:pt x="54863" y="12357"/>
                </a:lnTo>
                <a:lnTo>
                  <a:pt x="56159" y="7569"/>
                </a:lnTo>
                <a:lnTo>
                  <a:pt x="57061" y="7480"/>
                </a:lnTo>
                <a:lnTo>
                  <a:pt x="66916" y="15773"/>
                </a:lnTo>
                <a:lnTo>
                  <a:pt x="70713" y="18580"/>
                </a:lnTo>
                <a:lnTo>
                  <a:pt x="71704" y="14820"/>
                </a:lnTo>
                <a:lnTo>
                  <a:pt x="74815" y="609"/>
                </a:lnTo>
                <a:lnTo>
                  <a:pt x="72656" y="0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8" name="object 1288"/>
          <p:cNvSpPr/>
          <p:nvPr/>
        </p:nvSpPr>
        <p:spPr>
          <a:xfrm>
            <a:off x="1151884" y="4338175"/>
            <a:ext cx="73050" cy="73266"/>
          </a:xfrm>
          <a:custGeom>
            <a:avLst/>
            <a:gdLst/>
            <a:ahLst/>
            <a:cxnLst/>
            <a:rect l="l" t="t" r="r" b="b"/>
            <a:pathLst>
              <a:path w="73050" h="73266">
                <a:moveTo>
                  <a:pt x="70891" y="0"/>
                </a:moveTo>
                <a:lnTo>
                  <a:pt x="64325" y="2590"/>
                </a:lnTo>
                <a:lnTo>
                  <a:pt x="58407" y="4660"/>
                </a:lnTo>
                <a:lnTo>
                  <a:pt x="55816" y="6261"/>
                </a:lnTo>
                <a:lnTo>
                  <a:pt x="54559" y="5486"/>
                </a:lnTo>
                <a:lnTo>
                  <a:pt x="51282" y="6870"/>
                </a:lnTo>
                <a:lnTo>
                  <a:pt x="47040" y="10883"/>
                </a:lnTo>
                <a:lnTo>
                  <a:pt x="47040" y="9461"/>
                </a:lnTo>
                <a:lnTo>
                  <a:pt x="49987" y="6388"/>
                </a:lnTo>
                <a:lnTo>
                  <a:pt x="49936" y="5359"/>
                </a:lnTo>
                <a:lnTo>
                  <a:pt x="52616" y="1549"/>
                </a:lnTo>
                <a:lnTo>
                  <a:pt x="45313" y="5359"/>
                </a:lnTo>
                <a:lnTo>
                  <a:pt x="26136" y="23672"/>
                </a:lnTo>
                <a:lnTo>
                  <a:pt x="16370" y="37414"/>
                </a:lnTo>
                <a:lnTo>
                  <a:pt x="9639" y="47739"/>
                </a:lnTo>
                <a:lnTo>
                  <a:pt x="0" y="73266"/>
                </a:lnTo>
                <a:lnTo>
                  <a:pt x="33820" y="73266"/>
                </a:lnTo>
                <a:lnTo>
                  <a:pt x="36283" y="71412"/>
                </a:lnTo>
                <a:lnTo>
                  <a:pt x="46570" y="66141"/>
                </a:lnTo>
                <a:lnTo>
                  <a:pt x="47040" y="66090"/>
                </a:lnTo>
                <a:lnTo>
                  <a:pt x="55600" y="73266"/>
                </a:lnTo>
                <a:lnTo>
                  <a:pt x="60820" y="73266"/>
                </a:lnTo>
                <a:lnTo>
                  <a:pt x="66662" y="70243"/>
                </a:lnTo>
                <a:lnTo>
                  <a:pt x="65963" y="62852"/>
                </a:lnTo>
                <a:lnTo>
                  <a:pt x="61391" y="59359"/>
                </a:lnTo>
                <a:lnTo>
                  <a:pt x="46570" y="47002"/>
                </a:lnTo>
                <a:lnTo>
                  <a:pt x="23545" y="60172"/>
                </a:lnTo>
                <a:lnTo>
                  <a:pt x="20472" y="62471"/>
                </a:lnTo>
                <a:lnTo>
                  <a:pt x="19176" y="61175"/>
                </a:lnTo>
                <a:lnTo>
                  <a:pt x="28346" y="46228"/>
                </a:lnTo>
                <a:lnTo>
                  <a:pt x="33781" y="39484"/>
                </a:lnTo>
                <a:lnTo>
                  <a:pt x="35166" y="37414"/>
                </a:lnTo>
                <a:lnTo>
                  <a:pt x="36982" y="34556"/>
                </a:lnTo>
                <a:lnTo>
                  <a:pt x="45275" y="24066"/>
                </a:lnTo>
                <a:lnTo>
                  <a:pt x="51752" y="16548"/>
                </a:lnTo>
                <a:lnTo>
                  <a:pt x="50545" y="15811"/>
                </a:lnTo>
                <a:lnTo>
                  <a:pt x="53009" y="12052"/>
                </a:lnTo>
                <a:lnTo>
                  <a:pt x="54394" y="7556"/>
                </a:lnTo>
                <a:lnTo>
                  <a:pt x="55295" y="7467"/>
                </a:lnTo>
                <a:lnTo>
                  <a:pt x="65189" y="15773"/>
                </a:lnTo>
                <a:lnTo>
                  <a:pt x="68948" y="18580"/>
                </a:lnTo>
                <a:lnTo>
                  <a:pt x="69938" y="14820"/>
                </a:lnTo>
                <a:lnTo>
                  <a:pt x="73050" y="609"/>
                </a:lnTo>
                <a:lnTo>
                  <a:pt x="70891" y="0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9" name="object 1289"/>
          <p:cNvSpPr/>
          <p:nvPr/>
        </p:nvSpPr>
        <p:spPr>
          <a:xfrm>
            <a:off x="540128" y="3840250"/>
            <a:ext cx="203898" cy="432993"/>
          </a:xfrm>
          <a:custGeom>
            <a:avLst/>
            <a:gdLst/>
            <a:ahLst/>
            <a:cxnLst/>
            <a:rect l="l" t="t" r="r" b="b"/>
            <a:pathLst>
              <a:path w="203898" h="432993">
                <a:moveTo>
                  <a:pt x="393" y="250952"/>
                </a:moveTo>
                <a:lnTo>
                  <a:pt x="20904" y="282232"/>
                </a:lnTo>
                <a:lnTo>
                  <a:pt x="201574" y="431177"/>
                </a:lnTo>
                <a:lnTo>
                  <a:pt x="203898" y="432993"/>
                </a:lnTo>
                <a:lnTo>
                  <a:pt x="203898" y="154089"/>
                </a:lnTo>
                <a:lnTo>
                  <a:pt x="159626" y="117284"/>
                </a:lnTo>
                <a:lnTo>
                  <a:pt x="138544" y="100050"/>
                </a:lnTo>
                <a:lnTo>
                  <a:pt x="137934" y="99060"/>
                </a:lnTo>
                <a:lnTo>
                  <a:pt x="134099" y="96291"/>
                </a:lnTo>
                <a:lnTo>
                  <a:pt x="53746" y="30289"/>
                </a:lnTo>
                <a:lnTo>
                  <a:pt x="53047" y="29248"/>
                </a:lnTo>
                <a:lnTo>
                  <a:pt x="48475" y="25742"/>
                </a:lnTo>
                <a:lnTo>
                  <a:pt x="45529" y="23291"/>
                </a:lnTo>
                <a:lnTo>
                  <a:pt x="40957" y="19697"/>
                </a:lnTo>
                <a:lnTo>
                  <a:pt x="36499" y="15773"/>
                </a:lnTo>
                <a:lnTo>
                  <a:pt x="33477" y="14262"/>
                </a:lnTo>
                <a:lnTo>
                  <a:pt x="23888" y="10363"/>
                </a:lnTo>
                <a:lnTo>
                  <a:pt x="21475" y="9029"/>
                </a:lnTo>
                <a:lnTo>
                  <a:pt x="17627" y="7734"/>
                </a:lnTo>
                <a:lnTo>
                  <a:pt x="0" y="0"/>
                </a:lnTo>
                <a:lnTo>
                  <a:pt x="0" y="250774"/>
                </a:lnTo>
                <a:lnTo>
                  <a:pt x="393" y="250952"/>
                </a:lnTo>
                <a:close/>
              </a:path>
            </a:pathLst>
          </a:custGeom>
          <a:solidFill>
            <a:srgbClr val="3D414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0" name="object 1290"/>
          <p:cNvSpPr/>
          <p:nvPr/>
        </p:nvSpPr>
        <p:spPr>
          <a:xfrm>
            <a:off x="1198924" y="4218073"/>
            <a:ext cx="25234" cy="52184"/>
          </a:xfrm>
          <a:custGeom>
            <a:avLst/>
            <a:gdLst/>
            <a:ahLst/>
            <a:cxnLst/>
            <a:rect l="l" t="t" r="r" b="b"/>
            <a:pathLst>
              <a:path w="25234" h="52184">
                <a:moveTo>
                  <a:pt x="10071" y="8254"/>
                </a:moveTo>
                <a:lnTo>
                  <a:pt x="0" y="0"/>
                </a:lnTo>
                <a:lnTo>
                  <a:pt x="0" y="2336"/>
                </a:lnTo>
                <a:lnTo>
                  <a:pt x="4800" y="37934"/>
                </a:lnTo>
                <a:lnTo>
                  <a:pt x="7302" y="52184"/>
                </a:lnTo>
                <a:lnTo>
                  <a:pt x="9804" y="51371"/>
                </a:lnTo>
                <a:lnTo>
                  <a:pt x="24803" y="45402"/>
                </a:lnTo>
                <a:lnTo>
                  <a:pt x="25196" y="44894"/>
                </a:lnTo>
                <a:lnTo>
                  <a:pt x="25234" y="41821"/>
                </a:lnTo>
                <a:lnTo>
                  <a:pt x="23545" y="26263"/>
                </a:lnTo>
                <a:lnTo>
                  <a:pt x="21818" y="18059"/>
                </a:lnTo>
                <a:lnTo>
                  <a:pt x="10071" y="8254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1" name="object 1291"/>
          <p:cNvSpPr/>
          <p:nvPr/>
        </p:nvSpPr>
        <p:spPr>
          <a:xfrm>
            <a:off x="1152010" y="4135528"/>
            <a:ext cx="60871" cy="53822"/>
          </a:xfrm>
          <a:custGeom>
            <a:avLst/>
            <a:gdLst/>
            <a:ahLst/>
            <a:cxnLst/>
            <a:rect l="l" t="t" r="r" b="b"/>
            <a:pathLst>
              <a:path w="60871" h="53822">
                <a:moveTo>
                  <a:pt x="16294" y="53822"/>
                </a:moveTo>
                <a:lnTo>
                  <a:pt x="26009" y="40132"/>
                </a:lnTo>
                <a:lnTo>
                  <a:pt x="16941" y="51104"/>
                </a:lnTo>
                <a:lnTo>
                  <a:pt x="15506" y="51104"/>
                </a:lnTo>
                <a:lnTo>
                  <a:pt x="12661" y="47815"/>
                </a:lnTo>
                <a:lnTo>
                  <a:pt x="10934" y="47294"/>
                </a:lnTo>
                <a:lnTo>
                  <a:pt x="8166" y="44056"/>
                </a:lnTo>
                <a:lnTo>
                  <a:pt x="4406" y="41071"/>
                </a:lnTo>
                <a:lnTo>
                  <a:pt x="1816" y="39738"/>
                </a:lnTo>
                <a:lnTo>
                  <a:pt x="0" y="41071"/>
                </a:lnTo>
                <a:lnTo>
                  <a:pt x="12484" y="50977"/>
                </a:lnTo>
                <a:lnTo>
                  <a:pt x="16294" y="53822"/>
                </a:lnTo>
                <a:close/>
              </a:path>
              <a:path w="60871" h="53822">
                <a:moveTo>
                  <a:pt x="52489" y="18008"/>
                </a:moveTo>
                <a:lnTo>
                  <a:pt x="53009" y="17830"/>
                </a:lnTo>
                <a:lnTo>
                  <a:pt x="56807" y="15544"/>
                </a:lnTo>
                <a:lnTo>
                  <a:pt x="60871" y="12573"/>
                </a:lnTo>
                <a:lnTo>
                  <a:pt x="57632" y="9715"/>
                </a:lnTo>
                <a:lnTo>
                  <a:pt x="53708" y="8331"/>
                </a:lnTo>
                <a:lnTo>
                  <a:pt x="51536" y="4572"/>
                </a:lnTo>
                <a:lnTo>
                  <a:pt x="48602" y="2197"/>
                </a:lnTo>
                <a:lnTo>
                  <a:pt x="47040" y="812"/>
                </a:lnTo>
                <a:lnTo>
                  <a:pt x="43675" y="0"/>
                </a:lnTo>
                <a:lnTo>
                  <a:pt x="21081" y="16446"/>
                </a:lnTo>
                <a:lnTo>
                  <a:pt x="15125" y="23241"/>
                </a:lnTo>
                <a:lnTo>
                  <a:pt x="6870" y="32994"/>
                </a:lnTo>
                <a:lnTo>
                  <a:pt x="2120" y="38696"/>
                </a:lnTo>
                <a:lnTo>
                  <a:pt x="5664" y="41287"/>
                </a:lnTo>
                <a:lnTo>
                  <a:pt x="8166" y="44056"/>
                </a:lnTo>
                <a:lnTo>
                  <a:pt x="9423" y="44272"/>
                </a:lnTo>
                <a:lnTo>
                  <a:pt x="12661" y="47815"/>
                </a:lnTo>
                <a:lnTo>
                  <a:pt x="13957" y="48031"/>
                </a:lnTo>
                <a:lnTo>
                  <a:pt x="16941" y="51104"/>
                </a:lnTo>
                <a:lnTo>
                  <a:pt x="26009" y="40132"/>
                </a:lnTo>
                <a:lnTo>
                  <a:pt x="45186" y="21805"/>
                </a:lnTo>
                <a:lnTo>
                  <a:pt x="52489" y="18008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2" name="object 1292"/>
          <p:cNvSpPr/>
          <p:nvPr/>
        </p:nvSpPr>
        <p:spPr>
          <a:xfrm>
            <a:off x="1152019" y="4321713"/>
            <a:ext cx="61429" cy="53873"/>
          </a:xfrm>
          <a:custGeom>
            <a:avLst/>
            <a:gdLst/>
            <a:ahLst/>
            <a:cxnLst/>
            <a:rect l="l" t="t" r="r" b="b"/>
            <a:pathLst>
              <a:path w="61429" h="53873">
                <a:moveTo>
                  <a:pt x="25996" y="40131"/>
                </a:moveTo>
                <a:lnTo>
                  <a:pt x="16929" y="51104"/>
                </a:lnTo>
                <a:lnTo>
                  <a:pt x="15506" y="51104"/>
                </a:lnTo>
                <a:lnTo>
                  <a:pt x="12649" y="47828"/>
                </a:lnTo>
                <a:lnTo>
                  <a:pt x="10922" y="47345"/>
                </a:lnTo>
                <a:lnTo>
                  <a:pt x="7162" y="44322"/>
                </a:lnTo>
                <a:lnTo>
                  <a:pt x="4406" y="41084"/>
                </a:lnTo>
                <a:lnTo>
                  <a:pt x="1803" y="39750"/>
                </a:lnTo>
                <a:lnTo>
                  <a:pt x="0" y="41084"/>
                </a:lnTo>
                <a:lnTo>
                  <a:pt x="13944" y="52539"/>
                </a:lnTo>
                <a:lnTo>
                  <a:pt x="16243" y="53873"/>
                </a:lnTo>
                <a:lnTo>
                  <a:pt x="25996" y="40131"/>
                </a:lnTo>
                <a:close/>
              </a:path>
              <a:path w="61429" h="53873">
                <a:moveTo>
                  <a:pt x="56807" y="15595"/>
                </a:moveTo>
                <a:lnTo>
                  <a:pt x="61429" y="12572"/>
                </a:lnTo>
                <a:lnTo>
                  <a:pt x="58178" y="12103"/>
                </a:lnTo>
                <a:lnTo>
                  <a:pt x="56019" y="8343"/>
                </a:lnTo>
                <a:lnTo>
                  <a:pt x="53086" y="6007"/>
                </a:lnTo>
                <a:lnTo>
                  <a:pt x="49326" y="2984"/>
                </a:lnTo>
                <a:lnTo>
                  <a:pt x="45440" y="1600"/>
                </a:lnTo>
                <a:lnTo>
                  <a:pt x="43675" y="0"/>
                </a:lnTo>
                <a:lnTo>
                  <a:pt x="21082" y="16459"/>
                </a:lnTo>
                <a:lnTo>
                  <a:pt x="15113" y="23291"/>
                </a:lnTo>
                <a:lnTo>
                  <a:pt x="6858" y="33045"/>
                </a:lnTo>
                <a:lnTo>
                  <a:pt x="2108" y="38709"/>
                </a:lnTo>
                <a:lnTo>
                  <a:pt x="5651" y="41300"/>
                </a:lnTo>
                <a:lnTo>
                  <a:pt x="8890" y="44843"/>
                </a:lnTo>
                <a:lnTo>
                  <a:pt x="10185" y="45059"/>
                </a:lnTo>
                <a:lnTo>
                  <a:pt x="12649" y="47828"/>
                </a:lnTo>
                <a:lnTo>
                  <a:pt x="13944" y="48082"/>
                </a:lnTo>
                <a:lnTo>
                  <a:pt x="16929" y="51104"/>
                </a:lnTo>
                <a:lnTo>
                  <a:pt x="25996" y="40131"/>
                </a:lnTo>
                <a:lnTo>
                  <a:pt x="45186" y="21818"/>
                </a:lnTo>
                <a:lnTo>
                  <a:pt x="52489" y="18021"/>
                </a:lnTo>
                <a:lnTo>
                  <a:pt x="52997" y="17843"/>
                </a:lnTo>
                <a:lnTo>
                  <a:pt x="56807" y="15595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3" name="object 1293"/>
          <p:cNvSpPr/>
          <p:nvPr/>
        </p:nvSpPr>
        <p:spPr>
          <a:xfrm>
            <a:off x="540134" y="3504764"/>
            <a:ext cx="171843" cy="358775"/>
          </a:xfrm>
          <a:custGeom>
            <a:avLst/>
            <a:gdLst/>
            <a:ahLst/>
            <a:cxnLst/>
            <a:rect l="l" t="t" r="r" b="b"/>
            <a:pathLst>
              <a:path w="171843" h="358775">
                <a:moveTo>
                  <a:pt x="166268" y="29629"/>
                </a:moveTo>
                <a:lnTo>
                  <a:pt x="170802" y="7861"/>
                </a:lnTo>
                <a:lnTo>
                  <a:pt x="171843" y="38"/>
                </a:lnTo>
                <a:lnTo>
                  <a:pt x="153009" y="38"/>
                </a:lnTo>
                <a:lnTo>
                  <a:pt x="154305" y="4267"/>
                </a:lnTo>
                <a:lnTo>
                  <a:pt x="148386" y="8724"/>
                </a:lnTo>
                <a:lnTo>
                  <a:pt x="145021" y="9931"/>
                </a:lnTo>
                <a:lnTo>
                  <a:pt x="142125" y="9931"/>
                </a:lnTo>
                <a:lnTo>
                  <a:pt x="139014" y="10579"/>
                </a:lnTo>
                <a:lnTo>
                  <a:pt x="135293" y="12179"/>
                </a:lnTo>
                <a:lnTo>
                  <a:pt x="127482" y="13944"/>
                </a:lnTo>
                <a:lnTo>
                  <a:pt x="121729" y="15849"/>
                </a:lnTo>
                <a:lnTo>
                  <a:pt x="117462" y="19126"/>
                </a:lnTo>
                <a:lnTo>
                  <a:pt x="111925" y="27165"/>
                </a:lnTo>
                <a:lnTo>
                  <a:pt x="113830" y="35636"/>
                </a:lnTo>
                <a:lnTo>
                  <a:pt x="108381" y="42418"/>
                </a:lnTo>
                <a:lnTo>
                  <a:pt x="110070" y="55156"/>
                </a:lnTo>
                <a:lnTo>
                  <a:pt x="93395" y="53479"/>
                </a:lnTo>
                <a:lnTo>
                  <a:pt x="91757" y="52870"/>
                </a:lnTo>
                <a:lnTo>
                  <a:pt x="89674" y="48983"/>
                </a:lnTo>
                <a:lnTo>
                  <a:pt x="88252" y="48120"/>
                </a:lnTo>
                <a:lnTo>
                  <a:pt x="80695" y="46647"/>
                </a:lnTo>
                <a:lnTo>
                  <a:pt x="76288" y="42849"/>
                </a:lnTo>
                <a:lnTo>
                  <a:pt x="67170" y="38404"/>
                </a:lnTo>
                <a:lnTo>
                  <a:pt x="59651" y="35420"/>
                </a:lnTo>
                <a:lnTo>
                  <a:pt x="52959" y="30886"/>
                </a:lnTo>
                <a:lnTo>
                  <a:pt x="45402" y="29413"/>
                </a:lnTo>
                <a:lnTo>
                  <a:pt x="36410" y="28638"/>
                </a:lnTo>
                <a:lnTo>
                  <a:pt x="31699" y="18872"/>
                </a:lnTo>
                <a:lnTo>
                  <a:pt x="44450" y="14427"/>
                </a:lnTo>
                <a:lnTo>
                  <a:pt x="67640" y="6858"/>
                </a:lnTo>
                <a:lnTo>
                  <a:pt x="80695" y="4102"/>
                </a:lnTo>
                <a:lnTo>
                  <a:pt x="88252" y="1892"/>
                </a:lnTo>
                <a:lnTo>
                  <a:pt x="89242" y="38"/>
                </a:lnTo>
                <a:lnTo>
                  <a:pt x="33642" y="0"/>
                </a:lnTo>
                <a:lnTo>
                  <a:pt x="21805" y="6781"/>
                </a:lnTo>
                <a:lnTo>
                  <a:pt x="6134" y="13639"/>
                </a:lnTo>
                <a:lnTo>
                  <a:pt x="0" y="18618"/>
                </a:lnTo>
                <a:lnTo>
                  <a:pt x="38" y="102730"/>
                </a:lnTo>
                <a:lnTo>
                  <a:pt x="3314" y="103759"/>
                </a:lnTo>
                <a:lnTo>
                  <a:pt x="11620" y="105232"/>
                </a:lnTo>
                <a:lnTo>
                  <a:pt x="21513" y="105752"/>
                </a:lnTo>
                <a:lnTo>
                  <a:pt x="22072" y="61861"/>
                </a:lnTo>
                <a:lnTo>
                  <a:pt x="25869" y="58178"/>
                </a:lnTo>
                <a:lnTo>
                  <a:pt x="33388" y="55638"/>
                </a:lnTo>
                <a:lnTo>
                  <a:pt x="33477" y="349745"/>
                </a:lnTo>
                <a:lnTo>
                  <a:pt x="36499" y="351256"/>
                </a:lnTo>
                <a:lnTo>
                  <a:pt x="36893" y="55638"/>
                </a:lnTo>
                <a:lnTo>
                  <a:pt x="41719" y="55638"/>
                </a:lnTo>
                <a:lnTo>
                  <a:pt x="43154" y="56413"/>
                </a:lnTo>
                <a:lnTo>
                  <a:pt x="43243" y="356527"/>
                </a:lnTo>
                <a:lnTo>
                  <a:pt x="45529" y="358775"/>
                </a:lnTo>
                <a:lnTo>
                  <a:pt x="45961" y="57150"/>
                </a:lnTo>
                <a:lnTo>
                  <a:pt x="47942" y="57759"/>
                </a:lnTo>
                <a:lnTo>
                  <a:pt x="50673" y="59397"/>
                </a:lnTo>
                <a:lnTo>
                  <a:pt x="52959" y="62420"/>
                </a:lnTo>
                <a:lnTo>
                  <a:pt x="53301" y="105752"/>
                </a:lnTo>
                <a:lnTo>
                  <a:pt x="72999" y="103759"/>
                </a:lnTo>
                <a:lnTo>
                  <a:pt x="97536" y="95161"/>
                </a:lnTo>
                <a:lnTo>
                  <a:pt x="100736" y="91706"/>
                </a:lnTo>
                <a:lnTo>
                  <a:pt x="112318" y="86563"/>
                </a:lnTo>
                <a:lnTo>
                  <a:pt x="112661" y="86918"/>
                </a:lnTo>
                <a:lnTo>
                  <a:pt x="117500" y="84455"/>
                </a:lnTo>
                <a:lnTo>
                  <a:pt x="139750" y="69164"/>
                </a:lnTo>
                <a:lnTo>
                  <a:pt x="166268" y="29629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4" name="object 1294"/>
          <p:cNvSpPr/>
          <p:nvPr/>
        </p:nvSpPr>
        <p:spPr>
          <a:xfrm>
            <a:off x="571834" y="3504803"/>
            <a:ext cx="96380" cy="55118"/>
          </a:xfrm>
          <a:custGeom>
            <a:avLst/>
            <a:gdLst/>
            <a:ahLst/>
            <a:cxnLst/>
            <a:rect l="l" t="t" r="r" b="b"/>
            <a:pathLst>
              <a:path w="96380" h="55117">
                <a:moveTo>
                  <a:pt x="76301" y="0"/>
                </a:moveTo>
                <a:lnTo>
                  <a:pt x="57543" y="0"/>
                </a:lnTo>
                <a:lnTo>
                  <a:pt x="56553" y="1854"/>
                </a:lnTo>
                <a:lnTo>
                  <a:pt x="48996" y="4063"/>
                </a:lnTo>
                <a:lnTo>
                  <a:pt x="35941" y="6819"/>
                </a:lnTo>
                <a:lnTo>
                  <a:pt x="12750" y="14389"/>
                </a:lnTo>
                <a:lnTo>
                  <a:pt x="0" y="18834"/>
                </a:lnTo>
                <a:lnTo>
                  <a:pt x="4711" y="28600"/>
                </a:lnTo>
                <a:lnTo>
                  <a:pt x="13703" y="29375"/>
                </a:lnTo>
                <a:lnTo>
                  <a:pt x="21259" y="30848"/>
                </a:lnTo>
                <a:lnTo>
                  <a:pt x="27952" y="35382"/>
                </a:lnTo>
                <a:lnTo>
                  <a:pt x="35471" y="38366"/>
                </a:lnTo>
                <a:lnTo>
                  <a:pt x="44589" y="42811"/>
                </a:lnTo>
                <a:lnTo>
                  <a:pt x="48996" y="46608"/>
                </a:lnTo>
                <a:lnTo>
                  <a:pt x="56553" y="48082"/>
                </a:lnTo>
                <a:lnTo>
                  <a:pt x="57975" y="48945"/>
                </a:lnTo>
                <a:lnTo>
                  <a:pt x="60058" y="52831"/>
                </a:lnTo>
                <a:lnTo>
                  <a:pt x="61696" y="53441"/>
                </a:lnTo>
                <a:lnTo>
                  <a:pt x="78371" y="55117"/>
                </a:lnTo>
                <a:lnTo>
                  <a:pt x="76682" y="42379"/>
                </a:lnTo>
                <a:lnTo>
                  <a:pt x="82130" y="35598"/>
                </a:lnTo>
                <a:lnTo>
                  <a:pt x="80225" y="27127"/>
                </a:lnTo>
                <a:lnTo>
                  <a:pt x="85763" y="19088"/>
                </a:lnTo>
                <a:lnTo>
                  <a:pt x="86360" y="17322"/>
                </a:lnTo>
                <a:lnTo>
                  <a:pt x="90030" y="15811"/>
                </a:lnTo>
                <a:lnTo>
                  <a:pt x="95783" y="13906"/>
                </a:lnTo>
                <a:lnTo>
                  <a:pt x="96380" y="10629"/>
                </a:lnTo>
                <a:lnTo>
                  <a:pt x="94742" y="13131"/>
                </a:lnTo>
                <a:lnTo>
                  <a:pt x="94094" y="9804"/>
                </a:lnTo>
                <a:lnTo>
                  <a:pt x="92494" y="12395"/>
                </a:lnTo>
                <a:lnTo>
                  <a:pt x="92329" y="9118"/>
                </a:lnTo>
                <a:lnTo>
                  <a:pt x="94310" y="8077"/>
                </a:lnTo>
                <a:lnTo>
                  <a:pt x="90297" y="8331"/>
                </a:lnTo>
                <a:lnTo>
                  <a:pt x="78028" y="11315"/>
                </a:lnTo>
                <a:lnTo>
                  <a:pt x="74993" y="13563"/>
                </a:lnTo>
                <a:lnTo>
                  <a:pt x="70078" y="20650"/>
                </a:lnTo>
                <a:lnTo>
                  <a:pt x="66014" y="23329"/>
                </a:lnTo>
                <a:lnTo>
                  <a:pt x="62560" y="26657"/>
                </a:lnTo>
                <a:lnTo>
                  <a:pt x="59575" y="24015"/>
                </a:lnTo>
                <a:lnTo>
                  <a:pt x="50939" y="18224"/>
                </a:lnTo>
                <a:lnTo>
                  <a:pt x="50888" y="17411"/>
                </a:lnTo>
                <a:lnTo>
                  <a:pt x="53492" y="16497"/>
                </a:lnTo>
                <a:lnTo>
                  <a:pt x="53403" y="15773"/>
                </a:lnTo>
                <a:lnTo>
                  <a:pt x="56426" y="15811"/>
                </a:lnTo>
                <a:lnTo>
                  <a:pt x="56375" y="15074"/>
                </a:lnTo>
                <a:lnTo>
                  <a:pt x="59359" y="13601"/>
                </a:lnTo>
                <a:lnTo>
                  <a:pt x="62293" y="12953"/>
                </a:lnTo>
                <a:lnTo>
                  <a:pt x="66967" y="11404"/>
                </a:lnTo>
                <a:lnTo>
                  <a:pt x="67830" y="10629"/>
                </a:lnTo>
                <a:lnTo>
                  <a:pt x="70586" y="9931"/>
                </a:lnTo>
                <a:lnTo>
                  <a:pt x="73533" y="9067"/>
                </a:lnTo>
                <a:lnTo>
                  <a:pt x="76034" y="1765"/>
                </a:lnTo>
                <a:lnTo>
                  <a:pt x="76301" y="0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5" name="object 1295"/>
          <p:cNvSpPr/>
          <p:nvPr/>
        </p:nvSpPr>
        <p:spPr>
          <a:xfrm>
            <a:off x="1208999" y="4156599"/>
            <a:ext cx="72529" cy="87744"/>
          </a:xfrm>
          <a:custGeom>
            <a:avLst/>
            <a:gdLst/>
            <a:ahLst/>
            <a:cxnLst/>
            <a:rect l="l" t="t" r="r" b="b"/>
            <a:pathLst>
              <a:path w="72529" h="87744">
                <a:moveTo>
                  <a:pt x="8813" y="35001"/>
                </a:moveTo>
                <a:lnTo>
                  <a:pt x="39268" y="26276"/>
                </a:lnTo>
                <a:lnTo>
                  <a:pt x="62026" y="22428"/>
                </a:lnTo>
                <a:lnTo>
                  <a:pt x="62026" y="40741"/>
                </a:lnTo>
                <a:lnTo>
                  <a:pt x="60350" y="41351"/>
                </a:lnTo>
                <a:lnTo>
                  <a:pt x="42290" y="44284"/>
                </a:lnTo>
                <a:lnTo>
                  <a:pt x="28028" y="48082"/>
                </a:lnTo>
                <a:lnTo>
                  <a:pt x="23761" y="48005"/>
                </a:lnTo>
                <a:lnTo>
                  <a:pt x="15506" y="41224"/>
                </a:lnTo>
                <a:lnTo>
                  <a:pt x="15074" y="41046"/>
                </a:lnTo>
                <a:lnTo>
                  <a:pt x="14516" y="51841"/>
                </a:lnTo>
                <a:lnTo>
                  <a:pt x="8458" y="53276"/>
                </a:lnTo>
                <a:lnTo>
                  <a:pt x="8851" y="58242"/>
                </a:lnTo>
                <a:lnTo>
                  <a:pt x="9461" y="62293"/>
                </a:lnTo>
                <a:lnTo>
                  <a:pt x="9194" y="66052"/>
                </a:lnTo>
                <a:lnTo>
                  <a:pt x="0" y="69722"/>
                </a:lnTo>
                <a:lnTo>
                  <a:pt x="11747" y="79540"/>
                </a:lnTo>
                <a:lnTo>
                  <a:pt x="13474" y="87744"/>
                </a:lnTo>
                <a:lnTo>
                  <a:pt x="26517" y="83337"/>
                </a:lnTo>
                <a:lnTo>
                  <a:pt x="36283" y="80263"/>
                </a:lnTo>
                <a:lnTo>
                  <a:pt x="47866" y="82295"/>
                </a:lnTo>
                <a:lnTo>
                  <a:pt x="52400" y="75564"/>
                </a:lnTo>
                <a:lnTo>
                  <a:pt x="51536" y="75044"/>
                </a:lnTo>
                <a:lnTo>
                  <a:pt x="51485" y="72326"/>
                </a:lnTo>
                <a:lnTo>
                  <a:pt x="52958" y="63982"/>
                </a:lnTo>
                <a:lnTo>
                  <a:pt x="55244" y="58496"/>
                </a:lnTo>
                <a:lnTo>
                  <a:pt x="51917" y="50241"/>
                </a:lnTo>
                <a:lnTo>
                  <a:pt x="63626" y="43116"/>
                </a:lnTo>
                <a:lnTo>
                  <a:pt x="67297" y="32537"/>
                </a:lnTo>
                <a:lnTo>
                  <a:pt x="71145" y="28994"/>
                </a:lnTo>
                <a:lnTo>
                  <a:pt x="72529" y="15989"/>
                </a:lnTo>
                <a:lnTo>
                  <a:pt x="72529" y="10502"/>
                </a:lnTo>
                <a:lnTo>
                  <a:pt x="69761" y="1219"/>
                </a:lnTo>
                <a:lnTo>
                  <a:pt x="64795" y="2247"/>
                </a:lnTo>
                <a:lnTo>
                  <a:pt x="59486" y="2247"/>
                </a:lnTo>
                <a:lnTo>
                  <a:pt x="67348" y="736"/>
                </a:lnTo>
                <a:lnTo>
                  <a:pt x="40728" y="1511"/>
                </a:lnTo>
                <a:lnTo>
                  <a:pt x="47815" y="0"/>
                </a:lnTo>
                <a:lnTo>
                  <a:pt x="42290" y="0"/>
                </a:lnTo>
                <a:lnTo>
                  <a:pt x="39217" y="698"/>
                </a:lnTo>
                <a:lnTo>
                  <a:pt x="27304" y="6057"/>
                </a:lnTo>
                <a:lnTo>
                  <a:pt x="24269" y="5143"/>
                </a:lnTo>
                <a:lnTo>
                  <a:pt x="12826" y="10198"/>
                </a:lnTo>
                <a:lnTo>
                  <a:pt x="11836" y="13957"/>
                </a:lnTo>
                <a:lnTo>
                  <a:pt x="8381" y="34696"/>
                </a:lnTo>
                <a:lnTo>
                  <a:pt x="8813" y="35001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6" name="object 1296"/>
          <p:cNvSpPr/>
          <p:nvPr/>
        </p:nvSpPr>
        <p:spPr>
          <a:xfrm>
            <a:off x="1171061" y="4177520"/>
            <a:ext cx="31191" cy="36931"/>
          </a:xfrm>
          <a:custGeom>
            <a:avLst/>
            <a:gdLst/>
            <a:ahLst/>
            <a:cxnLst/>
            <a:rect l="l" t="t" r="r" b="b"/>
            <a:pathLst>
              <a:path w="31191" h="36931">
                <a:moveTo>
                  <a:pt x="27393" y="21463"/>
                </a:moveTo>
                <a:lnTo>
                  <a:pt x="31191" y="0"/>
                </a:lnTo>
                <a:lnTo>
                  <a:pt x="28905" y="1333"/>
                </a:lnTo>
                <a:lnTo>
                  <a:pt x="28346" y="812"/>
                </a:lnTo>
                <a:lnTo>
                  <a:pt x="18186" y="12395"/>
                </a:lnTo>
                <a:lnTo>
                  <a:pt x="16370" y="11264"/>
                </a:lnTo>
                <a:lnTo>
                  <a:pt x="9169" y="20650"/>
                </a:lnTo>
                <a:lnTo>
                  <a:pt x="0" y="35636"/>
                </a:lnTo>
                <a:lnTo>
                  <a:pt x="1295" y="36931"/>
                </a:lnTo>
                <a:lnTo>
                  <a:pt x="6616" y="33121"/>
                </a:lnTo>
                <a:lnTo>
                  <a:pt x="27393" y="21463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7" name="object 1297"/>
          <p:cNvSpPr/>
          <p:nvPr/>
        </p:nvSpPr>
        <p:spPr>
          <a:xfrm>
            <a:off x="1212707" y="4342791"/>
            <a:ext cx="68821" cy="68694"/>
          </a:xfrm>
          <a:custGeom>
            <a:avLst/>
            <a:gdLst/>
            <a:ahLst/>
            <a:cxnLst/>
            <a:rect l="l" t="t" r="r" b="b"/>
            <a:pathLst>
              <a:path w="68821" h="68694">
                <a:moveTo>
                  <a:pt x="10807" y="51841"/>
                </a:moveTo>
                <a:lnTo>
                  <a:pt x="4749" y="53276"/>
                </a:lnTo>
                <a:lnTo>
                  <a:pt x="5143" y="58242"/>
                </a:lnTo>
                <a:lnTo>
                  <a:pt x="5841" y="65620"/>
                </a:lnTo>
                <a:lnTo>
                  <a:pt x="0" y="68643"/>
                </a:lnTo>
                <a:lnTo>
                  <a:pt x="48132" y="68694"/>
                </a:lnTo>
                <a:lnTo>
                  <a:pt x="49860" y="63080"/>
                </a:lnTo>
                <a:lnTo>
                  <a:pt x="51536" y="58496"/>
                </a:lnTo>
                <a:lnTo>
                  <a:pt x="48209" y="50241"/>
                </a:lnTo>
                <a:lnTo>
                  <a:pt x="59791" y="43726"/>
                </a:lnTo>
                <a:lnTo>
                  <a:pt x="63588" y="32537"/>
                </a:lnTo>
                <a:lnTo>
                  <a:pt x="67436" y="29032"/>
                </a:lnTo>
                <a:lnTo>
                  <a:pt x="68821" y="15989"/>
                </a:lnTo>
                <a:lnTo>
                  <a:pt x="68821" y="10502"/>
                </a:lnTo>
                <a:lnTo>
                  <a:pt x="66052" y="1219"/>
                </a:lnTo>
                <a:lnTo>
                  <a:pt x="61086" y="2247"/>
                </a:lnTo>
                <a:lnTo>
                  <a:pt x="55778" y="2247"/>
                </a:lnTo>
                <a:lnTo>
                  <a:pt x="64414" y="736"/>
                </a:lnTo>
                <a:lnTo>
                  <a:pt x="37020" y="1511"/>
                </a:lnTo>
                <a:lnTo>
                  <a:pt x="44107" y="0"/>
                </a:lnTo>
                <a:lnTo>
                  <a:pt x="38582" y="0"/>
                </a:lnTo>
                <a:lnTo>
                  <a:pt x="35509" y="736"/>
                </a:lnTo>
                <a:lnTo>
                  <a:pt x="23545" y="6057"/>
                </a:lnTo>
                <a:lnTo>
                  <a:pt x="19049" y="5918"/>
                </a:lnTo>
                <a:lnTo>
                  <a:pt x="9118" y="10198"/>
                </a:lnTo>
                <a:lnTo>
                  <a:pt x="8127" y="13957"/>
                </a:lnTo>
                <a:lnTo>
                  <a:pt x="4673" y="34696"/>
                </a:lnTo>
                <a:lnTo>
                  <a:pt x="5105" y="35001"/>
                </a:lnTo>
                <a:lnTo>
                  <a:pt x="35559" y="26276"/>
                </a:lnTo>
                <a:lnTo>
                  <a:pt x="58407" y="22555"/>
                </a:lnTo>
                <a:lnTo>
                  <a:pt x="58318" y="40792"/>
                </a:lnTo>
                <a:lnTo>
                  <a:pt x="57416" y="41389"/>
                </a:lnTo>
                <a:lnTo>
                  <a:pt x="38582" y="44284"/>
                </a:lnTo>
                <a:lnTo>
                  <a:pt x="24320" y="48082"/>
                </a:lnTo>
                <a:lnTo>
                  <a:pt x="20053" y="48044"/>
                </a:lnTo>
                <a:lnTo>
                  <a:pt x="11798" y="41211"/>
                </a:lnTo>
                <a:lnTo>
                  <a:pt x="11366" y="41084"/>
                </a:lnTo>
                <a:lnTo>
                  <a:pt x="10807" y="51841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8" name="object 1298"/>
          <p:cNvSpPr/>
          <p:nvPr/>
        </p:nvSpPr>
        <p:spPr>
          <a:xfrm>
            <a:off x="1171061" y="4364358"/>
            <a:ext cx="31064" cy="36283"/>
          </a:xfrm>
          <a:custGeom>
            <a:avLst/>
            <a:gdLst/>
            <a:ahLst/>
            <a:cxnLst/>
            <a:rect l="l" t="t" r="r" b="b"/>
            <a:pathLst>
              <a:path w="31064" h="36283">
                <a:moveTo>
                  <a:pt x="27393" y="20815"/>
                </a:moveTo>
                <a:lnTo>
                  <a:pt x="31064" y="0"/>
                </a:lnTo>
                <a:lnTo>
                  <a:pt x="28905" y="685"/>
                </a:lnTo>
                <a:lnTo>
                  <a:pt x="28346" y="165"/>
                </a:lnTo>
                <a:lnTo>
                  <a:pt x="18186" y="11747"/>
                </a:lnTo>
                <a:lnTo>
                  <a:pt x="16852" y="10274"/>
                </a:lnTo>
                <a:lnTo>
                  <a:pt x="14604" y="13296"/>
                </a:lnTo>
                <a:lnTo>
                  <a:pt x="9169" y="20040"/>
                </a:lnTo>
                <a:lnTo>
                  <a:pt x="0" y="34988"/>
                </a:lnTo>
                <a:lnTo>
                  <a:pt x="1295" y="36283"/>
                </a:lnTo>
                <a:lnTo>
                  <a:pt x="4368" y="33997"/>
                </a:lnTo>
                <a:lnTo>
                  <a:pt x="27393" y="20815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9" name="object 1299"/>
          <p:cNvSpPr/>
          <p:nvPr/>
        </p:nvSpPr>
        <p:spPr>
          <a:xfrm>
            <a:off x="1300580" y="4073833"/>
            <a:ext cx="131495" cy="337604"/>
          </a:xfrm>
          <a:custGeom>
            <a:avLst/>
            <a:gdLst/>
            <a:ahLst/>
            <a:cxnLst/>
            <a:rect l="l" t="t" r="r" b="b"/>
            <a:pathLst>
              <a:path w="131495" h="337604">
                <a:moveTo>
                  <a:pt x="126618" y="59486"/>
                </a:moveTo>
                <a:lnTo>
                  <a:pt x="1257" y="38"/>
                </a:lnTo>
                <a:lnTo>
                  <a:pt x="0" y="0"/>
                </a:lnTo>
                <a:lnTo>
                  <a:pt x="0" y="337604"/>
                </a:lnTo>
                <a:lnTo>
                  <a:pt x="131368" y="337604"/>
                </a:lnTo>
                <a:lnTo>
                  <a:pt x="131495" y="62255"/>
                </a:lnTo>
                <a:lnTo>
                  <a:pt x="126618" y="59486"/>
                </a:lnTo>
                <a:close/>
              </a:path>
            </a:pathLst>
          </a:custGeom>
          <a:solidFill>
            <a:srgbClr val="4346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0" name="object 1300"/>
          <p:cNvSpPr/>
          <p:nvPr/>
        </p:nvSpPr>
        <p:spPr>
          <a:xfrm>
            <a:off x="1196941" y="4124942"/>
            <a:ext cx="54051" cy="23152"/>
          </a:xfrm>
          <a:custGeom>
            <a:avLst/>
            <a:gdLst/>
            <a:ahLst/>
            <a:cxnLst/>
            <a:rect l="l" t="t" r="r" b="b"/>
            <a:pathLst>
              <a:path w="54051" h="23152">
                <a:moveTo>
                  <a:pt x="37325" y="774"/>
                </a:moveTo>
                <a:lnTo>
                  <a:pt x="36804" y="0"/>
                </a:lnTo>
                <a:lnTo>
                  <a:pt x="22771" y="863"/>
                </a:lnTo>
                <a:lnTo>
                  <a:pt x="0" y="10198"/>
                </a:lnTo>
                <a:lnTo>
                  <a:pt x="2120" y="11404"/>
                </a:lnTo>
                <a:lnTo>
                  <a:pt x="4229" y="15163"/>
                </a:lnTo>
                <a:lnTo>
                  <a:pt x="8166" y="16548"/>
                </a:lnTo>
                <a:lnTo>
                  <a:pt x="11099" y="18923"/>
                </a:lnTo>
                <a:lnTo>
                  <a:pt x="13093" y="21894"/>
                </a:lnTo>
                <a:lnTo>
                  <a:pt x="15938" y="23152"/>
                </a:lnTo>
                <a:lnTo>
                  <a:pt x="25057" y="18872"/>
                </a:lnTo>
                <a:lnTo>
                  <a:pt x="43802" y="14376"/>
                </a:lnTo>
                <a:lnTo>
                  <a:pt x="54051" y="14770"/>
                </a:lnTo>
                <a:lnTo>
                  <a:pt x="52311" y="12865"/>
                </a:lnTo>
                <a:lnTo>
                  <a:pt x="37325" y="774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1" name="object 1301"/>
          <p:cNvSpPr/>
          <p:nvPr/>
        </p:nvSpPr>
        <p:spPr>
          <a:xfrm>
            <a:off x="1196938" y="4311130"/>
            <a:ext cx="54089" cy="23152"/>
          </a:xfrm>
          <a:custGeom>
            <a:avLst/>
            <a:gdLst/>
            <a:ahLst/>
            <a:cxnLst/>
            <a:rect l="l" t="t" r="r" b="b"/>
            <a:pathLst>
              <a:path w="54089" h="23152">
                <a:moveTo>
                  <a:pt x="40309" y="3111"/>
                </a:moveTo>
                <a:lnTo>
                  <a:pt x="36804" y="0"/>
                </a:lnTo>
                <a:lnTo>
                  <a:pt x="22771" y="863"/>
                </a:lnTo>
                <a:lnTo>
                  <a:pt x="0" y="10198"/>
                </a:lnTo>
                <a:lnTo>
                  <a:pt x="2857" y="12141"/>
                </a:lnTo>
                <a:lnTo>
                  <a:pt x="4838" y="15163"/>
                </a:lnTo>
                <a:lnTo>
                  <a:pt x="8166" y="16586"/>
                </a:lnTo>
                <a:lnTo>
                  <a:pt x="11112" y="18923"/>
                </a:lnTo>
                <a:lnTo>
                  <a:pt x="13271" y="22682"/>
                </a:lnTo>
                <a:lnTo>
                  <a:pt x="16510" y="23152"/>
                </a:lnTo>
                <a:lnTo>
                  <a:pt x="25057" y="18884"/>
                </a:lnTo>
                <a:lnTo>
                  <a:pt x="43815" y="14389"/>
                </a:lnTo>
                <a:lnTo>
                  <a:pt x="54089" y="14732"/>
                </a:lnTo>
                <a:lnTo>
                  <a:pt x="40309" y="3111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2" name="object 1302"/>
          <p:cNvSpPr/>
          <p:nvPr/>
        </p:nvSpPr>
        <p:spPr>
          <a:xfrm>
            <a:off x="1431956" y="4136085"/>
            <a:ext cx="167436" cy="275399"/>
          </a:xfrm>
          <a:custGeom>
            <a:avLst/>
            <a:gdLst/>
            <a:ahLst/>
            <a:cxnLst/>
            <a:rect l="l" t="t" r="r" b="b"/>
            <a:pathLst>
              <a:path w="167436" h="275399">
                <a:moveTo>
                  <a:pt x="127" y="0"/>
                </a:moveTo>
                <a:lnTo>
                  <a:pt x="0" y="275361"/>
                </a:lnTo>
                <a:lnTo>
                  <a:pt x="18783" y="275361"/>
                </a:lnTo>
                <a:lnTo>
                  <a:pt x="19265" y="216382"/>
                </a:lnTo>
                <a:lnTo>
                  <a:pt x="87604" y="272757"/>
                </a:lnTo>
                <a:lnTo>
                  <a:pt x="90068" y="275399"/>
                </a:lnTo>
                <a:lnTo>
                  <a:pt x="126136" y="275399"/>
                </a:lnTo>
                <a:lnTo>
                  <a:pt x="122859" y="272033"/>
                </a:lnTo>
                <a:lnTo>
                  <a:pt x="100482" y="253707"/>
                </a:lnTo>
                <a:lnTo>
                  <a:pt x="82423" y="238683"/>
                </a:lnTo>
                <a:lnTo>
                  <a:pt x="77889" y="235178"/>
                </a:lnTo>
                <a:lnTo>
                  <a:pt x="60566" y="220929"/>
                </a:lnTo>
                <a:lnTo>
                  <a:pt x="60083" y="220014"/>
                </a:lnTo>
                <a:lnTo>
                  <a:pt x="56108" y="217119"/>
                </a:lnTo>
                <a:lnTo>
                  <a:pt x="50317" y="211899"/>
                </a:lnTo>
                <a:lnTo>
                  <a:pt x="47853" y="210388"/>
                </a:lnTo>
                <a:lnTo>
                  <a:pt x="35293" y="199796"/>
                </a:lnTo>
                <a:lnTo>
                  <a:pt x="19481" y="186791"/>
                </a:lnTo>
                <a:lnTo>
                  <a:pt x="18999" y="186575"/>
                </a:lnTo>
                <a:lnTo>
                  <a:pt x="18872" y="173367"/>
                </a:lnTo>
                <a:lnTo>
                  <a:pt x="18872" y="90119"/>
                </a:lnTo>
                <a:lnTo>
                  <a:pt x="19265" y="30149"/>
                </a:lnTo>
                <a:lnTo>
                  <a:pt x="135724" y="126276"/>
                </a:lnTo>
                <a:lnTo>
                  <a:pt x="147739" y="136029"/>
                </a:lnTo>
                <a:lnTo>
                  <a:pt x="149212" y="138112"/>
                </a:lnTo>
                <a:lnTo>
                  <a:pt x="149428" y="275361"/>
                </a:lnTo>
                <a:lnTo>
                  <a:pt x="167436" y="275361"/>
                </a:lnTo>
                <a:lnTo>
                  <a:pt x="167220" y="137591"/>
                </a:lnTo>
                <a:lnTo>
                  <a:pt x="558" y="126"/>
                </a:lnTo>
                <a:lnTo>
                  <a:pt x="127" y="0"/>
                </a:lnTo>
                <a:close/>
              </a:path>
            </a:pathLst>
          </a:custGeom>
          <a:solidFill>
            <a:srgbClr val="3D414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3" name="object 1303"/>
          <p:cNvSpPr/>
          <p:nvPr/>
        </p:nvSpPr>
        <p:spPr>
          <a:xfrm>
            <a:off x="1377991" y="3848327"/>
            <a:ext cx="258813" cy="134835"/>
          </a:xfrm>
          <a:custGeom>
            <a:avLst/>
            <a:gdLst/>
            <a:ahLst/>
            <a:cxnLst/>
            <a:rect l="l" t="t" r="r" b="b"/>
            <a:pathLst>
              <a:path w="258813" h="134835">
                <a:moveTo>
                  <a:pt x="71755" y="134785"/>
                </a:moveTo>
                <a:lnTo>
                  <a:pt x="75298" y="134835"/>
                </a:lnTo>
                <a:lnTo>
                  <a:pt x="76339" y="134480"/>
                </a:lnTo>
                <a:lnTo>
                  <a:pt x="75641" y="130936"/>
                </a:lnTo>
                <a:lnTo>
                  <a:pt x="74345" y="127139"/>
                </a:lnTo>
                <a:lnTo>
                  <a:pt x="74002" y="123558"/>
                </a:lnTo>
                <a:lnTo>
                  <a:pt x="73748" y="103289"/>
                </a:lnTo>
                <a:lnTo>
                  <a:pt x="111023" y="88214"/>
                </a:lnTo>
                <a:lnTo>
                  <a:pt x="115989" y="92062"/>
                </a:lnTo>
                <a:lnTo>
                  <a:pt x="116725" y="114566"/>
                </a:lnTo>
                <a:lnTo>
                  <a:pt x="117932" y="117335"/>
                </a:lnTo>
                <a:lnTo>
                  <a:pt x="171069" y="96075"/>
                </a:lnTo>
                <a:lnTo>
                  <a:pt x="170383" y="92532"/>
                </a:lnTo>
                <a:lnTo>
                  <a:pt x="169087" y="88518"/>
                </a:lnTo>
                <a:lnTo>
                  <a:pt x="169303" y="64452"/>
                </a:lnTo>
                <a:lnTo>
                  <a:pt x="204635" y="50114"/>
                </a:lnTo>
                <a:lnTo>
                  <a:pt x="206933" y="50634"/>
                </a:lnTo>
                <a:lnTo>
                  <a:pt x="211416" y="54432"/>
                </a:lnTo>
                <a:lnTo>
                  <a:pt x="212064" y="77800"/>
                </a:lnTo>
                <a:lnTo>
                  <a:pt x="213067" y="79146"/>
                </a:lnTo>
                <a:lnTo>
                  <a:pt x="258635" y="60744"/>
                </a:lnTo>
                <a:lnTo>
                  <a:pt x="258813" y="60223"/>
                </a:lnTo>
                <a:lnTo>
                  <a:pt x="186067" y="0"/>
                </a:lnTo>
                <a:lnTo>
                  <a:pt x="0" y="75209"/>
                </a:lnTo>
                <a:lnTo>
                  <a:pt x="1079" y="76288"/>
                </a:lnTo>
                <a:lnTo>
                  <a:pt x="71755" y="134785"/>
                </a:lnTo>
                <a:close/>
              </a:path>
            </a:pathLst>
          </a:custGeom>
          <a:solidFill>
            <a:srgbClr val="4F4E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4" name="object 1304"/>
          <p:cNvSpPr/>
          <p:nvPr/>
        </p:nvSpPr>
        <p:spPr>
          <a:xfrm>
            <a:off x="1199666" y="4139321"/>
            <a:ext cx="60439" cy="22809"/>
          </a:xfrm>
          <a:custGeom>
            <a:avLst/>
            <a:gdLst/>
            <a:ahLst/>
            <a:cxnLst/>
            <a:rect l="l" t="t" r="r" b="b"/>
            <a:pathLst>
              <a:path w="60439" h="22809">
                <a:moveTo>
                  <a:pt x="23113" y="12661"/>
                </a:moveTo>
                <a:lnTo>
                  <a:pt x="25272" y="13271"/>
                </a:lnTo>
                <a:lnTo>
                  <a:pt x="35852" y="8991"/>
                </a:lnTo>
                <a:lnTo>
                  <a:pt x="41122" y="7429"/>
                </a:lnTo>
                <a:lnTo>
                  <a:pt x="42849" y="7518"/>
                </a:lnTo>
                <a:lnTo>
                  <a:pt x="45745" y="6870"/>
                </a:lnTo>
                <a:lnTo>
                  <a:pt x="48894" y="5321"/>
                </a:lnTo>
                <a:lnTo>
                  <a:pt x="60439" y="2120"/>
                </a:lnTo>
                <a:lnTo>
                  <a:pt x="59397" y="1473"/>
                </a:lnTo>
                <a:lnTo>
                  <a:pt x="51320" y="393"/>
                </a:lnTo>
                <a:lnTo>
                  <a:pt x="41084" y="0"/>
                </a:lnTo>
                <a:lnTo>
                  <a:pt x="22326" y="4495"/>
                </a:lnTo>
                <a:lnTo>
                  <a:pt x="13220" y="8775"/>
                </a:lnTo>
                <a:lnTo>
                  <a:pt x="9156" y="11760"/>
                </a:lnTo>
                <a:lnTo>
                  <a:pt x="6870" y="13182"/>
                </a:lnTo>
                <a:lnTo>
                  <a:pt x="4571" y="15989"/>
                </a:lnTo>
                <a:lnTo>
                  <a:pt x="2197" y="19049"/>
                </a:lnTo>
                <a:lnTo>
                  <a:pt x="0" y="22809"/>
                </a:lnTo>
                <a:lnTo>
                  <a:pt x="4229" y="18757"/>
                </a:lnTo>
                <a:lnTo>
                  <a:pt x="5359" y="19786"/>
                </a:lnTo>
                <a:lnTo>
                  <a:pt x="8039" y="18922"/>
                </a:lnTo>
                <a:lnTo>
                  <a:pt x="10629" y="17322"/>
                </a:lnTo>
                <a:lnTo>
                  <a:pt x="13309" y="16509"/>
                </a:lnTo>
                <a:lnTo>
                  <a:pt x="23113" y="12661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5" name="object 1305"/>
          <p:cNvSpPr/>
          <p:nvPr/>
        </p:nvSpPr>
        <p:spPr>
          <a:xfrm>
            <a:off x="1198450" y="4159458"/>
            <a:ext cx="25615" cy="55384"/>
          </a:xfrm>
          <a:custGeom>
            <a:avLst/>
            <a:gdLst/>
            <a:ahLst/>
            <a:cxnLst/>
            <a:rect l="l" t="t" r="r" b="b"/>
            <a:pathLst>
              <a:path w="25615" h="55384">
                <a:moveTo>
                  <a:pt x="19354" y="32143"/>
                </a:moveTo>
                <a:lnTo>
                  <a:pt x="18922" y="31838"/>
                </a:lnTo>
                <a:lnTo>
                  <a:pt x="22377" y="11099"/>
                </a:lnTo>
                <a:lnTo>
                  <a:pt x="18580" y="8293"/>
                </a:lnTo>
                <a:lnTo>
                  <a:pt x="8724" y="0"/>
                </a:lnTo>
                <a:lnTo>
                  <a:pt x="7823" y="88"/>
                </a:lnTo>
                <a:lnTo>
                  <a:pt x="6527" y="4876"/>
                </a:lnTo>
                <a:lnTo>
                  <a:pt x="3936" y="8331"/>
                </a:lnTo>
                <a:lnTo>
                  <a:pt x="5753" y="9194"/>
                </a:lnTo>
                <a:lnTo>
                  <a:pt x="3809" y="18059"/>
                </a:lnTo>
                <a:lnTo>
                  <a:pt x="0" y="39522"/>
                </a:lnTo>
                <a:lnTo>
                  <a:pt x="19405" y="55384"/>
                </a:lnTo>
                <a:lnTo>
                  <a:pt x="19011" y="50419"/>
                </a:lnTo>
                <a:lnTo>
                  <a:pt x="25057" y="48983"/>
                </a:lnTo>
                <a:lnTo>
                  <a:pt x="25615" y="38188"/>
                </a:lnTo>
                <a:lnTo>
                  <a:pt x="19354" y="32143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6" name="object 1306"/>
          <p:cNvSpPr/>
          <p:nvPr/>
        </p:nvSpPr>
        <p:spPr>
          <a:xfrm>
            <a:off x="1198934" y="4325519"/>
            <a:ext cx="61163" cy="23545"/>
          </a:xfrm>
          <a:custGeom>
            <a:avLst/>
            <a:gdLst/>
            <a:ahLst/>
            <a:cxnLst/>
            <a:rect l="l" t="t" r="r" b="b"/>
            <a:pathLst>
              <a:path w="61163" h="23545">
                <a:moveTo>
                  <a:pt x="0" y="22110"/>
                </a:moveTo>
                <a:lnTo>
                  <a:pt x="0" y="23545"/>
                </a:lnTo>
                <a:lnTo>
                  <a:pt x="4229" y="19519"/>
                </a:lnTo>
                <a:lnTo>
                  <a:pt x="5702" y="20345"/>
                </a:lnTo>
                <a:lnTo>
                  <a:pt x="8763" y="18922"/>
                </a:lnTo>
                <a:lnTo>
                  <a:pt x="11353" y="17322"/>
                </a:lnTo>
                <a:lnTo>
                  <a:pt x="17272" y="15239"/>
                </a:lnTo>
                <a:lnTo>
                  <a:pt x="23837" y="12649"/>
                </a:lnTo>
                <a:lnTo>
                  <a:pt x="25996" y="13258"/>
                </a:lnTo>
                <a:lnTo>
                  <a:pt x="41859" y="7429"/>
                </a:lnTo>
                <a:lnTo>
                  <a:pt x="43586" y="7556"/>
                </a:lnTo>
                <a:lnTo>
                  <a:pt x="46482" y="6908"/>
                </a:lnTo>
                <a:lnTo>
                  <a:pt x="47383" y="6045"/>
                </a:lnTo>
                <a:lnTo>
                  <a:pt x="61163" y="2108"/>
                </a:lnTo>
                <a:lnTo>
                  <a:pt x="60134" y="1460"/>
                </a:lnTo>
                <a:lnTo>
                  <a:pt x="52095" y="342"/>
                </a:lnTo>
                <a:lnTo>
                  <a:pt x="41808" y="0"/>
                </a:lnTo>
                <a:lnTo>
                  <a:pt x="23063" y="4495"/>
                </a:lnTo>
                <a:lnTo>
                  <a:pt x="14516" y="8762"/>
                </a:lnTo>
                <a:lnTo>
                  <a:pt x="9893" y="11785"/>
                </a:lnTo>
                <a:lnTo>
                  <a:pt x="7594" y="13220"/>
                </a:lnTo>
                <a:lnTo>
                  <a:pt x="5308" y="15976"/>
                </a:lnTo>
                <a:lnTo>
                  <a:pt x="2933" y="19049"/>
                </a:lnTo>
                <a:lnTo>
                  <a:pt x="0" y="22110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7" name="object 1307"/>
          <p:cNvSpPr/>
          <p:nvPr/>
        </p:nvSpPr>
        <p:spPr>
          <a:xfrm>
            <a:off x="1198455" y="4345649"/>
            <a:ext cx="25615" cy="55384"/>
          </a:xfrm>
          <a:custGeom>
            <a:avLst/>
            <a:gdLst/>
            <a:ahLst/>
            <a:cxnLst/>
            <a:rect l="l" t="t" r="r" b="b"/>
            <a:pathLst>
              <a:path w="25615" h="55384">
                <a:moveTo>
                  <a:pt x="19011" y="50419"/>
                </a:moveTo>
                <a:lnTo>
                  <a:pt x="25057" y="48983"/>
                </a:lnTo>
                <a:lnTo>
                  <a:pt x="25615" y="38227"/>
                </a:lnTo>
                <a:lnTo>
                  <a:pt x="19354" y="32143"/>
                </a:lnTo>
                <a:lnTo>
                  <a:pt x="18922" y="31838"/>
                </a:lnTo>
                <a:lnTo>
                  <a:pt x="22377" y="11099"/>
                </a:lnTo>
                <a:lnTo>
                  <a:pt x="18618" y="8293"/>
                </a:lnTo>
                <a:lnTo>
                  <a:pt x="8724" y="0"/>
                </a:lnTo>
                <a:lnTo>
                  <a:pt x="7823" y="88"/>
                </a:lnTo>
                <a:lnTo>
                  <a:pt x="6438" y="4572"/>
                </a:lnTo>
                <a:lnTo>
                  <a:pt x="3975" y="8331"/>
                </a:lnTo>
                <a:lnTo>
                  <a:pt x="5740" y="9207"/>
                </a:lnTo>
                <a:lnTo>
                  <a:pt x="3670" y="18707"/>
                </a:lnTo>
                <a:lnTo>
                  <a:pt x="0" y="39522"/>
                </a:lnTo>
                <a:lnTo>
                  <a:pt x="14820" y="51879"/>
                </a:lnTo>
                <a:lnTo>
                  <a:pt x="19392" y="55384"/>
                </a:lnTo>
                <a:lnTo>
                  <a:pt x="19011" y="50419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8" name="object 1308"/>
          <p:cNvSpPr/>
          <p:nvPr/>
        </p:nvSpPr>
        <p:spPr>
          <a:xfrm>
            <a:off x="622725" y="3504803"/>
            <a:ext cx="47002" cy="26657"/>
          </a:xfrm>
          <a:custGeom>
            <a:avLst/>
            <a:gdLst/>
            <a:ahLst/>
            <a:cxnLst/>
            <a:rect l="l" t="t" r="r" b="b"/>
            <a:pathLst>
              <a:path w="47002" h="26657">
                <a:moveTo>
                  <a:pt x="2590" y="16497"/>
                </a:moveTo>
                <a:lnTo>
                  <a:pt x="0" y="17411"/>
                </a:lnTo>
                <a:lnTo>
                  <a:pt x="50" y="18224"/>
                </a:lnTo>
                <a:lnTo>
                  <a:pt x="8686" y="24015"/>
                </a:lnTo>
                <a:lnTo>
                  <a:pt x="11671" y="26657"/>
                </a:lnTo>
                <a:lnTo>
                  <a:pt x="15125" y="23329"/>
                </a:lnTo>
                <a:lnTo>
                  <a:pt x="19177" y="20650"/>
                </a:lnTo>
                <a:lnTo>
                  <a:pt x="24104" y="13563"/>
                </a:lnTo>
                <a:lnTo>
                  <a:pt x="27127" y="11315"/>
                </a:lnTo>
                <a:lnTo>
                  <a:pt x="39395" y="8331"/>
                </a:lnTo>
                <a:lnTo>
                  <a:pt x="43421" y="8077"/>
                </a:lnTo>
                <a:lnTo>
                  <a:pt x="45529" y="7340"/>
                </a:lnTo>
                <a:lnTo>
                  <a:pt x="46964" y="4013"/>
                </a:lnTo>
                <a:lnTo>
                  <a:pt x="47002" y="2336"/>
                </a:lnTo>
                <a:lnTo>
                  <a:pt x="44323" y="6134"/>
                </a:lnTo>
                <a:lnTo>
                  <a:pt x="42900" y="6134"/>
                </a:lnTo>
                <a:lnTo>
                  <a:pt x="44932" y="0"/>
                </a:lnTo>
                <a:lnTo>
                  <a:pt x="25400" y="0"/>
                </a:lnTo>
                <a:lnTo>
                  <a:pt x="25146" y="1765"/>
                </a:lnTo>
                <a:lnTo>
                  <a:pt x="22644" y="9067"/>
                </a:lnTo>
                <a:lnTo>
                  <a:pt x="19697" y="9931"/>
                </a:lnTo>
                <a:lnTo>
                  <a:pt x="19011" y="10794"/>
                </a:lnTo>
                <a:lnTo>
                  <a:pt x="16078" y="11404"/>
                </a:lnTo>
                <a:lnTo>
                  <a:pt x="11404" y="12953"/>
                </a:lnTo>
                <a:lnTo>
                  <a:pt x="8470" y="13614"/>
                </a:lnTo>
                <a:lnTo>
                  <a:pt x="5524" y="15811"/>
                </a:lnTo>
                <a:lnTo>
                  <a:pt x="2514" y="15773"/>
                </a:lnTo>
                <a:lnTo>
                  <a:pt x="2590" y="16497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9" name="object 1309"/>
          <p:cNvSpPr/>
          <p:nvPr/>
        </p:nvSpPr>
        <p:spPr>
          <a:xfrm>
            <a:off x="1377996" y="3625072"/>
            <a:ext cx="186232" cy="298462"/>
          </a:xfrm>
          <a:custGeom>
            <a:avLst/>
            <a:gdLst/>
            <a:ahLst/>
            <a:cxnLst/>
            <a:rect l="l" t="t" r="r" b="b"/>
            <a:pathLst>
              <a:path w="186232" h="298462">
                <a:moveTo>
                  <a:pt x="186232" y="431"/>
                </a:moveTo>
                <a:lnTo>
                  <a:pt x="185928" y="0"/>
                </a:lnTo>
                <a:lnTo>
                  <a:pt x="165" y="75044"/>
                </a:lnTo>
                <a:lnTo>
                  <a:pt x="0" y="298462"/>
                </a:lnTo>
                <a:lnTo>
                  <a:pt x="186055" y="223253"/>
                </a:lnTo>
                <a:lnTo>
                  <a:pt x="186232" y="431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0" name="object 1310"/>
          <p:cNvSpPr/>
          <p:nvPr/>
        </p:nvSpPr>
        <p:spPr>
          <a:xfrm>
            <a:off x="1221832" y="4141447"/>
            <a:ext cx="56934" cy="25349"/>
          </a:xfrm>
          <a:custGeom>
            <a:avLst/>
            <a:gdLst/>
            <a:ahLst/>
            <a:cxnLst/>
            <a:rect l="l" t="t" r="r" b="b"/>
            <a:pathLst>
              <a:path w="56934" h="25349">
                <a:moveTo>
                  <a:pt x="11442" y="20294"/>
                </a:moveTo>
                <a:lnTo>
                  <a:pt x="14465" y="21209"/>
                </a:lnTo>
                <a:lnTo>
                  <a:pt x="26390" y="15849"/>
                </a:lnTo>
                <a:lnTo>
                  <a:pt x="29451" y="15151"/>
                </a:lnTo>
                <a:lnTo>
                  <a:pt x="34988" y="15151"/>
                </a:lnTo>
                <a:lnTo>
                  <a:pt x="27901" y="16675"/>
                </a:lnTo>
                <a:lnTo>
                  <a:pt x="54508" y="15887"/>
                </a:lnTo>
                <a:lnTo>
                  <a:pt x="46647" y="17399"/>
                </a:lnTo>
                <a:lnTo>
                  <a:pt x="51968" y="17399"/>
                </a:lnTo>
                <a:lnTo>
                  <a:pt x="56934" y="16370"/>
                </a:lnTo>
                <a:lnTo>
                  <a:pt x="54635" y="8077"/>
                </a:lnTo>
                <a:lnTo>
                  <a:pt x="52438" y="6819"/>
                </a:lnTo>
                <a:lnTo>
                  <a:pt x="42456" y="76"/>
                </a:lnTo>
                <a:lnTo>
                  <a:pt x="38265" y="0"/>
                </a:lnTo>
                <a:lnTo>
                  <a:pt x="26733" y="3187"/>
                </a:lnTo>
                <a:lnTo>
                  <a:pt x="23583" y="4749"/>
                </a:lnTo>
                <a:lnTo>
                  <a:pt x="20688" y="5397"/>
                </a:lnTo>
                <a:lnTo>
                  <a:pt x="18961" y="5308"/>
                </a:lnTo>
                <a:lnTo>
                  <a:pt x="13690" y="6858"/>
                </a:lnTo>
                <a:lnTo>
                  <a:pt x="3098" y="11137"/>
                </a:lnTo>
                <a:lnTo>
                  <a:pt x="0" y="25349"/>
                </a:lnTo>
                <a:lnTo>
                  <a:pt x="11442" y="20294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1" name="object 1311"/>
          <p:cNvSpPr/>
          <p:nvPr/>
        </p:nvSpPr>
        <p:spPr>
          <a:xfrm>
            <a:off x="1221832" y="4327639"/>
            <a:ext cx="56934" cy="25349"/>
          </a:xfrm>
          <a:custGeom>
            <a:avLst/>
            <a:gdLst/>
            <a:ahLst/>
            <a:cxnLst/>
            <a:rect l="l" t="t" r="r" b="b"/>
            <a:pathLst>
              <a:path w="56934" h="25349">
                <a:moveTo>
                  <a:pt x="9931" y="21069"/>
                </a:moveTo>
                <a:lnTo>
                  <a:pt x="14427" y="21208"/>
                </a:lnTo>
                <a:lnTo>
                  <a:pt x="26390" y="15887"/>
                </a:lnTo>
                <a:lnTo>
                  <a:pt x="29451" y="15163"/>
                </a:lnTo>
                <a:lnTo>
                  <a:pt x="34988" y="15163"/>
                </a:lnTo>
                <a:lnTo>
                  <a:pt x="27901" y="16675"/>
                </a:lnTo>
                <a:lnTo>
                  <a:pt x="55295" y="15887"/>
                </a:lnTo>
                <a:lnTo>
                  <a:pt x="46647" y="17398"/>
                </a:lnTo>
                <a:lnTo>
                  <a:pt x="51968" y="17398"/>
                </a:lnTo>
                <a:lnTo>
                  <a:pt x="56934" y="16370"/>
                </a:lnTo>
                <a:lnTo>
                  <a:pt x="54559" y="8153"/>
                </a:lnTo>
                <a:lnTo>
                  <a:pt x="52438" y="6819"/>
                </a:lnTo>
                <a:lnTo>
                  <a:pt x="42456" y="76"/>
                </a:lnTo>
                <a:lnTo>
                  <a:pt x="38265" y="0"/>
                </a:lnTo>
                <a:lnTo>
                  <a:pt x="24485" y="3924"/>
                </a:lnTo>
                <a:lnTo>
                  <a:pt x="23583" y="4787"/>
                </a:lnTo>
                <a:lnTo>
                  <a:pt x="20688" y="5435"/>
                </a:lnTo>
                <a:lnTo>
                  <a:pt x="18961" y="5308"/>
                </a:lnTo>
                <a:lnTo>
                  <a:pt x="3098" y="11137"/>
                </a:lnTo>
                <a:lnTo>
                  <a:pt x="0" y="25349"/>
                </a:lnTo>
                <a:lnTo>
                  <a:pt x="9931" y="21069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2" name="object 1312"/>
          <p:cNvSpPr/>
          <p:nvPr/>
        </p:nvSpPr>
        <p:spPr>
          <a:xfrm>
            <a:off x="1564053" y="3625499"/>
            <a:ext cx="72758" cy="283044"/>
          </a:xfrm>
          <a:custGeom>
            <a:avLst/>
            <a:gdLst/>
            <a:ahLst/>
            <a:cxnLst/>
            <a:rect l="l" t="t" r="r" b="b"/>
            <a:pathLst>
              <a:path w="72758" h="283044">
                <a:moveTo>
                  <a:pt x="72758" y="283044"/>
                </a:moveTo>
                <a:lnTo>
                  <a:pt x="72669" y="59537"/>
                </a:lnTo>
                <a:lnTo>
                  <a:pt x="46405" y="37757"/>
                </a:lnTo>
                <a:lnTo>
                  <a:pt x="44843" y="35509"/>
                </a:lnTo>
                <a:lnTo>
                  <a:pt x="41300" y="32969"/>
                </a:lnTo>
                <a:lnTo>
                  <a:pt x="39230" y="31534"/>
                </a:lnTo>
                <a:lnTo>
                  <a:pt x="34734" y="27787"/>
                </a:lnTo>
                <a:lnTo>
                  <a:pt x="30670" y="24193"/>
                </a:lnTo>
                <a:lnTo>
                  <a:pt x="21602" y="17500"/>
                </a:lnTo>
                <a:lnTo>
                  <a:pt x="558" y="127"/>
                </a:lnTo>
                <a:lnTo>
                  <a:pt x="177" y="0"/>
                </a:lnTo>
                <a:lnTo>
                  <a:pt x="0" y="222834"/>
                </a:lnTo>
                <a:lnTo>
                  <a:pt x="72758" y="283044"/>
                </a:lnTo>
                <a:close/>
              </a:path>
            </a:pathLst>
          </a:custGeom>
          <a:solidFill>
            <a:srgbClr val="51565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3" name="object 1313"/>
          <p:cNvSpPr/>
          <p:nvPr/>
        </p:nvSpPr>
        <p:spPr>
          <a:xfrm>
            <a:off x="1499769" y="3703129"/>
            <a:ext cx="26009" cy="118884"/>
          </a:xfrm>
          <a:custGeom>
            <a:avLst/>
            <a:gdLst/>
            <a:ahLst/>
            <a:cxnLst/>
            <a:rect l="l" t="t" r="r" b="b"/>
            <a:pathLst>
              <a:path w="26009" h="118884">
                <a:moveTo>
                  <a:pt x="1003" y="109601"/>
                </a:moveTo>
                <a:lnTo>
                  <a:pt x="609" y="108521"/>
                </a:lnTo>
                <a:lnTo>
                  <a:pt x="787" y="63817"/>
                </a:lnTo>
                <a:lnTo>
                  <a:pt x="26009" y="53784"/>
                </a:lnTo>
                <a:lnTo>
                  <a:pt x="26009" y="21564"/>
                </a:lnTo>
                <a:lnTo>
                  <a:pt x="1041" y="609"/>
                </a:lnTo>
                <a:lnTo>
                  <a:pt x="0" y="0"/>
                </a:lnTo>
                <a:lnTo>
                  <a:pt x="215" y="118884"/>
                </a:lnTo>
                <a:lnTo>
                  <a:pt x="7785" y="115785"/>
                </a:lnTo>
                <a:lnTo>
                  <a:pt x="8166" y="115354"/>
                </a:lnTo>
                <a:lnTo>
                  <a:pt x="1003" y="109601"/>
                </a:lnTo>
                <a:close/>
              </a:path>
            </a:pathLst>
          </a:custGeom>
          <a:solidFill>
            <a:srgbClr val="51565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4" name="object 1314"/>
          <p:cNvSpPr/>
          <p:nvPr/>
        </p:nvSpPr>
        <p:spPr>
          <a:xfrm>
            <a:off x="1405036" y="3741889"/>
            <a:ext cx="26136" cy="63804"/>
          </a:xfrm>
          <a:custGeom>
            <a:avLst/>
            <a:gdLst/>
            <a:ahLst/>
            <a:cxnLst/>
            <a:rect l="l" t="t" r="r" b="b"/>
            <a:pathLst>
              <a:path w="26136" h="63804">
                <a:moveTo>
                  <a:pt x="26136" y="21120"/>
                </a:moveTo>
                <a:lnTo>
                  <a:pt x="38" y="0"/>
                </a:lnTo>
                <a:lnTo>
                  <a:pt x="0" y="63804"/>
                </a:lnTo>
                <a:lnTo>
                  <a:pt x="26136" y="53301"/>
                </a:lnTo>
                <a:lnTo>
                  <a:pt x="26136" y="21120"/>
                </a:lnTo>
                <a:close/>
              </a:path>
            </a:pathLst>
          </a:custGeom>
          <a:solidFill>
            <a:srgbClr val="51565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5" name="object 1315"/>
          <p:cNvSpPr/>
          <p:nvPr/>
        </p:nvSpPr>
        <p:spPr>
          <a:xfrm>
            <a:off x="1405129" y="3850754"/>
            <a:ext cx="8077" cy="9537"/>
          </a:xfrm>
          <a:custGeom>
            <a:avLst/>
            <a:gdLst/>
            <a:ahLst/>
            <a:cxnLst/>
            <a:rect l="l" t="t" r="r" b="b"/>
            <a:pathLst>
              <a:path w="8077" h="9537">
                <a:moveTo>
                  <a:pt x="292" y="9537"/>
                </a:moveTo>
                <a:lnTo>
                  <a:pt x="8077" y="6172"/>
                </a:lnTo>
                <a:lnTo>
                  <a:pt x="990" y="215"/>
                </a:lnTo>
                <a:lnTo>
                  <a:pt x="0" y="0"/>
                </a:lnTo>
                <a:lnTo>
                  <a:pt x="292" y="9537"/>
                </a:lnTo>
                <a:close/>
              </a:path>
            </a:pathLst>
          </a:custGeom>
          <a:solidFill>
            <a:srgbClr val="51565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6" name="object 1316"/>
          <p:cNvSpPr/>
          <p:nvPr/>
        </p:nvSpPr>
        <p:spPr>
          <a:xfrm>
            <a:off x="1451002" y="3666195"/>
            <a:ext cx="28079" cy="47739"/>
          </a:xfrm>
          <a:custGeom>
            <a:avLst/>
            <a:gdLst/>
            <a:ahLst/>
            <a:cxnLst/>
            <a:rect l="l" t="t" r="r" b="b"/>
            <a:pathLst>
              <a:path w="28079" h="47739">
                <a:moveTo>
                  <a:pt x="20561" y="26314"/>
                </a:moveTo>
                <a:lnTo>
                  <a:pt x="16802" y="21818"/>
                </a:lnTo>
                <a:lnTo>
                  <a:pt x="6350" y="9766"/>
                </a:lnTo>
                <a:lnTo>
                  <a:pt x="3721" y="9029"/>
                </a:lnTo>
                <a:lnTo>
                  <a:pt x="0" y="10629"/>
                </a:lnTo>
                <a:lnTo>
                  <a:pt x="0" y="47739"/>
                </a:lnTo>
                <a:lnTo>
                  <a:pt x="4711" y="46139"/>
                </a:lnTo>
                <a:lnTo>
                  <a:pt x="5486" y="18796"/>
                </a:lnTo>
                <a:lnTo>
                  <a:pt x="22809" y="38404"/>
                </a:lnTo>
                <a:lnTo>
                  <a:pt x="23977" y="38493"/>
                </a:lnTo>
                <a:lnTo>
                  <a:pt x="28079" y="36512"/>
                </a:lnTo>
                <a:lnTo>
                  <a:pt x="27990" y="50"/>
                </a:lnTo>
                <a:lnTo>
                  <a:pt x="26263" y="0"/>
                </a:lnTo>
                <a:lnTo>
                  <a:pt x="23241" y="1600"/>
                </a:lnTo>
                <a:lnTo>
                  <a:pt x="22809" y="28168"/>
                </a:lnTo>
                <a:lnTo>
                  <a:pt x="20561" y="26314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7" name="object 1317"/>
          <p:cNvSpPr/>
          <p:nvPr/>
        </p:nvSpPr>
        <p:spPr>
          <a:xfrm>
            <a:off x="1409138" y="3685075"/>
            <a:ext cx="34696" cy="40563"/>
          </a:xfrm>
          <a:custGeom>
            <a:avLst/>
            <a:gdLst/>
            <a:ahLst/>
            <a:cxnLst/>
            <a:rect l="l" t="t" r="r" b="b"/>
            <a:pathLst>
              <a:path w="34696" h="40563">
                <a:moveTo>
                  <a:pt x="28600" y="736"/>
                </a:moveTo>
                <a:lnTo>
                  <a:pt x="24803" y="0"/>
                </a:lnTo>
                <a:lnTo>
                  <a:pt x="19316" y="736"/>
                </a:lnTo>
                <a:lnTo>
                  <a:pt x="10286" y="5232"/>
                </a:lnTo>
                <a:lnTo>
                  <a:pt x="4622" y="11582"/>
                </a:lnTo>
                <a:lnTo>
                  <a:pt x="1295" y="18021"/>
                </a:lnTo>
                <a:lnTo>
                  <a:pt x="50" y="24282"/>
                </a:lnTo>
                <a:lnTo>
                  <a:pt x="0" y="31534"/>
                </a:lnTo>
                <a:lnTo>
                  <a:pt x="736" y="34607"/>
                </a:lnTo>
                <a:lnTo>
                  <a:pt x="3111" y="38239"/>
                </a:lnTo>
                <a:lnTo>
                  <a:pt x="5359" y="39750"/>
                </a:lnTo>
                <a:lnTo>
                  <a:pt x="8293" y="40563"/>
                </a:lnTo>
                <a:lnTo>
                  <a:pt x="13347" y="40563"/>
                </a:lnTo>
                <a:lnTo>
                  <a:pt x="17805" y="39052"/>
                </a:lnTo>
                <a:lnTo>
                  <a:pt x="25272" y="34480"/>
                </a:lnTo>
                <a:lnTo>
                  <a:pt x="30848" y="28041"/>
                </a:lnTo>
                <a:lnTo>
                  <a:pt x="34264" y="19265"/>
                </a:lnTo>
                <a:lnTo>
                  <a:pt x="34696" y="17017"/>
                </a:lnTo>
                <a:lnTo>
                  <a:pt x="34556" y="10502"/>
                </a:lnTo>
                <a:lnTo>
                  <a:pt x="33096" y="5270"/>
                </a:lnTo>
                <a:lnTo>
                  <a:pt x="30810" y="2247"/>
                </a:lnTo>
                <a:lnTo>
                  <a:pt x="28600" y="736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8" name="object 1318"/>
          <p:cNvSpPr/>
          <p:nvPr/>
        </p:nvSpPr>
        <p:spPr>
          <a:xfrm>
            <a:off x="1500384" y="3756921"/>
            <a:ext cx="36499" cy="61556"/>
          </a:xfrm>
          <a:custGeom>
            <a:avLst/>
            <a:gdLst/>
            <a:ahLst/>
            <a:cxnLst/>
            <a:rect l="l" t="t" r="r" b="b"/>
            <a:pathLst>
              <a:path w="36499" h="61556">
                <a:moveTo>
                  <a:pt x="36410" y="50025"/>
                </a:moveTo>
                <a:lnTo>
                  <a:pt x="36499" y="8420"/>
                </a:lnTo>
                <a:lnTo>
                  <a:pt x="25920" y="165"/>
                </a:lnTo>
                <a:lnTo>
                  <a:pt x="25399" y="0"/>
                </a:lnTo>
                <a:lnTo>
                  <a:pt x="25133" y="44754"/>
                </a:lnTo>
                <a:lnTo>
                  <a:pt x="0" y="54724"/>
                </a:lnTo>
                <a:lnTo>
                  <a:pt x="380" y="55816"/>
                </a:lnTo>
                <a:lnTo>
                  <a:pt x="7556" y="61556"/>
                </a:lnTo>
                <a:lnTo>
                  <a:pt x="13690" y="59563"/>
                </a:lnTo>
                <a:lnTo>
                  <a:pt x="36410" y="50025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9" name="object 1319"/>
          <p:cNvSpPr/>
          <p:nvPr/>
        </p:nvSpPr>
        <p:spPr>
          <a:xfrm>
            <a:off x="1405125" y="3795190"/>
            <a:ext cx="36372" cy="61734"/>
          </a:xfrm>
          <a:custGeom>
            <a:avLst/>
            <a:gdLst/>
            <a:ahLst/>
            <a:cxnLst/>
            <a:rect l="l" t="t" r="r" b="b"/>
            <a:pathLst>
              <a:path w="36372" h="61734">
                <a:moveTo>
                  <a:pt x="990" y="55778"/>
                </a:moveTo>
                <a:lnTo>
                  <a:pt x="8077" y="61734"/>
                </a:lnTo>
                <a:lnTo>
                  <a:pt x="36068" y="50546"/>
                </a:lnTo>
                <a:lnTo>
                  <a:pt x="36372" y="8470"/>
                </a:lnTo>
                <a:lnTo>
                  <a:pt x="26047" y="0"/>
                </a:lnTo>
                <a:lnTo>
                  <a:pt x="25577" y="44538"/>
                </a:lnTo>
                <a:lnTo>
                  <a:pt x="0" y="54825"/>
                </a:lnTo>
                <a:lnTo>
                  <a:pt x="990" y="55778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0" name="object 1320"/>
          <p:cNvSpPr/>
          <p:nvPr/>
        </p:nvSpPr>
        <p:spPr>
          <a:xfrm>
            <a:off x="1508800" y="3816442"/>
            <a:ext cx="23596" cy="42379"/>
          </a:xfrm>
          <a:custGeom>
            <a:avLst/>
            <a:gdLst/>
            <a:ahLst/>
            <a:cxnLst/>
            <a:rect l="l" t="t" r="r" b="b"/>
            <a:pathLst>
              <a:path w="23596" h="42379">
                <a:moveTo>
                  <a:pt x="952" y="11493"/>
                </a:moveTo>
                <a:lnTo>
                  <a:pt x="736" y="15341"/>
                </a:lnTo>
                <a:lnTo>
                  <a:pt x="4711" y="14516"/>
                </a:lnTo>
                <a:lnTo>
                  <a:pt x="5448" y="10718"/>
                </a:lnTo>
                <a:lnTo>
                  <a:pt x="9728" y="6007"/>
                </a:lnTo>
                <a:lnTo>
                  <a:pt x="12699" y="4495"/>
                </a:lnTo>
                <a:lnTo>
                  <a:pt x="16027" y="4495"/>
                </a:lnTo>
                <a:lnTo>
                  <a:pt x="18313" y="5968"/>
                </a:lnTo>
                <a:lnTo>
                  <a:pt x="18275" y="10807"/>
                </a:lnTo>
                <a:lnTo>
                  <a:pt x="16763" y="13779"/>
                </a:lnTo>
                <a:lnTo>
                  <a:pt x="4800" y="30378"/>
                </a:lnTo>
                <a:lnTo>
                  <a:pt x="215" y="38493"/>
                </a:lnTo>
                <a:lnTo>
                  <a:pt x="0" y="42379"/>
                </a:lnTo>
                <a:lnTo>
                  <a:pt x="2463" y="41516"/>
                </a:lnTo>
                <a:lnTo>
                  <a:pt x="23240" y="33058"/>
                </a:lnTo>
                <a:lnTo>
                  <a:pt x="23596" y="28562"/>
                </a:lnTo>
                <a:lnTo>
                  <a:pt x="8216" y="34645"/>
                </a:lnTo>
                <a:lnTo>
                  <a:pt x="7391" y="32969"/>
                </a:lnTo>
                <a:lnTo>
                  <a:pt x="18961" y="17500"/>
                </a:lnTo>
                <a:lnTo>
                  <a:pt x="22809" y="10807"/>
                </a:lnTo>
                <a:lnTo>
                  <a:pt x="23456" y="5968"/>
                </a:lnTo>
                <a:lnTo>
                  <a:pt x="22034" y="1473"/>
                </a:lnTo>
                <a:lnTo>
                  <a:pt x="19786" y="0"/>
                </a:lnTo>
                <a:lnTo>
                  <a:pt x="13487" y="0"/>
                </a:lnTo>
                <a:lnTo>
                  <a:pt x="8470" y="2514"/>
                </a:lnTo>
                <a:lnTo>
                  <a:pt x="4025" y="6311"/>
                </a:lnTo>
                <a:lnTo>
                  <a:pt x="952" y="11493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1" name="object 1321"/>
          <p:cNvSpPr/>
          <p:nvPr/>
        </p:nvSpPr>
        <p:spPr>
          <a:xfrm>
            <a:off x="1412208" y="3856192"/>
            <a:ext cx="12788" cy="37934"/>
          </a:xfrm>
          <a:custGeom>
            <a:avLst/>
            <a:gdLst/>
            <a:ahLst/>
            <a:cxnLst/>
            <a:rect l="l" t="t" r="r" b="b"/>
            <a:pathLst>
              <a:path w="12788" h="37934">
                <a:moveTo>
                  <a:pt x="11239" y="177"/>
                </a:moveTo>
                <a:lnTo>
                  <a:pt x="5753" y="7607"/>
                </a:lnTo>
                <a:lnTo>
                  <a:pt x="0" y="13830"/>
                </a:lnTo>
                <a:lnTo>
                  <a:pt x="0" y="18402"/>
                </a:lnTo>
                <a:lnTo>
                  <a:pt x="8255" y="9804"/>
                </a:lnTo>
                <a:lnTo>
                  <a:pt x="8775" y="37934"/>
                </a:lnTo>
                <a:lnTo>
                  <a:pt x="12788" y="36423"/>
                </a:lnTo>
                <a:lnTo>
                  <a:pt x="12738" y="0"/>
                </a:lnTo>
                <a:lnTo>
                  <a:pt x="11239" y="177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2" name="object 1322"/>
          <p:cNvSpPr/>
          <p:nvPr/>
        </p:nvSpPr>
        <p:spPr>
          <a:xfrm>
            <a:off x="1547508" y="3922077"/>
            <a:ext cx="37414" cy="16497"/>
          </a:xfrm>
          <a:custGeom>
            <a:avLst/>
            <a:gdLst/>
            <a:ahLst/>
            <a:cxnLst/>
            <a:rect l="l" t="t" r="r" b="b"/>
            <a:pathLst>
              <a:path w="37414" h="16497">
                <a:moveTo>
                  <a:pt x="37414" y="1549"/>
                </a:moveTo>
                <a:lnTo>
                  <a:pt x="36804" y="0"/>
                </a:lnTo>
                <a:lnTo>
                  <a:pt x="0" y="15201"/>
                </a:lnTo>
                <a:lnTo>
                  <a:pt x="126" y="16497"/>
                </a:lnTo>
                <a:lnTo>
                  <a:pt x="37414" y="1549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3" name="object 1323"/>
          <p:cNvSpPr/>
          <p:nvPr/>
        </p:nvSpPr>
        <p:spPr>
          <a:xfrm>
            <a:off x="1552133" y="3934075"/>
            <a:ext cx="38188" cy="16548"/>
          </a:xfrm>
          <a:custGeom>
            <a:avLst/>
            <a:gdLst/>
            <a:ahLst/>
            <a:cxnLst/>
            <a:rect l="l" t="t" r="r" b="b"/>
            <a:pathLst>
              <a:path w="38188" h="16548">
                <a:moveTo>
                  <a:pt x="38188" y="1562"/>
                </a:moveTo>
                <a:lnTo>
                  <a:pt x="36931" y="0"/>
                </a:lnTo>
                <a:lnTo>
                  <a:pt x="0" y="15163"/>
                </a:lnTo>
                <a:lnTo>
                  <a:pt x="825" y="16548"/>
                </a:lnTo>
                <a:lnTo>
                  <a:pt x="38188" y="1562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4" name="object 1324"/>
          <p:cNvSpPr/>
          <p:nvPr/>
        </p:nvSpPr>
        <p:spPr>
          <a:xfrm>
            <a:off x="1452336" y="3960390"/>
            <a:ext cx="37503" cy="16675"/>
          </a:xfrm>
          <a:custGeom>
            <a:avLst/>
            <a:gdLst/>
            <a:ahLst/>
            <a:cxnLst/>
            <a:rect l="l" t="t" r="r" b="b"/>
            <a:pathLst>
              <a:path w="37503" h="16675">
                <a:moveTo>
                  <a:pt x="37503" y="1295"/>
                </a:moveTo>
                <a:lnTo>
                  <a:pt x="37376" y="0"/>
                </a:lnTo>
                <a:lnTo>
                  <a:pt x="0" y="15074"/>
                </a:lnTo>
                <a:lnTo>
                  <a:pt x="520" y="16675"/>
                </a:lnTo>
                <a:lnTo>
                  <a:pt x="37503" y="1295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5" name="object 1325"/>
          <p:cNvSpPr/>
          <p:nvPr/>
        </p:nvSpPr>
        <p:spPr>
          <a:xfrm>
            <a:off x="1457443" y="3972921"/>
            <a:ext cx="37795" cy="16192"/>
          </a:xfrm>
          <a:custGeom>
            <a:avLst/>
            <a:gdLst/>
            <a:ahLst/>
            <a:cxnLst/>
            <a:rect l="l" t="t" r="r" b="b"/>
            <a:pathLst>
              <a:path w="37795" h="16192">
                <a:moveTo>
                  <a:pt x="37795" y="990"/>
                </a:moveTo>
                <a:lnTo>
                  <a:pt x="36842" y="0"/>
                </a:lnTo>
                <a:lnTo>
                  <a:pt x="0" y="14681"/>
                </a:lnTo>
                <a:lnTo>
                  <a:pt x="723" y="16192"/>
                </a:lnTo>
                <a:lnTo>
                  <a:pt x="37795" y="990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6" name="object 1326"/>
          <p:cNvSpPr/>
          <p:nvPr/>
        </p:nvSpPr>
        <p:spPr>
          <a:xfrm>
            <a:off x="1233742" y="4124205"/>
            <a:ext cx="42087" cy="24066"/>
          </a:xfrm>
          <a:custGeom>
            <a:avLst/>
            <a:gdLst/>
            <a:ahLst/>
            <a:cxnLst/>
            <a:rect l="l" t="t" r="r" b="b"/>
            <a:pathLst>
              <a:path w="42087" h="24066">
                <a:moveTo>
                  <a:pt x="28994" y="7645"/>
                </a:moveTo>
                <a:lnTo>
                  <a:pt x="9512" y="0"/>
                </a:lnTo>
                <a:lnTo>
                  <a:pt x="0" y="736"/>
                </a:lnTo>
                <a:lnTo>
                  <a:pt x="520" y="1511"/>
                </a:lnTo>
                <a:lnTo>
                  <a:pt x="15519" y="13601"/>
                </a:lnTo>
                <a:lnTo>
                  <a:pt x="17246" y="15506"/>
                </a:lnTo>
                <a:lnTo>
                  <a:pt x="25323" y="16586"/>
                </a:lnTo>
                <a:lnTo>
                  <a:pt x="26365" y="17233"/>
                </a:lnTo>
                <a:lnTo>
                  <a:pt x="30556" y="17322"/>
                </a:lnTo>
                <a:lnTo>
                  <a:pt x="40525" y="24066"/>
                </a:lnTo>
                <a:lnTo>
                  <a:pt x="42087" y="23672"/>
                </a:lnTo>
                <a:lnTo>
                  <a:pt x="40398" y="20256"/>
                </a:lnTo>
                <a:lnTo>
                  <a:pt x="28994" y="7645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7" name="object 1327"/>
          <p:cNvSpPr/>
          <p:nvPr/>
        </p:nvSpPr>
        <p:spPr>
          <a:xfrm>
            <a:off x="1260490" y="4185585"/>
            <a:ext cx="19659" cy="46570"/>
          </a:xfrm>
          <a:custGeom>
            <a:avLst/>
            <a:gdLst/>
            <a:ahLst/>
            <a:cxnLst/>
            <a:rect l="l" t="t" r="r" b="b"/>
            <a:pathLst>
              <a:path w="19659" h="46570">
                <a:moveTo>
                  <a:pt x="38" y="46062"/>
                </a:moveTo>
                <a:lnTo>
                  <a:pt x="9804" y="32791"/>
                </a:lnTo>
                <a:lnTo>
                  <a:pt x="18796" y="8775"/>
                </a:lnTo>
                <a:lnTo>
                  <a:pt x="19519" y="5753"/>
                </a:lnTo>
                <a:lnTo>
                  <a:pt x="19659" y="0"/>
                </a:lnTo>
                <a:lnTo>
                  <a:pt x="15811" y="3543"/>
                </a:lnTo>
                <a:lnTo>
                  <a:pt x="12141" y="14135"/>
                </a:lnTo>
                <a:lnTo>
                  <a:pt x="431" y="21259"/>
                </a:lnTo>
                <a:lnTo>
                  <a:pt x="3759" y="29514"/>
                </a:lnTo>
                <a:lnTo>
                  <a:pt x="1473" y="35001"/>
                </a:lnTo>
                <a:lnTo>
                  <a:pt x="0" y="43332"/>
                </a:lnTo>
                <a:lnTo>
                  <a:pt x="38" y="46062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8" name="object 1328"/>
          <p:cNvSpPr/>
          <p:nvPr/>
        </p:nvSpPr>
        <p:spPr>
          <a:xfrm>
            <a:off x="1184927" y="4236868"/>
            <a:ext cx="71932" cy="46913"/>
          </a:xfrm>
          <a:custGeom>
            <a:avLst/>
            <a:gdLst/>
            <a:ahLst/>
            <a:cxnLst/>
            <a:rect l="l" t="t" r="r" b="b"/>
            <a:pathLst>
              <a:path w="71932" h="46913">
                <a:moveTo>
                  <a:pt x="8001" y="45313"/>
                </a:moveTo>
                <a:lnTo>
                  <a:pt x="23456" y="41300"/>
                </a:lnTo>
                <a:lnTo>
                  <a:pt x="47129" y="27432"/>
                </a:lnTo>
                <a:lnTo>
                  <a:pt x="68821" y="7048"/>
                </a:lnTo>
                <a:lnTo>
                  <a:pt x="71932" y="2032"/>
                </a:lnTo>
                <a:lnTo>
                  <a:pt x="60350" y="0"/>
                </a:lnTo>
                <a:lnTo>
                  <a:pt x="50596" y="3073"/>
                </a:lnTo>
                <a:lnTo>
                  <a:pt x="37541" y="7480"/>
                </a:lnTo>
                <a:lnTo>
                  <a:pt x="39230" y="23025"/>
                </a:lnTo>
                <a:lnTo>
                  <a:pt x="39535" y="23329"/>
                </a:lnTo>
                <a:lnTo>
                  <a:pt x="39192" y="26098"/>
                </a:lnTo>
                <a:lnTo>
                  <a:pt x="38798" y="26606"/>
                </a:lnTo>
                <a:lnTo>
                  <a:pt x="23812" y="32575"/>
                </a:lnTo>
                <a:lnTo>
                  <a:pt x="21297" y="33388"/>
                </a:lnTo>
                <a:lnTo>
                  <a:pt x="18796" y="19138"/>
                </a:lnTo>
                <a:lnTo>
                  <a:pt x="8432" y="28473"/>
                </a:lnTo>
                <a:lnTo>
                  <a:pt x="1257" y="43116"/>
                </a:lnTo>
                <a:lnTo>
                  <a:pt x="0" y="46913"/>
                </a:lnTo>
                <a:lnTo>
                  <a:pt x="8001" y="45313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9" name="object 1329"/>
          <p:cNvSpPr/>
          <p:nvPr/>
        </p:nvSpPr>
        <p:spPr>
          <a:xfrm>
            <a:off x="1450832" y="4291253"/>
            <a:ext cx="46609" cy="22771"/>
          </a:xfrm>
          <a:custGeom>
            <a:avLst/>
            <a:gdLst/>
            <a:ahLst/>
            <a:cxnLst/>
            <a:rect l="l" t="t" r="r" b="b"/>
            <a:pathLst>
              <a:path w="46609" h="22771">
                <a:moveTo>
                  <a:pt x="46609" y="3937"/>
                </a:moveTo>
                <a:lnTo>
                  <a:pt x="44754" y="393"/>
                </a:lnTo>
                <a:lnTo>
                  <a:pt x="44196" y="0"/>
                </a:lnTo>
                <a:lnTo>
                  <a:pt x="0" y="18186"/>
                </a:lnTo>
                <a:lnTo>
                  <a:pt x="88" y="22771"/>
                </a:lnTo>
                <a:lnTo>
                  <a:pt x="6172" y="20739"/>
                </a:lnTo>
                <a:lnTo>
                  <a:pt x="46215" y="4368"/>
                </a:lnTo>
                <a:lnTo>
                  <a:pt x="46609" y="3937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0" name="object 1330"/>
          <p:cNvSpPr/>
          <p:nvPr/>
        </p:nvSpPr>
        <p:spPr>
          <a:xfrm>
            <a:off x="1233746" y="4310522"/>
            <a:ext cx="42075" cy="23939"/>
          </a:xfrm>
          <a:custGeom>
            <a:avLst/>
            <a:gdLst/>
            <a:ahLst/>
            <a:cxnLst/>
            <a:rect l="l" t="t" r="r" b="b"/>
            <a:pathLst>
              <a:path w="42075" h="23939">
                <a:moveTo>
                  <a:pt x="27520" y="6743"/>
                </a:moveTo>
                <a:lnTo>
                  <a:pt x="8813" y="0"/>
                </a:lnTo>
                <a:lnTo>
                  <a:pt x="0" y="609"/>
                </a:lnTo>
                <a:lnTo>
                  <a:pt x="3505" y="3721"/>
                </a:lnTo>
                <a:lnTo>
                  <a:pt x="17284" y="15341"/>
                </a:lnTo>
                <a:lnTo>
                  <a:pt x="25323" y="16459"/>
                </a:lnTo>
                <a:lnTo>
                  <a:pt x="26352" y="17106"/>
                </a:lnTo>
                <a:lnTo>
                  <a:pt x="30543" y="17195"/>
                </a:lnTo>
                <a:lnTo>
                  <a:pt x="40525" y="23939"/>
                </a:lnTo>
                <a:lnTo>
                  <a:pt x="42075" y="23545"/>
                </a:lnTo>
                <a:lnTo>
                  <a:pt x="40398" y="20129"/>
                </a:lnTo>
                <a:lnTo>
                  <a:pt x="27520" y="6743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1" name="object 1331"/>
          <p:cNvSpPr/>
          <p:nvPr/>
        </p:nvSpPr>
        <p:spPr>
          <a:xfrm>
            <a:off x="1482276" y="4335019"/>
            <a:ext cx="33655" cy="21082"/>
          </a:xfrm>
          <a:custGeom>
            <a:avLst/>
            <a:gdLst/>
            <a:ahLst/>
            <a:cxnLst/>
            <a:rect l="l" t="t" r="r" b="b"/>
            <a:pathLst>
              <a:path w="33655" h="21082">
                <a:moveTo>
                  <a:pt x="33655" y="11277"/>
                </a:moveTo>
                <a:lnTo>
                  <a:pt x="31407" y="0"/>
                </a:lnTo>
                <a:lnTo>
                  <a:pt x="0" y="12966"/>
                </a:lnTo>
                <a:lnTo>
                  <a:pt x="5791" y="18186"/>
                </a:lnTo>
                <a:lnTo>
                  <a:pt x="9766" y="21081"/>
                </a:lnTo>
                <a:lnTo>
                  <a:pt x="33655" y="11277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2" name="object 1332"/>
          <p:cNvSpPr/>
          <p:nvPr/>
        </p:nvSpPr>
        <p:spPr>
          <a:xfrm>
            <a:off x="1260833" y="4371830"/>
            <a:ext cx="19316" cy="39649"/>
          </a:xfrm>
          <a:custGeom>
            <a:avLst/>
            <a:gdLst/>
            <a:ahLst/>
            <a:cxnLst/>
            <a:rect l="l" t="t" r="r" b="b"/>
            <a:pathLst>
              <a:path w="19316" h="39649">
                <a:moveTo>
                  <a:pt x="3416" y="29464"/>
                </a:moveTo>
                <a:lnTo>
                  <a:pt x="1727" y="34036"/>
                </a:lnTo>
                <a:lnTo>
                  <a:pt x="0" y="39649"/>
                </a:lnTo>
                <a:lnTo>
                  <a:pt x="5181" y="39649"/>
                </a:lnTo>
                <a:lnTo>
                  <a:pt x="10198" y="31267"/>
                </a:lnTo>
                <a:lnTo>
                  <a:pt x="18453" y="8724"/>
                </a:lnTo>
                <a:lnTo>
                  <a:pt x="19177" y="5740"/>
                </a:lnTo>
                <a:lnTo>
                  <a:pt x="19316" y="0"/>
                </a:lnTo>
                <a:lnTo>
                  <a:pt x="15468" y="3492"/>
                </a:lnTo>
                <a:lnTo>
                  <a:pt x="11671" y="14681"/>
                </a:lnTo>
                <a:lnTo>
                  <a:pt x="88" y="21209"/>
                </a:lnTo>
                <a:lnTo>
                  <a:pt x="3416" y="29464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3" name="object 1333"/>
          <p:cNvSpPr/>
          <p:nvPr/>
        </p:nvSpPr>
        <p:spPr>
          <a:xfrm>
            <a:off x="666140" y="3512140"/>
            <a:ext cx="2120" cy="736"/>
          </a:xfrm>
          <a:custGeom>
            <a:avLst/>
            <a:gdLst/>
            <a:ahLst/>
            <a:cxnLst/>
            <a:rect l="l" t="t" r="r" b="b"/>
            <a:pathLst>
              <a:path w="2120" h="736">
                <a:moveTo>
                  <a:pt x="0" y="736"/>
                </a:moveTo>
                <a:lnTo>
                  <a:pt x="1993" y="482"/>
                </a:lnTo>
                <a:lnTo>
                  <a:pt x="2120" y="0"/>
                </a:lnTo>
                <a:lnTo>
                  <a:pt x="0" y="736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4" name="object 1334"/>
          <p:cNvSpPr/>
          <p:nvPr/>
        </p:nvSpPr>
        <p:spPr>
          <a:xfrm>
            <a:off x="637680" y="3591332"/>
            <a:ext cx="14770" cy="8597"/>
          </a:xfrm>
          <a:custGeom>
            <a:avLst/>
            <a:gdLst/>
            <a:ahLst/>
            <a:cxnLst/>
            <a:rect l="l" t="t" r="r" b="b"/>
            <a:pathLst>
              <a:path w="14770" h="8597">
                <a:moveTo>
                  <a:pt x="3187" y="5143"/>
                </a:moveTo>
                <a:lnTo>
                  <a:pt x="0" y="8597"/>
                </a:lnTo>
                <a:lnTo>
                  <a:pt x="5346" y="6565"/>
                </a:lnTo>
                <a:lnTo>
                  <a:pt x="14770" y="863"/>
                </a:lnTo>
                <a:lnTo>
                  <a:pt x="14770" y="0"/>
                </a:lnTo>
                <a:lnTo>
                  <a:pt x="3187" y="5143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5" name="object 1335"/>
          <p:cNvSpPr/>
          <p:nvPr/>
        </p:nvSpPr>
        <p:spPr>
          <a:xfrm>
            <a:off x="1552961" y="3935637"/>
            <a:ext cx="38138" cy="15900"/>
          </a:xfrm>
          <a:custGeom>
            <a:avLst/>
            <a:gdLst/>
            <a:ahLst/>
            <a:cxnLst/>
            <a:rect l="l" t="t" r="r" b="b"/>
            <a:pathLst>
              <a:path w="38138" h="15900">
                <a:moveTo>
                  <a:pt x="38138" y="1295"/>
                </a:moveTo>
                <a:lnTo>
                  <a:pt x="37363" y="0"/>
                </a:lnTo>
                <a:lnTo>
                  <a:pt x="0" y="14985"/>
                </a:lnTo>
                <a:lnTo>
                  <a:pt x="647" y="15900"/>
                </a:lnTo>
                <a:lnTo>
                  <a:pt x="38138" y="1295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6" name="object 1336"/>
          <p:cNvSpPr/>
          <p:nvPr/>
        </p:nvSpPr>
        <p:spPr>
          <a:xfrm>
            <a:off x="1547075" y="3898444"/>
            <a:ext cx="37414" cy="38836"/>
          </a:xfrm>
          <a:custGeom>
            <a:avLst/>
            <a:gdLst/>
            <a:ahLst/>
            <a:cxnLst/>
            <a:rect l="l" t="t" r="r" b="b"/>
            <a:pathLst>
              <a:path w="37414" h="38836">
                <a:moveTo>
                  <a:pt x="37414" y="342"/>
                </a:moveTo>
                <a:lnTo>
                  <a:pt x="35559" y="0"/>
                </a:lnTo>
                <a:lnTo>
                  <a:pt x="215" y="14338"/>
                </a:lnTo>
                <a:lnTo>
                  <a:pt x="0" y="38404"/>
                </a:lnTo>
                <a:lnTo>
                  <a:pt x="431" y="38836"/>
                </a:lnTo>
                <a:lnTo>
                  <a:pt x="37236" y="23622"/>
                </a:lnTo>
                <a:lnTo>
                  <a:pt x="37414" y="342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7" name="object 1337"/>
          <p:cNvSpPr/>
          <p:nvPr/>
        </p:nvSpPr>
        <p:spPr>
          <a:xfrm>
            <a:off x="1451737" y="3936538"/>
            <a:ext cx="37973" cy="38925"/>
          </a:xfrm>
          <a:custGeom>
            <a:avLst/>
            <a:gdLst/>
            <a:ahLst/>
            <a:cxnLst/>
            <a:rect l="l" t="t" r="r" b="b"/>
            <a:pathLst>
              <a:path w="37972" h="38925">
                <a:moveTo>
                  <a:pt x="37972" y="23850"/>
                </a:moveTo>
                <a:lnTo>
                  <a:pt x="37287" y="0"/>
                </a:lnTo>
                <a:lnTo>
                  <a:pt x="0" y="15087"/>
                </a:lnTo>
                <a:lnTo>
                  <a:pt x="253" y="35344"/>
                </a:lnTo>
                <a:lnTo>
                  <a:pt x="596" y="38925"/>
                </a:lnTo>
                <a:lnTo>
                  <a:pt x="37972" y="23850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8" name="object 1338"/>
          <p:cNvSpPr/>
          <p:nvPr/>
        </p:nvSpPr>
        <p:spPr>
          <a:xfrm>
            <a:off x="1458169" y="3973908"/>
            <a:ext cx="37630" cy="16459"/>
          </a:xfrm>
          <a:custGeom>
            <a:avLst/>
            <a:gdLst/>
            <a:ahLst/>
            <a:cxnLst/>
            <a:rect l="l" t="t" r="r" b="b"/>
            <a:pathLst>
              <a:path w="37630" h="16459">
                <a:moveTo>
                  <a:pt x="37630" y="1257"/>
                </a:moveTo>
                <a:lnTo>
                  <a:pt x="37071" y="0"/>
                </a:lnTo>
                <a:lnTo>
                  <a:pt x="0" y="15214"/>
                </a:lnTo>
                <a:lnTo>
                  <a:pt x="647" y="16459"/>
                </a:lnTo>
                <a:lnTo>
                  <a:pt x="37630" y="1257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9" name="object 1339"/>
          <p:cNvSpPr/>
          <p:nvPr/>
        </p:nvSpPr>
        <p:spPr>
          <a:xfrm>
            <a:off x="1224118" y="4259898"/>
            <a:ext cx="342" cy="3060"/>
          </a:xfrm>
          <a:custGeom>
            <a:avLst/>
            <a:gdLst/>
            <a:ahLst/>
            <a:cxnLst/>
            <a:rect l="l" t="t" r="r" b="b"/>
            <a:pathLst>
              <a:path w="342" h="3060">
                <a:moveTo>
                  <a:pt x="0" y="3060"/>
                </a:moveTo>
                <a:lnTo>
                  <a:pt x="342" y="304"/>
                </a:lnTo>
                <a:lnTo>
                  <a:pt x="38" y="0"/>
                </a:lnTo>
                <a:lnTo>
                  <a:pt x="0" y="3060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0" name="object 1340"/>
          <p:cNvSpPr/>
          <p:nvPr/>
        </p:nvSpPr>
        <p:spPr>
          <a:xfrm>
            <a:off x="1450823" y="4286770"/>
            <a:ext cx="44196" cy="22682"/>
          </a:xfrm>
          <a:custGeom>
            <a:avLst/>
            <a:gdLst/>
            <a:ahLst/>
            <a:cxnLst/>
            <a:rect l="l" t="t" r="r" b="b"/>
            <a:pathLst>
              <a:path w="44196" h="22682">
                <a:moveTo>
                  <a:pt x="42557" y="1117"/>
                </a:moveTo>
                <a:lnTo>
                  <a:pt x="41173" y="0"/>
                </a:lnTo>
                <a:lnTo>
                  <a:pt x="0" y="16675"/>
                </a:lnTo>
                <a:lnTo>
                  <a:pt x="0" y="22682"/>
                </a:lnTo>
                <a:lnTo>
                  <a:pt x="44195" y="4483"/>
                </a:lnTo>
                <a:lnTo>
                  <a:pt x="42557" y="1117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1" name="object 1341"/>
          <p:cNvSpPr/>
          <p:nvPr/>
        </p:nvSpPr>
        <p:spPr>
          <a:xfrm>
            <a:off x="1492042" y="4346296"/>
            <a:ext cx="24536" cy="26263"/>
          </a:xfrm>
          <a:custGeom>
            <a:avLst/>
            <a:gdLst/>
            <a:ahLst/>
            <a:cxnLst/>
            <a:rect l="l" t="t" r="r" b="b"/>
            <a:pathLst>
              <a:path w="24536" h="26263">
                <a:moveTo>
                  <a:pt x="24536" y="1727"/>
                </a:moveTo>
                <a:lnTo>
                  <a:pt x="23888" y="0"/>
                </a:lnTo>
                <a:lnTo>
                  <a:pt x="0" y="9804"/>
                </a:lnTo>
                <a:lnTo>
                  <a:pt x="469" y="10718"/>
                </a:lnTo>
                <a:lnTo>
                  <a:pt x="17792" y="24968"/>
                </a:lnTo>
                <a:lnTo>
                  <a:pt x="20091" y="26263"/>
                </a:lnTo>
                <a:lnTo>
                  <a:pt x="23063" y="25488"/>
                </a:lnTo>
                <a:lnTo>
                  <a:pt x="24536" y="21513"/>
                </a:lnTo>
                <a:lnTo>
                  <a:pt x="24536" y="1727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2" name="object 1342"/>
          <p:cNvSpPr/>
          <p:nvPr/>
        </p:nvSpPr>
        <p:spPr>
          <a:xfrm>
            <a:off x="1185707" y="4404313"/>
            <a:ext cx="13487" cy="7137"/>
          </a:xfrm>
          <a:custGeom>
            <a:avLst/>
            <a:gdLst/>
            <a:ahLst/>
            <a:cxnLst/>
            <a:rect l="l" t="t" r="r" b="b"/>
            <a:pathLst>
              <a:path w="13487" h="7137">
                <a:moveTo>
                  <a:pt x="2463" y="5270"/>
                </a:moveTo>
                <a:lnTo>
                  <a:pt x="0" y="7137"/>
                </a:lnTo>
                <a:lnTo>
                  <a:pt x="13487" y="7137"/>
                </a:lnTo>
                <a:lnTo>
                  <a:pt x="12750" y="0"/>
                </a:lnTo>
                <a:lnTo>
                  <a:pt x="2463" y="5270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3" name="object 1343"/>
          <p:cNvSpPr/>
          <p:nvPr/>
        </p:nvSpPr>
        <p:spPr>
          <a:xfrm>
            <a:off x="540127" y="3504722"/>
            <a:ext cx="33655" cy="18656"/>
          </a:xfrm>
          <a:custGeom>
            <a:avLst/>
            <a:gdLst/>
            <a:ahLst/>
            <a:cxnLst/>
            <a:rect l="l" t="t" r="r" b="b"/>
            <a:pathLst>
              <a:path w="33654" h="18656">
                <a:moveTo>
                  <a:pt x="6134" y="13690"/>
                </a:moveTo>
                <a:lnTo>
                  <a:pt x="21818" y="6819"/>
                </a:lnTo>
                <a:lnTo>
                  <a:pt x="33654" y="38"/>
                </a:lnTo>
                <a:lnTo>
                  <a:pt x="2082" y="0"/>
                </a:lnTo>
                <a:lnTo>
                  <a:pt x="0" y="1371"/>
                </a:lnTo>
                <a:lnTo>
                  <a:pt x="0" y="18656"/>
                </a:lnTo>
                <a:lnTo>
                  <a:pt x="6134" y="13690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4" name="object 1344"/>
          <p:cNvSpPr/>
          <p:nvPr/>
        </p:nvSpPr>
        <p:spPr>
          <a:xfrm>
            <a:off x="662125" y="3534914"/>
            <a:ext cx="29337" cy="38404"/>
          </a:xfrm>
          <a:custGeom>
            <a:avLst/>
            <a:gdLst/>
            <a:ahLst/>
            <a:cxnLst/>
            <a:rect l="l" t="t" r="r" b="b"/>
            <a:pathLst>
              <a:path w="29337" h="38404">
                <a:moveTo>
                  <a:pt x="20256" y="26517"/>
                </a:moveTo>
                <a:lnTo>
                  <a:pt x="29337" y="0"/>
                </a:lnTo>
                <a:lnTo>
                  <a:pt x="10236" y="1511"/>
                </a:lnTo>
                <a:lnTo>
                  <a:pt x="7556" y="2552"/>
                </a:lnTo>
                <a:lnTo>
                  <a:pt x="0" y="12268"/>
                </a:lnTo>
                <a:lnTo>
                  <a:pt x="0" y="15773"/>
                </a:lnTo>
                <a:lnTo>
                  <a:pt x="3670" y="29984"/>
                </a:lnTo>
                <a:lnTo>
                  <a:pt x="2984" y="33261"/>
                </a:lnTo>
                <a:lnTo>
                  <a:pt x="2984" y="36029"/>
                </a:lnTo>
                <a:lnTo>
                  <a:pt x="6743" y="38404"/>
                </a:lnTo>
                <a:lnTo>
                  <a:pt x="8775" y="38404"/>
                </a:lnTo>
                <a:lnTo>
                  <a:pt x="14338" y="34086"/>
                </a:lnTo>
                <a:lnTo>
                  <a:pt x="20256" y="26517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5" name="object 1345"/>
          <p:cNvSpPr/>
          <p:nvPr/>
        </p:nvSpPr>
        <p:spPr>
          <a:xfrm>
            <a:off x="1500376" y="3756917"/>
            <a:ext cx="25400" cy="54736"/>
          </a:xfrm>
          <a:custGeom>
            <a:avLst/>
            <a:gdLst/>
            <a:ahLst/>
            <a:cxnLst/>
            <a:rect l="l" t="t" r="r" b="b"/>
            <a:pathLst>
              <a:path w="25400" h="54737">
                <a:moveTo>
                  <a:pt x="25146" y="44754"/>
                </a:moveTo>
                <a:lnTo>
                  <a:pt x="25400" y="0"/>
                </a:lnTo>
                <a:lnTo>
                  <a:pt x="177" y="10020"/>
                </a:lnTo>
                <a:lnTo>
                  <a:pt x="0" y="54737"/>
                </a:lnTo>
                <a:lnTo>
                  <a:pt x="25146" y="44754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6" name="object 1346"/>
          <p:cNvSpPr/>
          <p:nvPr/>
        </p:nvSpPr>
        <p:spPr>
          <a:xfrm>
            <a:off x="1405031" y="3795194"/>
            <a:ext cx="26136" cy="54825"/>
          </a:xfrm>
          <a:custGeom>
            <a:avLst/>
            <a:gdLst/>
            <a:ahLst/>
            <a:cxnLst/>
            <a:rect l="l" t="t" r="r" b="b"/>
            <a:pathLst>
              <a:path w="26136" h="54825">
                <a:moveTo>
                  <a:pt x="25666" y="44538"/>
                </a:moveTo>
                <a:lnTo>
                  <a:pt x="26136" y="0"/>
                </a:lnTo>
                <a:lnTo>
                  <a:pt x="0" y="10502"/>
                </a:lnTo>
                <a:lnTo>
                  <a:pt x="88" y="54825"/>
                </a:lnTo>
                <a:lnTo>
                  <a:pt x="25666" y="44538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7" name="object 1347"/>
          <p:cNvSpPr/>
          <p:nvPr/>
        </p:nvSpPr>
        <p:spPr>
          <a:xfrm>
            <a:off x="1547639" y="3923625"/>
            <a:ext cx="37973" cy="17233"/>
          </a:xfrm>
          <a:custGeom>
            <a:avLst/>
            <a:gdLst/>
            <a:ahLst/>
            <a:cxnLst/>
            <a:rect l="l" t="t" r="r" b="b"/>
            <a:pathLst>
              <a:path w="37972" h="17233">
                <a:moveTo>
                  <a:pt x="37972" y="2247"/>
                </a:moveTo>
                <a:lnTo>
                  <a:pt x="37287" y="0"/>
                </a:lnTo>
                <a:lnTo>
                  <a:pt x="0" y="14947"/>
                </a:lnTo>
                <a:lnTo>
                  <a:pt x="736" y="17233"/>
                </a:lnTo>
                <a:lnTo>
                  <a:pt x="37972" y="2247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8" name="object 1348"/>
          <p:cNvSpPr/>
          <p:nvPr/>
        </p:nvSpPr>
        <p:spPr>
          <a:xfrm>
            <a:off x="1550625" y="3931097"/>
            <a:ext cx="38442" cy="18148"/>
          </a:xfrm>
          <a:custGeom>
            <a:avLst/>
            <a:gdLst/>
            <a:ahLst/>
            <a:cxnLst/>
            <a:rect l="l" t="t" r="r" b="b"/>
            <a:pathLst>
              <a:path w="38442" h="18148">
                <a:moveTo>
                  <a:pt x="38442" y="2984"/>
                </a:moveTo>
                <a:lnTo>
                  <a:pt x="36931" y="0"/>
                </a:lnTo>
                <a:lnTo>
                  <a:pt x="0" y="15214"/>
                </a:lnTo>
                <a:lnTo>
                  <a:pt x="1511" y="18148"/>
                </a:lnTo>
                <a:lnTo>
                  <a:pt x="38442" y="2984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9" name="object 1349"/>
          <p:cNvSpPr/>
          <p:nvPr/>
        </p:nvSpPr>
        <p:spPr>
          <a:xfrm>
            <a:off x="1455413" y="3969412"/>
            <a:ext cx="38874" cy="18199"/>
          </a:xfrm>
          <a:custGeom>
            <a:avLst/>
            <a:gdLst/>
            <a:ahLst/>
            <a:cxnLst/>
            <a:rect l="l" t="t" r="r" b="b"/>
            <a:pathLst>
              <a:path w="38874" h="18199">
                <a:moveTo>
                  <a:pt x="38874" y="3505"/>
                </a:moveTo>
                <a:lnTo>
                  <a:pt x="37236" y="0"/>
                </a:lnTo>
                <a:lnTo>
                  <a:pt x="0" y="14998"/>
                </a:lnTo>
                <a:lnTo>
                  <a:pt x="2031" y="18199"/>
                </a:lnTo>
                <a:lnTo>
                  <a:pt x="38874" y="3505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0" name="object 1350"/>
          <p:cNvSpPr/>
          <p:nvPr/>
        </p:nvSpPr>
        <p:spPr>
          <a:xfrm>
            <a:off x="1452857" y="3961688"/>
            <a:ext cx="37630" cy="17576"/>
          </a:xfrm>
          <a:custGeom>
            <a:avLst/>
            <a:gdLst/>
            <a:ahLst/>
            <a:cxnLst/>
            <a:rect l="l" t="t" r="r" b="b"/>
            <a:pathLst>
              <a:path w="37630" h="17576">
                <a:moveTo>
                  <a:pt x="37630" y="2374"/>
                </a:moveTo>
                <a:lnTo>
                  <a:pt x="36982" y="0"/>
                </a:lnTo>
                <a:lnTo>
                  <a:pt x="0" y="15379"/>
                </a:lnTo>
                <a:lnTo>
                  <a:pt x="774" y="17576"/>
                </a:lnTo>
                <a:lnTo>
                  <a:pt x="37630" y="2374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1" name="object 1351"/>
          <p:cNvSpPr/>
          <p:nvPr/>
        </p:nvSpPr>
        <p:spPr>
          <a:xfrm>
            <a:off x="1274273" y="4147877"/>
            <a:ext cx="2197" cy="1638"/>
          </a:xfrm>
          <a:custGeom>
            <a:avLst/>
            <a:gdLst/>
            <a:ahLst/>
            <a:cxnLst/>
            <a:rect l="l" t="t" r="r" b="b"/>
            <a:pathLst>
              <a:path w="2197" h="1638">
                <a:moveTo>
                  <a:pt x="0" y="393"/>
                </a:moveTo>
                <a:lnTo>
                  <a:pt x="469" y="1206"/>
                </a:lnTo>
                <a:lnTo>
                  <a:pt x="2197" y="1638"/>
                </a:lnTo>
                <a:lnTo>
                  <a:pt x="1549" y="0"/>
                </a:lnTo>
                <a:lnTo>
                  <a:pt x="0" y="393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2" name="object 1352"/>
          <p:cNvSpPr/>
          <p:nvPr/>
        </p:nvSpPr>
        <p:spPr>
          <a:xfrm>
            <a:off x="1450908" y="4295190"/>
            <a:ext cx="50292" cy="27685"/>
          </a:xfrm>
          <a:custGeom>
            <a:avLst/>
            <a:gdLst/>
            <a:ahLst/>
            <a:cxnLst/>
            <a:rect l="l" t="t" r="r" b="b"/>
            <a:pathLst>
              <a:path w="50291" h="27686">
                <a:moveTo>
                  <a:pt x="18846" y="19824"/>
                </a:moveTo>
                <a:lnTo>
                  <a:pt x="41351" y="10794"/>
                </a:lnTo>
                <a:lnTo>
                  <a:pt x="49898" y="7213"/>
                </a:lnTo>
                <a:lnTo>
                  <a:pt x="50291" y="6781"/>
                </a:lnTo>
                <a:lnTo>
                  <a:pt x="46532" y="0"/>
                </a:lnTo>
                <a:lnTo>
                  <a:pt x="46139" y="431"/>
                </a:lnTo>
                <a:lnTo>
                  <a:pt x="6095" y="16802"/>
                </a:lnTo>
                <a:lnTo>
                  <a:pt x="0" y="18834"/>
                </a:lnTo>
                <a:lnTo>
                  <a:pt x="50" y="27470"/>
                </a:lnTo>
                <a:lnTo>
                  <a:pt x="520" y="27685"/>
                </a:lnTo>
                <a:lnTo>
                  <a:pt x="18846" y="19824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3" name="object 1353"/>
          <p:cNvSpPr/>
          <p:nvPr/>
        </p:nvSpPr>
        <p:spPr>
          <a:xfrm>
            <a:off x="1467244" y="4318469"/>
            <a:ext cx="46443" cy="29514"/>
          </a:xfrm>
          <a:custGeom>
            <a:avLst/>
            <a:gdLst/>
            <a:ahLst/>
            <a:cxnLst/>
            <a:rect l="l" t="t" r="r" b="b"/>
            <a:pathLst>
              <a:path w="46443" h="29514">
                <a:moveTo>
                  <a:pt x="44754" y="8559"/>
                </a:moveTo>
                <a:lnTo>
                  <a:pt x="41478" y="0"/>
                </a:lnTo>
                <a:lnTo>
                  <a:pt x="41084" y="393"/>
                </a:lnTo>
                <a:lnTo>
                  <a:pt x="0" y="17411"/>
                </a:lnTo>
                <a:lnTo>
                  <a:pt x="12573" y="28003"/>
                </a:lnTo>
                <a:lnTo>
                  <a:pt x="15036" y="29514"/>
                </a:lnTo>
                <a:lnTo>
                  <a:pt x="46443" y="16548"/>
                </a:lnTo>
                <a:lnTo>
                  <a:pt x="44754" y="8559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4" name="object 1354"/>
          <p:cNvSpPr/>
          <p:nvPr/>
        </p:nvSpPr>
        <p:spPr>
          <a:xfrm>
            <a:off x="1274273" y="4334060"/>
            <a:ext cx="2120" cy="1739"/>
          </a:xfrm>
          <a:custGeom>
            <a:avLst/>
            <a:gdLst/>
            <a:ahLst/>
            <a:cxnLst/>
            <a:rect l="l" t="t" r="r" b="b"/>
            <a:pathLst>
              <a:path w="2120" h="1739">
                <a:moveTo>
                  <a:pt x="0" y="393"/>
                </a:moveTo>
                <a:lnTo>
                  <a:pt x="508" y="1181"/>
                </a:lnTo>
                <a:lnTo>
                  <a:pt x="2120" y="1739"/>
                </a:lnTo>
                <a:lnTo>
                  <a:pt x="1549" y="0"/>
                </a:lnTo>
                <a:lnTo>
                  <a:pt x="0" y="393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5" name="object 1355"/>
          <p:cNvSpPr/>
          <p:nvPr/>
        </p:nvSpPr>
        <p:spPr>
          <a:xfrm>
            <a:off x="1532434" y="4274191"/>
            <a:ext cx="48945" cy="137287"/>
          </a:xfrm>
          <a:custGeom>
            <a:avLst/>
            <a:gdLst/>
            <a:ahLst/>
            <a:cxnLst/>
            <a:rect l="l" t="t" r="r" b="b"/>
            <a:pathLst>
              <a:path w="48945" h="137287">
                <a:moveTo>
                  <a:pt x="46964" y="215"/>
                </a:moveTo>
                <a:lnTo>
                  <a:pt x="215" y="19532"/>
                </a:lnTo>
                <a:lnTo>
                  <a:pt x="0" y="115608"/>
                </a:lnTo>
                <a:lnTo>
                  <a:pt x="22377" y="133921"/>
                </a:lnTo>
                <a:lnTo>
                  <a:pt x="25666" y="137287"/>
                </a:lnTo>
                <a:lnTo>
                  <a:pt x="48945" y="137248"/>
                </a:lnTo>
                <a:lnTo>
                  <a:pt x="48729" y="0"/>
                </a:lnTo>
                <a:lnTo>
                  <a:pt x="46964" y="215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6" name="object 1356"/>
          <p:cNvSpPr/>
          <p:nvPr/>
        </p:nvSpPr>
        <p:spPr>
          <a:xfrm>
            <a:off x="1674472" y="3536341"/>
            <a:ext cx="42037" cy="875093"/>
          </a:xfrm>
          <a:custGeom>
            <a:avLst/>
            <a:gdLst/>
            <a:ahLst/>
            <a:cxnLst/>
            <a:rect l="l" t="t" r="r" b="b"/>
            <a:pathLst>
              <a:path w="42037" h="875093">
                <a:moveTo>
                  <a:pt x="41821" y="34556"/>
                </a:moveTo>
                <a:lnTo>
                  <a:pt x="520" y="0"/>
                </a:lnTo>
                <a:lnTo>
                  <a:pt x="0" y="38"/>
                </a:lnTo>
                <a:lnTo>
                  <a:pt x="0" y="875093"/>
                </a:lnTo>
                <a:lnTo>
                  <a:pt x="42037" y="875093"/>
                </a:lnTo>
                <a:lnTo>
                  <a:pt x="41821" y="34556"/>
                </a:lnTo>
                <a:close/>
              </a:path>
            </a:pathLst>
          </a:custGeom>
          <a:solidFill>
            <a:srgbClr val="416C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7" name="object 1357"/>
          <p:cNvSpPr/>
          <p:nvPr/>
        </p:nvSpPr>
        <p:spPr>
          <a:xfrm>
            <a:off x="540089" y="4122472"/>
            <a:ext cx="203555" cy="233540"/>
          </a:xfrm>
          <a:custGeom>
            <a:avLst/>
            <a:gdLst/>
            <a:ahLst/>
            <a:cxnLst/>
            <a:rect l="l" t="t" r="r" b="b"/>
            <a:pathLst>
              <a:path w="203555" h="233540">
                <a:moveTo>
                  <a:pt x="201612" y="148958"/>
                </a:moveTo>
                <a:lnTo>
                  <a:pt x="20955" y="0"/>
                </a:lnTo>
                <a:lnTo>
                  <a:pt x="88" y="8343"/>
                </a:lnTo>
                <a:lnTo>
                  <a:pt x="0" y="233540"/>
                </a:lnTo>
                <a:lnTo>
                  <a:pt x="203555" y="151028"/>
                </a:lnTo>
                <a:lnTo>
                  <a:pt x="201612" y="148958"/>
                </a:lnTo>
                <a:close/>
              </a:path>
            </a:pathLst>
          </a:custGeom>
          <a:solidFill>
            <a:srgbClr val="43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8" name="object 1358"/>
          <p:cNvSpPr/>
          <p:nvPr/>
        </p:nvSpPr>
        <p:spPr>
          <a:xfrm>
            <a:off x="1553599" y="3936939"/>
            <a:ext cx="56159" cy="31267"/>
          </a:xfrm>
          <a:custGeom>
            <a:avLst/>
            <a:gdLst/>
            <a:ahLst/>
            <a:cxnLst/>
            <a:rect l="l" t="t" r="r" b="b"/>
            <a:pathLst>
              <a:path w="56159" h="31267">
                <a:moveTo>
                  <a:pt x="39573" y="2628"/>
                </a:moveTo>
                <a:lnTo>
                  <a:pt x="37503" y="0"/>
                </a:lnTo>
                <a:lnTo>
                  <a:pt x="0" y="14592"/>
                </a:lnTo>
                <a:lnTo>
                  <a:pt x="4190" y="19215"/>
                </a:lnTo>
                <a:lnTo>
                  <a:pt x="18580" y="31229"/>
                </a:lnTo>
                <a:lnTo>
                  <a:pt x="20523" y="31267"/>
                </a:lnTo>
                <a:lnTo>
                  <a:pt x="56121" y="16535"/>
                </a:lnTo>
                <a:lnTo>
                  <a:pt x="56159" y="15887"/>
                </a:lnTo>
                <a:lnTo>
                  <a:pt x="39573" y="2628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9" name="object 1359"/>
          <p:cNvSpPr/>
          <p:nvPr/>
        </p:nvSpPr>
        <p:spPr>
          <a:xfrm>
            <a:off x="1458817" y="3975162"/>
            <a:ext cx="55905" cy="31318"/>
          </a:xfrm>
          <a:custGeom>
            <a:avLst/>
            <a:gdLst/>
            <a:ahLst/>
            <a:cxnLst/>
            <a:rect l="l" t="t" r="r" b="b"/>
            <a:pathLst>
              <a:path w="55905" h="31318">
                <a:moveTo>
                  <a:pt x="40525" y="3416"/>
                </a:moveTo>
                <a:lnTo>
                  <a:pt x="36982" y="0"/>
                </a:lnTo>
                <a:lnTo>
                  <a:pt x="0" y="15214"/>
                </a:lnTo>
                <a:lnTo>
                  <a:pt x="1473" y="16941"/>
                </a:lnTo>
                <a:lnTo>
                  <a:pt x="17970" y="31280"/>
                </a:lnTo>
                <a:lnTo>
                  <a:pt x="20701" y="31318"/>
                </a:lnTo>
                <a:lnTo>
                  <a:pt x="55905" y="16764"/>
                </a:lnTo>
                <a:lnTo>
                  <a:pt x="52451" y="13220"/>
                </a:lnTo>
                <a:lnTo>
                  <a:pt x="40525" y="3416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0" name="object 1360"/>
          <p:cNvSpPr/>
          <p:nvPr/>
        </p:nvSpPr>
        <p:spPr>
          <a:xfrm>
            <a:off x="1207350" y="4151073"/>
            <a:ext cx="1473" cy="1295"/>
          </a:xfrm>
          <a:custGeom>
            <a:avLst/>
            <a:gdLst/>
            <a:ahLst/>
            <a:cxnLst/>
            <a:rect l="l" t="t" r="r" b="b"/>
            <a:pathLst>
              <a:path w="1473" h="1295">
                <a:moveTo>
                  <a:pt x="0" y="774"/>
                </a:moveTo>
                <a:lnTo>
                  <a:pt x="1333" y="1295"/>
                </a:lnTo>
                <a:lnTo>
                  <a:pt x="1473" y="0"/>
                </a:lnTo>
                <a:lnTo>
                  <a:pt x="0" y="774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1" name="object 1361"/>
          <p:cNvSpPr/>
          <p:nvPr/>
        </p:nvSpPr>
        <p:spPr>
          <a:xfrm>
            <a:off x="1205019" y="4152505"/>
            <a:ext cx="1600" cy="2197"/>
          </a:xfrm>
          <a:custGeom>
            <a:avLst/>
            <a:gdLst/>
            <a:ahLst/>
            <a:cxnLst/>
            <a:rect l="l" t="t" r="r" b="b"/>
            <a:pathLst>
              <a:path w="1600" h="2197">
                <a:moveTo>
                  <a:pt x="0" y="863"/>
                </a:moveTo>
                <a:lnTo>
                  <a:pt x="774" y="2197"/>
                </a:lnTo>
                <a:lnTo>
                  <a:pt x="1600" y="723"/>
                </a:lnTo>
                <a:lnTo>
                  <a:pt x="1511" y="0"/>
                </a:lnTo>
                <a:lnTo>
                  <a:pt x="0" y="863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2" name="object 1362"/>
          <p:cNvSpPr/>
          <p:nvPr/>
        </p:nvSpPr>
        <p:spPr>
          <a:xfrm>
            <a:off x="1217808" y="4179023"/>
            <a:ext cx="53225" cy="25666"/>
          </a:xfrm>
          <a:custGeom>
            <a:avLst/>
            <a:gdLst/>
            <a:ahLst/>
            <a:cxnLst/>
            <a:rect l="l" t="t" r="r" b="b"/>
            <a:pathLst>
              <a:path w="53225" h="25666">
                <a:moveTo>
                  <a:pt x="0" y="12572"/>
                </a:moveTo>
                <a:lnTo>
                  <a:pt x="6261" y="18618"/>
                </a:lnTo>
                <a:lnTo>
                  <a:pt x="6692" y="18795"/>
                </a:lnTo>
                <a:lnTo>
                  <a:pt x="14947" y="25577"/>
                </a:lnTo>
                <a:lnTo>
                  <a:pt x="19227" y="25666"/>
                </a:lnTo>
                <a:lnTo>
                  <a:pt x="33477" y="21856"/>
                </a:lnTo>
                <a:lnTo>
                  <a:pt x="51536" y="18922"/>
                </a:lnTo>
                <a:lnTo>
                  <a:pt x="53225" y="18313"/>
                </a:lnTo>
                <a:lnTo>
                  <a:pt x="53225" y="0"/>
                </a:lnTo>
                <a:lnTo>
                  <a:pt x="30454" y="3848"/>
                </a:lnTo>
                <a:lnTo>
                  <a:pt x="0" y="12572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3" name="object 1363"/>
          <p:cNvSpPr/>
          <p:nvPr/>
        </p:nvSpPr>
        <p:spPr>
          <a:xfrm>
            <a:off x="1450830" y="4262404"/>
            <a:ext cx="41173" cy="41033"/>
          </a:xfrm>
          <a:custGeom>
            <a:avLst/>
            <a:gdLst/>
            <a:ahLst/>
            <a:cxnLst/>
            <a:rect l="l" t="t" r="r" b="b"/>
            <a:pathLst>
              <a:path w="41173" h="41033">
                <a:moveTo>
                  <a:pt x="18402" y="2286"/>
                </a:moveTo>
                <a:lnTo>
                  <a:pt x="8635" y="38"/>
                </a:lnTo>
                <a:lnTo>
                  <a:pt x="4622" y="0"/>
                </a:lnTo>
                <a:lnTo>
                  <a:pt x="88" y="2070"/>
                </a:lnTo>
                <a:lnTo>
                  <a:pt x="0" y="41033"/>
                </a:lnTo>
                <a:lnTo>
                  <a:pt x="41173" y="24358"/>
                </a:lnTo>
                <a:lnTo>
                  <a:pt x="40309" y="22453"/>
                </a:lnTo>
                <a:lnTo>
                  <a:pt x="28905" y="9804"/>
                </a:lnTo>
                <a:lnTo>
                  <a:pt x="18402" y="2286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4" name="object 1364"/>
          <p:cNvSpPr/>
          <p:nvPr/>
        </p:nvSpPr>
        <p:spPr>
          <a:xfrm>
            <a:off x="1207350" y="4337306"/>
            <a:ext cx="1473" cy="1257"/>
          </a:xfrm>
          <a:custGeom>
            <a:avLst/>
            <a:gdLst/>
            <a:ahLst/>
            <a:cxnLst/>
            <a:rect l="l" t="t" r="r" b="b"/>
            <a:pathLst>
              <a:path w="1473" h="1257">
                <a:moveTo>
                  <a:pt x="0" y="736"/>
                </a:moveTo>
                <a:lnTo>
                  <a:pt x="1333" y="1257"/>
                </a:lnTo>
                <a:lnTo>
                  <a:pt x="1473" y="0"/>
                </a:lnTo>
                <a:lnTo>
                  <a:pt x="0" y="736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5" name="object 1365"/>
          <p:cNvSpPr/>
          <p:nvPr/>
        </p:nvSpPr>
        <p:spPr>
          <a:xfrm>
            <a:off x="1205019" y="4338739"/>
            <a:ext cx="1600" cy="2159"/>
          </a:xfrm>
          <a:custGeom>
            <a:avLst/>
            <a:gdLst/>
            <a:ahLst/>
            <a:cxnLst/>
            <a:rect l="l" t="t" r="r" b="b"/>
            <a:pathLst>
              <a:path w="1600" h="2159">
                <a:moveTo>
                  <a:pt x="0" y="812"/>
                </a:moveTo>
                <a:lnTo>
                  <a:pt x="774" y="2159"/>
                </a:lnTo>
                <a:lnTo>
                  <a:pt x="1600" y="685"/>
                </a:lnTo>
                <a:lnTo>
                  <a:pt x="1511" y="0"/>
                </a:lnTo>
                <a:lnTo>
                  <a:pt x="0" y="812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6" name="object 1366"/>
          <p:cNvSpPr/>
          <p:nvPr/>
        </p:nvSpPr>
        <p:spPr>
          <a:xfrm>
            <a:off x="1217808" y="4365343"/>
            <a:ext cx="53301" cy="25539"/>
          </a:xfrm>
          <a:custGeom>
            <a:avLst/>
            <a:gdLst/>
            <a:ahLst/>
            <a:cxnLst/>
            <a:rect l="l" t="t" r="r" b="b"/>
            <a:pathLst>
              <a:path w="53301" h="25539">
                <a:moveTo>
                  <a:pt x="0" y="12446"/>
                </a:moveTo>
                <a:lnTo>
                  <a:pt x="6261" y="18542"/>
                </a:lnTo>
                <a:lnTo>
                  <a:pt x="6692" y="18669"/>
                </a:lnTo>
                <a:lnTo>
                  <a:pt x="14947" y="25488"/>
                </a:lnTo>
                <a:lnTo>
                  <a:pt x="19227" y="25539"/>
                </a:lnTo>
                <a:lnTo>
                  <a:pt x="33477" y="21729"/>
                </a:lnTo>
                <a:lnTo>
                  <a:pt x="52311" y="18834"/>
                </a:lnTo>
                <a:lnTo>
                  <a:pt x="53225" y="18237"/>
                </a:lnTo>
                <a:lnTo>
                  <a:pt x="53301" y="0"/>
                </a:lnTo>
                <a:lnTo>
                  <a:pt x="30454" y="3721"/>
                </a:lnTo>
                <a:lnTo>
                  <a:pt x="0" y="12446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7" name="object 1367"/>
          <p:cNvSpPr/>
          <p:nvPr/>
        </p:nvSpPr>
        <p:spPr>
          <a:xfrm>
            <a:off x="664163" y="3504808"/>
            <a:ext cx="30276" cy="13906"/>
          </a:xfrm>
          <a:custGeom>
            <a:avLst/>
            <a:gdLst/>
            <a:ahLst/>
            <a:cxnLst/>
            <a:rect l="l" t="t" r="r" b="b"/>
            <a:pathLst>
              <a:path w="30276" h="13906">
                <a:moveTo>
                  <a:pt x="3492" y="0"/>
                </a:moveTo>
                <a:lnTo>
                  <a:pt x="1460" y="6134"/>
                </a:lnTo>
                <a:lnTo>
                  <a:pt x="2882" y="6134"/>
                </a:lnTo>
                <a:lnTo>
                  <a:pt x="5562" y="2324"/>
                </a:lnTo>
                <a:lnTo>
                  <a:pt x="5524" y="4013"/>
                </a:lnTo>
                <a:lnTo>
                  <a:pt x="4102" y="7340"/>
                </a:lnTo>
                <a:lnTo>
                  <a:pt x="3962" y="7810"/>
                </a:lnTo>
                <a:lnTo>
                  <a:pt x="0" y="9105"/>
                </a:lnTo>
                <a:lnTo>
                  <a:pt x="165" y="12395"/>
                </a:lnTo>
                <a:lnTo>
                  <a:pt x="1765" y="9804"/>
                </a:lnTo>
                <a:lnTo>
                  <a:pt x="2413" y="13131"/>
                </a:lnTo>
                <a:lnTo>
                  <a:pt x="4051" y="10617"/>
                </a:lnTo>
                <a:lnTo>
                  <a:pt x="3454" y="13906"/>
                </a:lnTo>
                <a:lnTo>
                  <a:pt x="11264" y="12128"/>
                </a:lnTo>
                <a:lnTo>
                  <a:pt x="14986" y="10540"/>
                </a:lnTo>
                <a:lnTo>
                  <a:pt x="18097" y="9893"/>
                </a:lnTo>
                <a:lnTo>
                  <a:pt x="20993" y="9893"/>
                </a:lnTo>
                <a:lnTo>
                  <a:pt x="24358" y="8674"/>
                </a:lnTo>
                <a:lnTo>
                  <a:pt x="30276" y="4229"/>
                </a:lnTo>
                <a:lnTo>
                  <a:pt x="28981" y="0"/>
                </a:lnTo>
                <a:lnTo>
                  <a:pt x="3492" y="0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8" name="object 1368"/>
          <p:cNvSpPr/>
          <p:nvPr/>
        </p:nvSpPr>
        <p:spPr>
          <a:xfrm>
            <a:off x="1450832" y="4166232"/>
            <a:ext cx="128866" cy="127482"/>
          </a:xfrm>
          <a:custGeom>
            <a:avLst/>
            <a:gdLst/>
            <a:ahLst/>
            <a:cxnLst/>
            <a:rect l="l" t="t" r="r" b="b"/>
            <a:pathLst>
              <a:path w="128866" h="127482">
                <a:moveTo>
                  <a:pt x="116852" y="96126"/>
                </a:moveTo>
                <a:lnTo>
                  <a:pt x="381" y="0"/>
                </a:lnTo>
                <a:lnTo>
                  <a:pt x="0" y="59969"/>
                </a:lnTo>
                <a:lnTo>
                  <a:pt x="1892" y="60921"/>
                </a:lnTo>
                <a:lnTo>
                  <a:pt x="79222" y="124764"/>
                </a:lnTo>
                <a:lnTo>
                  <a:pt x="81813" y="127482"/>
                </a:lnTo>
                <a:lnTo>
                  <a:pt x="128562" y="108178"/>
                </a:lnTo>
                <a:lnTo>
                  <a:pt x="128866" y="105892"/>
                </a:lnTo>
                <a:lnTo>
                  <a:pt x="116852" y="96126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9" name="object 1369"/>
          <p:cNvSpPr/>
          <p:nvPr/>
        </p:nvSpPr>
        <p:spPr>
          <a:xfrm>
            <a:off x="1153401" y="4174959"/>
            <a:ext cx="3022" cy="1651"/>
          </a:xfrm>
          <a:custGeom>
            <a:avLst/>
            <a:gdLst/>
            <a:ahLst/>
            <a:cxnLst/>
            <a:rect l="l" t="t" r="r" b="b"/>
            <a:pathLst>
              <a:path w="3022" h="1650">
                <a:moveTo>
                  <a:pt x="0" y="0"/>
                </a:moveTo>
                <a:lnTo>
                  <a:pt x="419" y="304"/>
                </a:lnTo>
                <a:lnTo>
                  <a:pt x="3022" y="1651"/>
                </a:lnTo>
                <a:lnTo>
                  <a:pt x="0" y="0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0" name="object 1370"/>
          <p:cNvSpPr/>
          <p:nvPr/>
        </p:nvSpPr>
        <p:spPr>
          <a:xfrm>
            <a:off x="1157671" y="4176828"/>
            <a:ext cx="2514" cy="2755"/>
          </a:xfrm>
          <a:custGeom>
            <a:avLst/>
            <a:gdLst/>
            <a:ahLst/>
            <a:cxnLst/>
            <a:rect l="l" t="t" r="r" b="b"/>
            <a:pathLst>
              <a:path w="2514" h="2755">
                <a:moveTo>
                  <a:pt x="736" y="2235"/>
                </a:moveTo>
                <a:lnTo>
                  <a:pt x="2514" y="2755"/>
                </a:lnTo>
                <a:lnTo>
                  <a:pt x="0" y="0"/>
                </a:lnTo>
                <a:lnTo>
                  <a:pt x="736" y="2235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1" name="object 1371"/>
          <p:cNvSpPr/>
          <p:nvPr/>
        </p:nvSpPr>
        <p:spPr>
          <a:xfrm>
            <a:off x="1160176" y="4179585"/>
            <a:ext cx="4495" cy="3759"/>
          </a:xfrm>
          <a:custGeom>
            <a:avLst/>
            <a:gdLst/>
            <a:ahLst/>
            <a:cxnLst/>
            <a:rect l="l" t="t" r="r" b="b"/>
            <a:pathLst>
              <a:path w="4495" h="3759">
                <a:moveTo>
                  <a:pt x="2768" y="3238"/>
                </a:moveTo>
                <a:lnTo>
                  <a:pt x="4495" y="3759"/>
                </a:lnTo>
                <a:lnTo>
                  <a:pt x="1257" y="215"/>
                </a:lnTo>
                <a:lnTo>
                  <a:pt x="0" y="0"/>
                </a:lnTo>
                <a:lnTo>
                  <a:pt x="2768" y="3238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2" name="object 1372"/>
          <p:cNvSpPr/>
          <p:nvPr/>
        </p:nvSpPr>
        <p:spPr>
          <a:xfrm>
            <a:off x="1164672" y="4183353"/>
            <a:ext cx="4279" cy="3276"/>
          </a:xfrm>
          <a:custGeom>
            <a:avLst/>
            <a:gdLst/>
            <a:ahLst/>
            <a:cxnLst/>
            <a:rect l="l" t="t" r="r" b="b"/>
            <a:pathLst>
              <a:path w="4279" h="3276">
                <a:moveTo>
                  <a:pt x="2844" y="3276"/>
                </a:moveTo>
                <a:lnTo>
                  <a:pt x="4279" y="3276"/>
                </a:lnTo>
                <a:lnTo>
                  <a:pt x="1295" y="215"/>
                </a:lnTo>
                <a:lnTo>
                  <a:pt x="0" y="0"/>
                </a:lnTo>
                <a:lnTo>
                  <a:pt x="2844" y="3276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3" name="object 1373"/>
          <p:cNvSpPr/>
          <p:nvPr/>
        </p:nvSpPr>
        <p:spPr>
          <a:xfrm>
            <a:off x="1450738" y="4352474"/>
            <a:ext cx="71285" cy="59004"/>
          </a:xfrm>
          <a:custGeom>
            <a:avLst/>
            <a:gdLst/>
            <a:ahLst/>
            <a:cxnLst/>
            <a:rect l="l" t="t" r="r" b="b"/>
            <a:pathLst>
              <a:path w="71285" h="59004">
                <a:moveTo>
                  <a:pt x="68821" y="56375"/>
                </a:moveTo>
                <a:lnTo>
                  <a:pt x="482" y="0"/>
                </a:lnTo>
                <a:lnTo>
                  <a:pt x="0" y="58966"/>
                </a:lnTo>
                <a:lnTo>
                  <a:pt x="71285" y="59004"/>
                </a:lnTo>
                <a:lnTo>
                  <a:pt x="68821" y="56375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4" name="object 1374"/>
          <p:cNvSpPr/>
          <p:nvPr/>
        </p:nvSpPr>
        <p:spPr>
          <a:xfrm>
            <a:off x="1153401" y="4361154"/>
            <a:ext cx="3022" cy="1651"/>
          </a:xfrm>
          <a:custGeom>
            <a:avLst/>
            <a:gdLst/>
            <a:ahLst/>
            <a:cxnLst/>
            <a:rect l="l" t="t" r="r" b="b"/>
            <a:pathLst>
              <a:path w="3022" h="1650">
                <a:moveTo>
                  <a:pt x="0" y="0"/>
                </a:moveTo>
                <a:lnTo>
                  <a:pt x="419" y="304"/>
                </a:lnTo>
                <a:lnTo>
                  <a:pt x="3022" y="1651"/>
                </a:lnTo>
                <a:lnTo>
                  <a:pt x="0" y="0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5" name="object 1375"/>
          <p:cNvSpPr/>
          <p:nvPr/>
        </p:nvSpPr>
        <p:spPr>
          <a:xfrm>
            <a:off x="1156416" y="4362796"/>
            <a:ext cx="4495" cy="3759"/>
          </a:xfrm>
          <a:custGeom>
            <a:avLst/>
            <a:gdLst/>
            <a:ahLst/>
            <a:cxnLst/>
            <a:rect l="l" t="t" r="r" b="b"/>
            <a:pathLst>
              <a:path w="4495" h="3759">
                <a:moveTo>
                  <a:pt x="2768" y="3238"/>
                </a:moveTo>
                <a:lnTo>
                  <a:pt x="4495" y="3759"/>
                </a:lnTo>
                <a:lnTo>
                  <a:pt x="1257" y="215"/>
                </a:lnTo>
                <a:lnTo>
                  <a:pt x="0" y="0"/>
                </a:lnTo>
                <a:lnTo>
                  <a:pt x="2768" y="3238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6" name="object 1376"/>
          <p:cNvSpPr/>
          <p:nvPr/>
        </p:nvSpPr>
        <p:spPr>
          <a:xfrm>
            <a:off x="1162208" y="4366778"/>
            <a:ext cx="2463" cy="2755"/>
          </a:xfrm>
          <a:custGeom>
            <a:avLst/>
            <a:gdLst/>
            <a:ahLst/>
            <a:cxnLst/>
            <a:rect l="l" t="t" r="r" b="b"/>
            <a:pathLst>
              <a:path w="2463" h="2755">
                <a:moveTo>
                  <a:pt x="736" y="2286"/>
                </a:moveTo>
                <a:lnTo>
                  <a:pt x="2463" y="2755"/>
                </a:lnTo>
                <a:lnTo>
                  <a:pt x="0" y="0"/>
                </a:lnTo>
                <a:lnTo>
                  <a:pt x="736" y="2286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7" name="object 1377"/>
          <p:cNvSpPr/>
          <p:nvPr/>
        </p:nvSpPr>
        <p:spPr>
          <a:xfrm>
            <a:off x="1164672" y="4369535"/>
            <a:ext cx="4279" cy="3289"/>
          </a:xfrm>
          <a:custGeom>
            <a:avLst/>
            <a:gdLst/>
            <a:ahLst/>
            <a:cxnLst/>
            <a:rect l="l" t="t" r="r" b="b"/>
            <a:pathLst>
              <a:path w="4279" h="3289">
                <a:moveTo>
                  <a:pt x="2844" y="3289"/>
                </a:moveTo>
                <a:lnTo>
                  <a:pt x="4279" y="3289"/>
                </a:lnTo>
                <a:lnTo>
                  <a:pt x="1295" y="266"/>
                </a:lnTo>
                <a:lnTo>
                  <a:pt x="0" y="0"/>
                </a:lnTo>
                <a:lnTo>
                  <a:pt x="2844" y="3289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8" name="object 1378"/>
          <p:cNvSpPr/>
          <p:nvPr/>
        </p:nvSpPr>
        <p:spPr>
          <a:xfrm>
            <a:off x="1500249" y="3688097"/>
            <a:ext cx="36677" cy="36588"/>
          </a:xfrm>
          <a:custGeom>
            <a:avLst/>
            <a:gdLst/>
            <a:ahLst/>
            <a:cxnLst/>
            <a:rect l="l" t="t" r="r" b="b"/>
            <a:pathLst>
              <a:path w="36677" h="36588">
                <a:moveTo>
                  <a:pt x="0" y="14820"/>
                </a:moveTo>
                <a:lnTo>
                  <a:pt x="558" y="15646"/>
                </a:lnTo>
                <a:lnTo>
                  <a:pt x="25526" y="36588"/>
                </a:lnTo>
                <a:lnTo>
                  <a:pt x="36550" y="31750"/>
                </a:lnTo>
                <a:lnTo>
                  <a:pt x="36677" y="0"/>
                </a:lnTo>
                <a:lnTo>
                  <a:pt x="0" y="14820"/>
                </a:lnTo>
                <a:close/>
              </a:path>
            </a:pathLst>
          </a:custGeom>
          <a:solidFill>
            <a:srgbClr val="4F4E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9" name="object 1379"/>
          <p:cNvSpPr/>
          <p:nvPr/>
        </p:nvSpPr>
        <p:spPr>
          <a:xfrm>
            <a:off x="1405079" y="3727025"/>
            <a:ext cx="36461" cy="35979"/>
          </a:xfrm>
          <a:custGeom>
            <a:avLst/>
            <a:gdLst/>
            <a:ahLst/>
            <a:cxnLst/>
            <a:rect l="l" t="t" r="r" b="b"/>
            <a:pathLst>
              <a:path w="36461" h="35979">
                <a:moveTo>
                  <a:pt x="0" y="14858"/>
                </a:moveTo>
                <a:lnTo>
                  <a:pt x="26098" y="35979"/>
                </a:lnTo>
                <a:lnTo>
                  <a:pt x="36461" y="31191"/>
                </a:lnTo>
                <a:lnTo>
                  <a:pt x="36372" y="38"/>
                </a:lnTo>
                <a:lnTo>
                  <a:pt x="34645" y="0"/>
                </a:lnTo>
                <a:lnTo>
                  <a:pt x="3111" y="12877"/>
                </a:lnTo>
                <a:lnTo>
                  <a:pt x="0" y="14858"/>
                </a:lnTo>
                <a:close/>
              </a:path>
            </a:pathLst>
          </a:custGeom>
          <a:solidFill>
            <a:srgbClr val="4F4E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0" name="object 1380"/>
          <p:cNvSpPr/>
          <p:nvPr/>
        </p:nvSpPr>
        <p:spPr>
          <a:xfrm>
            <a:off x="540134" y="4091031"/>
            <a:ext cx="20904" cy="39789"/>
          </a:xfrm>
          <a:custGeom>
            <a:avLst/>
            <a:gdLst/>
            <a:ahLst/>
            <a:cxnLst/>
            <a:rect l="l" t="t" r="r" b="b"/>
            <a:pathLst>
              <a:path w="20904" h="39789">
                <a:moveTo>
                  <a:pt x="20904" y="31445"/>
                </a:moveTo>
                <a:lnTo>
                  <a:pt x="381" y="165"/>
                </a:lnTo>
                <a:lnTo>
                  <a:pt x="0" y="0"/>
                </a:lnTo>
                <a:lnTo>
                  <a:pt x="38" y="39789"/>
                </a:lnTo>
                <a:lnTo>
                  <a:pt x="20904" y="31445"/>
                </a:lnTo>
                <a:close/>
              </a:path>
            </a:pathLst>
          </a:custGeom>
          <a:solidFill>
            <a:srgbClr val="4F4E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1" name="object 1381"/>
          <p:cNvSpPr/>
          <p:nvPr/>
        </p:nvSpPr>
        <p:spPr>
          <a:xfrm>
            <a:off x="1598799" y="3653281"/>
            <a:ext cx="2057" cy="1435"/>
          </a:xfrm>
          <a:custGeom>
            <a:avLst/>
            <a:gdLst/>
            <a:ahLst/>
            <a:cxnLst/>
            <a:rect l="l" t="t" r="r" b="b"/>
            <a:pathLst>
              <a:path w="2057" h="1435">
                <a:moveTo>
                  <a:pt x="292" y="1041"/>
                </a:moveTo>
                <a:lnTo>
                  <a:pt x="2057" y="1435"/>
                </a:lnTo>
                <a:lnTo>
                  <a:pt x="1117" y="215"/>
                </a:lnTo>
                <a:lnTo>
                  <a:pt x="0" y="0"/>
                </a:lnTo>
                <a:lnTo>
                  <a:pt x="292" y="1041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2" name="object 1382"/>
          <p:cNvSpPr/>
          <p:nvPr/>
        </p:nvSpPr>
        <p:spPr>
          <a:xfrm>
            <a:off x="1603291" y="3657047"/>
            <a:ext cx="2057" cy="1409"/>
          </a:xfrm>
          <a:custGeom>
            <a:avLst/>
            <a:gdLst/>
            <a:ahLst/>
            <a:cxnLst/>
            <a:rect l="l" t="t" r="r" b="b"/>
            <a:pathLst>
              <a:path w="2057" h="1409">
                <a:moveTo>
                  <a:pt x="292" y="990"/>
                </a:moveTo>
                <a:lnTo>
                  <a:pt x="2057" y="1409"/>
                </a:lnTo>
                <a:lnTo>
                  <a:pt x="1117" y="215"/>
                </a:lnTo>
                <a:lnTo>
                  <a:pt x="0" y="0"/>
                </a:lnTo>
                <a:lnTo>
                  <a:pt x="292" y="990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3" name="object 1383"/>
          <p:cNvSpPr/>
          <p:nvPr/>
        </p:nvSpPr>
        <p:spPr>
          <a:xfrm>
            <a:off x="1584321" y="3898786"/>
            <a:ext cx="25438" cy="54038"/>
          </a:xfrm>
          <a:custGeom>
            <a:avLst/>
            <a:gdLst/>
            <a:ahLst/>
            <a:cxnLst/>
            <a:rect l="l" t="t" r="r" b="b"/>
            <a:pathLst>
              <a:path w="25438" h="54038">
                <a:moveTo>
                  <a:pt x="1295" y="27089"/>
                </a:moveTo>
                <a:lnTo>
                  <a:pt x="3238" y="32321"/>
                </a:lnTo>
                <a:lnTo>
                  <a:pt x="4749" y="35293"/>
                </a:lnTo>
                <a:lnTo>
                  <a:pt x="6781" y="38150"/>
                </a:lnTo>
                <a:lnTo>
                  <a:pt x="8851" y="40779"/>
                </a:lnTo>
                <a:lnTo>
                  <a:pt x="25438" y="54038"/>
                </a:lnTo>
                <a:lnTo>
                  <a:pt x="25399" y="46748"/>
                </a:lnTo>
                <a:lnTo>
                  <a:pt x="8851" y="33223"/>
                </a:lnTo>
                <a:lnTo>
                  <a:pt x="7340" y="31013"/>
                </a:lnTo>
                <a:lnTo>
                  <a:pt x="5740" y="27343"/>
                </a:lnTo>
                <a:lnTo>
                  <a:pt x="5092" y="3975"/>
                </a:lnTo>
                <a:lnTo>
                  <a:pt x="596" y="177"/>
                </a:lnTo>
                <a:lnTo>
                  <a:pt x="165" y="0"/>
                </a:lnTo>
                <a:lnTo>
                  <a:pt x="0" y="23291"/>
                </a:lnTo>
                <a:lnTo>
                  <a:pt x="1295" y="27089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4" name="object 1384"/>
          <p:cNvSpPr/>
          <p:nvPr/>
        </p:nvSpPr>
        <p:spPr>
          <a:xfrm>
            <a:off x="1489020" y="3936540"/>
            <a:ext cx="26085" cy="55384"/>
          </a:xfrm>
          <a:custGeom>
            <a:avLst/>
            <a:gdLst/>
            <a:ahLst/>
            <a:cxnLst/>
            <a:rect l="l" t="t" r="r" b="b"/>
            <a:pathLst>
              <a:path w="26085" h="55384">
                <a:moveTo>
                  <a:pt x="4965" y="3848"/>
                </a:moveTo>
                <a:lnTo>
                  <a:pt x="0" y="0"/>
                </a:lnTo>
                <a:lnTo>
                  <a:pt x="685" y="23850"/>
                </a:lnTo>
                <a:lnTo>
                  <a:pt x="1460" y="27520"/>
                </a:lnTo>
                <a:lnTo>
                  <a:pt x="3632" y="32880"/>
                </a:lnTo>
                <a:lnTo>
                  <a:pt x="5270" y="36372"/>
                </a:lnTo>
                <a:lnTo>
                  <a:pt x="6781" y="38620"/>
                </a:lnTo>
                <a:lnTo>
                  <a:pt x="10325" y="42036"/>
                </a:lnTo>
                <a:lnTo>
                  <a:pt x="22250" y="51841"/>
                </a:lnTo>
                <a:lnTo>
                  <a:pt x="25704" y="55384"/>
                </a:lnTo>
                <a:lnTo>
                  <a:pt x="26085" y="55130"/>
                </a:lnTo>
                <a:lnTo>
                  <a:pt x="26085" y="48044"/>
                </a:lnTo>
                <a:lnTo>
                  <a:pt x="8813" y="33045"/>
                </a:lnTo>
                <a:lnTo>
                  <a:pt x="6908" y="29121"/>
                </a:lnTo>
                <a:lnTo>
                  <a:pt x="5702" y="26352"/>
                </a:lnTo>
                <a:lnTo>
                  <a:pt x="4965" y="3848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5" name="object 1385"/>
          <p:cNvSpPr/>
          <p:nvPr/>
        </p:nvSpPr>
        <p:spPr>
          <a:xfrm>
            <a:off x="1159916" y="4224822"/>
            <a:ext cx="10896" cy="17665"/>
          </a:xfrm>
          <a:custGeom>
            <a:avLst/>
            <a:gdLst/>
            <a:ahLst/>
            <a:cxnLst/>
            <a:rect l="l" t="t" r="r" b="b"/>
            <a:pathLst>
              <a:path w="10896" h="17665">
                <a:moveTo>
                  <a:pt x="0" y="17665"/>
                </a:moveTo>
                <a:lnTo>
                  <a:pt x="1727" y="16497"/>
                </a:lnTo>
                <a:lnTo>
                  <a:pt x="10896" y="8801"/>
                </a:lnTo>
                <a:lnTo>
                  <a:pt x="0" y="0"/>
                </a:lnTo>
                <a:lnTo>
                  <a:pt x="0" y="17665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6" name="object 1386"/>
          <p:cNvSpPr/>
          <p:nvPr/>
        </p:nvSpPr>
        <p:spPr>
          <a:xfrm>
            <a:off x="1450825" y="4226198"/>
            <a:ext cx="81826" cy="163601"/>
          </a:xfrm>
          <a:custGeom>
            <a:avLst/>
            <a:gdLst/>
            <a:ahLst/>
            <a:cxnLst/>
            <a:rect l="l" t="t" r="r" b="b"/>
            <a:pathLst>
              <a:path w="81826" h="163601">
                <a:moveTo>
                  <a:pt x="79235" y="64808"/>
                </a:moveTo>
                <a:lnTo>
                  <a:pt x="1905" y="952"/>
                </a:lnTo>
                <a:lnTo>
                  <a:pt x="0" y="0"/>
                </a:lnTo>
                <a:lnTo>
                  <a:pt x="88" y="38277"/>
                </a:lnTo>
                <a:lnTo>
                  <a:pt x="4622" y="36207"/>
                </a:lnTo>
                <a:lnTo>
                  <a:pt x="8648" y="36245"/>
                </a:lnTo>
                <a:lnTo>
                  <a:pt x="18402" y="38493"/>
                </a:lnTo>
                <a:lnTo>
                  <a:pt x="28905" y="46012"/>
                </a:lnTo>
                <a:lnTo>
                  <a:pt x="40309" y="58661"/>
                </a:lnTo>
                <a:lnTo>
                  <a:pt x="42557" y="61683"/>
                </a:lnTo>
                <a:lnTo>
                  <a:pt x="44196" y="65062"/>
                </a:lnTo>
                <a:lnTo>
                  <a:pt x="44754" y="65455"/>
                </a:lnTo>
                <a:lnTo>
                  <a:pt x="46621" y="68999"/>
                </a:lnTo>
                <a:lnTo>
                  <a:pt x="50380" y="75780"/>
                </a:lnTo>
                <a:lnTo>
                  <a:pt x="50812" y="75984"/>
                </a:lnTo>
                <a:lnTo>
                  <a:pt x="52971" y="79794"/>
                </a:lnTo>
                <a:lnTo>
                  <a:pt x="57886" y="92278"/>
                </a:lnTo>
                <a:lnTo>
                  <a:pt x="61175" y="100825"/>
                </a:lnTo>
                <a:lnTo>
                  <a:pt x="62865" y="108826"/>
                </a:lnTo>
                <a:lnTo>
                  <a:pt x="65112" y="120103"/>
                </a:lnTo>
                <a:lnTo>
                  <a:pt x="65760" y="121831"/>
                </a:lnTo>
                <a:lnTo>
                  <a:pt x="65760" y="141617"/>
                </a:lnTo>
                <a:lnTo>
                  <a:pt x="64287" y="145580"/>
                </a:lnTo>
                <a:lnTo>
                  <a:pt x="63550" y="148564"/>
                </a:lnTo>
                <a:lnTo>
                  <a:pt x="81610" y="163601"/>
                </a:lnTo>
                <a:lnTo>
                  <a:pt x="81826" y="67525"/>
                </a:lnTo>
                <a:lnTo>
                  <a:pt x="79235" y="64808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7" name="object 1387"/>
          <p:cNvSpPr/>
          <p:nvPr/>
        </p:nvSpPr>
        <p:spPr>
          <a:xfrm>
            <a:off x="1198458" y="4404263"/>
            <a:ext cx="9029" cy="7188"/>
          </a:xfrm>
          <a:custGeom>
            <a:avLst/>
            <a:gdLst/>
            <a:ahLst/>
            <a:cxnLst/>
            <a:rect l="l" t="t" r="r" b="b"/>
            <a:pathLst>
              <a:path w="9029" h="7188">
                <a:moveTo>
                  <a:pt x="0" y="50"/>
                </a:moveTo>
                <a:lnTo>
                  <a:pt x="736" y="7188"/>
                </a:lnTo>
                <a:lnTo>
                  <a:pt x="9029" y="7188"/>
                </a:lnTo>
                <a:lnTo>
                  <a:pt x="469" y="0"/>
                </a:lnTo>
                <a:lnTo>
                  <a:pt x="0" y="50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8" name="object 1388"/>
          <p:cNvSpPr/>
          <p:nvPr/>
        </p:nvSpPr>
        <p:spPr>
          <a:xfrm>
            <a:off x="620614" y="3524279"/>
            <a:ext cx="1981" cy="1384"/>
          </a:xfrm>
          <a:custGeom>
            <a:avLst/>
            <a:gdLst/>
            <a:ahLst/>
            <a:cxnLst/>
            <a:rect l="l" t="t" r="r" b="b"/>
            <a:pathLst>
              <a:path w="1981" h="1384">
                <a:moveTo>
                  <a:pt x="0" y="50"/>
                </a:moveTo>
                <a:lnTo>
                  <a:pt x="76" y="787"/>
                </a:lnTo>
                <a:lnTo>
                  <a:pt x="1981" y="1384"/>
                </a:lnTo>
                <a:lnTo>
                  <a:pt x="901" y="0"/>
                </a:lnTo>
                <a:lnTo>
                  <a:pt x="0" y="50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9" name="object 1389"/>
          <p:cNvSpPr/>
          <p:nvPr/>
        </p:nvSpPr>
        <p:spPr>
          <a:xfrm>
            <a:off x="613093" y="3524286"/>
            <a:ext cx="17576" cy="11455"/>
          </a:xfrm>
          <a:custGeom>
            <a:avLst/>
            <a:gdLst/>
            <a:ahLst/>
            <a:cxnLst/>
            <a:rect l="l" t="t" r="r" b="b"/>
            <a:pathLst>
              <a:path w="17576" h="11455">
                <a:moveTo>
                  <a:pt x="0" y="2374"/>
                </a:moveTo>
                <a:lnTo>
                  <a:pt x="7035" y="7569"/>
                </a:lnTo>
                <a:lnTo>
                  <a:pt x="16027" y="11455"/>
                </a:lnTo>
                <a:lnTo>
                  <a:pt x="17576" y="9893"/>
                </a:lnTo>
                <a:lnTo>
                  <a:pt x="5321" y="723"/>
                </a:lnTo>
                <a:lnTo>
                  <a:pt x="5321" y="0"/>
                </a:lnTo>
                <a:lnTo>
                  <a:pt x="0" y="2374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0" name="object 1390"/>
          <p:cNvSpPr/>
          <p:nvPr/>
        </p:nvSpPr>
        <p:spPr>
          <a:xfrm>
            <a:off x="622602" y="3525671"/>
            <a:ext cx="2235" cy="1473"/>
          </a:xfrm>
          <a:custGeom>
            <a:avLst/>
            <a:gdLst/>
            <a:ahLst/>
            <a:cxnLst/>
            <a:rect l="l" t="t" r="r" b="b"/>
            <a:pathLst>
              <a:path w="2235" h="1473">
                <a:moveTo>
                  <a:pt x="469" y="990"/>
                </a:moveTo>
                <a:lnTo>
                  <a:pt x="2235" y="1473"/>
                </a:lnTo>
                <a:lnTo>
                  <a:pt x="1295" y="165"/>
                </a:lnTo>
                <a:lnTo>
                  <a:pt x="0" y="0"/>
                </a:lnTo>
                <a:lnTo>
                  <a:pt x="469" y="990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1" name="object 1391"/>
          <p:cNvSpPr/>
          <p:nvPr/>
        </p:nvSpPr>
        <p:spPr>
          <a:xfrm>
            <a:off x="624845" y="3527136"/>
            <a:ext cx="2082" cy="1079"/>
          </a:xfrm>
          <a:custGeom>
            <a:avLst/>
            <a:gdLst/>
            <a:ahLst/>
            <a:cxnLst/>
            <a:rect l="l" t="t" r="r" b="b"/>
            <a:pathLst>
              <a:path w="2082" h="1079">
                <a:moveTo>
                  <a:pt x="558" y="1079"/>
                </a:moveTo>
                <a:lnTo>
                  <a:pt x="2082" y="1003"/>
                </a:lnTo>
                <a:lnTo>
                  <a:pt x="1384" y="254"/>
                </a:lnTo>
                <a:lnTo>
                  <a:pt x="0" y="0"/>
                </a:lnTo>
                <a:lnTo>
                  <a:pt x="558" y="1079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2" name="object 1392"/>
          <p:cNvSpPr/>
          <p:nvPr/>
        </p:nvSpPr>
        <p:spPr>
          <a:xfrm>
            <a:off x="1414106" y="3690302"/>
            <a:ext cx="24371" cy="30886"/>
          </a:xfrm>
          <a:custGeom>
            <a:avLst/>
            <a:gdLst/>
            <a:ahLst/>
            <a:cxnLst/>
            <a:rect l="l" t="t" r="r" b="b"/>
            <a:pathLst>
              <a:path w="24371" h="30886">
                <a:moveTo>
                  <a:pt x="21386" y="736"/>
                </a:moveTo>
                <a:lnTo>
                  <a:pt x="19875" y="0"/>
                </a:lnTo>
                <a:lnTo>
                  <a:pt x="13563" y="0"/>
                </a:lnTo>
                <a:lnTo>
                  <a:pt x="8559" y="2501"/>
                </a:lnTo>
                <a:lnTo>
                  <a:pt x="4889" y="5575"/>
                </a:lnTo>
                <a:lnTo>
                  <a:pt x="1041" y="13004"/>
                </a:lnTo>
                <a:lnTo>
                  <a:pt x="0" y="20053"/>
                </a:lnTo>
                <a:lnTo>
                  <a:pt x="304" y="24066"/>
                </a:lnTo>
                <a:lnTo>
                  <a:pt x="1041" y="27127"/>
                </a:lnTo>
                <a:lnTo>
                  <a:pt x="2641" y="29248"/>
                </a:lnTo>
                <a:lnTo>
                  <a:pt x="7086" y="30886"/>
                </a:lnTo>
                <a:lnTo>
                  <a:pt x="9080" y="30886"/>
                </a:lnTo>
                <a:lnTo>
                  <a:pt x="14604" y="28816"/>
                </a:lnTo>
                <a:lnTo>
                  <a:pt x="18795" y="25488"/>
                </a:lnTo>
                <a:lnTo>
                  <a:pt x="22123" y="21297"/>
                </a:lnTo>
                <a:lnTo>
                  <a:pt x="24371" y="14516"/>
                </a:lnTo>
                <a:lnTo>
                  <a:pt x="24371" y="6781"/>
                </a:lnTo>
                <a:lnTo>
                  <a:pt x="22948" y="2946"/>
                </a:lnTo>
                <a:lnTo>
                  <a:pt x="21386" y="736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3" name="object 1393"/>
          <p:cNvSpPr/>
          <p:nvPr/>
        </p:nvSpPr>
        <p:spPr>
          <a:xfrm>
            <a:off x="1188869" y="4168522"/>
            <a:ext cx="15328" cy="21386"/>
          </a:xfrm>
          <a:custGeom>
            <a:avLst/>
            <a:gdLst/>
            <a:ahLst/>
            <a:cxnLst/>
            <a:rect l="l" t="t" r="r" b="b"/>
            <a:pathLst>
              <a:path w="15328" h="21386">
                <a:moveTo>
                  <a:pt x="0" y="18021"/>
                </a:moveTo>
                <a:lnTo>
                  <a:pt x="381" y="21386"/>
                </a:lnTo>
                <a:lnTo>
                  <a:pt x="10541" y="9817"/>
                </a:lnTo>
                <a:lnTo>
                  <a:pt x="13385" y="8991"/>
                </a:lnTo>
                <a:lnTo>
                  <a:pt x="15328" y="139"/>
                </a:lnTo>
                <a:lnTo>
                  <a:pt x="14770" y="0"/>
                </a:lnTo>
                <a:lnTo>
                  <a:pt x="8293" y="7518"/>
                </a:lnTo>
                <a:lnTo>
                  <a:pt x="0" y="18021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4" name="object 1394"/>
          <p:cNvSpPr/>
          <p:nvPr/>
        </p:nvSpPr>
        <p:spPr>
          <a:xfrm>
            <a:off x="1154430" y="4180492"/>
            <a:ext cx="1816" cy="825"/>
          </a:xfrm>
          <a:custGeom>
            <a:avLst/>
            <a:gdLst/>
            <a:ahLst/>
            <a:cxnLst/>
            <a:rect l="l" t="t" r="r" b="b"/>
            <a:pathLst>
              <a:path w="1816" h="825">
                <a:moveTo>
                  <a:pt x="0" y="0"/>
                </a:moveTo>
                <a:lnTo>
                  <a:pt x="165" y="825"/>
                </a:lnTo>
                <a:lnTo>
                  <a:pt x="1816" y="825"/>
                </a:lnTo>
                <a:lnTo>
                  <a:pt x="990" y="0"/>
                </a:lnTo>
                <a:lnTo>
                  <a:pt x="0" y="0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5" name="object 1395"/>
          <p:cNvSpPr/>
          <p:nvPr/>
        </p:nvSpPr>
        <p:spPr>
          <a:xfrm>
            <a:off x="1158144" y="4183520"/>
            <a:ext cx="1866" cy="825"/>
          </a:xfrm>
          <a:custGeom>
            <a:avLst/>
            <a:gdLst/>
            <a:ahLst/>
            <a:cxnLst/>
            <a:rect l="l" t="t" r="r" b="b"/>
            <a:pathLst>
              <a:path w="1866" h="825">
                <a:moveTo>
                  <a:pt x="0" y="0"/>
                </a:moveTo>
                <a:lnTo>
                  <a:pt x="215" y="825"/>
                </a:lnTo>
                <a:lnTo>
                  <a:pt x="1866" y="825"/>
                </a:lnTo>
                <a:lnTo>
                  <a:pt x="1041" y="0"/>
                </a:lnTo>
                <a:lnTo>
                  <a:pt x="0" y="0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6" name="object 1396"/>
          <p:cNvSpPr/>
          <p:nvPr/>
        </p:nvSpPr>
        <p:spPr>
          <a:xfrm>
            <a:off x="1162682" y="4187281"/>
            <a:ext cx="1816" cy="812"/>
          </a:xfrm>
          <a:custGeom>
            <a:avLst/>
            <a:gdLst/>
            <a:ahLst/>
            <a:cxnLst/>
            <a:rect l="l" t="t" r="r" b="b"/>
            <a:pathLst>
              <a:path w="1816" h="812">
                <a:moveTo>
                  <a:pt x="0" y="0"/>
                </a:moveTo>
                <a:lnTo>
                  <a:pt x="177" y="812"/>
                </a:lnTo>
                <a:lnTo>
                  <a:pt x="1816" y="812"/>
                </a:lnTo>
                <a:lnTo>
                  <a:pt x="990" y="0"/>
                </a:lnTo>
                <a:lnTo>
                  <a:pt x="0" y="0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7" name="object 1397"/>
          <p:cNvSpPr/>
          <p:nvPr/>
        </p:nvSpPr>
        <p:spPr>
          <a:xfrm>
            <a:off x="1188867" y="4354714"/>
            <a:ext cx="15328" cy="21386"/>
          </a:xfrm>
          <a:custGeom>
            <a:avLst/>
            <a:gdLst/>
            <a:ahLst/>
            <a:cxnLst/>
            <a:rect l="l" t="t" r="r" b="b"/>
            <a:pathLst>
              <a:path w="15328" h="21386">
                <a:moveTo>
                  <a:pt x="0" y="18021"/>
                </a:moveTo>
                <a:lnTo>
                  <a:pt x="380" y="21386"/>
                </a:lnTo>
                <a:lnTo>
                  <a:pt x="10540" y="9817"/>
                </a:lnTo>
                <a:lnTo>
                  <a:pt x="13258" y="9639"/>
                </a:lnTo>
                <a:lnTo>
                  <a:pt x="15328" y="139"/>
                </a:lnTo>
                <a:lnTo>
                  <a:pt x="14770" y="0"/>
                </a:lnTo>
                <a:lnTo>
                  <a:pt x="8293" y="7518"/>
                </a:lnTo>
                <a:lnTo>
                  <a:pt x="0" y="18021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8" name="object 1398"/>
          <p:cNvSpPr/>
          <p:nvPr/>
        </p:nvSpPr>
        <p:spPr>
          <a:xfrm>
            <a:off x="1154430" y="4366732"/>
            <a:ext cx="1816" cy="774"/>
          </a:xfrm>
          <a:custGeom>
            <a:avLst/>
            <a:gdLst/>
            <a:ahLst/>
            <a:cxnLst/>
            <a:rect l="l" t="t" r="r" b="b"/>
            <a:pathLst>
              <a:path w="1816" h="774">
                <a:moveTo>
                  <a:pt x="0" y="0"/>
                </a:moveTo>
                <a:lnTo>
                  <a:pt x="165" y="774"/>
                </a:lnTo>
                <a:lnTo>
                  <a:pt x="1816" y="774"/>
                </a:lnTo>
                <a:lnTo>
                  <a:pt x="990" y="0"/>
                </a:lnTo>
                <a:lnTo>
                  <a:pt x="0" y="0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9" name="object 1399"/>
          <p:cNvSpPr/>
          <p:nvPr/>
        </p:nvSpPr>
        <p:spPr>
          <a:xfrm>
            <a:off x="1512131" y="4371787"/>
            <a:ext cx="2984" cy="2984"/>
          </a:xfrm>
          <a:custGeom>
            <a:avLst/>
            <a:gdLst/>
            <a:ahLst/>
            <a:cxnLst/>
            <a:rect l="l" t="t" r="r" b="b"/>
            <a:pathLst>
              <a:path w="2984" h="2984">
                <a:moveTo>
                  <a:pt x="0" y="774"/>
                </a:moveTo>
                <a:lnTo>
                  <a:pt x="2235" y="2984"/>
                </a:lnTo>
                <a:lnTo>
                  <a:pt x="2984" y="0"/>
                </a:lnTo>
                <a:lnTo>
                  <a:pt x="0" y="774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0" name="object 1400"/>
          <p:cNvSpPr/>
          <p:nvPr/>
        </p:nvSpPr>
        <p:spPr>
          <a:xfrm>
            <a:off x="1162682" y="4373464"/>
            <a:ext cx="1816" cy="825"/>
          </a:xfrm>
          <a:custGeom>
            <a:avLst/>
            <a:gdLst/>
            <a:ahLst/>
            <a:cxnLst/>
            <a:rect l="l" t="t" r="r" b="b"/>
            <a:pathLst>
              <a:path w="1816" h="825">
                <a:moveTo>
                  <a:pt x="0" y="0"/>
                </a:moveTo>
                <a:lnTo>
                  <a:pt x="177" y="825"/>
                </a:lnTo>
                <a:lnTo>
                  <a:pt x="1816" y="825"/>
                </a:lnTo>
                <a:lnTo>
                  <a:pt x="990" y="0"/>
                </a:lnTo>
                <a:lnTo>
                  <a:pt x="0" y="0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1" name="object 1401"/>
          <p:cNvSpPr/>
          <p:nvPr/>
        </p:nvSpPr>
        <p:spPr>
          <a:xfrm>
            <a:off x="1186571" y="4375597"/>
            <a:ext cx="482" cy="3441"/>
          </a:xfrm>
          <a:custGeom>
            <a:avLst/>
            <a:gdLst/>
            <a:ahLst/>
            <a:cxnLst/>
            <a:rect l="l" t="t" r="r" b="b"/>
            <a:pathLst>
              <a:path w="482" h="3441">
                <a:moveTo>
                  <a:pt x="0" y="165"/>
                </a:moveTo>
                <a:lnTo>
                  <a:pt x="431" y="3441"/>
                </a:lnTo>
                <a:lnTo>
                  <a:pt x="482" y="0"/>
                </a:lnTo>
                <a:lnTo>
                  <a:pt x="0" y="165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2" name="object 1402"/>
          <p:cNvSpPr/>
          <p:nvPr/>
        </p:nvSpPr>
        <p:spPr>
          <a:xfrm>
            <a:off x="540119" y="3504714"/>
            <a:ext cx="2082" cy="1384"/>
          </a:xfrm>
          <a:custGeom>
            <a:avLst/>
            <a:gdLst/>
            <a:ahLst/>
            <a:cxnLst/>
            <a:rect l="l" t="t" r="r" b="b"/>
            <a:pathLst>
              <a:path w="2082" h="1384">
                <a:moveTo>
                  <a:pt x="50" y="126"/>
                </a:moveTo>
                <a:lnTo>
                  <a:pt x="0" y="1384"/>
                </a:lnTo>
                <a:lnTo>
                  <a:pt x="1955" y="482"/>
                </a:lnTo>
                <a:lnTo>
                  <a:pt x="2082" y="0"/>
                </a:lnTo>
                <a:lnTo>
                  <a:pt x="50" y="12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3" name="object 1403"/>
          <p:cNvSpPr/>
          <p:nvPr/>
        </p:nvSpPr>
        <p:spPr>
          <a:xfrm>
            <a:off x="540128" y="3607485"/>
            <a:ext cx="21513" cy="241795"/>
          </a:xfrm>
          <a:custGeom>
            <a:avLst/>
            <a:gdLst/>
            <a:ahLst/>
            <a:cxnLst/>
            <a:rect l="l" t="t" r="r" b="b"/>
            <a:pathLst>
              <a:path w="21513" h="241795">
                <a:moveTo>
                  <a:pt x="17627" y="240499"/>
                </a:moveTo>
                <a:lnTo>
                  <a:pt x="21475" y="241795"/>
                </a:lnTo>
                <a:lnTo>
                  <a:pt x="21513" y="3022"/>
                </a:lnTo>
                <a:lnTo>
                  <a:pt x="11620" y="2514"/>
                </a:lnTo>
                <a:lnTo>
                  <a:pt x="3327" y="1041"/>
                </a:lnTo>
                <a:lnTo>
                  <a:pt x="50" y="0"/>
                </a:lnTo>
                <a:lnTo>
                  <a:pt x="0" y="232765"/>
                </a:lnTo>
                <a:lnTo>
                  <a:pt x="17627" y="24049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4" name="object 1404"/>
          <p:cNvSpPr/>
          <p:nvPr/>
        </p:nvSpPr>
        <p:spPr>
          <a:xfrm>
            <a:off x="1548377" y="3925868"/>
            <a:ext cx="39179" cy="20434"/>
          </a:xfrm>
          <a:custGeom>
            <a:avLst/>
            <a:gdLst/>
            <a:ahLst/>
            <a:cxnLst/>
            <a:rect l="l" t="t" r="r" b="b"/>
            <a:pathLst>
              <a:path w="39179" h="20434">
                <a:moveTo>
                  <a:pt x="39179" y="5232"/>
                </a:moveTo>
                <a:lnTo>
                  <a:pt x="37236" y="0"/>
                </a:lnTo>
                <a:lnTo>
                  <a:pt x="0" y="14998"/>
                </a:lnTo>
                <a:lnTo>
                  <a:pt x="685" y="18542"/>
                </a:lnTo>
                <a:lnTo>
                  <a:pt x="2247" y="20434"/>
                </a:lnTo>
                <a:lnTo>
                  <a:pt x="39179" y="523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5" name="object 1405"/>
          <p:cNvSpPr/>
          <p:nvPr/>
        </p:nvSpPr>
        <p:spPr>
          <a:xfrm>
            <a:off x="1453631" y="3964059"/>
            <a:ext cx="39014" cy="20345"/>
          </a:xfrm>
          <a:custGeom>
            <a:avLst/>
            <a:gdLst/>
            <a:ahLst/>
            <a:cxnLst/>
            <a:rect l="l" t="t" r="r" b="b"/>
            <a:pathLst>
              <a:path w="39014" h="20345">
                <a:moveTo>
                  <a:pt x="39014" y="5359"/>
                </a:moveTo>
                <a:lnTo>
                  <a:pt x="36855" y="0"/>
                </a:lnTo>
                <a:lnTo>
                  <a:pt x="0" y="15214"/>
                </a:lnTo>
                <a:lnTo>
                  <a:pt x="698" y="18745"/>
                </a:lnTo>
                <a:lnTo>
                  <a:pt x="1778" y="20345"/>
                </a:lnTo>
                <a:lnTo>
                  <a:pt x="39014" y="535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6" name="object 1406"/>
          <p:cNvSpPr/>
          <p:nvPr/>
        </p:nvSpPr>
        <p:spPr>
          <a:xfrm>
            <a:off x="1451429" y="4302193"/>
            <a:ext cx="57289" cy="33693"/>
          </a:xfrm>
          <a:custGeom>
            <a:avLst/>
            <a:gdLst/>
            <a:ahLst/>
            <a:cxnLst/>
            <a:rect l="l" t="t" r="r" b="b"/>
            <a:pathLst>
              <a:path w="57289" h="33693">
                <a:moveTo>
                  <a:pt x="52362" y="3797"/>
                </a:moveTo>
                <a:lnTo>
                  <a:pt x="50203" y="0"/>
                </a:lnTo>
                <a:lnTo>
                  <a:pt x="49377" y="203"/>
                </a:lnTo>
                <a:lnTo>
                  <a:pt x="40830" y="3797"/>
                </a:lnTo>
                <a:lnTo>
                  <a:pt x="18326" y="12826"/>
                </a:lnTo>
                <a:lnTo>
                  <a:pt x="0" y="20688"/>
                </a:lnTo>
                <a:lnTo>
                  <a:pt x="15811" y="33693"/>
                </a:lnTo>
                <a:lnTo>
                  <a:pt x="56896" y="16675"/>
                </a:lnTo>
                <a:lnTo>
                  <a:pt x="57289" y="16281"/>
                </a:lnTo>
                <a:lnTo>
                  <a:pt x="52362" y="379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7" name="object 1407"/>
          <p:cNvSpPr/>
          <p:nvPr/>
        </p:nvSpPr>
        <p:spPr>
          <a:xfrm>
            <a:off x="1266149" y="4354680"/>
            <a:ext cx="15905" cy="57150"/>
          </a:xfrm>
          <a:custGeom>
            <a:avLst/>
            <a:gdLst/>
            <a:ahLst/>
            <a:cxnLst/>
            <a:rect l="l" t="t" r="r" b="b"/>
            <a:pathLst>
              <a:path w="15905" h="57150">
                <a:moveTo>
                  <a:pt x="0" y="57150"/>
                </a:moveTo>
                <a:lnTo>
                  <a:pt x="2159" y="54991"/>
                </a:lnTo>
                <a:lnTo>
                  <a:pt x="2501" y="54470"/>
                </a:lnTo>
                <a:lnTo>
                  <a:pt x="3721" y="51663"/>
                </a:lnTo>
                <a:lnTo>
                  <a:pt x="9117" y="39562"/>
                </a:lnTo>
                <a:lnTo>
                  <a:pt x="12702" y="28809"/>
                </a:lnTo>
                <a:lnTo>
                  <a:pt x="13563" y="25222"/>
                </a:lnTo>
                <a:lnTo>
                  <a:pt x="15905" y="12741"/>
                </a:lnTo>
                <a:lnTo>
                  <a:pt x="1559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8" name="object 1408"/>
          <p:cNvSpPr/>
          <p:nvPr/>
        </p:nvSpPr>
        <p:spPr>
          <a:xfrm>
            <a:off x="1133524" y="4312471"/>
            <a:ext cx="86055" cy="99364"/>
          </a:xfrm>
          <a:custGeom>
            <a:avLst/>
            <a:gdLst/>
            <a:ahLst/>
            <a:cxnLst/>
            <a:rect l="l" t="t" r="r" b="b"/>
            <a:pathLst>
              <a:path w="86055" h="99364">
                <a:moveTo>
                  <a:pt x="86055" y="0"/>
                </a:moveTo>
                <a:lnTo>
                  <a:pt x="81826" y="1727"/>
                </a:lnTo>
                <a:lnTo>
                  <a:pt x="77584" y="3416"/>
                </a:lnTo>
                <a:lnTo>
                  <a:pt x="69557" y="6692"/>
                </a:lnTo>
                <a:lnTo>
                  <a:pt x="61480" y="9931"/>
                </a:lnTo>
                <a:lnTo>
                  <a:pt x="50295" y="16932"/>
                </a:lnTo>
                <a:lnTo>
                  <a:pt x="41653" y="24072"/>
                </a:lnTo>
                <a:lnTo>
                  <a:pt x="38188" y="27305"/>
                </a:lnTo>
                <a:lnTo>
                  <a:pt x="28761" y="36610"/>
                </a:lnTo>
                <a:lnTo>
                  <a:pt x="22087" y="45366"/>
                </a:lnTo>
                <a:lnTo>
                  <a:pt x="18795" y="50241"/>
                </a:lnTo>
                <a:lnTo>
                  <a:pt x="11694" y="61325"/>
                </a:lnTo>
                <a:lnTo>
                  <a:pt x="7103" y="71563"/>
                </a:lnTo>
                <a:lnTo>
                  <a:pt x="5321" y="76200"/>
                </a:lnTo>
                <a:lnTo>
                  <a:pt x="1295" y="86791"/>
                </a:lnTo>
                <a:lnTo>
                  <a:pt x="990" y="88036"/>
                </a:lnTo>
                <a:lnTo>
                  <a:pt x="0" y="9936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9" name="object 1409"/>
          <p:cNvSpPr/>
          <p:nvPr/>
        </p:nvSpPr>
        <p:spPr>
          <a:xfrm>
            <a:off x="1183027" y="4168440"/>
            <a:ext cx="98717" cy="116509"/>
          </a:xfrm>
          <a:custGeom>
            <a:avLst/>
            <a:gdLst/>
            <a:ahLst/>
            <a:cxnLst/>
            <a:rect l="l" t="t" r="r" b="b"/>
            <a:pathLst>
              <a:path w="98717" h="116509">
                <a:moveTo>
                  <a:pt x="98717" y="0"/>
                </a:moveTo>
                <a:lnTo>
                  <a:pt x="97853" y="10756"/>
                </a:lnTo>
                <a:lnTo>
                  <a:pt x="96989" y="21513"/>
                </a:lnTo>
                <a:lnTo>
                  <a:pt x="96862" y="23368"/>
                </a:lnTo>
                <a:lnTo>
                  <a:pt x="97243" y="23672"/>
                </a:lnTo>
                <a:lnTo>
                  <a:pt x="96685" y="25273"/>
                </a:lnTo>
                <a:lnTo>
                  <a:pt x="92841" y="37697"/>
                </a:lnTo>
                <a:lnTo>
                  <a:pt x="88803" y="47792"/>
                </a:lnTo>
                <a:lnTo>
                  <a:pt x="86829" y="51714"/>
                </a:lnTo>
                <a:lnTo>
                  <a:pt x="80477" y="63305"/>
                </a:lnTo>
                <a:lnTo>
                  <a:pt x="73838" y="72147"/>
                </a:lnTo>
                <a:lnTo>
                  <a:pt x="70167" y="76504"/>
                </a:lnTo>
                <a:lnTo>
                  <a:pt x="61388" y="86404"/>
                </a:lnTo>
                <a:lnTo>
                  <a:pt x="52945" y="93573"/>
                </a:lnTo>
                <a:lnTo>
                  <a:pt x="48513" y="96901"/>
                </a:lnTo>
                <a:lnTo>
                  <a:pt x="37845" y="104461"/>
                </a:lnTo>
                <a:lnTo>
                  <a:pt x="27342" y="109477"/>
                </a:lnTo>
                <a:lnTo>
                  <a:pt x="24282" y="110718"/>
                </a:lnTo>
                <a:lnTo>
                  <a:pt x="13309" y="115176"/>
                </a:lnTo>
                <a:lnTo>
                  <a:pt x="11760" y="115519"/>
                </a:lnTo>
                <a:lnTo>
                  <a:pt x="0" y="11650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0" name="object 1410"/>
          <p:cNvSpPr/>
          <p:nvPr/>
        </p:nvSpPr>
        <p:spPr>
          <a:xfrm>
            <a:off x="1131929" y="4126283"/>
            <a:ext cx="87655" cy="126009"/>
          </a:xfrm>
          <a:custGeom>
            <a:avLst/>
            <a:gdLst/>
            <a:ahLst/>
            <a:cxnLst/>
            <a:rect l="l" t="t" r="r" b="b"/>
            <a:pathLst>
              <a:path w="87655" h="126009">
                <a:moveTo>
                  <a:pt x="2933" y="126009"/>
                </a:moveTo>
                <a:lnTo>
                  <a:pt x="165" y="115252"/>
                </a:lnTo>
                <a:lnTo>
                  <a:pt x="0" y="113398"/>
                </a:lnTo>
                <a:lnTo>
                  <a:pt x="901" y="102374"/>
                </a:lnTo>
                <a:lnTo>
                  <a:pt x="2458" y="89615"/>
                </a:lnTo>
                <a:lnTo>
                  <a:pt x="6196" y="78079"/>
                </a:lnTo>
                <a:lnTo>
                  <a:pt x="11865" y="63993"/>
                </a:lnTo>
                <a:lnTo>
                  <a:pt x="17611" y="54336"/>
                </a:lnTo>
                <a:lnTo>
                  <a:pt x="20383" y="50190"/>
                </a:lnTo>
                <a:lnTo>
                  <a:pt x="28017" y="39346"/>
                </a:lnTo>
                <a:lnTo>
                  <a:pt x="35542" y="31321"/>
                </a:lnTo>
                <a:lnTo>
                  <a:pt x="39789" y="27292"/>
                </a:lnTo>
                <a:lnTo>
                  <a:pt x="49583" y="18467"/>
                </a:lnTo>
                <a:lnTo>
                  <a:pt x="58992" y="12271"/>
                </a:lnTo>
                <a:lnTo>
                  <a:pt x="63068" y="9931"/>
                </a:lnTo>
                <a:lnTo>
                  <a:pt x="74486" y="3932"/>
                </a:lnTo>
                <a:lnTo>
                  <a:pt x="86161" y="380"/>
                </a:lnTo>
                <a:lnTo>
                  <a:pt x="8765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1" name="object 1411"/>
          <p:cNvSpPr/>
          <p:nvPr/>
        </p:nvSpPr>
        <p:spPr>
          <a:xfrm>
            <a:off x="1151669" y="4325432"/>
            <a:ext cx="91757" cy="86398"/>
          </a:xfrm>
          <a:custGeom>
            <a:avLst/>
            <a:gdLst/>
            <a:ahLst/>
            <a:cxnLst/>
            <a:rect l="l" t="t" r="r" b="b"/>
            <a:pathLst>
              <a:path w="91757" h="86398">
                <a:moveTo>
                  <a:pt x="0" y="86398"/>
                </a:moveTo>
                <a:lnTo>
                  <a:pt x="3395" y="73994"/>
                </a:lnTo>
                <a:lnTo>
                  <a:pt x="8584" y="62935"/>
                </a:lnTo>
                <a:lnTo>
                  <a:pt x="15590" y="50157"/>
                </a:lnTo>
                <a:lnTo>
                  <a:pt x="22572" y="41048"/>
                </a:lnTo>
                <a:lnTo>
                  <a:pt x="25095" y="38061"/>
                </a:lnTo>
                <a:lnTo>
                  <a:pt x="33784" y="28282"/>
                </a:lnTo>
                <a:lnTo>
                  <a:pt x="42613" y="20934"/>
                </a:lnTo>
                <a:lnTo>
                  <a:pt x="45656" y="18656"/>
                </a:lnTo>
                <a:lnTo>
                  <a:pt x="56222" y="11211"/>
                </a:lnTo>
                <a:lnTo>
                  <a:pt x="67240" y="6075"/>
                </a:lnTo>
                <a:lnTo>
                  <a:pt x="79095" y="1295"/>
                </a:lnTo>
                <a:lnTo>
                  <a:pt x="80568" y="952"/>
                </a:lnTo>
                <a:lnTo>
                  <a:pt x="91757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2" name="object 1412"/>
          <p:cNvSpPr/>
          <p:nvPr/>
        </p:nvSpPr>
        <p:spPr>
          <a:xfrm>
            <a:off x="1148864" y="4139236"/>
            <a:ext cx="94564" cy="110680"/>
          </a:xfrm>
          <a:custGeom>
            <a:avLst/>
            <a:gdLst/>
            <a:ahLst/>
            <a:cxnLst/>
            <a:rect l="l" t="t" r="r" b="b"/>
            <a:pathLst>
              <a:path w="94564" h="110680">
                <a:moveTo>
                  <a:pt x="774" y="110680"/>
                </a:moveTo>
                <a:lnTo>
                  <a:pt x="0" y="99275"/>
                </a:lnTo>
                <a:lnTo>
                  <a:pt x="127" y="97802"/>
                </a:lnTo>
                <a:lnTo>
                  <a:pt x="2679" y="86702"/>
                </a:lnTo>
                <a:lnTo>
                  <a:pt x="6038" y="74277"/>
                </a:lnTo>
                <a:lnTo>
                  <a:pt x="11171" y="63330"/>
                </a:lnTo>
                <a:lnTo>
                  <a:pt x="18392" y="50119"/>
                </a:lnTo>
                <a:lnTo>
                  <a:pt x="25375" y="41010"/>
                </a:lnTo>
                <a:lnTo>
                  <a:pt x="27901" y="38023"/>
                </a:lnTo>
                <a:lnTo>
                  <a:pt x="36581" y="28251"/>
                </a:lnTo>
                <a:lnTo>
                  <a:pt x="45416" y="20905"/>
                </a:lnTo>
                <a:lnTo>
                  <a:pt x="48463" y="18618"/>
                </a:lnTo>
                <a:lnTo>
                  <a:pt x="59038" y="11185"/>
                </a:lnTo>
                <a:lnTo>
                  <a:pt x="70071" y="6061"/>
                </a:lnTo>
                <a:lnTo>
                  <a:pt x="81902" y="1295"/>
                </a:lnTo>
                <a:lnTo>
                  <a:pt x="83375" y="952"/>
                </a:lnTo>
                <a:lnTo>
                  <a:pt x="94564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3" name="object 1413"/>
          <p:cNvSpPr/>
          <p:nvPr/>
        </p:nvSpPr>
        <p:spPr>
          <a:xfrm>
            <a:off x="1468238" y="4264690"/>
            <a:ext cx="49288" cy="110680"/>
          </a:xfrm>
          <a:custGeom>
            <a:avLst/>
            <a:gdLst/>
            <a:ahLst/>
            <a:cxnLst/>
            <a:rect l="l" t="t" r="r" b="b"/>
            <a:pathLst>
              <a:path w="49288" h="110680">
                <a:moveTo>
                  <a:pt x="0" y="0"/>
                </a:moveTo>
                <a:lnTo>
                  <a:pt x="6654" y="3416"/>
                </a:lnTo>
                <a:lnTo>
                  <a:pt x="7391" y="3924"/>
                </a:lnTo>
                <a:lnTo>
                  <a:pt x="12877" y="9067"/>
                </a:lnTo>
                <a:lnTo>
                  <a:pt x="19697" y="15506"/>
                </a:lnTo>
                <a:lnTo>
                  <a:pt x="20002" y="16116"/>
                </a:lnTo>
                <a:lnTo>
                  <a:pt x="25400" y="23926"/>
                </a:lnTo>
                <a:lnTo>
                  <a:pt x="31445" y="32740"/>
                </a:lnTo>
                <a:lnTo>
                  <a:pt x="31623" y="33185"/>
                </a:lnTo>
                <a:lnTo>
                  <a:pt x="36207" y="42900"/>
                </a:lnTo>
                <a:lnTo>
                  <a:pt x="40906" y="52959"/>
                </a:lnTo>
                <a:lnTo>
                  <a:pt x="41046" y="53301"/>
                </a:lnTo>
                <a:lnTo>
                  <a:pt x="44157" y="63982"/>
                </a:lnTo>
                <a:lnTo>
                  <a:pt x="47040" y="74002"/>
                </a:lnTo>
                <a:lnTo>
                  <a:pt x="47218" y="74472"/>
                </a:lnTo>
                <a:lnTo>
                  <a:pt x="48336" y="84797"/>
                </a:lnTo>
                <a:lnTo>
                  <a:pt x="49288" y="93700"/>
                </a:lnTo>
                <a:lnTo>
                  <a:pt x="49123" y="94259"/>
                </a:lnTo>
                <a:lnTo>
                  <a:pt x="48336" y="103200"/>
                </a:lnTo>
                <a:lnTo>
                  <a:pt x="48044" y="106743"/>
                </a:lnTo>
                <a:lnTo>
                  <a:pt x="47777" y="107569"/>
                </a:lnTo>
                <a:lnTo>
                  <a:pt x="46101" y="11068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4" name="object 1414"/>
          <p:cNvSpPr/>
          <p:nvPr/>
        </p:nvSpPr>
        <p:spPr>
          <a:xfrm>
            <a:off x="1113866" y="4073832"/>
            <a:ext cx="186842" cy="337997"/>
          </a:xfrm>
          <a:custGeom>
            <a:avLst/>
            <a:gdLst/>
            <a:ahLst/>
            <a:cxnLst/>
            <a:rect l="l" t="t" r="r" b="b"/>
            <a:pathLst>
              <a:path w="186842" h="337997">
                <a:moveTo>
                  <a:pt x="186842" y="337997"/>
                </a:moveTo>
                <a:lnTo>
                  <a:pt x="186842" y="0"/>
                </a:lnTo>
                <a:lnTo>
                  <a:pt x="0" y="75514"/>
                </a:lnTo>
                <a:lnTo>
                  <a:pt x="0" y="33799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5" name="object 1415"/>
          <p:cNvSpPr/>
          <p:nvPr/>
        </p:nvSpPr>
        <p:spPr>
          <a:xfrm>
            <a:off x="1219578" y="4311040"/>
            <a:ext cx="62166" cy="43637"/>
          </a:xfrm>
          <a:custGeom>
            <a:avLst/>
            <a:gdLst/>
            <a:ahLst/>
            <a:cxnLst/>
            <a:rect l="l" t="t" r="r" b="b"/>
            <a:pathLst>
              <a:path w="62166" h="43637">
                <a:moveTo>
                  <a:pt x="62166" y="43637"/>
                </a:moveTo>
                <a:lnTo>
                  <a:pt x="56159" y="22301"/>
                </a:lnTo>
                <a:lnTo>
                  <a:pt x="42722" y="7213"/>
                </a:lnTo>
                <a:lnTo>
                  <a:pt x="23291" y="0"/>
                </a:lnTo>
                <a:lnTo>
                  <a:pt x="0" y="143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6" name="object 1416"/>
          <p:cNvSpPr/>
          <p:nvPr/>
        </p:nvSpPr>
        <p:spPr>
          <a:xfrm>
            <a:off x="1225929" y="4124805"/>
            <a:ext cx="55816" cy="43637"/>
          </a:xfrm>
          <a:custGeom>
            <a:avLst/>
            <a:gdLst/>
            <a:ahLst/>
            <a:cxnLst/>
            <a:rect l="l" t="t" r="r" b="b"/>
            <a:pathLst>
              <a:path w="55816" h="43637">
                <a:moveTo>
                  <a:pt x="0" y="1041"/>
                </a:moveTo>
                <a:lnTo>
                  <a:pt x="16929" y="0"/>
                </a:lnTo>
                <a:lnTo>
                  <a:pt x="36334" y="7226"/>
                </a:lnTo>
                <a:lnTo>
                  <a:pt x="49809" y="22301"/>
                </a:lnTo>
                <a:lnTo>
                  <a:pt x="55816" y="4363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7" name="object 1417"/>
          <p:cNvSpPr/>
          <p:nvPr/>
        </p:nvSpPr>
        <p:spPr>
          <a:xfrm>
            <a:off x="1134861" y="4252287"/>
            <a:ext cx="48171" cy="32664"/>
          </a:xfrm>
          <a:custGeom>
            <a:avLst/>
            <a:gdLst/>
            <a:ahLst/>
            <a:cxnLst/>
            <a:rect l="l" t="t" r="r" b="b"/>
            <a:pathLst>
              <a:path w="48171" h="32664">
                <a:moveTo>
                  <a:pt x="48171" y="32664"/>
                </a:moveTo>
                <a:lnTo>
                  <a:pt x="26530" y="29768"/>
                </a:lnTo>
                <a:lnTo>
                  <a:pt x="9855" y="18453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8" name="object 1418"/>
          <p:cNvSpPr/>
          <p:nvPr/>
        </p:nvSpPr>
        <p:spPr>
          <a:xfrm>
            <a:off x="1219579" y="4125846"/>
            <a:ext cx="6350" cy="431"/>
          </a:xfrm>
          <a:custGeom>
            <a:avLst/>
            <a:gdLst/>
            <a:ahLst/>
            <a:cxnLst/>
            <a:rect l="l" t="t" r="r" b="b"/>
            <a:pathLst>
              <a:path w="6350" h="431">
                <a:moveTo>
                  <a:pt x="0" y="431"/>
                </a:moveTo>
                <a:lnTo>
                  <a:pt x="6350" y="0"/>
                </a:lnTo>
                <a:lnTo>
                  <a:pt x="1422" y="34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9" name="object 1419"/>
          <p:cNvSpPr/>
          <p:nvPr/>
        </p:nvSpPr>
        <p:spPr>
          <a:xfrm>
            <a:off x="1243426" y="4325430"/>
            <a:ext cx="33312" cy="11442"/>
          </a:xfrm>
          <a:custGeom>
            <a:avLst/>
            <a:gdLst/>
            <a:ahLst/>
            <a:cxnLst/>
            <a:rect l="l" t="t" r="r" b="b"/>
            <a:pathLst>
              <a:path w="33312" h="11442">
                <a:moveTo>
                  <a:pt x="0" y="0"/>
                </a:moveTo>
                <a:lnTo>
                  <a:pt x="20561" y="2806"/>
                </a:lnTo>
                <a:lnTo>
                  <a:pt x="33312" y="1144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0" name="object 1420"/>
          <p:cNvSpPr/>
          <p:nvPr/>
        </p:nvSpPr>
        <p:spPr>
          <a:xfrm>
            <a:off x="1149638" y="4249919"/>
            <a:ext cx="16891" cy="32829"/>
          </a:xfrm>
          <a:custGeom>
            <a:avLst/>
            <a:gdLst/>
            <a:ahLst/>
            <a:cxnLst/>
            <a:rect l="l" t="t" r="r" b="b"/>
            <a:pathLst>
              <a:path w="16890" h="32829">
                <a:moveTo>
                  <a:pt x="16890" y="32829"/>
                </a:moveTo>
                <a:lnTo>
                  <a:pt x="5702" y="20256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1" name="object 1421"/>
          <p:cNvSpPr/>
          <p:nvPr/>
        </p:nvSpPr>
        <p:spPr>
          <a:xfrm>
            <a:off x="1243426" y="4139237"/>
            <a:ext cx="33312" cy="11442"/>
          </a:xfrm>
          <a:custGeom>
            <a:avLst/>
            <a:gdLst/>
            <a:ahLst/>
            <a:cxnLst/>
            <a:rect l="l" t="t" r="r" b="b"/>
            <a:pathLst>
              <a:path w="33312" h="11442">
                <a:moveTo>
                  <a:pt x="0" y="0"/>
                </a:moveTo>
                <a:lnTo>
                  <a:pt x="20561" y="2768"/>
                </a:lnTo>
                <a:lnTo>
                  <a:pt x="33312" y="1144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2" name="object 1422"/>
          <p:cNvSpPr/>
          <p:nvPr/>
        </p:nvSpPr>
        <p:spPr>
          <a:xfrm>
            <a:off x="1159396" y="4411004"/>
            <a:ext cx="1041" cy="825"/>
          </a:xfrm>
          <a:custGeom>
            <a:avLst/>
            <a:gdLst/>
            <a:ahLst/>
            <a:cxnLst/>
            <a:rect l="l" t="t" r="r" b="b"/>
            <a:pathLst>
              <a:path w="1041" h="825">
                <a:moveTo>
                  <a:pt x="1041" y="825"/>
                </a:moveTo>
                <a:lnTo>
                  <a:pt x="0" y="0"/>
                </a:lnTo>
                <a:lnTo>
                  <a:pt x="0" y="82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3" name="object 1423"/>
          <p:cNvSpPr/>
          <p:nvPr/>
        </p:nvSpPr>
        <p:spPr>
          <a:xfrm>
            <a:off x="1159402" y="4385736"/>
            <a:ext cx="58369" cy="25273"/>
          </a:xfrm>
          <a:custGeom>
            <a:avLst/>
            <a:gdLst/>
            <a:ahLst/>
            <a:cxnLst/>
            <a:rect l="l" t="t" r="r" b="b"/>
            <a:pathLst>
              <a:path w="58369" h="25273">
                <a:moveTo>
                  <a:pt x="0" y="25273"/>
                </a:moveTo>
                <a:lnTo>
                  <a:pt x="14427" y="13830"/>
                </a:lnTo>
                <a:lnTo>
                  <a:pt x="38963" y="0"/>
                </a:lnTo>
                <a:lnTo>
                  <a:pt x="58369" y="1598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4" name="object 1424"/>
          <p:cNvSpPr/>
          <p:nvPr/>
        </p:nvSpPr>
        <p:spPr>
          <a:xfrm>
            <a:off x="1159396" y="4199509"/>
            <a:ext cx="65405" cy="71577"/>
          </a:xfrm>
          <a:custGeom>
            <a:avLst/>
            <a:gdLst/>
            <a:ahLst/>
            <a:cxnLst/>
            <a:rect l="l" t="t" r="r" b="b"/>
            <a:pathLst>
              <a:path w="65405" h="71577">
                <a:moveTo>
                  <a:pt x="64719" y="64274"/>
                </a:moveTo>
                <a:lnTo>
                  <a:pt x="64719" y="59474"/>
                </a:lnTo>
                <a:lnTo>
                  <a:pt x="65405" y="64020"/>
                </a:lnTo>
                <a:lnTo>
                  <a:pt x="55816" y="67602"/>
                </a:lnTo>
                <a:lnTo>
                  <a:pt x="46710" y="71577"/>
                </a:lnTo>
                <a:lnTo>
                  <a:pt x="38976" y="18618"/>
                </a:lnTo>
                <a:lnTo>
                  <a:pt x="14439" y="32435"/>
                </a:lnTo>
                <a:lnTo>
                  <a:pt x="0" y="43891"/>
                </a:lnTo>
                <a:lnTo>
                  <a:pt x="0" y="25260"/>
                </a:lnTo>
                <a:lnTo>
                  <a:pt x="14439" y="13855"/>
                </a:lnTo>
                <a:lnTo>
                  <a:pt x="38976" y="0"/>
                </a:lnTo>
                <a:lnTo>
                  <a:pt x="58369" y="1602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5" name="object 1425"/>
          <p:cNvSpPr/>
          <p:nvPr/>
        </p:nvSpPr>
        <p:spPr>
          <a:xfrm>
            <a:off x="1159402" y="4224774"/>
            <a:ext cx="11531" cy="9499"/>
          </a:xfrm>
          <a:custGeom>
            <a:avLst/>
            <a:gdLst/>
            <a:ahLst/>
            <a:cxnLst/>
            <a:rect l="l" t="t" r="r" b="b"/>
            <a:pathLst>
              <a:path w="11531" h="9499">
                <a:moveTo>
                  <a:pt x="0" y="0"/>
                </a:moveTo>
                <a:lnTo>
                  <a:pt x="11531" y="949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6" name="object 1426"/>
          <p:cNvSpPr/>
          <p:nvPr/>
        </p:nvSpPr>
        <p:spPr>
          <a:xfrm>
            <a:off x="1164629" y="4280548"/>
            <a:ext cx="1079" cy="2070"/>
          </a:xfrm>
          <a:custGeom>
            <a:avLst/>
            <a:gdLst/>
            <a:ahLst/>
            <a:cxnLst/>
            <a:rect l="l" t="t" r="r" b="b"/>
            <a:pathLst>
              <a:path w="1079" h="2070">
                <a:moveTo>
                  <a:pt x="1079" y="2070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7" name="object 1427"/>
          <p:cNvSpPr/>
          <p:nvPr/>
        </p:nvSpPr>
        <p:spPr>
          <a:xfrm>
            <a:off x="1185106" y="4404362"/>
            <a:ext cx="14338" cy="7467"/>
          </a:xfrm>
          <a:custGeom>
            <a:avLst/>
            <a:gdLst/>
            <a:ahLst/>
            <a:cxnLst/>
            <a:rect l="l" t="t" r="r" b="b"/>
            <a:pathLst>
              <a:path w="14338" h="7467">
                <a:moveTo>
                  <a:pt x="0" y="7467"/>
                </a:moveTo>
                <a:lnTo>
                  <a:pt x="13258" y="0"/>
                </a:lnTo>
                <a:lnTo>
                  <a:pt x="14338" y="746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8" name="object 1428"/>
          <p:cNvSpPr/>
          <p:nvPr/>
        </p:nvSpPr>
        <p:spPr>
          <a:xfrm>
            <a:off x="1198368" y="4404357"/>
            <a:ext cx="9067" cy="7467"/>
          </a:xfrm>
          <a:custGeom>
            <a:avLst/>
            <a:gdLst/>
            <a:ahLst/>
            <a:cxnLst/>
            <a:rect l="l" t="t" r="r" b="b"/>
            <a:pathLst>
              <a:path w="9067" h="7467">
                <a:moveTo>
                  <a:pt x="0" y="0"/>
                </a:moveTo>
                <a:lnTo>
                  <a:pt x="9067" y="746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9" name="object 1429"/>
          <p:cNvSpPr/>
          <p:nvPr/>
        </p:nvSpPr>
        <p:spPr>
          <a:xfrm>
            <a:off x="1198368" y="4345567"/>
            <a:ext cx="22593" cy="40170"/>
          </a:xfrm>
          <a:custGeom>
            <a:avLst/>
            <a:gdLst/>
            <a:ahLst/>
            <a:cxnLst/>
            <a:rect l="l" t="t" r="r" b="b"/>
            <a:pathLst>
              <a:path w="22593" h="40170">
                <a:moveTo>
                  <a:pt x="0" y="40170"/>
                </a:moveTo>
                <a:lnTo>
                  <a:pt x="7734" y="0"/>
                </a:lnTo>
                <a:lnTo>
                  <a:pt x="22593" y="1226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0" name="object 1430"/>
          <p:cNvSpPr/>
          <p:nvPr/>
        </p:nvSpPr>
        <p:spPr>
          <a:xfrm>
            <a:off x="1198368" y="4218120"/>
            <a:ext cx="22504" cy="18580"/>
          </a:xfrm>
          <a:custGeom>
            <a:avLst/>
            <a:gdLst/>
            <a:ahLst/>
            <a:cxnLst/>
            <a:rect l="l" t="t" r="r" b="b"/>
            <a:pathLst>
              <a:path w="22504" h="18580">
                <a:moveTo>
                  <a:pt x="0" y="0"/>
                </a:moveTo>
                <a:lnTo>
                  <a:pt x="22504" y="1858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1" name="object 1431"/>
          <p:cNvSpPr/>
          <p:nvPr/>
        </p:nvSpPr>
        <p:spPr>
          <a:xfrm>
            <a:off x="1198368" y="4151814"/>
            <a:ext cx="73139" cy="107175"/>
          </a:xfrm>
          <a:custGeom>
            <a:avLst/>
            <a:gdLst/>
            <a:ahLst/>
            <a:cxnLst/>
            <a:rect l="l" t="t" r="r" b="b"/>
            <a:pathLst>
              <a:path w="73139" h="107175">
                <a:moveTo>
                  <a:pt x="0" y="47688"/>
                </a:moveTo>
                <a:lnTo>
                  <a:pt x="7734" y="7518"/>
                </a:lnTo>
                <a:lnTo>
                  <a:pt x="16852" y="3581"/>
                </a:lnTo>
                <a:lnTo>
                  <a:pt x="26441" y="0"/>
                </a:lnTo>
                <a:lnTo>
                  <a:pt x="18707" y="40170"/>
                </a:lnTo>
                <a:lnTo>
                  <a:pt x="49593" y="31572"/>
                </a:lnTo>
                <a:lnTo>
                  <a:pt x="73139" y="27647"/>
                </a:lnTo>
                <a:lnTo>
                  <a:pt x="73139" y="46266"/>
                </a:lnTo>
                <a:lnTo>
                  <a:pt x="49593" y="50190"/>
                </a:lnTo>
                <a:lnTo>
                  <a:pt x="18707" y="58750"/>
                </a:lnTo>
                <a:lnTo>
                  <a:pt x="25742" y="107175"/>
                </a:lnTo>
                <a:lnTo>
                  <a:pt x="25742" y="10699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2" name="object 1432"/>
          <p:cNvSpPr/>
          <p:nvPr/>
        </p:nvSpPr>
        <p:spPr>
          <a:xfrm>
            <a:off x="1206101" y="4338005"/>
            <a:ext cx="27863" cy="73825"/>
          </a:xfrm>
          <a:custGeom>
            <a:avLst/>
            <a:gdLst/>
            <a:ahLst/>
            <a:cxnLst/>
            <a:rect l="l" t="t" r="r" b="b"/>
            <a:pathLst>
              <a:path w="27863" h="73825">
                <a:moveTo>
                  <a:pt x="0" y="7556"/>
                </a:moveTo>
                <a:lnTo>
                  <a:pt x="9118" y="3581"/>
                </a:lnTo>
                <a:lnTo>
                  <a:pt x="18707" y="0"/>
                </a:lnTo>
                <a:lnTo>
                  <a:pt x="10972" y="40170"/>
                </a:lnTo>
                <a:lnTo>
                  <a:pt x="27863" y="54076"/>
                </a:lnTo>
                <a:lnTo>
                  <a:pt x="10972" y="58788"/>
                </a:lnTo>
                <a:lnTo>
                  <a:pt x="13131" y="7382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3" name="object 1433"/>
          <p:cNvSpPr/>
          <p:nvPr/>
        </p:nvSpPr>
        <p:spPr>
          <a:xfrm>
            <a:off x="1206101" y="4159326"/>
            <a:ext cx="14859" cy="12268"/>
          </a:xfrm>
          <a:custGeom>
            <a:avLst/>
            <a:gdLst/>
            <a:ahLst/>
            <a:cxnLst/>
            <a:rect l="l" t="t" r="r" b="b"/>
            <a:pathLst>
              <a:path w="14859" h="12268">
                <a:moveTo>
                  <a:pt x="0" y="0"/>
                </a:moveTo>
                <a:lnTo>
                  <a:pt x="14859" y="1226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4" name="object 1434"/>
          <p:cNvSpPr/>
          <p:nvPr/>
        </p:nvSpPr>
        <p:spPr>
          <a:xfrm>
            <a:off x="1208952" y="4222873"/>
            <a:ext cx="9893" cy="3975"/>
          </a:xfrm>
          <a:custGeom>
            <a:avLst/>
            <a:gdLst/>
            <a:ahLst/>
            <a:cxnLst/>
            <a:rect l="l" t="t" r="r" b="b"/>
            <a:pathLst>
              <a:path w="9893" h="3975">
                <a:moveTo>
                  <a:pt x="9893" y="0"/>
                </a:moveTo>
                <a:lnTo>
                  <a:pt x="0" y="397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5" name="object 1435"/>
          <p:cNvSpPr/>
          <p:nvPr/>
        </p:nvSpPr>
        <p:spPr>
          <a:xfrm>
            <a:off x="1212063" y="4409061"/>
            <a:ext cx="6781" cy="2768"/>
          </a:xfrm>
          <a:custGeom>
            <a:avLst/>
            <a:gdLst/>
            <a:ahLst/>
            <a:cxnLst/>
            <a:rect l="l" t="t" r="r" b="b"/>
            <a:pathLst>
              <a:path w="6781" h="2768">
                <a:moveTo>
                  <a:pt x="0" y="2768"/>
                </a:moveTo>
                <a:lnTo>
                  <a:pt x="6781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6" name="object 1436"/>
          <p:cNvSpPr/>
          <p:nvPr/>
        </p:nvSpPr>
        <p:spPr>
          <a:xfrm>
            <a:off x="1217074" y="4365693"/>
            <a:ext cx="54432" cy="26390"/>
          </a:xfrm>
          <a:custGeom>
            <a:avLst/>
            <a:gdLst/>
            <a:ahLst/>
            <a:cxnLst/>
            <a:rect l="l" t="t" r="r" b="b"/>
            <a:pathLst>
              <a:path w="54432" h="26390">
                <a:moveTo>
                  <a:pt x="0" y="12484"/>
                </a:moveTo>
                <a:lnTo>
                  <a:pt x="30886" y="3886"/>
                </a:lnTo>
                <a:lnTo>
                  <a:pt x="54432" y="0"/>
                </a:lnTo>
                <a:lnTo>
                  <a:pt x="54432" y="18618"/>
                </a:lnTo>
                <a:lnTo>
                  <a:pt x="30886" y="22555"/>
                </a:lnTo>
                <a:lnTo>
                  <a:pt x="16891" y="2639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7" name="object 1437"/>
          <p:cNvSpPr/>
          <p:nvPr/>
        </p:nvSpPr>
        <p:spPr>
          <a:xfrm>
            <a:off x="1217074" y="4191985"/>
            <a:ext cx="16891" cy="13906"/>
          </a:xfrm>
          <a:custGeom>
            <a:avLst/>
            <a:gdLst/>
            <a:ahLst/>
            <a:cxnLst/>
            <a:rect l="l" t="t" r="r" b="b"/>
            <a:pathLst>
              <a:path w="16890" h="13906">
                <a:moveTo>
                  <a:pt x="0" y="0"/>
                </a:moveTo>
                <a:lnTo>
                  <a:pt x="16891" y="1390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8" name="object 1438"/>
          <p:cNvSpPr/>
          <p:nvPr/>
        </p:nvSpPr>
        <p:spPr>
          <a:xfrm>
            <a:off x="1224116" y="4384009"/>
            <a:ext cx="0" cy="10845"/>
          </a:xfrm>
          <a:custGeom>
            <a:avLst/>
            <a:gdLst/>
            <a:ahLst/>
            <a:cxnLst/>
            <a:rect l="l" t="t" r="r" b="b"/>
            <a:pathLst>
              <a:path h="10845">
                <a:moveTo>
                  <a:pt x="0" y="0"/>
                </a:moveTo>
                <a:lnTo>
                  <a:pt x="0" y="1084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9" name="object 1439"/>
          <p:cNvSpPr/>
          <p:nvPr/>
        </p:nvSpPr>
        <p:spPr>
          <a:xfrm>
            <a:off x="1224116" y="4197775"/>
            <a:ext cx="0" cy="10845"/>
          </a:xfrm>
          <a:custGeom>
            <a:avLst/>
            <a:gdLst/>
            <a:ahLst/>
            <a:cxnLst/>
            <a:rect l="l" t="t" r="r" b="b"/>
            <a:pathLst>
              <a:path h="10845">
                <a:moveTo>
                  <a:pt x="0" y="0"/>
                </a:moveTo>
                <a:lnTo>
                  <a:pt x="0" y="1084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0" name="object 1440"/>
          <p:cNvSpPr/>
          <p:nvPr/>
        </p:nvSpPr>
        <p:spPr>
          <a:xfrm>
            <a:off x="1272110" y="4333768"/>
            <a:ext cx="4191" cy="1511"/>
          </a:xfrm>
          <a:custGeom>
            <a:avLst/>
            <a:gdLst/>
            <a:ahLst/>
            <a:cxnLst/>
            <a:rect l="l" t="t" r="r" b="b"/>
            <a:pathLst>
              <a:path w="4190" h="1511">
                <a:moveTo>
                  <a:pt x="0" y="0"/>
                </a:moveTo>
                <a:lnTo>
                  <a:pt x="4191" y="151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1" name="object 1441"/>
          <p:cNvSpPr/>
          <p:nvPr/>
        </p:nvSpPr>
        <p:spPr>
          <a:xfrm>
            <a:off x="1272110" y="4147531"/>
            <a:ext cx="4152" cy="1562"/>
          </a:xfrm>
          <a:custGeom>
            <a:avLst/>
            <a:gdLst/>
            <a:ahLst/>
            <a:cxnLst/>
            <a:rect l="l" t="t" r="r" b="b"/>
            <a:pathLst>
              <a:path w="4152" h="1562">
                <a:moveTo>
                  <a:pt x="0" y="0"/>
                </a:moveTo>
                <a:lnTo>
                  <a:pt x="4152" y="156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2" name="object 1442"/>
          <p:cNvSpPr/>
          <p:nvPr/>
        </p:nvSpPr>
        <p:spPr>
          <a:xfrm>
            <a:off x="1300708" y="4073833"/>
            <a:ext cx="131546" cy="337997"/>
          </a:xfrm>
          <a:custGeom>
            <a:avLst/>
            <a:gdLst/>
            <a:ahLst/>
            <a:cxnLst/>
            <a:rect l="l" t="t" r="r" b="b"/>
            <a:pathLst>
              <a:path w="131546" h="337997">
                <a:moveTo>
                  <a:pt x="0" y="0"/>
                </a:moveTo>
                <a:lnTo>
                  <a:pt x="131546" y="62547"/>
                </a:lnTo>
                <a:lnTo>
                  <a:pt x="131546" y="33799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3" name="object 1443"/>
          <p:cNvSpPr/>
          <p:nvPr/>
        </p:nvSpPr>
        <p:spPr>
          <a:xfrm>
            <a:off x="1432252" y="4136386"/>
            <a:ext cx="167449" cy="275437"/>
          </a:xfrm>
          <a:custGeom>
            <a:avLst/>
            <a:gdLst/>
            <a:ahLst/>
            <a:cxnLst/>
            <a:rect l="l" t="t" r="r" b="b"/>
            <a:pathLst>
              <a:path w="167449" h="275437">
                <a:moveTo>
                  <a:pt x="0" y="0"/>
                </a:moveTo>
                <a:lnTo>
                  <a:pt x="167449" y="138074"/>
                </a:lnTo>
                <a:lnTo>
                  <a:pt x="167449" y="27543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4" name="object 1444"/>
          <p:cNvSpPr/>
          <p:nvPr/>
        </p:nvSpPr>
        <p:spPr>
          <a:xfrm>
            <a:off x="1450569" y="4352597"/>
            <a:ext cx="71843" cy="59232"/>
          </a:xfrm>
          <a:custGeom>
            <a:avLst/>
            <a:gdLst/>
            <a:ahLst/>
            <a:cxnLst/>
            <a:rect l="l" t="t" r="r" b="b"/>
            <a:pathLst>
              <a:path w="71843" h="59232">
                <a:moveTo>
                  <a:pt x="0" y="59232"/>
                </a:moveTo>
                <a:lnTo>
                  <a:pt x="0" y="0"/>
                </a:lnTo>
                <a:lnTo>
                  <a:pt x="71843" y="5923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5" name="object 1445"/>
          <p:cNvSpPr/>
          <p:nvPr/>
        </p:nvSpPr>
        <p:spPr>
          <a:xfrm>
            <a:off x="1450563" y="4166364"/>
            <a:ext cx="130809" cy="245465"/>
          </a:xfrm>
          <a:custGeom>
            <a:avLst/>
            <a:gdLst/>
            <a:ahLst/>
            <a:cxnLst/>
            <a:rect l="l" t="t" r="r" b="b"/>
            <a:pathLst>
              <a:path w="130809" h="245465">
                <a:moveTo>
                  <a:pt x="107962" y="245465"/>
                </a:moveTo>
                <a:lnTo>
                  <a:pt x="0" y="156425"/>
                </a:lnTo>
                <a:lnTo>
                  <a:pt x="0" y="0"/>
                </a:lnTo>
                <a:lnTo>
                  <a:pt x="130810" y="107873"/>
                </a:lnTo>
                <a:lnTo>
                  <a:pt x="82219" y="127533"/>
                </a:lnTo>
                <a:lnTo>
                  <a:pt x="82219" y="22425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6" name="object 1446"/>
          <p:cNvSpPr/>
          <p:nvPr/>
        </p:nvSpPr>
        <p:spPr>
          <a:xfrm>
            <a:off x="1450569" y="4262320"/>
            <a:ext cx="17665" cy="2844"/>
          </a:xfrm>
          <a:custGeom>
            <a:avLst/>
            <a:gdLst/>
            <a:ahLst/>
            <a:cxnLst/>
            <a:rect l="l" t="t" r="r" b="b"/>
            <a:pathLst>
              <a:path w="17665" h="2844">
                <a:moveTo>
                  <a:pt x="0" y="2844"/>
                </a:moveTo>
                <a:lnTo>
                  <a:pt x="5829" y="0"/>
                </a:lnTo>
                <a:lnTo>
                  <a:pt x="17665" y="237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7" name="object 1447"/>
          <p:cNvSpPr/>
          <p:nvPr/>
        </p:nvSpPr>
        <p:spPr>
          <a:xfrm>
            <a:off x="1450569" y="4226071"/>
            <a:ext cx="82207" cy="67818"/>
          </a:xfrm>
          <a:custGeom>
            <a:avLst/>
            <a:gdLst/>
            <a:ahLst/>
            <a:cxnLst/>
            <a:rect l="l" t="t" r="r" b="b"/>
            <a:pathLst>
              <a:path w="82207" h="67817">
                <a:moveTo>
                  <a:pt x="0" y="0"/>
                </a:moveTo>
                <a:lnTo>
                  <a:pt x="82207" y="6781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8" name="object 1448"/>
          <p:cNvSpPr/>
          <p:nvPr/>
        </p:nvSpPr>
        <p:spPr>
          <a:xfrm>
            <a:off x="1581378" y="4274238"/>
            <a:ext cx="0" cy="137591"/>
          </a:xfrm>
          <a:custGeom>
            <a:avLst/>
            <a:gdLst/>
            <a:ahLst/>
            <a:cxnLst/>
            <a:rect l="l" t="t" r="r" b="b"/>
            <a:pathLst>
              <a:path h="137591">
                <a:moveTo>
                  <a:pt x="0" y="0"/>
                </a:moveTo>
                <a:lnTo>
                  <a:pt x="0" y="13759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9" name="object 1449"/>
          <p:cNvSpPr/>
          <p:nvPr/>
        </p:nvSpPr>
        <p:spPr>
          <a:xfrm>
            <a:off x="1411947" y="3857275"/>
            <a:ext cx="10325" cy="13474"/>
          </a:xfrm>
          <a:custGeom>
            <a:avLst/>
            <a:gdLst/>
            <a:ahLst/>
            <a:cxnLst/>
            <a:rect l="l" t="t" r="r" b="b"/>
            <a:pathLst>
              <a:path w="10325" h="13474">
                <a:moveTo>
                  <a:pt x="0" y="13474"/>
                </a:moveTo>
                <a:lnTo>
                  <a:pt x="3149" y="10668"/>
                </a:lnTo>
                <a:lnTo>
                  <a:pt x="3276" y="10541"/>
                </a:lnTo>
                <a:lnTo>
                  <a:pt x="5880" y="7251"/>
                </a:lnTo>
                <a:lnTo>
                  <a:pt x="8115" y="4445"/>
                </a:lnTo>
                <a:lnTo>
                  <a:pt x="7950" y="4229"/>
                </a:lnTo>
                <a:lnTo>
                  <a:pt x="9855" y="1117"/>
                </a:lnTo>
                <a:lnTo>
                  <a:pt x="10147" y="596"/>
                </a:lnTo>
                <a:lnTo>
                  <a:pt x="1032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0" name="object 1450"/>
          <p:cNvSpPr/>
          <p:nvPr/>
        </p:nvSpPr>
        <p:spPr>
          <a:xfrm>
            <a:off x="1408582" y="3685466"/>
            <a:ext cx="23761" cy="33566"/>
          </a:xfrm>
          <a:custGeom>
            <a:avLst/>
            <a:gdLst/>
            <a:ahLst/>
            <a:cxnLst/>
            <a:rect l="l" t="t" r="r" b="b"/>
            <a:pathLst>
              <a:path w="23761" h="33566">
                <a:moveTo>
                  <a:pt x="774" y="33566"/>
                </a:moveTo>
                <a:lnTo>
                  <a:pt x="38" y="31102"/>
                </a:lnTo>
                <a:lnTo>
                  <a:pt x="0" y="30759"/>
                </a:lnTo>
                <a:lnTo>
                  <a:pt x="0" y="28257"/>
                </a:lnTo>
                <a:lnTo>
                  <a:pt x="38" y="24625"/>
                </a:lnTo>
                <a:lnTo>
                  <a:pt x="901" y="20828"/>
                </a:lnTo>
                <a:lnTo>
                  <a:pt x="1638" y="17792"/>
                </a:lnTo>
                <a:lnTo>
                  <a:pt x="3187" y="14770"/>
                </a:lnTo>
                <a:lnTo>
                  <a:pt x="4699" y="11925"/>
                </a:lnTo>
                <a:lnTo>
                  <a:pt x="6908" y="9283"/>
                </a:lnTo>
                <a:lnTo>
                  <a:pt x="8763" y="7086"/>
                </a:lnTo>
                <a:lnTo>
                  <a:pt x="11277" y="5181"/>
                </a:lnTo>
                <a:lnTo>
                  <a:pt x="13512" y="3416"/>
                </a:lnTo>
                <a:lnTo>
                  <a:pt x="13779" y="3543"/>
                </a:lnTo>
                <a:lnTo>
                  <a:pt x="16319" y="2120"/>
                </a:lnTo>
                <a:lnTo>
                  <a:pt x="16979" y="1727"/>
                </a:lnTo>
                <a:lnTo>
                  <a:pt x="17754" y="1473"/>
                </a:lnTo>
                <a:lnTo>
                  <a:pt x="20739" y="647"/>
                </a:lnTo>
                <a:lnTo>
                  <a:pt x="23761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1" name="object 1451"/>
          <p:cNvSpPr/>
          <p:nvPr/>
        </p:nvSpPr>
        <p:spPr>
          <a:xfrm>
            <a:off x="1426588" y="3699159"/>
            <a:ext cx="17716" cy="26174"/>
          </a:xfrm>
          <a:custGeom>
            <a:avLst/>
            <a:gdLst/>
            <a:ahLst/>
            <a:cxnLst/>
            <a:rect l="l" t="t" r="r" b="b"/>
            <a:pathLst>
              <a:path w="17716" h="26174">
                <a:moveTo>
                  <a:pt x="17716" y="0"/>
                </a:moveTo>
                <a:lnTo>
                  <a:pt x="17678" y="3505"/>
                </a:lnTo>
                <a:lnTo>
                  <a:pt x="17627" y="3797"/>
                </a:lnTo>
                <a:lnTo>
                  <a:pt x="16725" y="7213"/>
                </a:lnTo>
                <a:lnTo>
                  <a:pt x="15951" y="10325"/>
                </a:lnTo>
                <a:lnTo>
                  <a:pt x="15773" y="10541"/>
                </a:lnTo>
                <a:lnTo>
                  <a:pt x="14300" y="13347"/>
                </a:lnTo>
                <a:lnTo>
                  <a:pt x="12877" y="15989"/>
                </a:lnTo>
                <a:lnTo>
                  <a:pt x="12750" y="16154"/>
                </a:lnTo>
                <a:lnTo>
                  <a:pt x="10807" y="18402"/>
                </a:lnTo>
                <a:lnTo>
                  <a:pt x="8864" y="20650"/>
                </a:lnTo>
                <a:lnTo>
                  <a:pt x="8686" y="20866"/>
                </a:lnTo>
                <a:lnTo>
                  <a:pt x="6273" y="22593"/>
                </a:lnTo>
                <a:lnTo>
                  <a:pt x="3416" y="24663"/>
                </a:lnTo>
                <a:lnTo>
                  <a:pt x="3200" y="24803"/>
                </a:lnTo>
                <a:lnTo>
                  <a:pt x="0" y="2617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2" name="object 1452"/>
          <p:cNvSpPr/>
          <p:nvPr/>
        </p:nvSpPr>
        <p:spPr>
          <a:xfrm>
            <a:off x="1422015" y="3695707"/>
            <a:ext cx="16764" cy="26174"/>
          </a:xfrm>
          <a:custGeom>
            <a:avLst/>
            <a:gdLst/>
            <a:ahLst/>
            <a:cxnLst/>
            <a:rect l="l" t="t" r="r" b="b"/>
            <a:pathLst>
              <a:path w="16763" h="26174">
                <a:moveTo>
                  <a:pt x="0" y="26174"/>
                </a:moveTo>
                <a:lnTo>
                  <a:pt x="2070" y="25996"/>
                </a:lnTo>
                <a:lnTo>
                  <a:pt x="2336" y="25920"/>
                </a:lnTo>
                <a:lnTo>
                  <a:pt x="4279" y="25133"/>
                </a:lnTo>
                <a:lnTo>
                  <a:pt x="6477" y="24269"/>
                </a:lnTo>
                <a:lnTo>
                  <a:pt x="6654" y="24104"/>
                </a:lnTo>
                <a:lnTo>
                  <a:pt x="8547" y="22720"/>
                </a:lnTo>
                <a:lnTo>
                  <a:pt x="10236" y="21513"/>
                </a:lnTo>
                <a:lnTo>
                  <a:pt x="10325" y="21374"/>
                </a:lnTo>
                <a:lnTo>
                  <a:pt x="11658" y="19786"/>
                </a:lnTo>
                <a:lnTo>
                  <a:pt x="13182" y="17919"/>
                </a:lnTo>
                <a:lnTo>
                  <a:pt x="13309" y="17792"/>
                </a:lnTo>
                <a:lnTo>
                  <a:pt x="14389" y="15722"/>
                </a:lnTo>
                <a:lnTo>
                  <a:pt x="15417" y="13728"/>
                </a:lnTo>
                <a:lnTo>
                  <a:pt x="15544" y="13512"/>
                </a:lnTo>
                <a:lnTo>
                  <a:pt x="16065" y="11353"/>
                </a:lnTo>
                <a:lnTo>
                  <a:pt x="16713" y="8458"/>
                </a:lnTo>
                <a:lnTo>
                  <a:pt x="16764" y="8242"/>
                </a:lnTo>
                <a:lnTo>
                  <a:pt x="16764" y="5308"/>
                </a:lnTo>
                <a:lnTo>
                  <a:pt x="16764" y="2755"/>
                </a:lnTo>
                <a:lnTo>
                  <a:pt x="16713" y="2501"/>
                </a:lnTo>
                <a:lnTo>
                  <a:pt x="1606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3" name="object 1453"/>
          <p:cNvSpPr/>
          <p:nvPr/>
        </p:nvSpPr>
        <p:spPr>
          <a:xfrm>
            <a:off x="1414111" y="3690433"/>
            <a:ext cx="17018" cy="26314"/>
          </a:xfrm>
          <a:custGeom>
            <a:avLst/>
            <a:gdLst/>
            <a:ahLst/>
            <a:cxnLst/>
            <a:rect l="l" t="t" r="r" b="b"/>
            <a:pathLst>
              <a:path w="17018" h="26314">
                <a:moveTo>
                  <a:pt x="17018" y="0"/>
                </a:moveTo>
                <a:lnTo>
                  <a:pt x="15036" y="342"/>
                </a:lnTo>
                <a:lnTo>
                  <a:pt x="13093" y="774"/>
                </a:lnTo>
                <a:lnTo>
                  <a:pt x="12788" y="863"/>
                </a:lnTo>
                <a:lnTo>
                  <a:pt x="12522" y="990"/>
                </a:lnTo>
                <a:lnTo>
                  <a:pt x="10363" y="2209"/>
                </a:lnTo>
                <a:lnTo>
                  <a:pt x="10147" y="2032"/>
                </a:lnTo>
                <a:lnTo>
                  <a:pt x="8204" y="3454"/>
                </a:lnTo>
                <a:lnTo>
                  <a:pt x="6388" y="4800"/>
                </a:lnTo>
                <a:lnTo>
                  <a:pt x="6311" y="4965"/>
                </a:lnTo>
                <a:lnTo>
                  <a:pt x="4838" y="6654"/>
                </a:lnTo>
                <a:lnTo>
                  <a:pt x="3454" y="8255"/>
                </a:lnTo>
                <a:lnTo>
                  <a:pt x="3327" y="8382"/>
                </a:lnTo>
                <a:lnTo>
                  <a:pt x="2374" y="10236"/>
                </a:lnTo>
                <a:lnTo>
                  <a:pt x="1333" y="12268"/>
                </a:lnTo>
                <a:lnTo>
                  <a:pt x="1206" y="12484"/>
                </a:lnTo>
                <a:lnTo>
                  <a:pt x="736" y="14693"/>
                </a:lnTo>
                <a:lnTo>
                  <a:pt x="38" y="17932"/>
                </a:lnTo>
                <a:lnTo>
                  <a:pt x="38" y="18148"/>
                </a:lnTo>
                <a:lnTo>
                  <a:pt x="0" y="21424"/>
                </a:lnTo>
                <a:lnTo>
                  <a:pt x="0" y="23761"/>
                </a:lnTo>
                <a:lnTo>
                  <a:pt x="38" y="24066"/>
                </a:lnTo>
                <a:lnTo>
                  <a:pt x="685" y="2631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4" name="object 1454"/>
          <p:cNvSpPr/>
          <p:nvPr/>
        </p:nvSpPr>
        <p:spPr>
          <a:xfrm>
            <a:off x="1413850" y="3690219"/>
            <a:ext cx="17018" cy="21424"/>
          </a:xfrm>
          <a:custGeom>
            <a:avLst/>
            <a:gdLst/>
            <a:ahLst/>
            <a:cxnLst/>
            <a:rect l="l" t="t" r="r" b="b"/>
            <a:pathLst>
              <a:path w="17018" h="21424">
                <a:moveTo>
                  <a:pt x="0" y="21424"/>
                </a:moveTo>
                <a:lnTo>
                  <a:pt x="38" y="18135"/>
                </a:lnTo>
                <a:lnTo>
                  <a:pt x="38" y="17919"/>
                </a:lnTo>
                <a:lnTo>
                  <a:pt x="736" y="14681"/>
                </a:lnTo>
                <a:lnTo>
                  <a:pt x="1206" y="12484"/>
                </a:lnTo>
                <a:lnTo>
                  <a:pt x="1333" y="12268"/>
                </a:lnTo>
                <a:lnTo>
                  <a:pt x="2374" y="10236"/>
                </a:lnTo>
                <a:lnTo>
                  <a:pt x="3327" y="8382"/>
                </a:lnTo>
                <a:lnTo>
                  <a:pt x="3454" y="8293"/>
                </a:lnTo>
                <a:lnTo>
                  <a:pt x="4838" y="6692"/>
                </a:lnTo>
                <a:lnTo>
                  <a:pt x="6311" y="4965"/>
                </a:lnTo>
                <a:lnTo>
                  <a:pt x="6388" y="4787"/>
                </a:lnTo>
                <a:lnTo>
                  <a:pt x="8204" y="3454"/>
                </a:lnTo>
                <a:lnTo>
                  <a:pt x="10147" y="2032"/>
                </a:lnTo>
                <a:lnTo>
                  <a:pt x="10363" y="2197"/>
                </a:lnTo>
                <a:lnTo>
                  <a:pt x="12522" y="990"/>
                </a:lnTo>
                <a:lnTo>
                  <a:pt x="12788" y="863"/>
                </a:lnTo>
                <a:lnTo>
                  <a:pt x="13093" y="774"/>
                </a:lnTo>
                <a:lnTo>
                  <a:pt x="15036" y="342"/>
                </a:lnTo>
                <a:lnTo>
                  <a:pt x="17018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5" name="object 1455"/>
          <p:cNvSpPr/>
          <p:nvPr/>
        </p:nvSpPr>
        <p:spPr>
          <a:xfrm>
            <a:off x="1426334" y="3698948"/>
            <a:ext cx="17716" cy="26174"/>
          </a:xfrm>
          <a:custGeom>
            <a:avLst/>
            <a:gdLst/>
            <a:ahLst/>
            <a:cxnLst/>
            <a:rect l="l" t="t" r="r" b="b"/>
            <a:pathLst>
              <a:path w="17716" h="26174">
                <a:moveTo>
                  <a:pt x="0" y="26174"/>
                </a:moveTo>
                <a:lnTo>
                  <a:pt x="3200" y="24790"/>
                </a:lnTo>
                <a:lnTo>
                  <a:pt x="3416" y="24663"/>
                </a:lnTo>
                <a:lnTo>
                  <a:pt x="6261" y="22593"/>
                </a:lnTo>
                <a:lnTo>
                  <a:pt x="8686" y="20866"/>
                </a:lnTo>
                <a:lnTo>
                  <a:pt x="8813" y="20650"/>
                </a:lnTo>
                <a:lnTo>
                  <a:pt x="10795" y="18402"/>
                </a:lnTo>
                <a:lnTo>
                  <a:pt x="12738" y="16154"/>
                </a:lnTo>
                <a:lnTo>
                  <a:pt x="12877" y="15976"/>
                </a:lnTo>
                <a:lnTo>
                  <a:pt x="14300" y="13347"/>
                </a:lnTo>
                <a:lnTo>
                  <a:pt x="15773" y="10541"/>
                </a:lnTo>
                <a:lnTo>
                  <a:pt x="15938" y="10325"/>
                </a:lnTo>
                <a:lnTo>
                  <a:pt x="16725" y="7251"/>
                </a:lnTo>
                <a:lnTo>
                  <a:pt x="17627" y="3835"/>
                </a:lnTo>
                <a:lnTo>
                  <a:pt x="17665" y="3543"/>
                </a:lnTo>
                <a:lnTo>
                  <a:pt x="17716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6" name="object 1456"/>
          <p:cNvSpPr/>
          <p:nvPr/>
        </p:nvSpPr>
        <p:spPr>
          <a:xfrm>
            <a:off x="1451519" y="3952055"/>
            <a:ext cx="26352" cy="55422"/>
          </a:xfrm>
          <a:custGeom>
            <a:avLst/>
            <a:gdLst/>
            <a:ahLst/>
            <a:cxnLst/>
            <a:rect l="l" t="t" r="r" b="b"/>
            <a:pathLst>
              <a:path w="26352" h="55422">
                <a:moveTo>
                  <a:pt x="26352" y="55422"/>
                </a:moveTo>
                <a:lnTo>
                  <a:pt x="18402" y="49161"/>
                </a:lnTo>
                <a:lnTo>
                  <a:pt x="10668" y="42506"/>
                </a:lnTo>
                <a:lnTo>
                  <a:pt x="8940" y="40995"/>
                </a:lnTo>
                <a:lnTo>
                  <a:pt x="8813" y="40906"/>
                </a:lnTo>
                <a:lnTo>
                  <a:pt x="7429" y="39090"/>
                </a:lnTo>
                <a:lnTo>
                  <a:pt x="5791" y="37020"/>
                </a:lnTo>
                <a:lnTo>
                  <a:pt x="4495" y="34594"/>
                </a:lnTo>
                <a:lnTo>
                  <a:pt x="3200" y="32092"/>
                </a:lnTo>
                <a:lnTo>
                  <a:pt x="2197" y="29375"/>
                </a:lnTo>
                <a:lnTo>
                  <a:pt x="1257" y="26784"/>
                </a:lnTo>
                <a:lnTo>
                  <a:pt x="685" y="24015"/>
                </a:lnTo>
                <a:lnTo>
                  <a:pt x="254" y="21551"/>
                </a:lnTo>
                <a:lnTo>
                  <a:pt x="215" y="18961"/>
                </a:lnTo>
                <a:lnTo>
                  <a:pt x="0" y="9499"/>
                </a:lnTo>
                <a:lnTo>
                  <a:pt x="0" y="10490"/>
                </a:lnTo>
                <a:lnTo>
                  <a:pt x="21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7" name="object 1457"/>
          <p:cNvSpPr/>
          <p:nvPr/>
        </p:nvSpPr>
        <p:spPr>
          <a:xfrm>
            <a:off x="1489055" y="3955945"/>
            <a:ext cx="10502" cy="23495"/>
          </a:xfrm>
          <a:custGeom>
            <a:avLst/>
            <a:gdLst/>
            <a:ahLst/>
            <a:cxnLst/>
            <a:rect l="l" t="t" r="r" b="b"/>
            <a:pathLst>
              <a:path w="10502" h="23495">
                <a:moveTo>
                  <a:pt x="10502" y="23495"/>
                </a:moveTo>
                <a:lnTo>
                  <a:pt x="8775" y="22021"/>
                </a:lnTo>
                <a:lnTo>
                  <a:pt x="7264" y="20129"/>
                </a:lnTo>
                <a:lnTo>
                  <a:pt x="5626" y="18008"/>
                </a:lnTo>
                <a:lnTo>
                  <a:pt x="4330" y="15582"/>
                </a:lnTo>
                <a:lnTo>
                  <a:pt x="3035" y="13131"/>
                </a:lnTo>
                <a:lnTo>
                  <a:pt x="2031" y="10363"/>
                </a:lnTo>
                <a:lnTo>
                  <a:pt x="1079" y="7810"/>
                </a:lnTo>
                <a:lnTo>
                  <a:pt x="1041" y="7683"/>
                </a:lnTo>
                <a:lnTo>
                  <a:pt x="520" y="5003"/>
                </a:lnTo>
                <a:lnTo>
                  <a:pt x="88" y="2590"/>
                </a:lnTo>
                <a:lnTo>
                  <a:pt x="50" y="2451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8" name="object 1458"/>
          <p:cNvSpPr/>
          <p:nvPr/>
        </p:nvSpPr>
        <p:spPr>
          <a:xfrm>
            <a:off x="1494195" y="3941253"/>
            <a:ext cx="21043" cy="43675"/>
          </a:xfrm>
          <a:custGeom>
            <a:avLst/>
            <a:gdLst/>
            <a:ahLst/>
            <a:cxnLst/>
            <a:rect l="l" t="t" r="r" b="b"/>
            <a:pathLst>
              <a:path w="21043" h="43675">
                <a:moveTo>
                  <a:pt x="21043" y="43675"/>
                </a:moveTo>
                <a:lnTo>
                  <a:pt x="13131" y="37325"/>
                </a:lnTo>
                <a:lnTo>
                  <a:pt x="5359" y="30759"/>
                </a:lnTo>
                <a:lnTo>
                  <a:pt x="4457" y="30022"/>
                </a:lnTo>
                <a:lnTo>
                  <a:pt x="3721" y="29032"/>
                </a:lnTo>
                <a:lnTo>
                  <a:pt x="2946" y="27990"/>
                </a:lnTo>
                <a:lnTo>
                  <a:pt x="2298" y="26784"/>
                </a:lnTo>
                <a:lnTo>
                  <a:pt x="1600" y="25577"/>
                </a:lnTo>
                <a:lnTo>
                  <a:pt x="1130" y="24193"/>
                </a:lnTo>
                <a:lnTo>
                  <a:pt x="660" y="22898"/>
                </a:lnTo>
                <a:lnTo>
                  <a:pt x="393" y="21513"/>
                </a:lnTo>
                <a:lnTo>
                  <a:pt x="139" y="20307"/>
                </a:lnTo>
                <a:lnTo>
                  <a:pt x="139" y="19011"/>
                </a:lnTo>
                <a:lnTo>
                  <a:pt x="0" y="9499"/>
                </a:lnTo>
                <a:lnTo>
                  <a:pt x="0" y="10972"/>
                </a:lnTo>
                <a:lnTo>
                  <a:pt x="139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9" name="object 1459"/>
          <p:cNvSpPr/>
          <p:nvPr/>
        </p:nvSpPr>
        <p:spPr>
          <a:xfrm>
            <a:off x="1521806" y="3823140"/>
            <a:ext cx="10363" cy="19443"/>
          </a:xfrm>
          <a:custGeom>
            <a:avLst/>
            <a:gdLst/>
            <a:ahLst/>
            <a:cxnLst/>
            <a:rect l="l" t="t" r="r" b="b"/>
            <a:pathLst>
              <a:path w="10363" h="19443">
                <a:moveTo>
                  <a:pt x="0" y="19443"/>
                </a:moveTo>
                <a:lnTo>
                  <a:pt x="914" y="18453"/>
                </a:lnTo>
                <a:lnTo>
                  <a:pt x="1689" y="17373"/>
                </a:lnTo>
                <a:lnTo>
                  <a:pt x="4622" y="13271"/>
                </a:lnTo>
                <a:lnTo>
                  <a:pt x="4876" y="13347"/>
                </a:lnTo>
                <a:lnTo>
                  <a:pt x="7467" y="9118"/>
                </a:lnTo>
                <a:lnTo>
                  <a:pt x="8775" y="6997"/>
                </a:lnTo>
                <a:lnTo>
                  <a:pt x="8902" y="6781"/>
                </a:lnTo>
                <a:lnTo>
                  <a:pt x="9639" y="4406"/>
                </a:lnTo>
                <a:lnTo>
                  <a:pt x="10287" y="2374"/>
                </a:lnTo>
                <a:lnTo>
                  <a:pt x="10325" y="2120"/>
                </a:lnTo>
                <a:lnTo>
                  <a:pt x="10363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0" name="object 1460"/>
          <p:cNvSpPr/>
          <p:nvPr/>
        </p:nvSpPr>
        <p:spPr>
          <a:xfrm>
            <a:off x="1508721" y="3816361"/>
            <a:ext cx="16065" cy="16497"/>
          </a:xfrm>
          <a:custGeom>
            <a:avLst/>
            <a:gdLst/>
            <a:ahLst/>
            <a:cxnLst/>
            <a:rect l="l" t="t" r="r" b="b"/>
            <a:pathLst>
              <a:path w="16065" h="16497">
                <a:moveTo>
                  <a:pt x="16065" y="0"/>
                </a:moveTo>
                <a:lnTo>
                  <a:pt x="14033" y="304"/>
                </a:lnTo>
                <a:lnTo>
                  <a:pt x="11963" y="1117"/>
                </a:lnTo>
                <a:lnTo>
                  <a:pt x="9626" y="2120"/>
                </a:lnTo>
                <a:lnTo>
                  <a:pt x="9499" y="2209"/>
                </a:lnTo>
                <a:lnTo>
                  <a:pt x="7340" y="3632"/>
                </a:lnTo>
                <a:lnTo>
                  <a:pt x="5867" y="4622"/>
                </a:lnTo>
                <a:lnTo>
                  <a:pt x="5829" y="4749"/>
                </a:lnTo>
                <a:lnTo>
                  <a:pt x="4572" y="6045"/>
                </a:lnTo>
                <a:lnTo>
                  <a:pt x="3403" y="7302"/>
                </a:lnTo>
                <a:lnTo>
                  <a:pt x="2413" y="8902"/>
                </a:lnTo>
                <a:lnTo>
                  <a:pt x="1511" y="10414"/>
                </a:lnTo>
                <a:lnTo>
                  <a:pt x="1422" y="10541"/>
                </a:lnTo>
                <a:lnTo>
                  <a:pt x="863" y="12230"/>
                </a:lnTo>
                <a:lnTo>
                  <a:pt x="215" y="14211"/>
                </a:lnTo>
                <a:lnTo>
                  <a:pt x="215" y="14389"/>
                </a:lnTo>
                <a:lnTo>
                  <a:pt x="0" y="1649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1" name="object 1461"/>
          <p:cNvSpPr/>
          <p:nvPr/>
        </p:nvSpPr>
        <p:spPr>
          <a:xfrm>
            <a:off x="1513474" y="3821108"/>
            <a:ext cx="11099" cy="10287"/>
          </a:xfrm>
          <a:custGeom>
            <a:avLst/>
            <a:gdLst/>
            <a:ahLst/>
            <a:cxnLst/>
            <a:rect l="l" t="t" r="r" b="b"/>
            <a:pathLst>
              <a:path w="11099" h="10287">
                <a:moveTo>
                  <a:pt x="38" y="10286"/>
                </a:moveTo>
                <a:lnTo>
                  <a:pt x="0" y="9893"/>
                </a:lnTo>
                <a:lnTo>
                  <a:pt x="76" y="9550"/>
                </a:lnTo>
                <a:lnTo>
                  <a:pt x="215" y="8470"/>
                </a:lnTo>
                <a:lnTo>
                  <a:pt x="469" y="7480"/>
                </a:lnTo>
                <a:lnTo>
                  <a:pt x="812" y="6400"/>
                </a:lnTo>
                <a:lnTo>
                  <a:pt x="1422" y="5359"/>
                </a:lnTo>
                <a:lnTo>
                  <a:pt x="1943" y="4495"/>
                </a:lnTo>
                <a:lnTo>
                  <a:pt x="2667" y="3721"/>
                </a:lnTo>
                <a:lnTo>
                  <a:pt x="3492" y="2857"/>
                </a:lnTo>
                <a:lnTo>
                  <a:pt x="4533" y="2120"/>
                </a:lnTo>
                <a:lnTo>
                  <a:pt x="5702" y="1295"/>
                </a:lnTo>
                <a:lnTo>
                  <a:pt x="7124" y="736"/>
                </a:lnTo>
                <a:lnTo>
                  <a:pt x="8115" y="304"/>
                </a:lnTo>
                <a:lnTo>
                  <a:pt x="9283" y="139"/>
                </a:lnTo>
                <a:lnTo>
                  <a:pt x="10109" y="0"/>
                </a:lnTo>
                <a:lnTo>
                  <a:pt x="10236" y="0"/>
                </a:lnTo>
                <a:lnTo>
                  <a:pt x="11099" y="13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2" name="object 1462"/>
          <p:cNvSpPr/>
          <p:nvPr/>
        </p:nvSpPr>
        <p:spPr>
          <a:xfrm>
            <a:off x="1508199" y="3823187"/>
            <a:ext cx="19227" cy="36588"/>
          </a:xfrm>
          <a:custGeom>
            <a:avLst/>
            <a:gdLst/>
            <a:ahLst/>
            <a:cxnLst/>
            <a:rect l="l" t="t" r="r" b="b"/>
            <a:pathLst>
              <a:path w="19227" h="36588">
                <a:moveTo>
                  <a:pt x="18834" y="0"/>
                </a:moveTo>
                <a:lnTo>
                  <a:pt x="19138" y="863"/>
                </a:lnTo>
                <a:lnTo>
                  <a:pt x="19177" y="1943"/>
                </a:lnTo>
                <a:lnTo>
                  <a:pt x="19227" y="2768"/>
                </a:lnTo>
                <a:lnTo>
                  <a:pt x="18961" y="3670"/>
                </a:lnTo>
                <a:lnTo>
                  <a:pt x="18580" y="5143"/>
                </a:lnTo>
                <a:lnTo>
                  <a:pt x="17919" y="6565"/>
                </a:lnTo>
                <a:lnTo>
                  <a:pt x="16840" y="8724"/>
                </a:lnTo>
                <a:lnTo>
                  <a:pt x="15379" y="10756"/>
                </a:lnTo>
                <a:lnTo>
                  <a:pt x="12446" y="14947"/>
                </a:lnTo>
                <a:lnTo>
                  <a:pt x="12268" y="14897"/>
                </a:lnTo>
                <a:lnTo>
                  <a:pt x="9156" y="18961"/>
                </a:lnTo>
                <a:lnTo>
                  <a:pt x="8813" y="19392"/>
                </a:lnTo>
                <a:lnTo>
                  <a:pt x="8420" y="19824"/>
                </a:lnTo>
                <a:lnTo>
                  <a:pt x="5918" y="23202"/>
                </a:lnTo>
                <a:lnTo>
                  <a:pt x="5575" y="23113"/>
                </a:lnTo>
                <a:lnTo>
                  <a:pt x="3454" y="26657"/>
                </a:lnTo>
                <a:lnTo>
                  <a:pt x="1727" y="29591"/>
                </a:lnTo>
                <a:lnTo>
                  <a:pt x="1854" y="29806"/>
                </a:lnTo>
                <a:lnTo>
                  <a:pt x="520" y="33096"/>
                </a:lnTo>
                <a:lnTo>
                  <a:pt x="215" y="33870"/>
                </a:lnTo>
                <a:lnTo>
                  <a:pt x="127" y="34861"/>
                </a:lnTo>
                <a:lnTo>
                  <a:pt x="0" y="35725"/>
                </a:lnTo>
                <a:lnTo>
                  <a:pt x="38" y="3658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3" name="object 1463"/>
          <p:cNvSpPr/>
          <p:nvPr/>
        </p:nvSpPr>
        <p:spPr>
          <a:xfrm>
            <a:off x="1514375" y="3842588"/>
            <a:ext cx="7429" cy="9931"/>
          </a:xfrm>
          <a:custGeom>
            <a:avLst/>
            <a:gdLst/>
            <a:ahLst/>
            <a:cxnLst/>
            <a:rect l="l" t="t" r="r" b="b"/>
            <a:pathLst>
              <a:path w="7429" h="9931">
                <a:moveTo>
                  <a:pt x="0" y="9931"/>
                </a:moveTo>
                <a:lnTo>
                  <a:pt x="825" y="8547"/>
                </a:lnTo>
                <a:lnTo>
                  <a:pt x="1727" y="7213"/>
                </a:lnTo>
                <a:lnTo>
                  <a:pt x="2552" y="5994"/>
                </a:lnTo>
                <a:lnTo>
                  <a:pt x="3543" y="4838"/>
                </a:lnTo>
                <a:lnTo>
                  <a:pt x="5448" y="2413"/>
                </a:lnTo>
                <a:lnTo>
                  <a:pt x="7429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4" name="object 1464"/>
          <p:cNvSpPr/>
          <p:nvPr/>
        </p:nvSpPr>
        <p:spPr>
          <a:xfrm>
            <a:off x="1514942" y="3842800"/>
            <a:ext cx="7124" cy="9499"/>
          </a:xfrm>
          <a:custGeom>
            <a:avLst/>
            <a:gdLst/>
            <a:ahLst/>
            <a:cxnLst/>
            <a:rect l="l" t="t" r="r" b="b"/>
            <a:pathLst>
              <a:path w="7124" h="9499">
                <a:moveTo>
                  <a:pt x="7124" y="0"/>
                </a:moveTo>
                <a:lnTo>
                  <a:pt x="5181" y="2413"/>
                </a:lnTo>
                <a:lnTo>
                  <a:pt x="3238" y="4838"/>
                </a:lnTo>
                <a:lnTo>
                  <a:pt x="2286" y="6007"/>
                </a:lnTo>
                <a:lnTo>
                  <a:pt x="1422" y="7213"/>
                </a:lnTo>
                <a:lnTo>
                  <a:pt x="647" y="8331"/>
                </a:lnTo>
                <a:lnTo>
                  <a:pt x="0" y="949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5" name="object 1465"/>
          <p:cNvSpPr/>
          <p:nvPr/>
        </p:nvSpPr>
        <p:spPr>
          <a:xfrm>
            <a:off x="1513732" y="3822059"/>
            <a:ext cx="7124" cy="9550"/>
          </a:xfrm>
          <a:custGeom>
            <a:avLst/>
            <a:gdLst/>
            <a:ahLst/>
            <a:cxnLst/>
            <a:rect l="l" t="t" r="r" b="b"/>
            <a:pathLst>
              <a:path w="7124" h="9550">
                <a:moveTo>
                  <a:pt x="38" y="9550"/>
                </a:moveTo>
                <a:lnTo>
                  <a:pt x="0" y="9156"/>
                </a:lnTo>
                <a:lnTo>
                  <a:pt x="76" y="8775"/>
                </a:lnTo>
                <a:lnTo>
                  <a:pt x="215" y="7734"/>
                </a:lnTo>
                <a:lnTo>
                  <a:pt x="469" y="6743"/>
                </a:lnTo>
                <a:lnTo>
                  <a:pt x="812" y="5664"/>
                </a:lnTo>
                <a:lnTo>
                  <a:pt x="1422" y="4622"/>
                </a:lnTo>
                <a:lnTo>
                  <a:pt x="1943" y="3759"/>
                </a:lnTo>
                <a:lnTo>
                  <a:pt x="2667" y="2984"/>
                </a:lnTo>
                <a:lnTo>
                  <a:pt x="3543" y="2120"/>
                </a:lnTo>
                <a:lnTo>
                  <a:pt x="4533" y="1384"/>
                </a:lnTo>
                <a:lnTo>
                  <a:pt x="5740" y="558"/>
                </a:lnTo>
                <a:lnTo>
                  <a:pt x="7124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6" name="object 1466"/>
          <p:cNvSpPr/>
          <p:nvPr/>
        </p:nvSpPr>
        <p:spPr>
          <a:xfrm>
            <a:off x="1522070" y="3823360"/>
            <a:ext cx="10363" cy="19443"/>
          </a:xfrm>
          <a:custGeom>
            <a:avLst/>
            <a:gdLst/>
            <a:ahLst/>
            <a:cxnLst/>
            <a:rect l="l" t="t" r="r" b="b"/>
            <a:pathLst>
              <a:path w="10363" h="19443">
                <a:moveTo>
                  <a:pt x="10363" y="0"/>
                </a:moveTo>
                <a:lnTo>
                  <a:pt x="10325" y="2120"/>
                </a:lnTo>
                <a:lnTo>
                  <a:pt x="10274" y="2374"/>
                </a:lnTo>
                <a:lnTo>
                  <a:pt x="9626" y="4406"/>
                </a:lnTo>
                <a:lnTo>
                  <a:pt x="8890" y="6781"/>
                </a:lnTo>
                <a:lnTo>
                  <a:pt x="8763" y="6959"/>
                </a:lnTo>
                <a:lnTo>
                  <a:pt x="7467" y="9118"/>
                </a:lnTo>
                <a:lnTo>
                  <a:pt x="4876" y="13347"/>
                </a:lnTo>
                <a:lnTo>
                  <a:pt x="4610" y="13258"/>
                </a:lnTo>
                <a:lnTo>
                  <a:pt x="1676" y="17360"/>
                </a:lnTo>
                <a:lnTo>
                  <a:pt x="901" y="18440"/>
                </a:lnTo>
                <a:lnTo>
                  <a:pt x="0" y="1944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7" name="object 1467"/>
          <p:cNvSpPr/>
          <p:nvPr/>
        </p:nvSpPr>
        <p:spPr>
          <a:xfrm>
            <a:off x="1589109" y="3902891"/>
            <a:ext cx="21043" cy="43675"/>
          </a:xfrm>
          <a:custGeom>
            <a:avLst/>
            <a:gdLst/>
            <a:ahLst/>
            <a:cxnLst/>
            <a:rect l="l" t="t" r="r" b="b"/>
            <a:pathLst>
              <a:path w="21043" h="43675">
                <a:moveTo>
                  <a:pt x="88" y="0"/>
                </a:moveTo>
                <a:lnTo>
                  <a:pt x="0" y="9461"/>
                </a:lnTo>
                <a:lnTo>
                  <a:pt x="88" y="18961"/>
                </a:lnTo>
                <a:lnTo>
                  <a:pt x="127" y="20218"/>
                </a:lnTo>
                <a:lnTo>
                  <a:pt x="342" y="21513"/>
                </a:lnTo>
                <a:lnTo>
                  <a:pt x="609" y="22847"/>
                </a:lnTo>
                <a:lnTo>
                  <a:pt x="1130" y="24193"/>
                </a:lnTo>
                <a:lnTo>
                  <a:pt x="1600" y="25488"/>
                </a:lnTo>
                <a:lnTo>
                  <a:pt x="2247" y="26784"/>
                </a:lnTo>
                <a:lnTo>
                  <a:pt x="2895" y="27952"/>
                </a:lnTo>
                <a:lnTo>
                  <a:pt x="3721" y="29032"/>
                </a:lnTo>
                <a:lnTo>
                  <a:pt x="4406" y="29933"/>
                </a:lnTo>
                <a:lnTo>
                  <a:pt x="5359" y="30759"/>
                </a:lnTo>
                <a:lnTo>
                  <a:pt x="13093" y="37325"/>
                </a:lnTo>
                <a:lnTo>
                  <a:pt x="21043" y="4367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8" name="object 1468"/>
          <p:cNvSpPr/>
          <p:nvPr/>
        </p:nvSpPr>
        <p:spPr>
          <a:xfrm>
            <a:off x="1583965" y="3917585"/>
            <a:ext cx="10502" cy="23495"/>
          </a:xfrm>
          <a:custGeom>
            <a:avLst/>
            <a:gdLst/>
            <a:ahLst/>
            <a:cxnLst/>
            <a:rect l="l" t="t" r="r" b="b"/>
            <a:pathLst>
              <a:path w="10502" h="23495">
                <a:moveTo>
                  <a:pt x="10502" y="23495"/>
                </a:moveTo>
                <a:lnTo>
                  <a:pt x="8737" y="22021"/>
                </a:lnTo>
                <a:lnTo>
                  <a:pt x="7264" y="20129"/>
                </a:lnTo>
                <a:lnTo>
                  <a:pt x="5626" y="18008"/>
                </a:lnTo>
                <a:lnTo>
                  <a:pt x="4330" y="15582"/>
                </a:lnTo>
                <a:lnTo>
                  <a:pt x="2984" y="13131"/>
                </a:lnTo>
                <a:lnTo>
                  <a:pt x="2031" y="10363"/>
                </a:lnTo>
                <a:lnTo>
                  <a:pt x="1092" y="7772"/>
                </a:lnTo>
                <a:lnTo>
                  <a:pt x="520" y="5003"/>
                </a:lnTo>
                <a:lnTo>
                  <a:pt x="50" y="2590"/>
                </a:lnTo>
                <a:lnTo>
                  <a:pt x="50" y="2451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9" name="object 1469"/>
          <p:cNvSpPr/>
          <p:nvPr/>
        </p:nvSpPr>
        <p:spPr>
          <a:xfrm>
            <a:off x="1546603" y="3932655"/>
            <a:ext cx="10502" cy="23545"/>
          </a:xfrm>
          <a:custGeom>
            <a:avLst/>
            <a:gdLst/>
            <a:ahLst/>
            <a:cxnLst/>
            <a:rect l="l" t="t" r="r" b="b"/>
            <a:pathLst>
              <a:path w="10502" h="23545">
                <a:moveTo>
                  <a:pt x="0" y="0"/>
                </a:moveTo>
                <a:lnTo>
                  <a:pt x="38" y="2501"/>
                </a:lnTo>
                <a:lnTo>
                  <a:pt x="520" y="5054"/>
                </a:lnTo>
                <a:lnTo>
                  <a:pt x="1041" y="7734"/>
                </a:lnTo>
                <a:lnTo>
                  <a:pt x="2032" y="10414"/>
                </a:lnTo>
                <a:lnTo>
                  <a:pt x="2984" y="13042"/>
                </a:lnTo>
                <a:lnTo>
                  <a:pt x="4318" y="15633"/>
                </a:lnTo>
                <a:lnTo>
                  <a:pt x="5575" y="17970"/>
                </a:lnTo>
                <a:lnTo>
                  <a:pt x="7251" y="20129"/>
                </a:lnTo>
                <a:lnTo>
                  <a:pt x="8636" y="21945"/>
                </a:lnTo>
                <a:lnTo>
                  <a:pt x="10502" y="2354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0" name="object 1470"/>
          <p:cNvSpPr/>
          <p:nvPr/>
        </p:nvSpPr>
        <p:spPr>
          <a:xfrm>
            <a:off x="1591228" y="3647925"/>
            <a:ext cx="18923" cy="14859"/>
          </a:xfrm>
          <a:custGeom>
            <a:avLst/>
            <a:gdLst/>
            <a:ahLst/>
            <a:cxnLst/>
            <a:rect l="l" t="t" r="r" b="b"/>
            <a:pathLst>
              <a:path w="18922" h="14859">
                <a:moveTo>
                  <a:pt x="0" y="0"/>
                </a:moveTo>
                <a:lnTo>
                  <a:pt x="1638" y="863"/>
                </a:lnTo>
                <a:lnTo>
                  <a:pt x="3238" y="1905"/>
                </a:lnTo>
                <a:lnTo>
                  <a:pt x="4064" y="2501"/>
                </a:lnTo>
                <a:lnTo>
                  <a:pt x="4800" y="3238"/>
                </a:lnTo>
                <a:lnTo>
                  <a:pt x="11887" y="9029"/>
                </a:lnTo>
                <a:lnTo>
                  <a:pt x="18923" y="1485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1" name="object 1471"/>
          <p:cNvSpPr/>
          <p:nvPr/>
        </p:nvSpPr>
        <p:spPr>
          <a:xfrm>
            <a:off x="1377727" y="3625415"/>
            <a:ext cx="186067" cy="298691"/>
          </a:xfrm>
          <a:custGeom>
            <a:avLst/>
            <a:gdLst/>
            <a:ahLst/>
            <a:cxnLst/>
            <a:rect l="l" t="t" r="r" b="b"/>
            <a:pathLst>
              <a:path w="186067" h="298691">
                <a:moveTo>
                  <a:pt x="914" y="298297"/>
                </a:moveTo>
                <a:lnTo>
                  <a:pt x="0" y="298691"/>
                </a:lnTo>
                <a:lnTo>
                  <a:pt x="0" y="75209"/>
                </a:lnTo>
                <a:lnTo>
                  <a:pt x="186067" y="0"/>
                </a:lnTo>
                <a:lnTo>
                  <a:pt x="186067" y="223431"/>
                </a:lnTo>
                <a:lnTo>
                  <a:pt x="914" y="29829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2" name="object 1472"/>
          <p:cNvSpPr/>
          <p:nvPr/>
        </p:nvSpPr>
        <p:spPr>
          <a:xfrm>
            <a:off x="1377737" y="3924103"/>
            <a:ext cx="76720" cy="60388"/>
          </a:xfrm>
          <a:custGeom>
            <a:avLst/>
            <a:gdLst/>
            <a:ahLst/>
            <a:cxnLst/>
            <a:rect l="l" t="t" r="r" b="b"/>
            <a:pathLst>
              <a:path w="76720" h="60388">
                <a:moveTo>
                  <a:pt x="76720" y="58966"/>
                </a:moveTo>
                <a:lnTo>
                  <a:pt x="73215" y="60388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3" name="object 1473"/>
          <p:cNvSpPr/>
          <p:nvPr/>
        </p:nvSpPr>
        <p:spPr>
          <a:xfrm>
            <a:off x="1404606" y="3726808"/>
            <a:ext cx="37363" cy="134264"/>
          </a:xfrm>
          <a:custGeom>
            <a:avLst/>
            <a:gdLst/>
            <a:ahLst/>
            <a:cxnLst/>
            <a:rect l="l" t="t" r="r" b="b"/>
            <a:pathLst>
              <a:path w="37363" h="134264">
                <a:moveTo>
                  <a:pt x="0" y="134264"/>
                </a:moveTo>
                <a:lnTo>
                  <a:pt x="37363" y="119151"/>
                </a:lnTo>
                <a:lnTo>
                  <a:pt x="37363" y="0"/>
                </a:lnTo>
                <a:lnTo>
                  <a:pt x="0" y="15074"/>
                </a:lnTo>
                <a:lnTo>
                  <a:pt x="0" y="13426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4" name="object 1474"/>
          <p:cNvSpPr/>
          <p:nvPr/>
        </p:nvSpPr>
        <p:spPr>
          <a:xfrm>
            <a:off x="1404606" y="3741884"/>
            <a:ext cx="26174" cy="53746"/>
          </a:xfrm>
          <a:custGeom>
            <a:avLst/>
            <a:gdLst/>
            <a:ahLst/>
            <a:cxnLst/>
            <a:rect l="l" t="t" r="r" b="b"/>
            <a:pathLst>
              <a:path w="26174" h="53746">
                <a:moveTo>
                  <a:pt x="0" y="0"/>
                </a:moveTo>
                <a:lnTo>
                  <a:pt x="26174" y="21602"/>
                </a:lnTo>
                <a:lnTo>
                  <a:pt x="26174" y="5374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5" name="object 1475"/>
          <p:cNvSpPr/>
          <p:nvPr/>
        </p:nvSpPr>
        <p:spPr>
          <a:xfrm>
            <a:off x="1411954" y="3866211"/>
            <a:ext cx="13690" cy="29209"/>
          </a:xfrm>
          <a:custGeom>
            <a:avLst/>
            <a:gdLst/>
            <a:ahLst/>
            <a:cxnLst/>
            <a:rect l="l" t="t" r="r" b="b"/>
            <a:pathLst>
              <a:path w="13690" h="29210">
                <a:moveTo>
                  <a:pt x="8636" y="520"/>
                </a:moveTo>
                <a:lnTo>
                  <a:pt x="4838" y="4965"/>
                </a:lnTo>
                <a:lnTo>
                  <a:pt x="254" y="9156"/>
                </a:lnTo>
                <a:lnTo>
                  <a:pt x="0" y="8940"/>
                </a:lnTo>
                <a:lnTo>
                  <a:pt x="4572" y="4749"/>
                </a:lnTo>
                <a:lnTo>
                  <a:pt x="8636" y="0"/>
                </a:lnTo>
                <a:lnTo>
                  <a:pt x="8636" y="28994"/>
                </a:lnTo>
                <a:lnTo>
                  <a:pt x="13436" y="27089"/>
                </a:lnTo>
                <a:lnTo>
                  <a:pt x="13690" y="27305"/>
                </a:lnTo>
                <a:lnTo>
                  <a:pt x="8890" y="29210"/>
                </a:lnTo>
                <a:lnTo>
                  <a:pt x="8636" y="2899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6" name="object 1476"/>
          <p:cNvSpPr/>
          <p:nvPr/>
        </p:nvSpPr>
        <p:spPr>
          <a:xfrm>
            <a:off x="1411947" y="3870750"/>
            <a:ext cx="0" cy="4406"/>
          </a:xfrm>
          <a:custGeom>
            <a:avLst/>
            <a:gdLst/>
            <a:ahLst/>
            <a:cxnLst/>
            <a:rect l="l" t="t" r="r" b="b"/>
            <a:pathLst>
              <a:path h="4406">
                <a:moveTo>
                  <a:pt x="0" y="4406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7" name="object 1477"/>
          <p:cNvSpPr/>
          <p:nvPr/>
        </p:nvSpPr>
        <p:spPr>
          <a:xfrm>
            <a:off x="1422274" y="3856014"/>
            <a:ext cx="3111" cy="37287"/>
          </a:xfrm>
          <a:custGeom>
            <a:avLst/>
            <a:gdLst/>
            <a:ahLst/>
            <a:cxnLst/>
            <a:rect l="l" t="t" r="r" b="b"/>
            <a:pathLst>
              <a:path w="3111" h="37287">
                <a:moveTo>
                  <a:pt x="0" y="1257"/>
                </a:moveTo>
                <a:lnTo>
                  <a:pt x="3111" y="0"/>
                </a:lnTo>
                <a:lnTo>
                  <a:pt x="3111" y="3728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8" name="object 1478"/>
          <p:cNvSpPr/>
          <p:nvPr/>
        </p:nvSpPr>
        <p:spPr>
          <a:xfrm>
            <a:off x="1411992" y="3723744"/>
            <a:ext cx="14604" cy="3111"/>
          </a:xfrm>
          <a:custGeom>
            <a:avLst/>
            <a:gdLst/>
            <a:ahLst/>
            <a:cxnLst/>
            <a:rect l="l" t="t" r="r" b="b"/>
            <a:pathLst>
              <a:path w="14605" h="3111">
                <a:moveTo>
                  <a:pt x="215" y="126"/>
                </a:moveTo>
                <a:lnTo>
                  <a:pt x="0" y="0"/>
                </a:lnTo>
                <a:lnTo>
                  <a:pt x="3632" y="2285"/>
                </a:lnTo>
                <a:lnTo>
                  <a:pt x="8343" y="2895"/>
                </a:lnTo>
                <a:lnTo>
                  <a:pt x="14338" y="1384"/>
                </a:lnTo>
                <a:lnTo>
                  <a:pt x="14604" y="1600"/>
                </a:lnTo>
                <a:lnTo>
                  <a:pt x="8597" y="3111"/>
                </a:lnTo>
                <a:lnTo>
                  <a:pt x="3886" y="2501"/>
                </a:lnTo>
                <a:lnTo>
                  <a:pt x="253" y="21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9" name="object 1479"/>
          <p:cNvSpPr/>
          <p:nvPr/>
        </p:nvSpPr>
        <p:spPr>
          <a:xfrm>
            <a:off x="1409363" y="3719028"/>
            <a:ext cx="2628" cy="4711"/>
          </a:xfrm>
          <a:custGeom>
            <a:avLst/>
            <a:gdLst/>
            <a:ahLst/>
            <a:cxnLst/>
            <a:rect l="l" t="t" r="r" b="b"/>
            <a:pathLst>
              <a:path w="2628" h="4711">
                <a:moveTo>
                  <a:pt x="2628" y="4711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0" name="object 1480"/>
          <p:cNvSpPr/>
          <p:nvPr/>
        </p:nvSpPr>
        <p:spPr>
          <a:xfrm>
            <a:off x="1432340" y="3685465"/>
            <a:ext cx="11963" cy="13690"/>
          </a:xfrm>
          <a:custGeom>
            <a:avLst/>
            <a:gdLst/>
            <a:ahLst/>
            <a:cxnLst/>
            <a:rect l="l" t="t" r="r" b="b"/>
            <a:pathLst>
              <a:path w="11963" h="13690">
                <a:moveTo>
                  <a:pt x="0" y="0"/>
                </a:moveTo>
                <a:lnTo>
                  <a:pt x="4660" y="520"/>
                </a:lnTo>
                <a:lnTo>
                  <a:pt x="8204" y="2717"/>
                </a:lnTo>
                <a:lnTo>
                  <a:pt x="10579" y="6527"/>
                </a:lnTo>
                <a:lnTo>
                  <a:pt x="11709" y="13474"/>
                </a:lnTo>
                <a:lnTo>
                  <a:pt x="11963" y="1369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1" name="object 1481"/>
          <p:cNvSpPr/>
          <p:nvPr/>
        </p:nvSpPr>
        <p:spPr>
          <a:xfrm>
            <a:off x="1413855" y="3711644"/>
            <a:ext cx="8166" cy="10236"/>
          </a:xfrm>
          <a:custGeom>
            <a:avLst/>
            <a:gdLst/>
            <a:ahLst/>
            <a:cxnLst/>
            <a:rect l="l" t="t" r="r" b="b"/>
            <a:pathLst>
              <a:path w="8166" h="10236">
                <a:moveTo>
                  <a:pt x="253" y="215"/>
                </a:moveTo>
                <a:lnTo>
                  <a:pt x="0" y="0"/>
                </a:lnTo>
                <a:lnTo>
                  <a:pt x="685" y="4876"/>
                </a:lnTo>
                <a:lnTo>
                  <a:pt x="2324" y="7899"/>
                </a:lnTo>
                <a:lnTo>
                  <a:pt x="5054" y="9766"/>
                </a:lnTo>
                <a:lnTo>
                  <a:pt x="8166" y="1023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2" name="object 1482"/>
          <p:cNvSpPr/>
          <p:nvPr/>
        </p:nvSpPr>
        <p:spPr>
          <a:xfrm>
            <a:off x="1431126" y="3690434"/>
            <a:ext cx="6959" cy="5270"/>
          </a:xfrm>
          <a:custGeom>
            <a:avLst/>
            <a:gdLst/>
            <a:ahLst/>
            <a:cxnLst/>
            <a:rect l="l" t="t" r="r" b="b"/>
            <a:pathLst>
              <a:path w="6959" h="5270">
                <a:moveTo>
                  <a:pt x="6959" y="5270"/>
                </a:moveTo>
                <a:lnTo>
                  <a:pt x="5181" y="2031"/>
                </a:lnTo>
                <a:lnTo>
                  <a:pt x="3289" y="647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3" name="object 1483"/>
          <p:cNvSpPr/>
          <p:nvPr/>
        </p:nvSpPr>
        <p:spPr>
          <a:xfrm>
            <a:off x="1414800" y="3716742"/>
            <a:ext cx="1600" cy="2984"/>
          </a:xfrm>
          <a:custGeom>
            <a:avLst/>
            <a:gdLst/>
            <a:ahLst/>
            <a:cxnLst/>
            <a:rect l="l" t="t" r="r" b="b"/>
            <a:pathLst>
              <a:path w="1600" h="2984">
                <a:moveTo>
                  <a:pt x="0" y="0"/>
                </a:moveTo>
                <a:lnTo>
                  <a:pt x="1600" y="298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4" name="object 1484"/>
          <p:cNvSpPr/>
          <p:nvPr/>
        </p:nvSpPr>
        <p:spPr>
          <a:xfrm>
            <a:off x="1430870" y="3690217"/>
            <a:ext cx="4800" cy="1765"/>
          </a:xfrm>
          <a:custGeom>
            <a:avLst/>
            <a:gdLst/>
            <a:ahLst/>
            <a:cxnLst/>
            <a:rect l="l" t="t" r="r" b="b"/>
            <a:pathLst>
              <a:path w="4800" h="1765">
                <a:moveTo>
                  <a:pt x="0" y="0"/>
                </a:moveTo>
                <a:lnTo>
                  <a:pt x="3238" y="647"/>
                </a:lnTo>
                <a:lnTo>
                  <a:pt x="4800" y="176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5" name="object 1485"/>
          <p:cNvSpPr/>
          <p:nvPr/>
        </p:nvSpPr>
        <p:spPr>
          <a:xfrm>
            <a:off x="1425389" y="3856014"/>
            <a:ext cx="254" cy="37503"/>
          </a:xfrm>
          <a:custGeom>
            <a:avLst/>
            <a:gdLst/>
            <a:ahLst/>
            <a:cxnLst/>
            <a:rect l="l" t="t" r="r" b="b"/>
            <a:pathLst>
              <a:path w="253" h="37503">
                <a:moveTo>
                  <a:pt x="253" y="37503"/>
                </a:moveTo>
                <a:lnTo>
                  <a:pt x="253" y="215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6" name="object 1486"/>
          <p:cNvSpPr/>
          <p:nvPr/>
        </p:nvSpPr>
        <p:spPr>
          <a:xfrm>
            <a:off x="1426377" y="3691210"/>
            <a:ext cx="266" cy="215"/>
          </a:xfrm>
          <a:custGeom>
            <a:avLst/>
            <a:gdLst/>
            <a:ahLst/>
            <a:cxnLst/>
            <a:rect l="l" t="t" r="r" b="b"/>
            <a:pathLst>
              <a:path w="266" h="215">
                <a:moveTo>
                  <a:pt x="0" y="0"/>
                </a:moveTo>
                <a:lnTo>
                  <a:pt x="266" y="21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7" name="object 1487"/>
          <p:cNvSpPr/>
          <p:nvPr/>
        </p:nvSpPr>
        <p:spPr>
          <a:xfrm>
            <a:off x="1430784" y="3758951"/>
            <a:ext cx="11188" cy="4533"/>
          </a:xfrm>
          <a:custGeom>
            <a:avLst/>
            <a:gdLst/>
            <a:ahLst/>
            <a:cxnLst/>
            <a:rect l="l" t="t" r="r" b="b"/>
            <a:pathLst>
              <a:path w="11188" h="4533">
                <a:moveTo>
                  <a:pt x="0" y="4533"/>
                </a:moveTo>
                <a:lnTo>
                  <a:pt x="11188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8" name="object 1488"/>
          <p:cNvSpPr/>
          <p:nvPr/>
        </p:nvSpPr>
        <p:spPr>
          <a:xfrm>
            <a:off x="1440545" y="3688186"/>
            <a:ext cx="3759" cy="10972"/>
          </a:xfrm>
          <a:custGeom>
            <a:avLst/>
            <a:gdLst/>
            <a:ahLst/>
            <a:cxnLst/>
            <a:rect l="l" t="t" r="r" b="b"/>
            <a:pathLst>
              <a:path w="3759" h="10972">
                <a:moveTo>
                  <a:pt x="3759" y="10972"/>
                </a:moveTo>
                <a:lnTo>
                  <a:pt x="2641" y="4013"/>
                </a:lnTo>
                <a:lnTo>
                  <a:pt x="254" y="215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9" name="object 1489"/>
          <p:cNvSpPr/>
          <p:nvPr/>
        </p:nvSpPr>
        <p:spPr>
          <a:xfrm>
            <a:off x="1462190" y="3979437"/>
            <a:ext cx="53047" cy="28041"/>
          </a:xfrm>
          <a:custGeom>
            <a:avLst/>
            <a:gdLst/>
            <a:ahLst/>
            <a:cxnLst/>
            <a:rect l="l" t="t" r="r" b="b"/>
            <a:pathLst>
              <a:path w="53047" h="28041">
                <a:moveTo>
                  <a:pt x="0" y="15125"/>
                </a:moveTo>
                <a:lnTo>
                  <a:pt x="37376" y="0"/>
                </a:lnTo>
                <a:lnTo>
                  <a:pt x="53047" y="12966"/>
                </a:lnTo>
                <a:lnTo>
                  <a:pt x="15684" y="2804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0" name="object 1490"/>
          <p:cNvSpPr/>
          <p:nvPr/>
        </p:nvSpPr>
        <p:spPr>
          <a:xfrm>
            <a:off x="1451737" y="3936939"/>
            <a:ext cx="37363" cy="34074"/>
          </a:xfrm>
          <a:custGeom>
            <a:avLst/>
            <a:gdLst/>
            <a:ahLst/>
            <a:cxnLst/>
            <a:rect l="l" t="t" r="r" b="b"/>
            <a:pathLst>
              <a:path w="37363" h="34074">
                <a:moveTo>
                  <a:pt x="0" y="15113"/>
                </a:moveTo>
                <a:lnTo>
                  <a:pt x="37363" y="0"/>
                </a:lnTo>
                <a:lnTo>
                  <a:pt x="37325" y="18999"/>
                </a:lnTo>
                <a:lnTo>
                  <a:pt x="0" y="3407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1" name="object 1491"/>
          <p:cNvSpPr/>
          <p:nvPr/>
        </p:nvSpPr>
        <p:spPr>
          <a:xfrm>
            <a:off x="1450736" y="3665938"/>
            <a:ext cx="29032" cy="49072"/>
          </a:xfrm>
          <a:custGeom>
            <a:avLst/>
            <a:gdLst/>
            <a:ahLst/>
            <a:cxnLst/>
            <a:rect l="l" t="t" r="r" b="b"/>
            <a:pathLst>
              <a:path w="29032" h="49072">
                <a:moveTo>
                  <a:pt x="2209" y="48298"/>
                </a:moveTo>
                <a:lnTo>
                  <a:pt x="266" y="49072"/>
                </a:lnTo>
                <a:lnTo>
                  <a:pt x="0" y="48856"/>
                </a:lnTo>
                <a:lnTo>
                  <a:pt x="0" y="11620"/>
                </a:lnTo>
                <a:lnTo>
                  <a:pt x="5575" y="9372"/>
                </a:lnTo>
                <a:lnTo>
                  <a:pt x="23507" y="29895"/>
                </a:lnTo>
                <a:lnTo>
                  <a:pt x="23507" y="2120"/>
                </a:lnTo>
                <a:lnTo>
                  <a:pt x="28778" y="0"/>
                </a:lnTo>
                <a:lnTo>
                  <a:pt x="29032" y="215"/>
                </a:lnTo>
                <a:lnTo>
                  <a:pt x="29032" y="37452"/>
                </a:lnTo>
                <a:lnTo>
                  <a:pt x="23469" y="39700"/>
                </a:lnTo>
                <a:lnTo>
                  <a:pt x="23202" y="39484"/>
                </a:lnTo>
                <a:lnTo>
                  <a:pt x="5283" y="18922"/>
                </a:lnTo>
                <a:lnTo>
                  <a:pt x="5283" y="46697"/>
                </a:lnTo>
                <a:lnTo>
                  <a:pt x="5537" y="46913"/>
                </a:lnTo>
                <a:lnTo>
                  <a:pt x="2209" y="4829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2" name="object 1492"/>
          <p:cNvSpPr/>
          <p:nvPr/>
        </p:nvSpPr>
        <p:spPr>
          <a:xfrm>
            <a:off x="1450742" y="3712639"/>
            <a:ext cx="5270" cy="2159"/>
          </a:xfrm>
          <a:custGeom>
            <a:avLst/>
            <a:gdLst/>
            <a:ahLst/>
            <a:cxnLst/>
            <a:rect l="l" t="t" r="r" b="b"/>
            <a:pathLst>
              <a:path w="5270" h="2159">
                <a:moveTo>
                  <a:pt x="0" y="2158"/>
                </a:moveTo>
                <a:lnTo>
                  <a:pt x="527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3" name="object 1493"/>
          <p:cNvSpPr/>
          <p:nvPr/>
        </p:nvSpPr>
        <p:spPr>
          <a:xfrm>
            <a:off x="1456272" y="3685169"/>
            <a:ext cx="0" cy="27686"/>
          </a:xfrm>
          <a:custGeom>
            <a:avLst/>
            <a:gdLst/>
            <a:ahLst/>
            <a:cxnLst/>
            <a:rect l="l" t="t" r="r" b="b"/>
            <a:pathLst>
              <a:path h="27686">
                <a:moveTo>
                  <a:pt x="0" y="27685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4" name="object 1494"/>
          <p:cNvSpPr/>
          <p:nvPr/>
        </p:nvSpPr>
        <p:spPr>
          <a:xfrm>
            <a:off x="1456315" y="3675313"/>
            <a:ext cx="17932" cy="20434"/>
          </a:xfrm>
          <a:custGeom>
            <a:avLst/>
            <a:gdLst/>
            <a:ahLst/>
            <a:cxnLst/>
            <a:rect l="l" t="t" r="r" b="b"/>
            <a:pathLst>
              <a:path w="17932" h="20434">
                <a:moveTo>
                  <a:pt x="0" y="0"/>
                </a:moveTo>
                <a:lnTo>
                  <a:pt x="254" y="215"/>
                </a:lnTo>
                <a:lnTo>
                  <a:pt x="17932" y="2043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5" name="object 1495"/>
          <p:cNvSpPr/>
          <p:nvPr/>
        </p:nvSpPr>
        <p:spPr>
          <a:xfrm>
            <a:off x="1473941" y="3703176"/>
            <a:ext cx="5829" cy="2247"/>
          </a:xfrm>
          <a:custGeom>
            <a:avLst/>
            <a:gdLst/>
            <a:ahLst/>
            <a:cxnLst/>
            <a:rect l="l" t="t" r="r" b="b"/>
            <a:pathLst>
              <a:path w="5829" h="2247">
                <a:moveTo>
                  <a:pt x="0" y="2247"/>
                </a:moveTo>
                <a:lnTo>
                  <a:pt x="5575" y="0"/>
                </a:lnTo>
                <a:lnTo>
                  <a:pt x="5829" y="21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6" name="object 1496"/>
          <p:cNvSpPr/>
          <p:nvPr/>
        </p:nvSpPr>
        <p:spPr>
          <a:xfrm>
            <a:off x="1479513" y="3665941"/>
            <a:ext cx="0" cy="37236"/>
          </a:xfrm>
          <a:custGeom>
            <a:avLst/>
            <a:gdLst/>
            <a:ahLst/>
            <a:cxnLst/>
            <a:rect l="l" t="t" r="r" b="b"/>
            <a:pathLst>
              <a:path h="37236">
                <a:moveTo>
                  <a:pt x="0" y="37236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7" name="object 1497"/>
          <p:cNvSpPr/>
          <p:nvPr/>
        </p:nvSpPr>
        <p:spPr>
          <a:xfrm>
            <a:off x="1515239" y="3984933"/>
            <a:ext cx="0" cy="7467"/>
          </a:xfrm>
          <a:custGeom>
            <a:avLst/>
            <a:gdLst/>
            <a:ahLst/>
            <a:cxnLst/>
            <a:rect l="l" t="t" r="r" b="b"/>
            <a:pathLst>
              <a:path h="7467">
                <a:moveTo>
                  <a:pt x="0" y="7467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8" name="object 1498"/>
          <p:cNvSpPr/>
          <p:nvPr/>
        </p:nvSpPr>
        <p:spPr>
          <a:xfrm>
            <a:off x="1489099" y="3936935"/>
            <a:ext cx="5232" cy="4318"/>
          </a:xfrm>
          <a:custGeom>
            <a:avLst/>
            <a:gdLst/>
            <a:ahLst/>
            <a:cxnLst/>
            <a:rect l="l" t="t" r="r" b="b"/>
            <a:pathLst>
              <a:path w="5232" h="4317">
                <a:moveTo>
                  <a:pt x="5232" y="4318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9" name="object 1499"/>
          <p:cNvSpPr/>
          <p:nvPr/>
        </p:nvSpPr>
        <p:spPr>
          <a:xfrm>
            <a:off x="1495761" y="3944708"/>
            <a:ext cx="53606" cy="21691"/>
          </a:xfrm>
          <a:custGeom>
            <a:avLst/>
            <a:gdLst/>
            <a:ahLst/>
            <a:cxnLst/>
            <a:rect l="l" t="t" r="r" b="b"/>
            <a:pathLst>
              <a:path w="53606" h="21691">
                <a:moveTo>
                  <a:pt x="53606" y="0"/>
                </a:moveTo>
                <a:lnTo>
                  <a:pt x="0" y="2169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0" name="object 1500"/>
          <p:cNvSpPr/>
          <p:nvPr/>
        </p:nvSpPr>
        <p:spPr>
          <a:xfrm>
            <a:off x="1499602" y="3688441"/>
            <a:ext cx="37236" cy="134226"/>
          </a:xfrm>
          <a:custGeom>
            <a:avLst/>
            <a:gdLst/>
            <a:ahLst/>
            <a:cxnLst/>
            <a:rect l="l" t="t" r="r" b="b"/>
            <a:pathLst>
              <a:path w="37236" h="134226">
                <a:moveTo>
                  <a:pt x="0" y="134226"/>
                </a:moveTo>
                <a:lnTo>
                  <a:pt x="0" y="15036"/>
                </a:lnTo>
                <a:lnTo>
                  <a:pt x="37236" y="0"/>
                </a:lnTo>
                <a:lnTo>
                  <a:pt x="37236" y="119189"/>
                </a:lnTo>
                <a:lnTo>
                  <a:pt x="0" y="13422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1" name="object 1501"/>
          <p:cNvSpPr/>
          <p:nvPr/>
        </p:nvSpPr>
        <p:spPr>
          <a:xfrm>
            <a:off x="1499602" y="3703480"/>
            <a:ext cx="37236" cy="21602"/>
          </a:xfrm>
          <a:custGeom>
            <a:avLst/>
            <a:gdLst/>
            <a:ahLst/>
            <a:cxnLst/>
            <a:rect l="l" t="t" r="r" b="b"/>
            <a:pathLst>
              <a:path w="37236" h="21602">
                <a:moveTo>
                  <a:pt x="0" y="0"/>
                </a:moveTo>
                <a:lnTo>
                  <a:pt x="26136" y="21602"/>
                </a:lnTo>
                <a:lnTo>
                  <a:pt x="37236" y="1710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2" name="object 1502"/>
          <p:cNvSpPr/>
          <p:nvPr/>
        </p:nvSpPr>
        <p:spPr>
          <a:xfrm>
            <a:off x="1524783" y="3816362"/>
            <a:ext cx="7391" cy="6781"/>
          </a:xfrm>
          <a:custGeom>
            <a:avLst/>
            <a:gdLst/>
            <a:ahLst/>
            <a:cxnLst/>
            <a:rect l="l" t="t" r="r" b="b"/>
            <a:pathLst>
              <a:path w="7391" h="6781">
                <a:moveTo>
                  <a:pt x="7391" y="6781"/>
                </a:moveTo>
                <a:lnTo>
                  <a:pt x="6781" y="3454"/>
                </a:lnTo>
                <a:lnTo>
                  <a:pt x="5359" y="1422"/>
                </a:lnTo>
                <a:lnTo>
                  <a:pt x="2946" y="177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3" name="object 1503"/>
          <p:cNvSpPr/>
          <p:nvPr/>
        </p:nvSpPr>
        <p:spPr>
          <a:xfrm>
            <a:off x="1508716" y="3831390"/>
            <a:ext cx="4800" cy="1473"/>
          </a:xfrm>
          <a:custGeom>
            <a:avLst/>
            <a:gdLst/>
            <a:ahLst/>
            <a:cxnLst/>
            <a:rect l="l" t="t" r="r" b="b"/>
            <a:pathLst>
              <a:path w="4800" h="1473">
                <a:moveTo>
                  <a:pt x="0" y="1473"/>
                </a:moveTo>
                <a:lnTo>
                  <a:pt x="480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4" name="object 1504"/>
          <p:cNvSpPr/>
          <p:nvPr/>
        </p:nvSpPr>
        <p:spPr>
          <a:xfrm>
            <a:off x="1524571" y="3821242"/>
            <a:ext cx="2463" cy="1943"/>
          </a:xfrm>
          <a:custGeom>
            <a:avLst/>
            <a:gdLst/>
            <a:ahLst/>
            <a:cxnLst/>
            <a:rect l="l" t="t" r="r" b="b"/>
            <a:pathLst>
              <a:path w="2463" h="1943">
                <a:moveTo>
                  <a:pt x="0" y="0"/>
                </a:moveTo>
                <a:lnTo>
                  <a:pt x="1422" y="647"/>
                </a:lnTo>
                <a:lnTo>
                  <a:pt x="2463" y="194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5" name="object 1505"/>
          <p:cNvSpPr/>
          <p:nvPr/>
        </p:nvSpPr>
        <p:spPr>
          <a:xfrm>
            <a:off x="1508241" y="3845134"/>
            <a:ext cx="24663" cy="14859"/>
          </a:xfrm>
          <a:custGeom>
            <a:avLst/>
            <a:gdLst/>
            <a:ahLst/>
            <a:cxnLst/>
            <a:rect l="l" t="t" r="r" b="b"/>
            <a:pathLst>
              <a:path w="24663" h="14859">
                <a:moveTo>
                  <a:pt x="0" y="14643"/>
                </a:moveTo>
                <a:lnTo>
                  <a:pt x="254" y="14859"/>
                </a:lnTo>
                <a:lnTo>
                  <a:pt x="24663" y="4965"/>
                </a:lnTo>
                <a:lnTo>
                  <a:pt x="24663" y="215"/>
                </a:lnTo>
                <a:lnTo>
                  <a:pt x="24409" y="0"/>
                </a:lnTo>
                <a:lnTo>
                  <a:pt x="6134" y="739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6" name="object 1506"/>
          <p:cNvSpPr/>
          <p:nvPr/>
        </p:nvSpPr>
        <p:spPr>
          <a:xfrm>
            <a:off x="1521806" y="3842584"/>
            <a:ext cx="266" cy="215"/>
          </a:xfrm>
          <a:custGeom>
            <a:avLst/>
            <a:gdLst/>
            <a:ahLst/>
            <a:cxnLst/>
            <a:rect l="l" t="t" r="r" b="b"/>
            <a:pathLst>
              <a:path w="266" h="215">
                <a:moveTo>
                  <a:pt x="0" y="0"/>
                </a:moveTo>
                <a:lnTo>
                  <a:pt x="266" y="21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7" name="object 1507"/>
          <p:cNvSpPr/>
          <p:nvPr/>
        </p:nvSpPr>
        <p:spPr>
          <a:xfrm>
            <a:off x="1508245" y="3849884"/>
            <a:ext cx="24663" cy="9893"/>
          </a:xfrm>
          <a:custGeom>
            <a:avLst/>
            <a:gdLst/>
            <a:ahLst/>
            <a:cxnLst/>
            <a:rect l="l" t="t" r="r" b="b"/>
            <a:pathLst>
              <a:path w="24663" h="9893">
                <a:moveTo>
                  <a:pt x="24663" y="215"/>
                </a:moveTo>
                <a:lnTo>
                  <a:pt x="24409" y="0"/>
                </a:lnTo>
                <a:lnTo>
                  <a:pt x="0" y="989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8" name="object 1508"/>
          <p:cNvSpPr/>
          <p:nvPr/>
        </p:nvSpPr>
        <p:spPr>
          <a:xfrm>
            <a:off x="1508716" y="3831606"/>
            <a:ext cx="5054" cy="1473"/>
          </a:xfrm>
          <a:custGeom>
            <a:avLst/>
            <a:gdLst/>
            <a:ahLst/>
            <a:cxnLst/>
            <a:rect l="l" t="t" r="r" b="b"/>
            <a:pathLst>
              <a:path w="5054" h="1473">
                <a:moveTo>
                  <a:pt x="0" y="1257"/>
                </a:moveTo>
                <a:lnTo>
                  <a:pt x="254" y="1473"/>
                </a:lnTo>
                <a:lnTo>
                  <a:pt x="5054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9" name="object 1509"/>
          <p:cNvSpPr/>
          <p:nvPr/>
        </p:nvSpPr>
        <p:spPr>
          <a:xfrm>
            <a:off x="1520602" y="3821847"/>
            <a:ext cx="254" cy="215"/>
          </a:xfrm>
          <a:custGeom>
            <a:avLst/>
            <a:gdLst/>
            <a:ahLst/>
            <a:cxnLst/>
            <a:rect l="l" t="t" r="r" b="b"/>
            <a:pathLst>
              <a:path w="253" h="215">
                <a:moveTo>
                  <a:pt x="253" y="215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0" name="object 1510"/>
          <p:cNvSpPr/>
          <p:nvPr/>
        </p:nvSpPr>
        <p:spPr>
          <a:xfrm>
            <a:off x="1513512" y="3831395"/>
            <a:ext cx="254" cy="215"/>
          </a:xfrm>
          <a:custGeom>
            <a:avLst/>
            <a:gdLst/>
            <a:ahLst/>
            <a:cxnLst/>
            <a:rect l="l" t="t" r="r" b="b"/>
            <a:pathLst>
              <a:path w="253" h="215">
                <a:moveTo>
                  <a:pt x="0" y="0"/>
                </a:moveTo>
                <a:lnTo>
                  <a:pt x="254" y="21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1" name="object 1511"/>
          <p:cNvSpPr/>
          <p:nvPr/>
        </p:nvSpPr>
        <p:spPr>
          <a:xfrm>
            <a:off x="1520856" y="3821466"/>
            <a:ext cx="5270" cy="596"/>
          </a:xfrm>
          <a:custGeom>
            <a:avLst/>
            <a:gdLst/>
            <a:ahLst/>
            <a:cxnLst/>
            <a:rect l="l" t="t" r="r" b="b"/>
            <a:pathLst>
              <a:path w="5270" h="596">
                <a:moveTo>
                  <a:pt x="0" y="596"/>
                </a:moveTo>
                <a:lnTo>
                  <a:pt x="2159" y="0"/>
                </a:lnTo>
                <a:lnTo>
                  <a:pt x="3975" y="0"/>
                </a:lnTo>
                <a:lnTo>
                  <a:pt x="5270" y="55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2" name="object 1512"/>
          <p:cNvSpPr/>
          <p:nvPr/>
        </p:nvSpPr>
        <p:spPr>
          <a:xfrm>
            <a:off x="1530145" y="3817786"/>
            <a:ext cx="2286" cy="5575"/>
          </a:xfrm>
          <a:custGeom>
            <a:avLst/>
            <a:gdLst/>
            <a:ahLst/>
            <a:cxnLst/>
            <a:rect l="l" t="t" r="r" b="b"/>
            <a:pathLst>
              <a:path w="2286" h="5575">
                <a:moveTo>
                  <a:pt x="0" y="0"/>
                </a:moveTo>
                <a:lnTo>
                  <a:pt x="254" y="215"/>
                </a:lnTo>
                <a:lnTo>
                  <a:pt x="1727" y="2247"/>
                </a:lnTo>
                <a:lnTo>
                  <a:pt x="2286" y="557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3" name="object 1513"/>
          <p:cNvSpPr/>
          <p:nvPr/>
        </p:nvSpPr>
        <p:spPr>
          <a:xfrm>
            <a:off x="1525738" y="3725080"/>
            <a:ext cx="0" cy="32181"/>
          </a:xfrm>
          <a:custGeom>
            <a:avLst/>
            <a:gdLst/>
            <a:ahLst/>
            <a:cxnLst/>
            <a:rect l="l" t="t" r="r" b="b"/>
            <a:pathLst>
              <a:path h="32181">
                <a:moveTo>
                  <a:pt x="0" y="0"/>
                </a:moveTo>
                <a:lnTo>
                  <a:pt x="0" y="3218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4" name="object 1514"/>
          <p:cNvSpPr/>
          <p:nvPr/>
        </p:nvSpPr>
        <p:spPr>
          <a:xfrm>
            <a:off x="1532649" y="3845134"/>
            <a:ext cx="0" cy="4749"/>
          </a:xfrm>
          <a:custGeom>
            <a:avLst/>
            <a:gdLst/>
            <a:ahLst/>
            <a:cxnLst/>
            <a:rect l="l" t="t" r="r" b="b"/>
            <a:pathLst>
              <a:path h="4749">
                <a:moveTo>
                  <a:pt x="0" y="4749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5" name="object 1515"/>
          <p:cNvSpPr/>
          <p:nvPr/>
        </p:nvSpPr>
        <p:spPr>
          <a:xfrm>
            <a:off x="1532180" y="3823144"/>
            <a:ext cx="254" cy="215"/>
          </a:xfrm>
          <a:custGeom>
            <a:avLst/>
            <a:gdLst/>
            <a:ahLst/>
            <a:cxnLst/>
            <a:rect l="l" t="t" r="r" b="b"/>
            <a:pathLst>
              <a:path w="253" h="215">
                <a:moveTo>
                  <a:pt x="253" y="215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6" name="object 1516"/>
          <p:cNvSpPr/>
          <p:nvPr/>
        </p:nvSpPr>
        <p:spPr>
          <a:xfrm>
            <a:off x="1546603" y="3898568"/>
            <a:ext cx="42595" cy="34086"/>
          </a:xfrm>
          <a:custGeom>
            <a:avLst/>
            <a:gdLst/>
            <a:ahLst/>
            <a:cxnLst/>
            <a:rect l="l" t="t" r="r" b="b"/>
            <a:pathLst>
              <a:path w="42595" h="34086">
                <a:moveTo>
                  <a:pt x="0" y="34086"/>
                </a:moveTo>
                <a:lnTo>
                  <a:pt x="0" y="15125"/>
                </a:lnTo>
                <a:lnTo>
                  <a:pt x="37363" y="0"/>
                </a:lnTo>
                <a:lnTo>
                  <a:pt x="42595" y="431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7" name="object 1517"/>
          <p:cNvSpPr/>
          <p:nvPr/>
        </p:nvSpPr>
        <p:spPr>
          <a:xfrm>
            <a:off x="1557102" y="3941080"/>
            <a:ext cx="53047" cy="28041"/>
          </a:xfrm>
          <a:custGeom>
            <a:avLst/>
            <a:gdLst/>
            <a:ahLst/>
            <a:cxnLst/>
            <a:rect l="l" t="t" r="r" b="b"/>
            <a:pathLst>
              <a:path w="53047" h="28041">
                <a:moveTo>
                  <a:pt x="53047" y="5486"/>
                </a:moveTo>
                <a:lnTo>
                  <a:pt x="53047" y="12966"/>
                </a:lnTo>
                <a:lnTo>
                  <a:pt x="15684" y="28041"/>
                </a:lnTo>
                <a:lnTo>
                  <a:pt x="0" y="15125"/>
                </a:lnTo>
                <a:lnTo>
                  <a:pt x="37363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8" name="object 1518"/>
          <p:cNvSpPr/>
          <p:nvPr/>
        </p:nvSpPr>
        <p:spPr>
          <a:xfrm>
            <a:off x="1546608" y="3917579"/>
            <a:ext cx="37363" cy="15074"/>
          </a:xfrm>
          <a:custGeom>
            <a:avLst/>
            <a:gdLst/>
            <a:ahLst/>
            <a:cxnLst/>
            <a:rect l="l" t="t" r="r" b="b"/>
            <a:pathLst>
              <a:path w="37363" h="15074">
                <a:moveTo>
                  <a:pt x="37363" y="0"/>
                </a:moveTo>
                <a:lnTo>
                  <a:pt x="0" y="1507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9" name="object 1519"/>
          <p:cNvSpPr/>
          <p:nvPr/>
        </p:nvSpPr>
        <p:spPr>
          <a:xfrm>
            <a:off x="1563801" y="3848849"/>
            <a:ext cx="73266" cy="79184"/>
          </a:xfrm>
          <a:custGeom>
            <a:avLst/>
            <a:gdLst/>
            <a:ahLst/>
            <a:cxnLst/>
            <a:rect l="l" t="t" r="r" b="b"/>
            <a:pathLst>
              <a:path w="73266" h="79184">
                <a:moveTo>
                  <a:pt x="26822" y="79184"/>
                </a:moveTo>
                <a:lnTo>
                  <a:pt x="73266" y="60388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0" name="object 1520"/>
          <p:cNvSpPr/>
          <p:nvPr/>
        </p:nvSpPr>
        <p:spPr>
          <a:xfrm>
            <a:off x="1563797" y="3625418"/>
            <a:ext cx="27432" cy="22504"/>
          </a:xfrm>
          <a:custGeom>
            <a:avLst/>
            <a:gdLst/>
            <a:ahLst/>
            <a:cxnLst/>
            <a:rect l="l" t="t" r="r" b="b"/>
            <a:pathLst>
              <a:path w="27431" h="22504">
                <a:moveTo>
                  <a:pt x="0" y="0"/>
                </a:moveTo>
                <a:lnTo>
                  <a:pt x="27305" y="22504"/>
                </a:lnTo>
                <a:lnTo>
                  <a:pt x="27432" y="2250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1" name="object 1521"/>
          <p:cNvSpPr/>
          <p:nvPr/>
        </p:nvSpPr>
        <p:spPr>
          <a:xfrm>
            <a:off x="1610150" y="3662785"/>
            <a:ext cx="0" cy="825"/>
          </a:xfrm>
          <a:custGeom>
            <a:avLst/>
            <a:gdLst/>
            <a:ahLst/>
            <a:cxnLst/>
            <a:rect l="l" t="t" r="r" b="b"/>
            <a:pathLst>
              <a:path h="825">
                <a:moveTo>
                  <a:pt x="0" y="0"/>
                </a:moveTo>
                <a:lnTo>
                  <a:pt x="0" y="82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2" name="object 1522"/>
          <p:cNvSpPr/>
          <p:nvPr/>
        </p:nvSpPr>
        <p:spPr>
          <a:xfrm>
            <a:off x="1583971" y="3898567"/>
            <a:ext cx="0" cy="19011"/>
          </a:xfrm>
          <a:custGeom>
            <a:avLst/>
            <a:gdLst/>
            <a:ahLst/>
            <a:cxnLst/>
            <a:rect l="l" t="t" r="r" b="b"/>
            <a:pathLst>
              <a:path h="19011">
                <a:moveTo>
                  <a:pt x="0" y="19011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3" name="object 1523"/>
          <p:cNvSpPr/>
          <p:nvPr/>
        </p:nvSpPr>
        <p:spPr>
          <a:xfrm>
            <a:off x="1594468" y="3941080"/>
            <a:ext cx="15684" cy="12966"/>
          </a:xfrm>
          <a:custGeom>
            <a:avLst/>
            <a:gdLst/>
            <a:ahLst/>
            <a:cxnLst/>
            <a:rect l="l" t="t" r="r" b="b"/>
            <a:pathLst>
              <a:path w="15684" h="12966">
                <a:moveTo>
                  <a:pt x="0" y="0"/>
                </a:moveTo>
                <a:lnTo>
                  <a:pt x="15684" y="1296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4" name="object 1524"/>
          <p:cNvSpPr/>
          <p:nvPr/>
        </p:nvSpPr>
        <p:spPr>
          <a:xfrm>
            <a:off x="1591102" y="3647926"/>
            <a:ext cx="45961" cy="261315"/>
          </a:xfrm>
          <a:custGeom>
            <a:avLst/>
            <a:gdLst/>
            <a:ahLst/>
            <a:cxnLst/>
            <a:rect l="l" t="t" r="r" b="b"/>
            <a:pathLst>
              <a:path w="45961" h="261315">
                <a:moveTo>
                  <a:pt x="45961" y="261315"/>
                </a:moveTo>
                <a:lnTo>
                  <a:pt x="45961" y="37884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5" name="object 1525"/>
          <p:cNvSpPr/>
          <p:nvPr/>
        </p:nvSpPr>
        <p:spPr>
          <a:xfrm>
            <a:off x="1404993" y="3795501"/>
            <a:ext cx="26174" cy="55245"/>
          </a:xfrm>
          <a:custGeom>
            <a:avLst/>
            <a:gdLst/>
            <a:ahLst/>
            <a:cxnLst/>
            <a:rect l="l" t="t" r="r" b="b"/>
            <a:pathLst>
              <a:path w="26174" h="55245">
                <a:moveTo>
                  <a:pt x="2463" y="54254"/>
                </a:moveTo>
                <a:lnTo>
                  <a:pt x="0" y="55245"/>
                </a:lnTo>
                <a:lnTo>
                  <a:pt x="0" y="10579"/>
                </a:lnTo>
                <a:lnTo>
                  <a:pt x="26174" y="0"/>
                </a:lnTo>
                <a:lnTo>
                  <a:pt x="26174" y="44704"/>
                </a:lnTo>
                <a:lnTo>
                  <a:pt x="2463" y="5425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6" name="object 1526"/>
          <p:cNvSpPr/>
          <p:nvPr/>
        </p:nvSpPr>
        <p:spPr>
          <a:xfrm>
            <a:off x="1404994" y="3850747"/>
            <a:ext cx="8255" cy="6832"/>
          </a:xfrm>
          <a:custGeom>
            <a:avLst/>
            <a:gdLst/>
            <a:ahLst/>
            <a:cxnLst/>
            <a:rect l="l" t="t" r="r" b="b"/>
            <a:pathLst>
              <a:path w="8255" h="6832">
                <a:moveTo>
                  <a:pt x="0" y="0"/>
                </a:moveTo>
                <a:lnTo>
                  <a:pt x="8255" y="683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7" name="object 1527"/>
          <p:cNvSpPr/>
          <p:nvPr/>
        </p:nvSpPr>
        <p:spPr>
          <a:xfrm>
            <a:off x="1431173" y="3840208"/>
            <a:ext cx="8255" cy="6781"/>
          </a:xfrm>
          <a:custGeom>
            <a:avLst/>
            <a:gdLst/>
            <a:ahLst/>
            <a:cxnLst/>
            <a:rect l="l" t="t" r="r" b="b"/>
            <a:pathLst>
              <a:path w="8255" h="6781">
                <a:moveTo>
                  <a:pt x="0" y="0"/>
                </a:moveTo>
                <a:lnTo>
                  <a:pt x="8255" y="678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8" name="object 1528"/>
          <p:cNvSpPr/>
          <p:nvPr/>
        </p:nvSpPr>
        <p:spPr>
          <a:xfrm>
            <a:off x="1431178" y="3795497"/>
            <a:ext cx="10795" cy="8940"/>
          </a:xfrm>
          <a:custGeom>
            <a:avLst/>
            <a:gdLst/>
            <a:ahLst/>
            <a:cxnLst/>
            <a:rect l="l" t="t" r="r" b="b"/>
            <a:pathLst>
              <a:path w="10794" h="8940">
                <a:moveTo>
                  <a:pt x="10794" y="8940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9" name="object 1529"/>
          <p:cNvSpPr/>
          <p:nvPr/>
        </p:nvSpPr>
        <p:spPr>
          <a:xfrm>
            <a:off x="1499904" y="3757136"/>
            <a:ext cx="34429" cy="55244"/>
          </a:xfrm>
          <a:custGeom>
            <a:avLst/>
            <a:gdLst/>
            <a:ahLst/>
            <a:cxnLst/>
            <a:rect l="l" t="t" r="r" b="b"/>
            <a:pathLst>
              <a:path w="34429" h="55245">
                <a:moveTo>
                  <a:pt x="26136" y="44665"/>
                </a:moveTo>
                <a:lnTo>
                  <a:pt x="0" y="55245"/>
                </a:lnTo>
                <a:lnTo>
                  <a:pt x="0" y="10579"/>
                </a:lnTo>
                <a:lnTo>
                  <a:pt x="26136" y="0"/>
                </a:lnTo>
                <a:lnTo>
                  <a:pt x="26136" y="44665"/>
                </a:lnTo>
                <a:lnTo>
                  <a:pt x="34429" y="5149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0" name="object 1530"/>
          <p:cNvSpPr/>
          <p:nvPr/>
        </p:nvSpPr>
        <p:spPr>
          <a:xfrm>
            <a:off x="1499904" y="3812387"/>
            <a:ext cx="8255" cy="6819"/>
          </a:xfrm>
          <a:custGeom>
            <a:avLst/>
            <a:gdLst/>
            <a:ahLst/>
            <a:cxnLst/>
            <a:rect l="l" t="t" r="r" b="b"/>
            <a:pathLst>
              <a:path w="8255" h="6819">
                <a:moveTo>
                  <a:pt x="0" y="0"/>
                </a:moveTo>
                <a:lnTo>
                  <a:pt x="8255" y="681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1" name="object 1531"/>
          <p:cNvSpPr/>
          <p:nvPr/>
        </p:nvSpPr>
        <p:spPr>
          <a:xfrm>
            <a:off x="1526045" y="3757131"/>
            <a:ext cx="10795" cy="8902"/>
          </a:xfrm>
          <a:custGeom>
            <a:avLst/>
            <a:gdLst/>
            <a:ahLst/>
            <a:cxnLst/>
            <a:rect l="l" t="t" r="r" b="b"/>
            <a:pathLst>
              <a:path w="10794" h="8902">
                <a:moveTo>
                  <a:pt x="10794" y="8902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2" name="object 1532"/>
          <p:cNvSpPr/>
          <p:nvPr/>
        </p:nvSpPr>
        <p:spPr>
          <a:xfrm>
            <a:off x="677376" y="3536637"/>
            <a:ext cx="997051" cy="875195"/>
          </a:xfrm>
          <a:custGeom>
            <a:avLst/>
            <a:gdLst/>
            <a:ahLst/>
            <a:cxnLst/>
            <a:rect l="l" t="t" r="r" b="b"/>
            <a:pathLst>
              <a:path w="997051" h="875195">
                <a:moveTo>
                  <a:pt x="0" y="403059"/>
                </a:moveTo>
                <a:lnTo>
                  <a:pt x="997051" y="0"/>
                </a:lnTo>
                <a:lnTo>
                  <a:pt x="997051" y="87519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3" name="object 1533"/>
          <p:cNvSpPr/>
          <p:nvPr/>
        </p:nvSpPr>
        <p:spPr>
          <a:xfrm>
            <a:off x="1674432" y="3536642"/>
            <a:ext cx="41859" cy="875195"/>
          </a:xfrm>
          <a:custGeom>
            <a:avLst/>
            <a:gdLst/>
            <a:ahLst/>
            <a:cxnLst/>
            <a:rect l="l" t="t" r="r" b="b"/>
            <a:pathLst>
              <a:path w="41859" h="875195">
                <a:moveTo>
                  <a:pt x="0" y="0"/>
                </a:moveTo>
                <a:lnTo>
                  <a:pt x="41859" y="34518"/>
                </a:lnTo>
                <a:lnTo>
                  <a:pt x="41859" y="87519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4" name="object 1534"/>
          <p:cNvSpPr/>
          <p:nvPr/>
        </p:nvSpPr>
        <p:spPr>
          <a:xfrm>
            <a:off x="540000" y="4090854"/>
            <a:ext cx="204076" cy="265633"/>
          </a:xfrm>
          <a:custGeom>
            <a:avLst/>
            <a:gdLst/>
            <a:ahLst/>
            <a:cxnLst/>
            <a:rect l="l" t="t" r="r" b="b"/>
            <a:pathLst>
              <a:path w="204076" h="265633">
                <a:moveTo>
                  <a:pt x="0" y="0"/>
                </a:moveTo>
                <a:lnTo>
                  <a:pt x="20904" y="32143"/>
                </a:lnTo>
                <a:lnTo>
                  <a:pt x="204076" y="183121"/>
                </a:lnTo>
                <a:lnTo>
                  <a:pt x="0" y="26563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5" name="object 1535"/>
          <p:cNvSpPr/>
          <p:nvPr/>
        </p:nvSpPr>
        <p:spPr>
          <a:xfrm>
            <a:off x="540005" y="4122994"/>
            <a:ext cx="20904" cy="8470"/>
          </a:xfrm>
          <a:custGeom>
            <a:avLst/>
            <a:gdLst/>
            <a:ahLst/>
            <a:cxnLst/>
            <a:rect l="l" t="t" r="r" b="b"/>
            <a:pathLst>
              <a:path w="20904" h="8470">
                <a:moveTo>
                  <a:pt x="20904" y="0"/>
                </a:moveTo>
                <a:lnTo>
                  <a:pt x="0" y="847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6" name="object 1536"/>
          <p:cNvSpPr/>
          <p:nvPr/>
        </p:nvSpPr>
        <p:spPr>
          <a:xfrm>
            <a:off x="587947" y="386500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595D5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7" name="object 1537"/>
          <p:cNvSpPr/>
          <p:nvPr/>
        </p:nvSpPr>
        <p:spPr>
          <a:xfrm>
            <a:off x="586530" y="386418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65676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8" name="object 1538"/>
          <p:cNvSpPr/>
          <p:nvPr/>
        </p:nvSpPr>
        <p:spPr>
          <a:xfrm>
            <a:off x="540000" y="3840896"/>
            <a:ext cx="204076" cy="433082"/>
          </a:xfrm>
          <a:custGeom>
            <a:avLst/>
            <a:gdLst/>
            <a:ahLst/>
            <a:cxnLst/>
            <a:rect l="l" t="t" r="r" b="b"/>
            <a:pathLst>
              <a:path w="204076" h="433082">
                <a:moveTo>
                  <a:pt x="204076" y="433082"/>
                </a:moveTo>
                <a:lnTo>
                  <a:pt x="204076" y="153797"/>
                </a:lnTo>
                <a:lnTo>
                  <a:pt x="36626" y="15722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9" name="object 1539"/>
          <p:cNvSpPr/>
          <p:nvPr/>
        </p:nvSpPr>
        <p:spPr>
          <a:xfrm>
            <a:off x="562207" y="356662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58555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0" name="object 1540"/>
          <p:cNvSpPr/>
          <p:nvPr/>
        </p:nvSpPr>
        <p:spPr>
          <a:xfrm>
            <a:off x="566002" y="356295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737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1" name="object 1541"/>
          <p:cNvSpPr/>
          <p:nvPr/>
        </p:nvSpPr>
        <p:spPr>
          <a:xfrm>
            <a:off x="586096" y="35619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737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2" name="object 1542"/>
          <p:cNvSpPr/>
          <p:nvPr/>
        </p:nvSpPr>
        <p:spPr>
          <a:xfrm>
            <a:off x="577020" y="35604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A0A3B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3" name="object 1543"/>
          <p:cNvSpPr/>
          <p:nvPr/>
        </p:nvSpPr>
        <p:spPr>
          <a:xfrm>
            <a:off x="540000" y="3543166"/>
            <a:ext cx="78536" cy="15290"/>
          </a:xfrm>
          <a:custGeom>
            <a:avLst/>
            <a:gdLst/>
            <a:ahLst/>
            <a:cxnLst/>
            <a:rect l="l" t="t" r="r" b="b"/>
            <a:pathLst>
              <a:path w="78536" h="15290">
                <a:moveTo>
                  <a:pt x="75082" y="11353"/>
                </a:moveTo>
                <a:lnTo>
                  <a:pt x="74472" y="10845"/>
                </a:lnTo>
                <a:lnTo>
                  <a:pt x="69938" y="8204"/>
                </a:lnTo>
                <a:lnTo>
                  <a:pt x="64541" y="5003"/>
                </a:lnTo>
                <a:lnTo>
                  <a:pt x="63931" y="4876"/>
                </a:lnTo>
                <a:lnTo>
                  <a:pt x="57797" y="3111"/>
                </a:lnTo>
                <a:lnTo>
                  <a:pt x="50977" y="1117"/>
                </a:lnTo>
                <a:lnTo>
                  <a:pt x="50545" y="1079"/>
                </a:lnTo>
                <a:lnTo>
                  <a:pt x="43459" y="558"/>
                </a:lnTo>
                <a:lnTo>
                  <a:pt x="36156" y="0"/>
                </a:lnTo>
                <a:lnTo>
                  <a:pt x="35725" y="0"/>
                </a:lnTo>
                <a:lnTo>
                  <a:pt x="28473" y="812"/>
                </a:lnTo>
                <a:lnTo>
                  <a:pt x="21475" y="1638"/>
                </a:lnTo>
                <a:lnTo>
                  <a:pt x="20993" y="1689"/>
                </a:lnTo>
                <a:lnTo>
                  <a:pt x="14427" y="3886"/>
                </a:lnTo>
              </a:path>
              <a:path w="78536" h="15290">
                <a:moveTo>
                  <a:pt x="78536" y="15290"/>
                </a:moveTo>
                <a:lnTo>
                  <a:pt x="75082" y="11353"/>
                </a:lnTo>
              </a:path>
              <a:path w="78536" h="15290">
                <a:moveTo>
                  <a:pt x="14427" y="3886"/>
                </a:moveTo>
                <a:lnTo>
                  <a:pt x="8547" y="5867"/>
                </a:lnTo>
                <a:lnTo>
                  <a:pt x="8293" y="6299"/>
                </a:lnTo>
                <a:lnTo>
                  <a:pt x="2857" y="9461"/>
                </a:lnTo>
                <a:lnTo>
                  <a:pt x="1346" y="10325"/>
                </a:lnTo>
                <a:lnTo>
                  <a:pt x="952" y="10706"/>
                </a:lnTo>
                <a:lnTo>
                  <a:pt x="3" y="1217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4" name="object 1544"/>
          <p:cNvSpPr/>
          <p:nvPr/>
        </p:nvSpPr>
        <p:spPr>
          <a:xfrm>
            <a:off x="564494" y="3560527"/>
            <a:ext cx="26695" cy="4673"/>
          </a:xfrm>
          <a:custGeom>
            <a:avLst/>
            <a:gdLst/>
            <a:ahLst/>
            <a:cxnLst/>
            <a:rect l="l" t="t" r="r" b="b"/>
            <a:pathLst>
              <a:path w="26695" h="4673">
                <a:moveTo>
                  <a:pt x="0" y="3848"/>
                </a:moveTo>
                <a:lnTo>
                  <a:pt x="520" y="3543"/>
                </a:lnTo>
                <a:lnTo>
                  <a:pt x="1041" y="3289"/>
                </a:lnTo>
                <a:lnTo>
                  <a:pt x="2374" y="2514"/>
                </a:lnTo>
                <a:lnTo>
                  <a:pt x="2374" y="2247"/>
                </a:lnTo>
                <a:lnTo>
                  <a:pt x="3759" y="1727"/>
                </a:lnTo>
                <a:lnTo>
                  <a:pt x="6007" y="863"/>
                </a:lnTo>
                <a:lnTo>
                  <a:pt x="6134" y="825"/>
                </a:lnTo>
                <a:lnTo>
                  <a:pt x="8470" y="431"/>
                </a:lnTo>
                <a:lnTo>
                  <a:pt x="11010" y="0"/>
                </a:lnTo>
                <a:lnTo>
                  <a:pt x="11150" y="0"/>
                </a:lnTo>
                <a:lnTo>
                  <a:pt x="13690" y="88"/>
                </a:lnTo>
                <a:lnTo>
                  <a:pt x="16243" y="177"/>
                </a:lnTo>
                <a:lnTo>
                  <a:pt x="16370" y="177"/>
                </a:lnTo>
                <a:lnTo>
                  <a:pt x="18834" y="736"/>
                </a:lnTo>
                <a:lnTo>
                  <a:pt x="21082" y="1257"/>
                </a:lnTo>
                <a:lnTo>
                  <a:pt x="21297" y="1295"/>
                </a:lnTo>
                <a:lnTo>
                  <a:pt x="23329" y="2285"/>
                </a:lnTo>
                <a:lnTo>
                  <a:pt x="25057" y="3149"/>
                </a:lnTo>
                <a:lnTo>
                  <a:pt x="25273" y="3327"/>
                </a:lnTo>
                <a:lnTo>
                  <a:pt x="26695" y="467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5" name="object 1545"/>
          <p:cNvSpPr/>
          <p:nvPr/>
        </p:nvSpPr>
        <p:spPr>
          <a:xfrm>
            <a:off x="593224" y="3574959"/>
            <a:ext cx="86182" cy="36550"/>
          </a:xfrm>
          <a:custGeom>
            <a:avLst/>
            <a:gdLst/>
            <a:ahLst/>
            <a:cxnLst/>
            <a:rect l="l" t="t" r="r" b="b"/>
            <a:pathLst>
              <a:path w="86182" h="36550">
                <a:moveTo>
                  <a:pt x="86182" y="0"/>
                </a:moveTo>
                <a:lnTo>
                  <a:pt x="75203" y="7607"/>
                </a:lnTo>
                <a:lnTo>
                  <a:pt x="66364" y="13435"/>
                </a:lnTo>
                <a:lnTo>
                  <a:pt x="60515" y="17195"/>
                </a:lnTo>
                <a:lnTo>
                  <a:pt x="54254" y="21170"/>
                </a:lnTo>
                <a:lnTo>
                  <a:pt x="54216" y="21945"/>
                </a:lnTo>
                <a:lnTo>
                  <a:pt x="47599" y="24663"/>
                </a:lnTo>
                <a:lnTo>
                  <a:pt x="35308" y="29650"/>
                </a:lnTo>
                <a:lnTo>
                  <a:pt x="24831" y="32808"/>
                </a:lnTo>
                <a:lnTo>
                  <a:pt x="19392" y="34175"/>
                </a:lnTo>
                <a:lnTo>
                  <a:pt x="10236" y="36423"/>
                </a:lnTo>
                <a:lnTo>
                  <a:pt x="9372" y="36550"/>
                </a:lnTo>
                <a:lnTo>
                  <a:pt x="0" y="3642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6" name="object 1546"/>
          <p:cNvSpPr/>
          <p:nvPr/>
        </p:nvSpPr>
        <p:spPr>
          <a:xfrm>
            <a:off x="540000" y="3607964"/>
            <a:ext cx="21424" cy="3416"/>
          </a:xfrm>
          <a:custGeom>
            <a:avLst/>
            <a:gdLst/>
            <a:ahLst/>
            <a:cxnLst/>
            <a:rect l="l" t="t" r="r" b="b"/>
            <a:pathLst>
              <a:path w="21424" h="3416">
                <a:moveTo>
                  <a:pt x="0" y="0"/>
                </a:moveTo>
                <a:lnTo>
                  <a:pt x="8204" y="2374"/>
                </a:lnTo>
                <a:lnTo>
                  <a:pt x="21424" y="341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7" name="object 1547"/>
          <p:cNvSpPr/>
          <p:nvPr/>
        </p:nvSpPr>
        <p:spPr>
          <a:xfrm>
            <a:off x="540000" y="3584896"/>
            <a:ext cx="21424" cy="9334"/>
          </a:xfrm>
          <a:custGeom>
            <a:avLst/>
            <a:gdLst/>
            <a:ahLst/>
            <a:cxnLst/>
            <a:rect l="l" t="t" r="r" b="b"/>
            <a:pathLst>
              <a:path w="21424" h="9334">
                <a:moveTo>
                  <a:pt x="0" y="0"/>
                </a:moveTo>
                <a:lnTo>
                  <a:pt x="10541" y="6223"/>
                </a:lnTo>
                <a:lnTo>
                  <a:pt x="21424" y="933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8" name="object 1548"/>
          <p:cNvSpPr/>
          <p:nvPr/>
        </p:nvSpPr>
        <p:spPr>
          <a:xfrm>
            <a:off x="593223" y="3558456"/>
            <a:ext cx="29502" cy="36029"/>
          </a:xfrm>
          <a:custGeom>
            <a:avLst/>
            <a:gdLst/>
            <a:ahLst/>
            <a:cxnLst/>
            <a:rect l="l" t="t" r="r" b="b"/>
            <a:pathLst>
              <a:path w="29502" h="36029">
                <a:moveTo>
                  <a:pt x="0" y="36029"/>
                </a:moveTo>
                <a:lnTo>
                  <a:pt x="13347" y="31622"/>
                </a:lnTo>
                <a:lnTo>
                  <a:pt x="23113" y="25057"/>
                </a:lnTo>
                <a:lnTo>
                  <a:pt x="28727" y="16979"/>
                </a:lnTo>
                <a:lnTo>
                  <a:pt x="29502" y="8343"/>
                </a:lnTo>
                <a:lnTo>
                  <a:pt x="25311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9" name="object 1549"/>
          <p:cNvSpPr/>
          <p:nvPr/>
        </p:nvSpPr>
        <p:spPr>
          <a:xfrm>
            <a:off x="561427" y="3564375"/>
            <a:ext cx="3073" cy="285724"/>
          </a:xfrm>
          <a:custGeom>
            <a:avLst/>
            <a:gdLst/>
            <a:ahLst/>
            <a:cxnLst/>
            <a:rect l="l" t="t" r="r" b="b"/>
            <a:pathLst>
              <a:path w="3073" h="285724">
                <a:moveTo>
                  <a:pt x="0" y="285724"/>
                </a:moveTo>
                <a:lnTo>
                  <a:pt x="0" y="5740"/>
                </a:lnTo>
                <a:lnTo>
                  <a:pt x="685" y="2717"/>
                </a:lnTo>
                <a:lnTo>
                  <a:pt x="3073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0" name="object 1550"/>
          <p:cNvSpPr/>
          <p:nvPr/>
        </p:nvSpPr>
        <p:spPr>
          <a:xfrm>
            <a:off x="591192" y="3565197"/>
            <a:ext cx="2032" cy="305079"/>
          </a:xfrm>
          <a:custGeom>
            <a:avLst/>
            <a:gdLst/>
            <a:ahLst/>
            <a:cxnLst/>
            <a:rect l="l" t="t" r="r" b="b"/>
            <a:pathLst>
              <a:path w="2031" h="305079">
                <a:moveTo>
                  <a:pt x="0" y="0"/>
                </a:moveTo>
                <a:lnTo>
                  <a:pt x="1854" y="2806"/>
                </a:lnTo>
                <a:lnTo>
                  <a:pt x="2032" y="5829"/>
                </a:lnTo>
                <a:lnTo>
                  <a:pt x="2032" y="30507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1" name="object 1551"/>
          <p:cNvSpPr/>
          <p:nvPr/>
        </p:nvSpPr>
        <p:spPr>
          <a:xfrm>
            <a:off x="679410" y="3504631"/>
            <a:ext cx="32308" cy="70332"/>
          </a:xfrm>
          <a:custGeom>
            <a:avLst/>
            <a:gdLst/>
            <a:ahLst/>
            <a:cxnLst/>
            <a:rect l="l" t="t" r="r" b="b"/>
            <a:pathLst>
              <a:path w="32308" h="70332">
                <a:moveTo>
                  <a:pt x="14643" y="49250"/>
                </a:moveTo>
                <a:lnTo>
                  <a:pt x="27292" y="30060"/>
                </a:lnTo>
                <a:lnTo>
                  <a:pt x="31661" y="7645"/>
                </a:lnTo>
                <a:lnTo>
                  <a:pt x="32307" y="10"/>
                </a:lnTo>
              </a:path>
              <a:path w="32308" h="70332">
                <a:moveTo>
                  <a:pt x="0" y="70332"/>
                </a:moveTo>
                <a:lnTo>
                  <a:pt x="14643" y="4925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2" name="object 1552"/>
          <p:cNvSpPr/>
          <p:nvPr/>
        </p:nvSpPr>
        <p:spPr>
          <a:xfrm>
            <a:off x="593045" y="3571027"/>
            <a:ext cx="177" cy="304"/>
          </a:xfrm>
          <a:custGeom>
            <a:avLst/>
            <a:gdLst/>
            <a:ahLst/>
            <a:cxnLst/>
            <a:rect l="l" t="t" r="r" b="b"/>
            <a:pathLst>
              <a:path w="177" h="304">
                <a:moveTo>
                  <a:pt x="177" y="0"/>
                </a:moveTo>
                <a:lnTo>
                  <a:pt x="0" y="30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3" name="object 1553"/>
          <p:cNvSpPr/>
          <p:nvPr/>
        </p:nvSpPr>
        <p:spPr>
          <a:xfrm>
            <a:off x="593055" y="3568091"/>
            <a:ext cx="38" cy="647"/>
          </a:xfrm>
          <a:custGeom>
            <a:avLst/>
            <a:gdLst/>
            <a:ahLst/>
            <a:cxnLst/>
            <a:rect l="l" t="t" r="r" b="b"/>
            <a:pathLst>
              <a:path w="38" h="647">
                <a:moveTo>
                  <a:pt x="38" y="647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4" name="object 1554"/>
          <p:cNvSpPr/>
          <p:nvPr/>
        </p:nvSpPr>
        <p:spPr>
          <a:xfrm>
            <a:off x="1270082" y="3729788"/>
            <a:ext cx="58140" cy="223431"/>
          </a:xfrm>
          <a:custGeom>
            <a:avLst/>
            <a:gdLst/>
            <a:ahLst/>
            <a:cxnLst/>
            <a:rect l="l" t="t" r="r" b="b"/>
            <a:pathLst>
              <a:path w="58140" h="223431">
                <a:moveTo>
                  <a:pt x="29070" y="0"/>
                </a:moveTo>
                <a:lnTo>
                  <a:pt x="0" y="47434"/>
                </a:lnTo>
                <a:lnTo>
                  <a:pt x="14554" y="47434"/>
                </a:lnTo>
                <a:lnTo>
                  <a:pt x="14554" y="175996"/>
                </a:lnTo>
                <a:lnTo>
                  <a:pt x="0" y="175996"/>
                </a:lnTo>
                <a:lnTo>
                  <a:pt x="29070" y="223431"/>
                </a:lnTo>
                <a:lnTo>
                  <a:pt x="58140" y="175996"/>
                </a:lnTo>
                <a:lnTo>
                  <a:pt x="43586" y="175996"/>
                </a:lnTo>
                <a:lnTo>
                  <a:pt x="43586" y="47434"/>
                </a:lnTo>
                <a:lnTo>
                  <a:pt x="58140" y="47434"/>
                </a:lnTo>
                <a:lnTo>
                  <a:pt x="29070" y="0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5" name="object 1555"/>
          <p:cNvSpPr/>
          <p:nvPr/>
        </p:nvSpPr>
        <p:spPr>
          <a:xfrm>
            <a:off x="1270082" y="3729788"/>
            <a:ext cx="58140" cy="223431"/>
          </a:xfrm>
          <a:custGeom>
            <a:avLst/>
            <a:gdLst/>
            <a:ahLst/>
            <a:cxnLst/>
            <a:rect l="l" t="t" r="r" b="b"/>
            <a:pathLst>
              <a:path w="58140" h="223431">
                <a:moveTo>
                  <a:pt x="43586" y="47434"/>
                </a:moveTo>
                <a:lnTo>
                  <a:pt x="58140" y="47434"/>
                </a:lnTo>
                <a:lnTo>
                  <a:pt x="29070" y="0"/>
                </a:lnTo>
                <a:lnTo>
                  <a:pt x="0" y="47434"/>
                </a:lnTo>
                <a:lnTo>
                  <a:pt x="14554" y="47434"/>
                </a:lnTo>
                <a:lnTo>
                  <a:pt x="14554" y="175996"/>
                </a:lnTo>
                <a:lnTo>
                  <a:pt x="0" y="175996"/>
                </a:lnTo>
                <a:lnTo>
                  <a:pt x="29070" y="223431"/>
                </a:lnTo>
                <a:lnTo>
                  <a:pt x="58140" y="175996"/>
                </a:lnTo>
                <a:lnTo>
                  <a:pt x="43586" y="175996"/>
                </a:lnTo>
                <a:lnTo>
                  <a:pt x="43586" y="47434"/>
                </a:lnTo>
                <a:close/>
              </a:path>
            </a:pathLst>
          </a:custGeom>
          <a:ln w="7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463550" y="8118360"/>
            <a:ext cx="6632905" cy="1619643"/>
          </a:xfrm>
          <a:custGeom>
            <a:avLst/>
            <a:gdLst/>
            <a:ahLst/>
            <a:cxnLst/>
            <a:rect l="l" t="t" r="r" b="b"/>
            <a:pathLst>
              <a:path w="6632905" h="1619643">
                <a:moveTo>
                  <a:pt x="0" y="1619643"/>
                </a:moveTo>
                <a:lnTo>
                  <a:pt x="6632905" y="1619643"/>
                </a:lnTo>
                <a:lnTo>
                  <a:pt x="6632905" y="0"/>
                </a:lnTo>
                <a:lnTo>
                  <a:pt x="0" y="0"/>
                </a:lnTo>
                <a:lnTo>
                  <a:pt x="0" y="1619643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4579188" y="8710075"/>
            <a:ext cx="1127518" cy="982294"/>
          </a:xfrm>
          <a:custGeom>
            <a:avLst/>
            <a:gdLst/>
            <a:ahLst/>
            <a:cxnLst/>
            <a:rect l="l" t="t" r="r" b="b"/>
            <a:pathLst>
              <a:path w="1127518" h="982294">
                <a:moveTo>
                  <a:pt x="264731" y="0"/>
                </a:moveTo>
                <a:lnTo>
                  <a:pt x="212636" y="2247"/>
                </a:lnTo>
                <a:lnTo>
                  <a:pt x="145287" y="8750"/>
                </a:lnTo>
                <a:lnTo>
                  <a:pt x="49695" y="23863"/>
                </a:lnTo>
                <a:lnTo>
                  <a:pt x="0" y="35661"/>
                </a:lnTo>
                <a:lnTo>
                  <a:pt x="0" y="982294"/>
                </a:lnTo>
                <a:lnTo>
                  <a:pt x="1107960" y="982294"/>
                </a:lnTo>
                <a:lnTo>
                  <a:pt x="1107897" y="838784"/>
                </a:lnTo>
                <a:lnTo>
                  <a:pt x="1121143" y="804303"/>
                </a:lnTo>
                <a:lnTo>
                  <a:pt x="1127518" y="762939"/>
                </a:lnTo>
                <a:lnTo>
                  <a:pt x="1127518" y="725335"/>
                </a:lnTo>
                <a:lnTo>
                  <a:pt x="1118895" y="666610"/>
                </a:lnTo>
                <a:lnTo>
                  <a:pt x="1107897" y="627621"/>
                </a:lnTo>
                <a:lnTo>
                  <a:pt x="1105776" y="449580"/>
                </a:lnTo>
                <a:lnTo>
                  <a:pt x="1101521" y="406095"/>
                </a:lnTo>
                <a:lnTo>
                  <a:pt x="1084160" y="349605"/>
                </a:lnTo>
                <a:lnTo>
                  <a:pt x="1060424" y="303872"/>
                </a:lnTo>
                <a:lnTo>
                  <a:pt x="1025690" y="256019"/>
                </a:lnTo>
                <a:lnTo>
                  <a:pt x="997445" y="227914"/>
                </a:lnTo>
                <a:lnTo>
                  <a:pt x="986701" y="214668"/>
                </a:lnTo>
                <a:lnTo>
                  <a:pt x="929843" y="169443"/>
                </a:lnTo>
                <a:lnTo>
                  <a:pt x="864869" y="128079"/>
                </a:lnTo>
                <a:lnTo>
                  <a:pt x="784402" y="89103"/>
                </a:lnTo>
                <a:lnTo>
                  <a:pt x="730173" y="67348"/>
                </a:lnTo>
                <a:lnTo>
                  <a:pt x="636714" y="39116"/>
                </a:lnTo>
                <a:lnTo>
                  <a:pt x="558622" y="21742"/>
                </a:lnTo>
                <a:lnTo>
                  <a:pt x="473913" y="8750"/>
                </a:lnTo>
                <a:lnTo>
                  <a:pt x="408812" y="2247"/>
                </a:lnTo>
                <a:lnTo>
                  <a:pt x="356577" y="0"/>
                </a:lnTo>
                <a:lnTo>
                  <a:pt x="264731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4695330" y="9613337"/>
            <a:ext cx="58877" cy="79032"/>
          </a:xfrm>
          <a:custGeom>
            <a:avLst/>
            <a:gdLst/>
            <a:ahLst/>
            <a:cxnLst/>
            <a:rect l="l" t="t" r="r" b="b"/>
            <a:pathLst>
              <a:path w="58877" h="79032">
                <a:moveTo>
                  <a:pt x="0" y="79032"/>
                </a:moveTo>
                <a:lnTo>
                  <a:pt x="58864" y="79032"/>
                </a:lnTo>
                <a:lnTo>
                  <a:pt x="58877" y="8369"/>
                </a:lnTo>
                <a:lnTo>
                  <a:pt x="56007" y="6375"/>
                </a:lnTo>
                <a:lnTo>
                  <a:pt x="14655" y="2247"/>
                </a:lnTo>
                <a:lnTo>
                  <a:pt x="38" y="0"/>
                </a:lnTo>
                <a:lnTo>
                  <a:pt x="0" y="79032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4754195" y="9621706"/>
            <a:ext cx="106349" cy="70662"/>
          </a:xfrm>
          <a:custGeom>
            <a:avLst/>
            <a:gdLst/>
            <a:ahLst/>
            <a:cxnLst/>
            <a:rect l="l" t="t" r="r" b="b"/>
            <a:pathLst>
              <a:path w="106349" h="70662">
                <a:moveTo>
                  <a:pt x="0" y="70662"/>
                </a:moveTo>
                <a:lnTo>
                  <a:pt x="106349" y="70662"/>
                </a:lnTo>
                <a:lnTo>
                  <a:pt x="106349" y="6756"/>
                </a:lnTo>
                <a:lnTo>
                  <a:pt x="101219" y="4635"/>
                </a:lnTo>
                <a:lnTo>
                  <a:pt x="42621" y="2628"/>
                </a:lnTo>
                <a:lnTo>
                  <a:pt x="12" y="0"/>
                </a:lnTo>
                <a:lnTo>
                  <a:pt x="0" y="70662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4860538" y="9628211"/>
            <a:ext cx="10883" cy="64160"/>
          </a:xfrm>
          <a:custGeom>
            <a:avLst/>
            <a:gdLst/>
            <a:ahLst/>
            <a:cxnLst/>
            <a:rect l="l" t="t" r="r" b="b"/>
            <a:pathLst>
              <a:path w="10883" h="64160">
                <a:moveTo>
                  <a:pt x="0" y="241"/>
                </a:moveTo>
                <a:lnTo>
                  <a:pt x="0" y="64160"/>
                </a:lnTo>
                <a:lnTo>
                  <a:pt x="10883" y="64160"/>
                </a:lnTo>
                <a:lnTo>
                  <a:pt x="10883" y="0"/>
                </a:lnTo>
                <a:lnTo>
                  <a:pt x="0" y="241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4873605" y="9628212"/>
            <a:ext cx="0" cy="64160"/>
          </a:xfrm>
          <a:custGeom>
            <a:avLst/>
            <a:gdLst/>
            <a:ahLst/>
            <a:cxnLst/>
            <a:rect l="l" t="t" r="r" b="b"/>
            <a:pathLst>
              <a:path h="64160">
                <a:moveTo>
                  <a:pt x="0" y="0"/>
                </a:moveTo>
                <a:lnTo>
                  <a:pt x="0" y="64160"/>
                </a:lnTo>
              </a:path>
            </a:pathLst>
          </a:custGeom>
          <a:ln w="5651">
            <a:solidFill>
              <a:srgbClr val="3B3A3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4875782" y="9600101"/>
            <a:ext cx="286638" cy="92265"/>
          </a:xfrm>
          <a:custGeom>
            <a:avLst/>
            <a:gdLst/>
            <a:ahLst/>
            <a:cxnLst/>
            <a:rect l="l" t="t" r="r" b="b"/>
            <a:pathLst>
              <a:path w="286638" h="92265">
                <a:moveTo>
                  <a:pt x="286639" y="92265"/>
                </a:moveTo>
                <a:lnTo>
                  <a:pt x="286639" y="0"/>
                </a:lnTo>
                <a:lnTo>
                  <a:pt x="205549" y="14109"/>
                </a:lnTo>
                <a:lnTo>
                  <a:pt x="107086" y="24231"/>
                </a:lnTo>
                <a:lnTo>
                  <a:pt x="0" y="28117"/>
                </a:lnTo>
                <a:lnTo>
                  <a:pt x="0" y="92265"/>
                </a:lnTo>
                <a:lnTo>
                  <a:pt x="286639" y="92265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5162416" y="9599841"/>
            <a:ext cx="2006" cy="92532"/>
          </a:xfrm>
          <a:custGeom>
            <a:avLst/>
            <a:gdLst/>
            <a:ahLst/>
            <a:cxnLst/>
            <a:rect l="l" t="t" r="r" b="b"/>
            <a:pathLst>
              <a:path w="2006" h="92532">
                <a:moveTo>
                  <a:pt x="0" y="253"/>
                </a:moveTo>
                <a:lnTo>
                  <a:pt x="0" y="92532"/>
                </a:lnTo>
                <a:lnTo>
                  <a:pt x="2006" y="92532"/>
                </a:lnTo>
                <a:lnTo>
                  <a:pt x="2006" y="0"/>
                </a:lnTo>
                <a:lnTo>
                  <a:pt x="0" y="253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5164416" y="9598091"/>
            <a:ext cx="4749" cy="94272"/>
          </a:xfrm>
          <a:custGeom>
            <a:avLst/>
            <a:gdLst/>
            <a:ahLst/>
            <a:cxnLst/>
            <a:rect l="l" t="t" r="r" b="b"/>
            <a:pathLst>
              <a:path w="4749" h="94272">
                <a:moveTo>
                  <a:pt x="0" y="1752"/>
                </a:moveTo>
                <a:lnTo>
                  <a:pt x="0" y="94272"/>
                </a:lnTo>
                <a:lnTo>
                  <a:pt x="4737" y="94272"/>
                </a:lnTo>
                <a:lnTo>
                  <a:pt x="4749" y="0"/>
                </a:lnTo>
                <a:lnTo>
                  <a:pt x="0" y="1752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5169147" y="9597967"/>
            <a:ext cx="1917" cy="94399"/>
          </a:xfrm>
          <a:custGeom>
            <a:avLst/>
            <a:gdLst/>
            <a:ahLst/>
            <a:cxnLst/>
            <a:rect l="l" t="t" r="r" b="b"/>
            <a:pathLst>
              <a:path w="1917" h="94399">
                <a:moveTo>
                  <a:pt x="12" y="126"/>
                </a:moveTo>
                <a:lnTo>
                  <a:pt x="0" y="94399"/>
                </a:lnTo>
                <a:lnTo>
                  <a:pt x="1917" y="94399"/>
                </a:lnTo>
                <a:lnTo>
                  <a:pt x="1892" y="0"/>
                </a:lnTo>
                <a:lnTo>
                  <a:pt x="12" y="126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5171046" y="9595848"/>
            <a:ext cx="6781" cy="96520"/>
          </a:xfrm>
          <a:custGeom>
            <a:avLst/>
            <a:gdLst/>
            <a:ahLst/>
            <a:cxnLst/>
            <a:rect l="l" t="t" r="r" b="b"/>
            <a:pathLst>
              <a:path w="6781" h="96520">
                <a:moveTo>
                  <a:pt x="0" y="2120"/>
                </a:moveTo>
                <a:lnTo>
                  <a:pt x="12" y="96520"/>
                </a:lnTo>
                <a:lnTo>
                  <a:pt x="6781" y="96520"/>
                </a:lnTo>
                <a:lnTo>
                  <a:pt x="6743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4579193" y="8712327"/>
            <a:ext cx="1103896" cy="916127"/>
          </a:xfrm>
          <a:custGeom>
            <a:avLst/>
            <a:gdLst/>
            <a:ahLst/>
            <a:cxnLst/>
            <a:rect l="l" t="t" r="r" b="b"/>
            <a:pathLst>
              <a:path w="1103896" h="916127">
                <a:moveTo>
                  <a:pt x="266852" y="0"/>
                </a:moveTo>
                <a:lnTo>
                  <a:pt x="214757" y="2120"/>
                </a:lnTo>
                <a:lnTo>
                  <a:pt x="147408" y="8623"/>
                </a:lnTo>
                <a:lnTo>
                  <a:pt x="51943" y="23863"/>
                </a:lnTo>
                <a:lnTo>
                  <a:pt x="0" y="36093"/>
                </a:lnTo>
                <a:lnTo>
                  <a:pt x="0" y="878243"/>
                </a:lnTo>
                <a:lnTo>
                  <a:pt x="46824" y="889876"/>
                </a:lnTo>
                <a:lnTo>
                  <a:pt x="116166" y="901014"/>
                </a:lnTo>
                <a:lnTo>
                  <a:pt x="130771" y="903262"/>
                </a:lnTo>
                <a:lnTo>
                  <a:pt x="172148" y="907376"/>
                </a:lnTo>
                <a:lnTo>
                  <a:pt x="175006" y="909383"/>
                </a:lnTo>
                <a:lnTo>
                  <a:pt x="217627" y="912012"/>
                </a:lnTo>
                <a:lnTo>
                  <a:pt x="276225" y="914006"/>
                </a:lnTo>
                <a:lnTo>
                  <a:pt x="281343" y="916127"/>
                </a:lnTo>
                <a:lnTo>
                  <a:pt x="292214" y="915885"/>
                </a:lnTo>
                <a:lnTo>
                  <a:pt x="296595" y="915885"/>
                </a:lnTo>
                <a:lnTo>
                  <a:pt x="403682" y="912012"/>
                </a:lnTo>
                <a:lnTo>
                  <a:pt x="502132" y="901877"/>
                </a:lnTo>
                <a:lnTo>
                  <a:pt x="583222" y="887768"/>
                </a:lnTo>
                <a:lnTo>
                  <a:pt x="585228" y="887514"/>
                </a:lnTo>
                <a:lnTo>
                  <a:pt x="589965" y="885761"/>
                </a:lnTo>
                <a:lnTo>
                  <a:pt x="591858" y="885647"/>
                </a:lnTo>
                <a:lnTo>
                  <a:pt x="598601" y="883513"/>
                </a:lnTo>
                <a:lnTo>
                  <a:pt x="602602" y="883132"/>
                </a:lnTo>
                <a:lnTo>
                  <a:pt x="607212" y="881151"/>
                </a:lnTo>
                <a:lnTo>
                  <a:pt x="611466" y="881151"/>
                </a:lnTo>
                <a:lnTo>
                  <a:pt x="613460" y="881024"/>
                </a:lnTo>
                <a:lnTo>
                  <a:pt x="618223" y="879259"/>
                </a:lnTo>
                <a:lnTo>
                  <a:pt x="669937" y="865898"/>
                </a:lnTo>
                <a:lnTo>
                  <a:pt x="741794" y="842289"/>
                </a:lnTo>
                <a:lnTo>
                  <a:pt x="819137" y="808418"/>
                </a:lnTo>
                <a:lnTo>
                  <a:pt x="881240" y="774941"/>
                </a:lnTo>
                <a:lnTo>
                  <a:pt x="904100" y="761314"/>
                </a:lnTo>
                <a:lnTo>
                  <a:pt x="940955" y="734834"/>
                </a:lnTo>
                <a:lnTo>
                  <a:pt x="961707" y="718578"/>
                </a:lnTo>
                <a:lnTo>
                  <a:pt x="962952" y="718083"/>
                </a:lnTo>
                <a:lnTo>
                  <a:pt x="968324" y="712216"/>
                </a:lnTo>
                <a:lnTo>
                  <a:pt x="985812" y="697090"/>
                </a:lnTo>
                <a:lnTo>
                  <a:pt x="1008430" y="674598"/>
                </a:lnTo>
                <a:lnTo>
                  <a:pt x="1026922" y="653618"/>
                </a:lnTo>
                <a:lnTo>
                  <a:pt x="1060284" y="606513"/>
                </a:lnTo>
                <a:lnTo>
                  <a:pt x="1086154" y="552145"/>
                </a:lnTo>
                <a:lnTo>
                  <a:pt x="1099400" y="508800"/>
                </a:lnTo>
                <a:lnTo>
                  <a:pt x="1103896" y="466051"/>
                </a:lnTo>
                <a:lnTo>
                  <a:pt x="1099400" y="405955"/>
                </a:lnTo>
                <a:lnTo>
                  <a:pt x="1081900" y="349478"/>
                </a:lnTo>
                <a:lnTo>
                  <a:pt x="1058291" y="303745"/>
                </a:lnTo>
                <a:lnTo>
                  <a:pt x="1023556" y="256019"/>
                </a:lnTo>
                <a:lnTo>
                  <a:pt x="995184" y="227787"/>
                </a:lnTo>
                <a:lnTo>
                  <a:pt x="984440" y="214668"/>
                </a:lnTo>
                <a:lnTo>
                  <a:pt x="927709" y="169430"/>
                </a:lnTo>
                <a:lnTo>
                  <a:pt x="862622" y="128066"/>
                </a:lnTo>
                <a:lnTo>
                  <a:pt x="782281" y="88963"/>
                </a:lnTo>
                <a:lnTo>
                  <a:pt x="727913" y="67221"/>
                </a:lnTo>
                <a:lnTo>
                  <a:pt x="634580" y="38989"/>
                </a:lnTo>
                <a:lnTo>
                  <a:pt x="556361" y="21615"/>
                </a:lnTo>
                <a:lnTo>
                  <a:pt x="471766" y="8623"/>
                </a:lnTo>
                <a:lnTo>
                  <a:pt x="406552" y="2120"/>
                </a:lnTo>
                <a:lnTo>
                  <a:pt x="354457" y="0"/>
                </a:lnTo>
                <a:lnTo>
                  <a:pt x="266852" y="0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5177790" y="9595843"/>
            <a:ext cx="2019" cy="96520"/>
          </a:xfrm>
          <a:custGeom>
            <a:avLst/>
            <a:gdLst/>
            <a:ahLst/>
            <a:cxnLst/>
            <a:rect l="l" t="t" r="r" b="b"/>
            <a:pathLst>
              <a:path w="2019" h="96520">
                <a:moveTo>
                  <a:pt x="0" y="0"/>
                </a:moveTo>
                <a:lnTo>
                  <a:pt x="38" y="96520"/>
                </a:lnTo>
                <a:lnTo>
                  <a:pt x="2019" y="96520"/>
                </a:lnTo>
                <a:lnTo>
                  <a:pt x="2006" y="0"/>
                </a:lnTo>
                <a:lnTo>
                  <a:pt x="0" y="0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5179790" y="9595462"/>
            <a:ext cx="2032" cy="96901"/>
          </a:xfrm>
          <a:custGeom>
            <a:avLst/>
            <a:gdLst/>
            <a:ahLst/>
            <a:cxnLst/>
            <a:rect l="l" t="t" r="r" b="b"/>
            <a:pathLst>
              <a:path w="2032" h="96900">
                <a:moveTo>
                  <a:pt x="0" y="381"/>
                </a:moveTo>
                <a:lnTo>
                  <a:pt x="12" y="96901"/>
                </a:lnTo>
                <a:lnTo>
                  <a:pt x="2032" y="96901"/>
                </a:lnTo>
                <a:lnTo>
                  <a:pt x="2006" y="0"/>
                </a:lnTo>
                <a:lnTo>
                  <a:pt x="0" y="381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4579185" y="9382305"/>
            <a:ext cx="873620" cy="218173"/>
          </a:xfrm>
          <a:custGeom>
            <a:avLst/>
            <a:gdLst/>
            <a:ahLst/>
            <a:cxnLst/>
            <a:rect l="l" t="t" r="r" b="b"/>
            <a:pathLst>
              <a:path w="873620" h="218173">
                <a:moveTo>
                  <a:pt x="44831" y="188671"/>
                </a:moveTo>
                <a:lnTo>
                  <a:pt x="33337" y="185051"/>
                </a:lnTo>
                <a:lnTo>
                  <a:pt x="29464" y="184556"/>
                </a:lnTo>
                <a:lnTo>
                  <a:pt x="27457" y="184429"/>
                </a:lnTo>
                <a:lnTo>
                  <a:pt x="22720" y="182549"/>
                </a:lnTo>
                <a:lnTo>
                  <a:pt x="20713" y="182295"/>
                </a:lnTo>
                <a:lnTo>
                  <a:pt x="0" y="176784"/>
                </a:lnTo>
                <a:lnTo>
                  <a:pt x="0" y="179451"/>
                </a:lnTo>
                <a:lnTo>
                  <a:pt x="30835" y="187794"/>
                </a:lnTo>
                <a:lnTo>
                  <a:pt x="109042" y="202920"/>
                </a:lnTo>
                <a:lnTo>
                  <a:pt x="193776" y="213791"/>
                </a:lnTo>
                <a:lnTo>
                  <a:pt x="269735" y="218173"/>
                </a:lnTo>
                <a:lnTo>
                  <a:pt x="340702" y="218173"/>
                </a:lnTo>
                <a:lnTo>
                  <a:pt x="419557" y="214541"/>
                </a:lnTo>
                <a:lnTo>
                  <a:pt x="478282" y="207911"/>
                </a:lnTo>
                <a:lnTo>
                  <a:pt x="545503" y="197040"/>
                </a:lnTo>
                <a:lnTo>
                  <a:pt x="616724" y="181305"/>
                </a:lnTo>
                <a:lnTo>
                  <a:pt x="693204" y="157937"/>
                </a:lnTo>
                <a:lnTo>
                  <a:pt x="751789" y="136334"/>
                </a:lnTo>
                <a:lnTo>
                  <a:pt x="753910" y="81838"/>
                </a:lnTo>
                <a:lnTo>
                  <a:pt x="759790" y="74714"/>
                </a:lnTo>
                <a:lnTo>
                  <a:pt x="809777" y="46609"/>
                </a:lnTo>
                <a:lnTo>
                  <a:pt x="816267" y="44361"/>
                </a:lnTo>
                <a:lnTo>
                  <a:pt x="873620" y="42240"/>
                </a:lnTo>
                <a:lnTo>
                  <a:pt x="845121" y="40106"/>
                </a:lnTo>
                <a:lnTo>
                  <a:pt x="843381" y="37109"/>
                </a:lnTo>
                <a:lnTo>
                  <a:pt x="836510" y="29235"/>
                </a:lnTo>
                <a:lnTo>
                  <a:pt x="819277" y="5245"/>
                </a:lnTo>
                <a:lnTo>
                  <a:pt x="816775" y="990"/>
                </a:lnTo>
                <a:lnTo>
                  <a:pt x="814019" y="0"/>
                </a:lnTo>
                <a:lnTo>
                  <a:pt x="814768" y="2997"/>
                </a:lnTo>
                <a:lnTo>
                  <a:pt x="826262" y="21488"/>
                </a:lnTo>
                <a:lnTo>
                  <a:pt x="841121" y="39979"/>
                </a:lnTo>
                <a:lnTo>
                  <a:pt x="814146" y="42240"/>
                </a:lnTo>
                <a:lnTo>
                  <a:pt x="783399" y="56857"/>
                </a:lnTo>
                <a:lnTo>
                  <a:pt x="782535" y="58356"/>
                </a:lnTo>
                <a:lnTo>
                  <a:pt x="757669" y="72593"/>
                </a:lnTo>
                <a:lnTo>
                  <a:pt x="751662" y="79717"/>
                </a:lnTo>
                <a:lnTo>
                  <a:pt x="749681" y="134073"/>
                </a:lnTo>
                <a:lnTo>
                  <a:pt x="722922" y="144322"/>
                </a:lnTo>
                <a:lnTo>
                  <a:pt x="698817" y="152323"/>
                </a:lnTo>
                <a:lnTo>
                  <a:pt x="691057" y="155816"/>
                </a:lnTo>
                <a:lnTo>
                  <a:pt x="611225" y="179806"/>
                </a:lnTo>
                <a:lnTo>
                  <a:pt x="537629" y="195427"/>
                </a:lnTo>
                <a:lnTo>
                  <a:pt x="533755" y="195795"/>
                </a:lnTo>
                <a:lnTo>
                  <a:pt x="532511" y="197294"/>
                </a:lnTo>
                <a:lnTo>
                  <a:pt x="522884" y="198056"/>
                </a:lnTo>
                <a:lnTo>
                  <a:pt x="518134" y="199796"/>
                </a:lnTo>
                <a:lnTo>
                  <a:pt x="515886" y="199669"/>
                </a:lnTo>
                <a:lnTo>
                  <a:pt x="507885" y="200787"/>
                </a:lnTo>
                <a:lnTo>
                  <a:pt x="450672" y="208165"/>
                </a:lnTo>
                <a:lnTo>
                  <a:pt x="442163" y="210540"/>
                </a:lnTo>
                <a:lnTo>
                  <a:pt x="433412" y="210540"/>
                </a:lnTo>
                <a:lnTo>
                  <a:pt x="417423" y="212293"/>
                </a:lnTo>
                <a:lnTo>
                  <a:pt x="338328" y="215290"/>
                </a:lnTo>
                <a:lnTo>
                  <a:pt x="337083" y="216674"/>
                </a:lnTo>
                <a:lnTo>
                  <a:pt x="326974" y="217030"/>
                </a:lnTo>
                <a:lnTo>
                  <a:pt x="322592" y="217030"/>
                </a:lnTo>
                <a:lnTo>
                  <a:pt x="271983" y="215912"/>
                </a:lnTo>
                <a:lnTo>
                  <a:pt x="195897" y="211658"/>
                </a:lnTo>
                <a:lnTo>
                  <a:pt x="111302" y="200787"/>
                </a:lnTo>
                <a:lnTo>
                  <a:pt x="52565" y="190055"/>
                </a:lnTo>
                <a:lnTo>
                  <a:pt x="51066" y="189052"/>
                </a:lnTo>
                <a:lnTo>
                  <a:pt x="46837" y="188798"/>
                </a:lnTo>
                <a:lnTo>
                  <a:pt x="44831" y="1886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5181790" y="9593472"/>
            <a:ext cx="4660" cy="98894"/>
          </a:xfrm>
          <a:custGeom>
            <a:avLst/>
            <a:gdLst/>
            <a:ahLst/>
            <a:cxnLst/>
            <a:rect l="l" t="t" r="r" b="b"/>
            <a:pathLst>
              <a:path w="4660" h="98894">
                <a:moveTo>
                  <a:pt x="0" y="1993"/>
                </a:moveTo>
                <a:lnTo>
                  <a:pt x="25" y="98894"/>
                </a:lnTo>
                <a:lnTo>
                  <a:pt x="4660" y="98894"/>
                </a:lnTo>
                <a:lnTo>
                  <a:pt x="4622" y="0"/>
                </a:lnTo>
                <a:lnTo>
                  <a:pt x="0" y="1993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4612525" y="8766188"/>
            <a:ext cx="11493" cy="804799"/>
          </a:xfrm>
          <a:custGeom>
            <a:avLst/>
            <a:gdLst/>
            <a:ahLst/>
            <a:cxnLst/>
            <a:rect l="l" t="t" r="r" b="b"/>
            <a:pathLst>
              <a:path w="11493" h="804799">
                <a:moveTo>
                  <a:pt x="622" y="2362"/>
                </a:moveTo>
                <a:lnTo>
                  <a:pt x="0" y="801166"/>
                </a:lnTo>
                <a:lnTo>
                  <a:pt x="11493" y="804799"/>
                </a:lnTo>
                <a:lnTo>
                  <a:pt x="11366" y="0"/>
                </a:lnTo>
                <a:lnTo>
                  <a:pt x="622" y="2362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5186408" y="9593477"/>
            <a:ext cx="4254" cy="98894"/>
          </a:xfrm>
          <a:custGeom>
            <a:avLst/>
            <a:gdLst/>
            <a:ahLst/>
            <a:cxnLst/>
            <a:rect l="l" t="t" r="r" b="b"/>
            <a:pathLst>
              <a:path w="4254" h="98894">
                <a:moveTo>
                  <a:pt x="0" y="0"/>
                </a:moveTo>
                <a:lnTo>
                  <a:pt x="38" y="98894"/>
                </a:lnTo>
                <a:lnTo>
                  <a:pt x="4254" y="98894"/>
                </a:lnTo>
                <a:lnTo>
                  <a:pt x="4254" y="0"/>
                </a:lnTo>
                <a:lnTo>
                  <a:pt x="0" y="0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5190660" y="9593350"/>
            <a:ext cx="1993" cy="99021"/>
          </a:xfrm>
          <a:custGeom>
            <a:avLst/>
            <a:gdLst/>
            <a:ahLst/>
            <a:cxnLst/>
            <a:rect l="l" t="t" r="r" b="b"/>
            <a:pathLst>
              <a:path w="1993" h="99021">
                <a:moveTo>
                  <a:pt x="0" y="127"/>
                </a:moveTo>
                <a:lnTo>
                  <a:pt x="0" y="99021"/>
                </a:lnTo>
                <a:lnTo>
                  <a:pt x="1993" y="99021"/>
                </a:lnTo>
                <a:lnTo>
                  <a:pt x="1993" y="0"/>
                </a:lnTo>
                <a:lnTo>
                  <a:pt x="0" y="127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5192660" y="9591598"/>
            <a:ext cx="4749" cy="100774"/>
          </a:xfrm>
          <a:custGeom>
            <a:avLst/>
            <a:gdLst/>
            <a:ahLst/>
            <a:cxnLst/>
            <a:rect l="l" t="t" r="r" b="b"/>
            <a:pathLst>
              <a:path w="4749" h="100774">
                <a:moveTo>
                  <a:pt x="0" y="1752"/>
                </a:moveTo>
                <a:lnTo>
                  <a:pt x="0" y="100774"/>
                </a:lnTo>
                <a:lnTo>
                  <a:pt x="4749" y="100774"/>
                </a:lnTo>
                <a:lnTo>
                  <a:pt x="4749" y="0"/>
                </a:lnTo>
                <a:lnTo>
                  <a:pt x="0" y="1752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5197415" y="9578229"/>
            <a:ext cx="51727" cy="114134"/>
          </a:xfrm>
          <a:custGeom>
            <a:avLst/>
            <a:gdLst/>
            <a:ahLst/>
            <a:cxnLst/>
            <a:rect l="l" t="t" r="r" b="b"/>
            <a:pathLst>
              <a:path w="51727" h="114134">
                <a:moveTo>
                  <a:pt x="0" y="13373"/>
                </a:moveTo>
                <a:lnTo>
                  <a:pt x="0" y="114134"/>
                </a:lnTo>
                <a:lnTo>
                  <a:pt x="51727" y="114134"/>
                </a:lnTo>
                <a:lnTo>
                  <a:pt x="51727" y="0"/>
                </a:lnTo>
                <a:lnTo>
                  <a:pt x="0" y="13373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4623892" y="87661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534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4625892" y="876592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B3A3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4630261" y="8737944"/>
            <a:ext cx="271513" cy="861402"/>
          </a:xfrm>
          <a:custGeom>
            <a:avLst/>
            <a:gdLst/>
            <a:ahLst/>
            <a:cxnLst/>
            <a:rect l="l" t="t" r="r" b="b"/>
            <a:pathLst>
              <a:path w="271513" h="861402">
                <a:moveTo>
                  <a:pt x="0" y="833412"/>
                </a:moveTo>
                <a:lnTo>
                  <a:pt x="1498" y="834415"/>
                </a:lnTo>
                <a:lnTo>
                  <a:pt x="60223" y="845159"/>
                </a:lnTo>
                <a:lnTo>
                  <a:pt x="144818" y="856030"/>
                </a:lnTo>
                <a:lnTo>
                  <a:pt x="220903" y="860272"/>
                </a:lnTo>
                <a:lnTo>
                  <a:pt x="271513" y="861402"/>
                </a:lnTo>
                <a:lnTo>
                  <a:pt x="271513" y="0"/>
                </a:lnTo>
                <a:lnTo>
                  <a:pt x="168059" y="2501"/>
                </a:lnTo>
                <a:lnTo>
                  <a:pt x="102958" y="9118"/>
                </a:lnTo>
                <a:lnTo>
                  <a:pt x="254" y="26238"/>
                </a:lnTo>
                <a:lnTo>
                  <a:pt x="0" y="833412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4903971" y="8737942"/>
            <a:ext cx="0" cy="861402"/>
          </a:xfrm>
          <a:custGeom>
            <a:avLst/>
            <a:gdLst/>
            <a:ahLst/>
            <a:cxnLst/>
            <a:rect l="l" t="t" r="r" b="b"/>
            <a:pathLst>
              <a:path h="861402">
                <a:moveTo>
                  <a:pt x="0" y="0"/>
                </a:moveTo>
                <a:lnTo>
                  <a:pt x="0" y="861402"/>
                </a:lnTo>
              </a:path>
            </a:pathLst>
          </a:custGeom>
          <a:ln w="5651">
            <a:solidFill>
              <a:srgbClr val="3B3A3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5249136" y="9577848"/>
            <a:ext cx="1879" cy="114515"/>
          </a:xfrm>
          <a:custGeom>
            <a:avLst/>
            <a:gdLst/>
            <a:ahLst/>
            <a:cxnLst/>
            <a:rect l="l" t="t" r="r" b="b"/>
            <a:pathLst>
              <a:path w="1879" h="114515">
                <a:moveTo>
                  <a:pt x="0" y="381"/>
                </a:moveTo>
                <a:lnTo>
                  <a:pt x="0" y="114515"/>
                </a:lnTo>
                <a:lnTo>
                  <a:pt x="1879" y="114515"/>
                </a:lnTo>
                <a:lnTo>
                  <a:pt x="1752" y="0"/>
                </a:lnTo>
                <a:lnTo>
                  <a:pt x="0" y="381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5250884" y="9554611"/>
            <a:ext cx="70104" cy="137756"/>
          </a:xfrm>
          <a:custGeom>
            <a:avLst/>
            <a:gdLst/>
            <a:ahLst/>
            <a:cxnLst/>
            <a:rect l="l" t="t" r="r" b="b"/>
            <a:pathLst>
              <a:path w="70103" h="137756">
                <a:moveTo>
                  <a:pt x="0" y="23241"/>
                </a:moveTo>
                <a:lnTo>
                  <a:pt x="127" y="137756"/>
                </a:lnTo>
                <a:lnTo>
                  <a:pt x="69202" y="137756"/>
                </a:lnTo>
                <a:lnTo>
                  <a:pt x="69342" y="9613"/>
                </a:lnTo>
                <a:lnTo>
                  <a:pt x="70104" y="0"/>
                </a:lnTo>
                <a:lnTo>
                  <a:pt x="0" y="23241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4917015" y="8738068"/>
            <a:ext cx="95846" cy="859523"/>
          </a:xfrm>
          <a:custGeom>
            <a:avLst/>
            <a:gdLst/>
            <a:ahLst/>
            <a:cxnLst/>
            <a:rect l="l" t="t" r="r" b="b"/>
            <a:pathLst>
              <a:path w="95846" h="859523">
                <a:moveTo>
                  <a:pt x="53733" y="2247"/>
                </a:moveTo>
                <a:lnTo>
                  <a:pt x="0" y="0"/>
                </a:lnTo>
                <a:lnTo>
                  <a:pt x="507" y="859523"/>
                </a:lnTo>
                <a:lnTo>
                  <a:pt x="79590" y="856526"/>
                </a:lnTo>
                <a:lnTo>
                  <a:pt x="95592" y="854773"/>
                </a:lnTo>
                <a:lnTo>
                  <a:pt x="95846" y="45224"/>
                </a:lnTo>
                <a:lnTo>
                  <a:pt x="53733" y="2247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5320083" y="9473642"/>
            <a:ext cx="164211" cy="218732"/>
          </a:xfrm>
          <a:custGeom>
            <a:avLst/>
            <a:gdLst/>
            <a:ahLst/>
            <a:cxnLst/>
            <a:rect l="l" t="t" r="r" b="b"/>
            <a:pathLst>
              <a:path w="164211" h="218732">
                <a:moveTo>
                  <a:pt x="152" y="90589"/>
                </a:moveTo>
                <a:lnTo>
                  <a:pt x="0" y="218732"/>
                </a:lnTo>
                <a:lnTo>
                  <a:pt x="58102" y="218732"/>
                </a:lnTo>
                <a:lnTo>
                  <a:pt x="58127" y="168059"/>
                </a:lnTo>
                <a:lnTo>
                  <a:pt x="132854" y="129946"/>
                </a:lnTo>
                <a:lnTo>
                  <a:pt x="164210" y="108838"/>
                </a:lnTo>
                <a:lnTo>
                  <a:pt x="163207" y="0"/>
                </a:lnTo>
                <a:lnTo>
                  <a:pt x="140347" y="13627"/>
                </a:lnTo>
                <a:lnTo>
                  <a:pt x="78244" y="47104"/>
                </a:lnTo>
                <a:lnTo>
                  <a:pt x="901" y="80975"/>
                </a:lnTo>
                <a:lnTo>
                  <a:pt x="152" y="90589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5380175" y="9643571"/>
            <a:ext cx="1562" cy="48793"/>
          </a:xfrm>
          <a:custGeom>
            <a:avLst/>
            <a:gdLst/>
            <a:ahLst/>
            <a:cxnLst/>
            <a:rect l="l" t="t" r="r" b="b"/>
            <a:pathLst>
              <a:path w="1562" h="48793">
                <a:moveTo>
                  <a:pt x="165" y="381"/>
                </a:moveTo>
                <a:lnTo>
                  <a:pt x="0" y="48793"/>
                </a:lnTo>
                <a:lnTo>
                  <a:pt x="1562" y="48793"/>
                </a:lnTo>
                <a:lnTo>
                  <a:pt x="1536" y="0"/>
                </a:lnTo>
                <a:lnTo>
                  <a:pt x="165" y="381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5381712" y="9641453"/>
            <a:ext cx="6642" cy="50914"/>
          </a:xfrm>
          <a:custGeom>
            <a:avLst/>
            <a:gdLst/>
            <a:ahLst/>
            <a:cxnLst/>
            <a:rect l="l" t="t" r="r" b="b"/>
            <a:pathLst>
              <a:path w="6642" h="50914">
                <a:moveTo>
                  <a:pt x="0" y="2120"/>
                </a:moveTo>
                <a:lnTo>
                  <a:pt x="25" y="50914"/>
                </a:lnTo>
                <a:lnTo>
                  <a:pt x="6642" y="50914"/>
                </a:lnTo>
                <a:lnTo>
                  <a:pt x="6616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5029721" y="8790298"/>
            <a:ext cx="65354" cy="800176"/>
          </a:xfrm>
          <a:custGeom>
            <a:avLst/>
            <a:gdLst/>
            <a:ahLst/>
            <a:cxnLst/>
            <a:rect l="l" t="t" r="r" b="b"/>
            <a:pathLst>
              <a:path w="65354" h="800176">
                <a:moveTo>
                  <a:pt x="65354" y="10617"/>
                </a:moveTo>
                <a:lnTo>
                  <a:pt x="0" y="0"/>
                </a:lnTo>
                <a:lnTo>
                  <a:pt x="127" y="800176"/>
                </a:lnTo>
                <a:lnTo>
                  <a:pt x="57353" y="792797"/>
                </a:lnTo>
                <a:lnTo>
                  <a:pt x="65354" y="791679"/>
                </a:lnTo>
                <a:lnTo>
                  <a:pt x="65354" y="10617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5388330" y="9634832"/>
            <a:ext cx="10782" cy="57531"/>
          </a:xfrm>
          <a:custGeom>
            <a:avLst/>
            <a:gdLst/>
            <a:ahLst/>
            <a:cxnLst/>
            <a:rect l="l" t="t" r="r" b="b"/>
            <a:pathLst>
              <a:path w="10782" h="57530">
                <a:moveTo>
                  <a:pt x="0" y="6616"/>
                </a:moveTo>
                <a:lnTo>
                  <a:pt x="25" y="57531"/>
                </a:lnTo>
                <a:lnTo>
                  <a:pt x="10782" y="57531"/>
                </a:lnTo>
                <a:lnTo>
                  <a:pt x="10744" y="0"/>
                </a:lnTo>
                <a:lnTo>
                  <a:pt x="0" y="6616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5399074" y="9630449"/>
            <a:ext cx="8750" cy="61925"/>
          </a:xfrm>
          <a:custGeom>
            <a:avLst/>
            <a:gdLst/>
            <a:ahLst/>
            <a:cxnLst/>
            <a:rect l="l" t="t" r="r" b="b"/>
            <a:pathLst>
              <a:path w="8750" h="61925">
                <a:moveTo>
                  <a:pt x="0" y="4381"/>
                </a:moveTo>
                <a:lnTo>
                  <a:pt x="38" y="61925"/>
                </a:lnTo>
                <a:lnTo>
                  <a:pt x="8737" y="61925"/>
                </a:lnTo>
                <a:lnTo>
                  <a:pt x="8750" y="0"/>
                </a:lnTo>
                <a:lnTo>
                  <a:pt x="0" y="4381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5407793" y="9627709"/>
            <a:ext cx="6070" cy="64655"/>
          </a:xfrm>
          <a:custGeom>
            <a:avLst/>
            <a:gdLst/>
            <a:ahLst/>
            <a:cxnLst/>
            <a:rect l="l" t="t" r="r" b="b"/>
            <a:pathLst>
              <a:path w="6070" h="64655">
                <a:moveTo>
                  <a:pt x="25" y="2743"/>
                </a:moveTo>
                <a:lnTo>
                  <a:pt x="0" y="64655"/>
                </a:lnTo>
                <a:lnTo>
                  <a:pt x="6070" y="64655"/>
                </a:lnTo>
                <a:lnTo>
                  <a:pt x="6032" y="0"/>
                </a:lnTo>
                <a:lnTo>
                  <a:pt x="25" y="2743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5857148" y="8950979"/>
            <a:ext cx="74091" cy="88468"/>
          </a:xfrm>
          <a:custGeom>
            <a:avLst/>
            <a:gdLst/>
            <a:ahLst/>
            <a:cxnLst/>
            <a:rect l="l" t="t" r="r" b="b"/>
            <a:pathLst>
              <a:path w="74091" h="88468">
                <a:moveTo>
                  <a:pt x="73964" y="16370"/>
                </a:moveTo>
                <a:lnTo>
                  <a:pt x="74091" y="14617"/>
                </a:lnTo>
                <a:lnTo>
                  <a:pt x="60223" y="10998"/>
                </a:lnTo>
                <a:lnTo>
                  <a:pt x="35610" y="11125"/>
                </a:lnTo>
                <a:lnTo>
                  <a:pt x="48717" y="6629"/>
                </a:lnTo>
                <a:lnTo>
                  <a:pt x="73964" y="5499"/>
                </a:lnTo>
                <a:lnTo>
                  <a:pt x="56718" y="0"/>
                </a:lnTo>
                <a:lnTo>
                  <a:pt x="47472" y="380"/>
                </a:lnTo>
                <a:lnTo>
                  <a:pt x="34848" y="4381"/>
                </a:lnTo>
                <a:lnTo>
                  <a:pt x="29108" y="8877"/>
                </a:lnTo>
                <a:lnTo>
                  <a:pt x="8864" y="29870"/>
                </a:lnTo>
                <a:lnTo>
                  <a:pt x="13741" y="30492"/>
                </a:lnTo>
                <a:lnTo>
                  <a:pt x="16992" y="26111"/>
                </a:lnTo>
                <a:lnTo>
                  <a:pt x="17487" y="31991"/>
                </a:lnTo>
                <a:lnTo>
                  <a:pt x="33477" y="17487"/>
                </a:lnTo>
                <a:lnTo>
                  <a:pt x="57848" y="13119"/>
                </a:lnTo>
                <a:lnTo>
                  <a:pt x="67462" y="16865"/>
                </a:lnTo>
                <a:lnTo>
                  <a:pt x="73964" y="16370"/>
                </a:lnTo>
                <a:close/>
              </a:path>
              <a:path w="74091" h="88468">
                <a:moveTo>
                  <a:pt x="4991" y="79717"/>
                </a:moveTo>
                <a:lnTo>
                  <a:pt x="4991" y="68973"/>
                </a:lnTo>
                <a:lnTo>
                  <a:pt x="5867" y="52857"/>
                </a:lnTo>
                <a:lnTo>
                  <a:pt x="9867" y="38988"/>
                </a:lnTo>
                <a:lnTo>
                  <a:pt x="12242" y="38861"/>
                </a:lnTo>
                <a:lnTo>
                  <a:pt x="13246" y="42735"/>
                </a:lnTo>
                <a:lnTo>
                  <a:pt x="17487" y="31991"/>
                </a:lnTo>
                <a:lnTo>
                  <a:pt x="13741" y="30492"/>
                </a:lnTo>
                <a:lnTo>
                  <a:pt x="8864" y="29870"/>
                </a:lnTo>
                <a:lnTo>
                  <a:pt x="4495" y="42735"/>
                </a:lnTo>
                <a:lnTo>
                  <a:pt x="0" y="64973"/>
                </a:lnTo>
                <a:lnTo>
                  <a:pt x="1244" y="67475"/>
                </a:lnTo>
                <a:lnTo>
                  <a:pt x="3238" y="87718"/>
                </a:lnTo>
                <a:lnTo>
                  <a:pt x="4495" y="88468"/>
                </a:lnTo>
                <a:lnTo>
                  <a:pt x="4991" y="79717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5413819" y="9625957"/>
            <a:ext cx="2628" cy="66408"/>
          </a:xfrm>
          <a:custGeom>
            <a:avLst/>
            <a:gdLst/>
            <a:ahLst/>
            <a:cxnLst/>
            <a:rect l="l" t="t" r="r" b="b"/>
            <a:pathLst>
              <a:path w="2628" h="66408">
                <a:moveTo>
                  <a:pt x="0" y="1752"/>
                </a:moveTo>
                <a:lnTo>
                  <a:pt x="38" y="66408"/>
                </a:lnTo>
                <a:lnTo>
                  <a:pt x="2616" y="66408"/>
                </a:lnTo>
                <a:lnTo>
                  <a:pt x="2628" y="0"/>
                </a:lnTo>
                <a:lnTo>
                  <a:pt x="0" y="1752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5416435" y="9623954"/>
            <a:ext cx="4406" cy="68414"/>
          </a:xfrm>
          <a:custGeom>
            <a:avLst/>
            <a:gdLst/>
            <a:ahLst/>
            <a:cxnLst/>
            <a:rect l="l" t="t" r="r" b="b"/>
            <a:pathLst>
              <a:path w="4406" h="68414">
                <a:moveTo>
                  <a:pt x="12" y="2006"/>
                </a:moveTo>
                <a:lnTo>
                  <a:pt x="0" y="68414"/>
                </a:lnTo>
                <a:lnTo>
                  <a:pt x="4406" y="68414"/>
                </a:lnTo>
                <a:lnTo>
                  <a:pt x="4381" y="0"/>
                </a:lnTo>
                <a:lnTo>
                  <a:pt x="12" y="2006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5862134" y="9006836"/>
            <a:ext cx="13004" cy="54470"/>
          </a:xfrm>
          <a:custGeom>
            <a:avLst/>
            <a:gdLst/>
            <a:ahLst/>
            <a:cxnLst/>
            <a:rect l="l" t="t" r="r" b="b"/>
            <a:pathLst>
              <a:path w="13004" h="54470">
                <a:moveTo>
                  <a:pt x="876" y="24612"/>
                </a:moveTo>
                <a:lnTo>
                  <a:pt x="1130" y="32740"/>
                </a:lnTo>
                <a:lnTo>
                  <a:pt x="5626" y="49733"/>
                </a:lnTo>
                <a:lnTo>
                  <a:pt x="7632" y="48348"/>
                </a:lnTo>
                <a:lnTo>
                  <a:pt x="12001" y="54470"/>
                </a:lnTo>
                <a:lnTo>
                  <a:pt x="13004" y="50101"/>
                </a:lnTo>
                <a:lnTo>
                  <a:pt x="12128" y="47599"/>
                </a:lnTo>
                <a:lnTo>
                  <a:pt x="10248" y="41351"/>
                </a:lnTo>
                <a:lnTo>
                  <a:pt x="8877" y="40487"/>
                </a:lnTo>
                <a:lnTo>
                  <a:pt x="8127" y="32613"/>
                </a:lnTo>
                <a:lnTo>
                  <a:pt x="5257" y="24739"/>
                </a:lnTo>
                <a:lnTo>
                  <a:pt x="4254" y="17614"/>
                </a:lnTo>
                <a:lnTo>
                  <a:pt x="3378" y="0"/>
                </a:lnTo>
                <a:lnTo>
                  <a:pt x="0" y="13119"/>
                </a:lnTo>
                <a:lnTo>
                  <a:pt x="0" y="23863"/>
                </a:lnTo>
                <a:lnTo>
                  <a:pt x="876" y="24612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5866390" y="9024446"/>
            <a:ext cx="4381" cy="14998"/>
          </a:xfrm>
          <a:custGeom>
            <a:avLst/>
            <a:gdLst/>
            <a:ahLst/>
            <a:cxnLst/>
            <a:rect l="l" t="t" r="r" b="b"/>
            <a:pathLst>
              <a:path w="4381" h="14998">
                <a:moveTo>
                  <a:pt x="0" y="0"/>
                </a:moveTo>
                <a:lnTo>
                  <a:pt x="990" y="7124"/>
                </a:lnTo>
                <a:lnTo>
                  <a:pt x="3873" y="14998"/>
                </a:lnTo>
                <a:lnTo>
                  <a:pt x="4381" y="6375"/>
                </a:lnTo>
                <a:lnTo>
                  <a:pt x="3619" y="4000"/>
                </a:lnTo>
                <a:lnTo>
                  <a:pt x="1117" y="0"/>
                </a:lnTo>
                <a:lnTo>
                  <a:pt x="0" y="0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5870016" y="9007207"/>
            <a:ext cx="10998" cy="41986"/>
          </a:xfrm>
          <a:custGeom>
            <a:avLst/>
            <a:gdLst/>
            <a:ahLst/>
            <a:cxnLst/>
            <a:rect l="l" t="t" r="r" b="b"/>
            <a:pathLst>
              <a:path w="10998" h="41986">
                <a:moveTo>
                  <a:pt x="1739" y="24358"/>
                </a:moveTo>
                <a:lnTo>
                  <a:pt x="1993" y="32105"/>
                </a:lnTo>
                <a:lnTo>
                  <a:pt x="2997" y="34366"/>
                </a:lnTo>
                <a:lnTo>
                  <a:pt x="4749" y="40855"/>
                </a:lnTo>
                <a:lnTo>
                  <a:pt x="10998" y="41986"/>
                </a:lnTo>
                <a:lnTo>
                  <a:pt x="7874" y="37858"/>
                </a:lnTo>
                <a:lnTo>
                  <a:pt x="5118" y="25742"/>
                </a:lnTo>
                <a:lnTo>
                  <a:pt x="3746" y="22123"/>
                </a:lnTo>
                <a:lnTo>
                  <a:pt x="2501" y="0"/>
                </a:lnTo>
                <a:lnTo>
                  <a:pt x="1117" y="254"/>
                </a:lnTo>
                <a:lnTo>
                  <a:pt x="0" y="21234"/>
                </a:lnTo>
                <a:lnTo>
                  <a:pt x="1739" y="24358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5420826" y="9623579"/>
            <a:ext cx="1778" cy="68795"/>
          </a:xfrm>
          <a:custGeom>
            <a:avLst/>
            <a:gdLst/>
            <a:ahLst/>
            <a:cxnLst/>
            <a:rect l="l" t="t" r="r" b="b"/>
            <a:pathLst>
              <a:path w="1777" h="68795">
                <a:moveTo>
                  <a:pt x="0" y="380"/>
                </a:moveTo>
                <a:lnTo>
                  <a:pt x="25" y="68795"/>
                </a:lnTo>
                <a:lnTo>
                  <a:pt x="1778" y="68795"/>
                </a:lnTo>
                <a:lnTo>
                  <a:pt x="1739" y="0"/>
                </a:lnTo>
                <a:lnTo>
                  <a:pt x="0" y="380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5872505" y="9006828"/>
            <a:ext cx="10248" cy="28994"/>
          </a:xfrm>
          <a:custGeom>
            <a:avLst/>
            <a:gdLst/>
            <a:ahLst/>
            <a:cxnLst/>
            <a:rect l="l" t="t" r="r" b="b"/>
            <a:pathLst>
              <a:path w="10248" h="28994">
                <a:moveTo>
                  <a:pt x="1638" y="0"/>
                </a:moveTo>
                <a:lnTo>
                  <a:pt x="0" y="380"/>
                </a:lnTo>
                <a:lnTo>
                  <a:pt x="1257" y="22491"/>
                </a:lnTo>
                <a:lnTo>
                  <a:pt x="2628" y="26123"/>
                </a:lnTo>
                <a:lnTo>
                  <a:pt x="5994" y="28994"/>
                </a:lnTo>
                <a:lnTo>
                  <a:pt x="10248" y="28625"/>
                </a:lnTo>
                <a:lnTo>
                  <a:pt x="8255" y="17500"/>
                </a:lnTo>
                <a:lnTo>
                  <a:pt x="6502" y="17614"/>
                </a:lnTo>
                <a:lnTo>
                  <a:pt x="5880" y="23367"/>
                </a:lnTo>
                <a:lnTo>
                  <a:pt x="4254" y="17500"/>
                </a:lnTo>
                <a:lnTo>
                  <a:pt x="3009" y="16624"/>
                </a:lnTo>
                <a:lnTo>
                  <a:pt x="2755" y="6375"/>
                </a:lnTo>
                <a:lnTo>
                  <a:pt x="1638" y="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5422572" y="9565482"/>
            <a:ext cx="91224" cy="126885"/>
          </a:xfrm>
          <a:custGeom>
            <a:avLst/>
            <a:gdLst/>
            <a:ahLst/>
            <a:cxnLst/>
            <a:rect l="l" t="t" r="r" b="b"/>
            <a:pathLst>
              <a:path w="91224" h="126885">
                <a:moveTo>
                  <a:pt x="91224" y="126885"/>
                </a:moveTo>
                <a:lnTo>
                  <a:pt x="91084" y="254"/>
                </a:lnTo>
                <a:lnTo>
                  <a:pt x="90208" y="0"/>
                </a:lnTo>
                <a:lnTo>
                  <a:pt x="71462" y="12369"/>
                </a:lnTo>
                <a:lnTo>
                  <a:pt x="70713" y="15252"/>
                </a:lnTo>
                <a:lnTo>
                  <a:pt x="38976" y="35864"/>
                </a:lnTo>
                <a:lnTo>
                  <a:pt x="0" y="58102"/>
                </a:lnTo>
                <a:lnTo>
                  <a:pt x="50" y="126885"/>
                </a:lnTo>
                <a:lnTo>
                  <a:pt x="91224" y="126885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5095071" y="88009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3424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5097197" y="88009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B3A3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5112444" y="88009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B3A3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5114193" y="88004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D3E4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5116814" y="8774926"/>
            <a:ext cx="73964" cy="802805"/>
          </a:xfrm>
          <a:custGeom>
            <a:avLst/>
            <a:gdLst/>
            <a:ahLst/>
            <a:cxnLst/>
            <a:rect l="l" t="t" r="r" b="b"/>
            <a:pathLst>
              <a:path w="73964" h="802805">
                <a:moveTo>
                  <a:pt x="73596" y="787184"/>
                </a:moveTo>
                <a:lnTo>
                  <a:pt x="73964" y="0"/>
                </a:lnTo>
                <a:lnTo>
                  <a:pt x="127" y="23863"/>
                </a:lnTo>
                <a:lnTo>
                  <a:pt x="0" y="802805"/>
                </a:lnTo>
                <a:lnTo>
                  <a:pt x="73596" y="787184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6064942" y="8731822"/>
            <a:ext cx="229146" cy="327990"/>
          </a:xfrm>
          <a:custGeom>
            <a:avLst/>
            <a:gdLst/>
            <a:ahLst/>
            <a:cxnLst/>
            <a:rect l="l" t="t" r="r" b="b"/>
            <a:pathLst>
              <a:path w="229146" h="327990">
                <a:moveTo>
                  <a:pt x="170052" y="301498"/>
                </a:moveTo>
                <a:lnTo>
                  <a:pt x="169417" y="302501"/>
                </a:lnTo>
                <a:lnTo>
                  <a:pt x="161924" y="305371"/>
                </a:lnTo>
                <a:lnTo>
                  <a:pt x="150558" y="312623"/>
                </a:lnTo>
                <a:lnTo>
                  <a:pt x="147307" y="314871"/>
                </a:lnTo>
                <a:lnTo>
                  <a:pt x="125310" y="325996"/>
                </a:lnTo>
                <a:lnTo>
                  <a:pt x="97701" y="323621"/>
                </a:lnTo>
                <a:lnTo>
                  <a:pt x="76085" y="312750"/>
                </a:lnTo>
                <a:lnTo>
                  <a:pt x="56718" y="297256"/>
                </a:lnTo>
                <a:lnTo>
                  <a:pt x="37236" y="277761"/>
                </a:lnTo>
                <a:lnTo>
                  <a:pt x="17360" y="245516"/>
                </a:lnTo>
                <a:lnTo>
                  <a:pt x="4368" y="208534"/>
                </a:lnTo>
                <a:lnTo>
                  <a:pt x="2235" y="197535"/>
                </a:lnTo>
                <a:lnTo>
                  <a:pt x="2235" y="159181"/>
                </a:lnTo>
                <a:lnTo>
                  <a:pt x="8991" y="139814"/>
                </a:lnTo>
                <a:lnTo>
                  <a:pt x="21107" y="125945"/>
                </a:lnTo>
                <a:lnTo>
                  <a:pt x="31356" y="120573"/>
                </a:lnTo>
                <a:lnTo>
                  <a:pt x="77342" y="93205"/>
                </a:lnTo>
                <a:lnTo>
                  <a:pt x="81457" y="90335"/>
                </a:lnTo>
                <a:lnTo>
                  <a:pt x="122821" y="30238"/>
                </a:lnTo>
                <a:lnTo>
                  <a:pt x="124193" y="29603"/>
                </a:lnTo>
                <a:lnTo>
                  <a:pt x="169417" y="2374"/>
                </a:lnTo>
                <a:lnTo>
                  <a:pt x="170548" y="1244"/>
                </a:lnTo>
                <a:lnTo>
                  <a:pt x="168668" y="0"/>
                </a:lnTo>
                <a:lnTo>
                  <a:pt x="123189" y="25984"/>
                </a:lnTo>
                <a:lnTo>
                  <a:pt x="75209" y="91084"/>
                </a:lnTo>
                <a:lnTo>
                  <a:pt x="18859" y="123698"/>
                </a:lnTo>
                <a:lnTo>
                  <a:pt x="6857" y="137693"/>
                </a:lnTo>
                <a:lnTo>
                  <a:pt x="0" y="156933"/>
                </a:lnTo>
                <a:lnTo>
                  <a:pt x="114" y="199783"/>
                </a:lnTo>
                <a:lnTo>
                  <a:pt x="2235" y="210667"/>
                </a:lnTo>
                <a:lnTo>
                  <a:pt x="15239" y="247650"/>
                </a:lnTo>
                <a:lnTo>
                  <a:pt x="34975" y="280009"/>
                </a:lnTo>
                <a:lnTo>
                  <a:pt x="54597" y="299504"/>
                </a:lnTo>
                <a:lnTo>
                  <a:pt x="73837" y="314871"/>
                </a:lnTo>
                <a:lnTo>
                  <a:pt x="95580" y="325869"/>
                </a:lnTo>
                <a:lnTo>
                  <a:pt x="117322" y="327863"/>
                </a:lnTo>
                <a:lnTo>
                  <a:pt x="127685" y="327990"/>
                </a:lnTo>
                <a:lnTo>
                  <a:pt x="149301" y="316992"/>
                </a:lnTo>
                <a:lnTo>
                  <a:pt x="194792" y="290753"/>
                </a:lnTo>
                <a:lnTo>
                  <a:pt x="199910" y="290753"/>
                </a:lnTo>
                <a:lnTo>
                  <a:pt x="226021" y="306489"/>
                </a:lnTo>
                <a:lnTo>
                  <a:pt x="229146" y="305752"/>
                </a:lnTo>
                <a:lnTo>
                  <a:pt x="212902" y="295376"/>
                </a:lnTo>
                <a:lnTo>
                  <a:pt x="196164" y="285877"/>
                </a:lnTo>
                <a:lnTo>
                  <a:pt x="195287" y="287007"/>
                </a:lnTo>
                <a:lnTo>
                  <a:pt x="188048" y="290131"/>
                </a:lnTo>
                <a:lnTo>
                  <a:pt x="185292" y="292874"/>
                </a:lnTo>
                <a:lnTo>
                  <a:pt x="177050" y="296621"/>
                </a:lnTo>
                <a:lnTo>
                  <a:pt x="170052" y="30149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5856273" y="8944477"/>
            <a:ext cx="195795" cy="241287"/>
          </a:xfrm>
          <a:custGeom>
            <a:avLst/>
            <a:gdLst/>
            <a:ahLst/>
            <a:cxnLst/>
            <a:rect l="l" t="t" r="r" b="b"/>
            <a:pathLst>
              <a:path w="195795" h="241287">
                <a:moveTo>
                  <a:pt x="4114" y="94221"/>
                </a:moveTo>
                <a:lnTo>
                  <a:pt x="2120" y="73977"/>
                </a:lnTo>
                <a:lnTo>
                  <a:pt x="0" y="73596"/>
                </a:lnTo>
                <a:lnTo>
                  <a:pt x="2489" y="97840"/>
                </a:lnTo>
                <a:lnTo>
                  <a:pt x="11112" y="130454"/>
                </a:lnTo>
                <a:lnTo>
                  <a:pt x="21983" y="154317"/>
                </a:lnTo>
                <a:lnTo>
                  <a:pt x="37477" y="180187"/>
                </a:lnTo>
                <a:lnTo>
                  <a:pt x="59093" y="206298"/>
                </a:lnTo>
                <a:lnTo>
                  <a:pt x="80835" y="223545"/>
                </a:lnTo>
                <a:lnTo>
                  <a:pt x="100202" y="234657"/>
                </a:lnTo>
                <a:lnTo>
                  <a:pt x="119697" y="241287"/>
                </a:lnTo>
                <a:lnTo>
                  <a:pt x="151688" y="241287"/>
                </a:lnTo>
                <a:lnTo>
                  <a:pt x="173177" y="230162"/>
                </a:lnTo>
                <a:lnTo>
                  <a:pt x="184924" y="215785"/>
                </a:lnTo>
                <a:lnTo>
                  <a:pt x="191414" y="200672"/>
                </a:lnTo>
                <a:lnTo>
                  <a:pt x="195795" y="172313"/>
                </a:lnTo>
                <a:lnTo>
                  <a:pt x="193535" y="143446"/>
                </a:lnTo>
                <a:lnTo>
                  <a:pt x="187045" y="117462"/>
                </a:lnTo>
                <a:lnTo>
                  <a:pt x="171919" y="82600"/>
                </a:lnTo>
                <a:lnTo>
                  <a:pt x="152438" y="54229"/>
                </a:lnTo>
                <a:lnTo>
                  <a:pt x="135191" y="34747"/>
                </a:lnTo>
                <a:lnTo>
                  <a:pt x="124066" y="23990"/>
                </a:lnTo>
                <a:lnTo>
                  <a:pt x="100202" y="8877"/>
                </a:lnTo>
                <a:lnTo>
                  <a:pt x="76339" y="127"/>
                </a:lnTo>
                <a:lnTo>
                  <a:pt x="42849" y="0"/>
                </a:lnTo>
                <a:lnTo>
                  <a:pt x="26479" y="7505"/>
                </a:lnTo>
                <a:lnTo>
                  <a:pt x="11366" y="24993"/>
                </a:lnTo>
                <a:lnTo>
                  <a:pt x="2362" y="46367"/>
                </a:lnTo>
                <a:lnTo>
                  <a:pt x="114" y="68351"/>
                </a:lnTo>
                <a:lnTo>
                  <a:pt x="5372" y="49237"/>
                </a:lnTo>
                <a:lnTo>
                  <a:pt x="9740" y="36360"/>
                </a:lnTo>
                <a:lnTo>
                  <a:pt x="14617" y="25996"/>
                </a:lnTo>
                <a:lnTo>
                  <a:pt x="28613" y="9626"/>
                </a:lnTo>
                <a:lnTo>
                  <a:pt x="31356" y="8496"/>
                </a:lnTo>
                <a:lnTo>
                  <a:pt x="44348" y="3251"/>
                </a:lnTo>
                <a:lnTo>
                  <a:pt x="68465" y="1879"/>
                </a:lnTo>
                <a:lnTo>
                  <a:pt x="75336" y="3632"/>
                </a:lnTo>
                <a:lnTo>
                  <a:pt x="77457" y="4000"/>
                </a:lnTo>
                <a:lnTo>
                  <a:pt x="82842" y="4381"/>
                </a:lnTo>
                <a:lnTo>
                  <a:pt x="102323" y="13131"/>
                </a:lnTo>
                <a:lnTo>
                  <a:pt x="109702" y="18872"/>
                </a:lnTo>
                <a:lnTo>
                  <a:pt x="113322" y="19621"/>
                </a:lnTo>
                <a:lnTo>
                  <a:pt x="124701" y="29375"/>
                </a:lnTo>
                <a:lnTo>
                  <a:pt x="133807" y="38735"/>
                </a:lnTo>
                <a:lnTo>
                  <a:pt x="135318" y="39116"/>
                </a:lnTo>
                <a:lnTo>
                  <a:pt x="137566" y="42608"/>
                </a:lnTo>
                <a:lnTo>
                  <a:pt x="143941" y="47612"/>
                </a:lnTo>
                <a:lnTo>
                  <a:pt x="146938" y="53733"/>
                </a:lnTo>
                <a:lnTo>
                  <a:pt x="150685" y="57734"/>
                </a:lnTo>
                <a:lnTo>
                  <a:pt x="152438" y="58483"/>
                </a:lnTo>
                <a:lnTo>
                  <a:pt x="162178" y="73342"/>
                </a:lnTo>
                <a:lnTo>
                  <a:pt x="163055" y="74104"/>
                </a:lnTo>
                <a:lnTo>
                  <a:pt x="178422" y="103466"/>
                </a:lnTo>
                <a:lnTo>
                  <a:pt x="179793" y="107962"/>
                </a:lnTo>
                <a:lnTo>
                  <a:pt x="181292" y="114084"/>
                </a:lnTo>
                <a:lnTo>
                  <a:pt x="183667" y="116713"/>
                </a:lnTo>
                <a:lnTo>
                  <a:pt x="191414" y="145694"/>
                </a:lnTo>
                <a:lnTo>
                  <a:pt x="191668" y="162318"/>
                </a:lnTo>
                <a:lnTo>
                  <a:pt x="193789" y="167563"/>
                </a:lnTo>
                <a:lnTo>
                  <a:pt x="192671" y="171056"/>
                </a:lnTo>
                <a:lnTo>
                  <a:pt x="191668" y="184061"/>
                </a:lnTo>
                <a:lnTo>
                  <a:pt x="190423" y="190550"/>
                </a:lnTo>
                <a:lnTo>
                  <a:pt x="187921" y="199301"/>
                </a:lnTo>
                <a:lnTo>
                  <a:pt x="187172" y="205168"/>
                </a:lnTo>
                <a:lnTo>
                  <a:pt x="178549" y="218668"/>
                </a:lnTo>
                <a:lnTo>
                  <a:pt x="178422" y="220294"/>
                </a:lnTo>
                <a:lnTo>
                  <a:pt x="175044" y="222910"/>
                </a:lnTo>
                <a:lnTo>
                  <a:pt x="170675" y="227291"/>
                </a:lnTo>
                <a:lnTo>
                  <a:pt x="169544" y="228790"/>
                </a:lnTo>
                <a:lnTo>
                  <a:pt x="149555" y="239153"/>
                </a:lnTo>
                <a:lnTo>
                  <a:pt x="123570" y="239534"/>
                </a:lnTo>
                <a:lnTo>
                  <a:pt x="122567" y="238290"/>
                </a:lnTo>
                <a:lnTo>
                  <a:pt x="113944" y="236156"/>
                </a:lnTo>
                <a:lnTo>
                  <a:pt x="107454" y="234403"/>
                </a:lnTo>
                <a:lnTo>
                  <a:pt x="85216" y="223672"/>
                </a:lnTo>
                <a:lnTo>
                  <a:pt x="74218" y="215036"/>
                </a:lnTo>
                <a:lnTo>
                  <a:pt x="72834" y="212166"/>
                </a:lnTo>
                <a:lnTo>
                  <a:pt x="67589" y="210794"/>
                </a:lnTo>
                <a:lnTo>
                  <a:pt x="59842" y="201676"/>
                </a:lnTo>
                <a:lnTo>
                  <a:pt x="54597" y="197675"/>
                </a:lnTo>
                <a:lnTo>
                  <a:pt x="53225" y="193052"/>
                </a:lnTo>
                <a:lnTo>
                  <a:pt x="46354" y="185928"/>
                </a:lnTo>
                <a:lnTo>
                  <a:pt x="43726" y="184810"/>
                </a:lnTo>
                <a:lnTo>
                  <a:pt x="42227" y="180187"/>
                </a:lnTo>
                <a:lnTo>
                  <a:pt x="31241" y="164185"/>
                </a:lnTo>
                <a:lnTo>
                  <a:pt x="15608" y="134073"/>
                </a:lnTo>
                <a:lnTo>
                  <a:pt x="11861" y="121081"/>
                </a:lnTo>
                <a:lnTo>
                  <a:pt x="6743" y="106591"/>
                </a:lnTo>
                <a:lnTo>
                  <a:pt x="5372" y="94970"/>
                </a:lnTo>
                <a:lnTo>
                  <a:pt x="4114" y="9422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5880757" y="8967849"/>
            <a:ext cx="146316" cy="194919"/>
          </a:xfrm>
          <a:custGeom>
            <a:avLst/>
            <a:gdLst/>
            <a:ahLst/>
            <a:cxnLst/>
            <a:rect l="l" t="t" r="r" b="b"/>
            <a:pathLst>
              <a:path w="146316" h="194919">
                <a:moveTo>
                  <a:pt x="52603" y="2247"/>
                </a:moveTo>
                <a:lnTo>
                  <a:pt x="43853" y="0"/>
                </a:lnTo>
                <a:lnTo>
                  <a:pt x="25615" y="1244"/>
                </a:lnTo>
                <a:lnTo>
                  <a:pt x="11493" y="9245"/>
                </a:lnTo>
                <a:lnTo>
                  <a:pt x="11239" y="10617"/>
                </a:lnTo>
                <a:lnTo>
                  <a:pt x="6870" y="15112"/>
                </a:lnTo>
                <a:lnTo>
                  <a:pt x="0" y="43230"/>
                </a:lnTo>
                <a:lnTo>
                  <a:pt x="0" y="56476"/>
                </a:lnTo>
                <a:lnTo>
                  <a:pt x="1993" y="67602"/>
                </a:lnTo>
                <a:lnTo>
                  <a:pt x="4000" y="76720"/>
                </a:lnTo>
                <a:lnTo>
                  <a:pt x="13868" y="108584"/>
                </a:lnTo>
                <a:lnTo>
                  <a:pt x="27863" y="133197"/>
                </a:lnTo>
                <a:lnTo>
                  <a:pt x="45732" y="158178"/>
                </a:lnTo>
                <a:lnTo>
                  <a:pt x="54609" y="166687"/>
                </a:lnTo>
                <a:lnTo>
                  <a:pt x="57226" y="169430"/>
                </a:lnTo>
                <a:lnTo>
                  <a:pt x="63347" y="175425"/>
                </a:lnTo>
                <a:lnTo>
                  <a:pt x="67221" y="176301"/>
                </a:lnTo>
                <a:lnTo>
                  <a:pt x="70599" y="180174"/>
                </a:lnTo>
                <a:lnTo>
                  <a:pt x="79971" y="185292"/>
                </a:lnTo>
                <a:lnTo>
                  <a:pt x="104711" y="194919"/>
                </a:lnTo>
                <a:lnTo>
                  <a:pt x="113322" y="194919"/>
                </a:lnTo>
                <a:lnTo>
                  <a:pt x="122072" y="193674"/>
                </a:lnTo>
                <a:lnTo>
                  <a:pt x="135699" y="182930"/>
                </a:lnTo>
                <a:lnTo>
                  <a:pt x="141693" y="175806"/>
                </a:lnTo>
                <a:lnTo>
                  <a:pt x="143319" y="169303"/>
                </a:lnTo>
                <a:lnTo>
                  <a:pt x="145186" y="162051"/>
                </a:lnTo>
                <a:lnTo>
                  <a:pt x="146316" y="130314"/>
                </a:lnTo>
                <a:lnTo>
                  <a:pt x="145440" y="128066"/>
                </a:lnTo>
                <a:lnTo>
                  <a:pt x="135318" y="93586"/>
                </a:lnTo>
                <a:lnTo>
                  <a:pt x="134569" y="90957"/>
                </a:lnTo>
                <a:lnTo>
                  <a:pt x="124320" y="69849"/>
                </a:lnTo>
                <a:lnTo>
                  <a:pt x="110578" y="50355"/>
                </a:lnTo>
                <a:lnTo>
                  <a:pt x="109080" y="46100"/>
                </a:lnTo>
                <a:lnTo>
                  <a:pt x="106464" y="43103"/>
                </a:lnTo>
                <a:lnTo>
                  <a:pt x="73723" y="12992"/>
                </a:lnTo>
                <a:lnTo>
                  <a:pt x="52603" y="224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5861634" y="9039445"/>
            <a:ext cx="6883" cy="26111"/>
          </a:xfrm>
          <a:custGeom>
            <a:avLst/>
            <a:gdLst/>
            <a:ahLst/>
            <a:cxnLst/>
            <a:rect l="l" t="t" r="r" b="b"/>
            <a:pathLst>
              <a:path w="6883" h="26111">
                <a:moveTo>
                  <a:pt x="1384" y="11620"/>
                </a:moveTo>
                <a:lnTo>
                  <a:pt x="6502" y="26111"/>
                </a:lnTo>
                <a:lnTo>
                  <a:pt x="6883" y="19494"/>
                </a:lnTo>
                <a:lnTo>
                  <a:pt x="6134" y="17119"/>
                </a:lnTo>
                <a:lnTo>
                  <a:pt x="1625" y="127"/>
                </a:lnTo>
                <a:lnTo>
                  <a:pt x="0" y="0"/>
                </a:lnTo>
                <a:lnTo>
                  <a:pt x="1384" y="11620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5190408" y="8774920"/>
            <a:ext cx="152819" cy="787184"/>
          </a:xfrm>
          <a:custGeom>
            <a:avLst/>
            <a:gdLst/>
            <a:ahLst/>
            <a:cxnLst/>
            <a:rect l="l" t="t" r="r" b="b"/>
            <a:pathLst>
              <a:path w="152819" h="787184">
                <a:moveTo>
                  <a:pt x="77597" y="22123"/>
                </a:moveTo>
                <a:lnTo>
                  <a:pt x="5994" y="127"/>
                </a:lnTo>
                <a:lnTo>
                  <a:pt x="368" y="0"/>
                </a:lnTo>
                <a:lnTo>
                  <a:pt x="0" y="787184"/>
                </a:lnTo>
                <a:lnTo>
                  <a:pt x="79844" y="763206"/>
                </a:lnTo>
                <a:lnTo>
                  <a:pt x="87591" y="759701"/>
                </a:lnTo>
                <a:lnTo>
                  <a:pt x="87845" y="332371"/>
                </a:lnTo>
                <a:lnTo>
                  <a:pt x="90462" y="332244"/>
                </a:lnTo>
                <a:lnTo>
                  <a:pt x="102831" y="338239"/>
                </a:lnTo>
                <a:lnTo>
                  <a:pt x="108077" y="339001"/>
                </a:lnTo>
                <a:lnTo>
                  <a:pt x="140690" y="352120"/>
                </a:lnTo>
                <a:lnTo>
                  <a:pt x="151688" y="355739"/>
                </a:lnTo>
                <a:lnTo>
                  <a:pt x="152819" y="51612"/>
                </a:lnTo>
                <a:lnTo>
                  <a:pt x="77597" y="22123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5954476" y="8976600"/>
            <a:ext cx="33108" cy="34353"/>
          </a:xfrm>
          <a:custGeom>
            <a:avLst/>
            <a:gdLst/>
            <a:ahLst/>
            <a:cxnLst/>
            <a:rect l="l" t="t" r="r" b="b"/>
            <a:pathLst>
              <a:path w="33108" h="34353">
                <a:moveTo>
                  <a:pt x="6997" y="2120"/>
                </a:moveTo>
                <a:lnTo>
                  <a:pt x="380" y="0"/>
                </a:lnTo>
                <a:lnTo>
                  <a:pt x="0" y="4241"/>
                </a:lnTo>
                <a:lnTo>
                  <a:pt x="32740" y="34353"/>
                </a:lnTo>
                <a:lnTo>
                  <a:pt x="33108" y="30861"/>
                </a:lnTo>
                <a:lnTo>
                  <a:pt x="6997" y="2120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6146398" y="8761434"/>
            <a:ext cx="201549" cy="276136"/>
          </a:xfrm>
          <a:custGeom>
            <a:avLst/>
            <a:gdLst/>
            <a:ahLst/>
            <a:cxnLst/>
            <a:rect l="l" t="t" r="r" b="b"/>
            <a:pathLst>
              <a:path w="201549" h="276136">
                <a:moveTo>
                  <a:pt x="148323" y="180797"/>
                </a:moveTo>
                <a:lnTo>
                  <a:pt x="149694" y="186804"/>
                </a:lnTo>
                <a:lnTo>
                  <a:pt x="164312" y="179793"/>
                </a:lnTo>
                <a:lnTo>
                  <a:pt x="170053" y="176301"/>
                </a:lnTo>
                <a:lnTo>
                  <a:pt x="173177" y="177926"/>
                </a:lnTo>
                <a:lnTo>
                  <a:pt x="173177" y="195668"/>
                </a:lnTo>
                <a:lnTo>
                  <a:pt x="171564" y="204787"/>
                </a:lnTo>
                <a:lnTo>
                  <a:pt x="168440" y="218655"/>
                </a:lnTo>
                <a:lnTo>
                  <a:pt x="160680" y="226529"/>
                </a:lnTo>
                <a:lnTo>
                  <a:pt x="159689" y="229273"/>
                </a:lnTo>
                <a:lnTo>
                  <a:pt x="151815" y="232028"/>
                </a:lnTo>
                <a:lnTo>
                  <a:pt x="149821" y="233159"/>
                </a:lnTo>
                <a:lnTo>
                  <a:pt x="148691" y="235775"/>
                </a:lnTo>
                <a:lnTo>
                  <a:pt x="140944" y="239280"/>
                </a:lnTo>
                <a:lnTo>
                  <a:pt x="141566" y="241020"/>
                </a:lnTo>
                <a:lnTo>
                  <a:pt x="144691" y="242646"/>
                </a:lnTo>
                <a:lnTo>
                  <a:pt x="124206" y="255142"/>
                </a:lnTo>
                <a:lnTo>
                  <a:pt x="119075" y="254520"/>
                </a:lnTo>
                <a:lnTo>
                  <a:pt x="114706" y="256273"/>
                </a:lnTo>
                <a:lnTo>
                  <a:pt x="131445" y="265760"/>
                </a:lnTo>
                <a:lnTo>
                  <a:pt x="147701" y="276136"/>
                </a:lnTo>
                <a:lnTo>
                  <a:pt x="150190" y="274015"/>
                </a:lnTo>
                <a:lnTo>
                  <a:pt x="201549" y="199542"/>
                </a:lnTo>
                <a:lnTo>
                  <a:pt x="148945" y="63715"/>
                </a:lnTo>
                <a:lnTo>
                  <a:pt x="140068" y="57226"/>
                </a:lnTo>
                <a:lnTo>
                  <a:pt x="46609" y="2997"/>
                </a:lnTo>
                <a:lnTo>
                  <a:pt x="42735" y="0"/>
                </a:lnTo>
                <a:lnTo>
                  <a:pt x="41363" y="622"/>
                </a:lnTo>
                <a:lnTo>
                  <a:pt x="0" y="60718"/>
                </a:lnTo>
                <a:lnTo>
                  <a:pt x="5003" y="57594"/>
                </a:lnTo>
                <a:lnTo>
                  <a:pt x="6375" y="56222"/>
                </a:lnTo>
                <a:lnTo>
                  <a:pt x="12001" y="51346"/>
                </a:lnTo>
                <a:lnTo>
                  <a:pt x="20993" y="47726"/>
                </a:lnTo>
                <a:lnTo>
                  <a:pt x="37490" y="39979"/>
                </a:lnTo>
                <a:lnTo>
                  <a:pt x="50355" y="35483"/>
                </a:lnTo>
                <a:lnTo>
                  <a:pt x="72974" y="35356"/>
                </a:lnTo>
                <a:lnTo>
                  <a:pt x="95211" y="45859"/>
                </a:lnTo>
                <a:lnTo>
                  <a:pt x="100215" y="49974"/>
                </a:lnTo>
                <a:lnTo>
                  <a:pt x="104089" y="51727"/>
                </a:lnTo>
                <a:lnTo>
                  <a:pt x="108458" y="56095"/>
                </a:lnTo>
                <a:lnTo>
                  <a:pt x="112090" y="57099"/>
                </a:lnTo>
                <a:lnTo>
                  <a:pt x="116954" y="62725"/>
                </a:lnTo>
                <a:lnTo>
                  <a:pt x="131826" y="76466"/>
                </a:lnTo>
                <a:lnTo>
                  <a:pt x="134327" y="81965"/>
                </a:lnTo>
                <a:lnTo>
                  <a:pt x="139077" y="86969"/>
                </a:lnTo>
                <a:lnTo>
                  <a:pt x="149186" y="101955"/>
                </a:lnTo>
                <a:lnTo>
                  <a:pt x="151434" y="106451"/>
                </a:lnTo>
                <a:lnTo>
                  <a:pt x="153936" y="110451"/>
                </a:lnTo>
                <a:lnTo>
                  <a:pt x="156819" y="115074"/>
                </a:lnTo>
                <a:lnTo>
                  <a:pt x="160807" y="126072"/>
                </a:lnTo>
                <a:lnTo>
                  <a:pt x="168554" y="141820"/>
                </a:lnTo>
                <a:lnTo>
                  <a:pt x="172681" y="166801"/>
                </a:lnTo>
                <a:lnTo>
                  <a:pt x="163690" y="172300"/>
                </a:lnTo>
                <a:lnTo>
                  <a:pt x="163309" y="176796"/>
                </a:lnTo>
                <a:lnTo>
                  <a:pt x="157683" y="176923"/>
                </a:lnTo>
                <a:lnTo>
                  <a:pt x="148323" y="180797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5044217" y="8740443"/>
            <a:ext cx="69850" cy="41351"/>
          </a:xfrm>
          <a:custGeom>
            <a:avLst/>
            <a:gdLst/>
            <a:ahLst/>
            <a:cxnLst/>
            <a:rect l="l" t="t" r="r" b="b"/>
            <a:pathLst>
              <a:path w="69850" h="41351">
                <a:moveTo>
                  <a:pt x="58851" y="4368"/>
                </a:moveTo>
                <a:lnTo>
                  <a:pt x="45732" y="0"/>
                </a:lnTo>
                <a:lnTo>
                  <a:pt x="23368" y="0"/>
                </a:lnTo>
                <a:lnTo>
                  <a:pt x="16992" y="2374"/>
                </a:lnTo>
                <a:lnTo>
                  <a:pt x="3746" y="8737"/>
                </a:lnTo>
                <a:lnTo>
                  <a:pt x="0" y="13614"/>
                </a:lnTo>
                <a:lnTo>
                  <a:pt x="254" y="28232"/>
                </a:lnTo>
                <a:lnTo>
                  <a:pt x="4622" y="32486"/>
                </a:lnTo>
                <a:lnTo>
                  <a:pt x="17487" y="39230"/>
                </a:lnTo>
                <a:lnTo>
                  <a:pt x="36233" y="41351"/>
                </a:lnTo>
                <a:lnTo>
                  <a:pt x="56603" y="37604"/>
                </a:lnTo>
                <a:lnTo>
                  <a:pt x="68973" y="28232"/>
                </a:lnTo>
                <a:lnTo>
                  <a:pt x="69850" y="12992"/>
                </a:lnTo>
                <a:lnTo>
                  <a:pt x="58851" y="4368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5961468" y="8978474"/>
            <a:ext cx="70104" cy="110324"/>
          </a:xfrm>
          <a:custGeom>
            <a:avLst/>
            <a:gdLst/>
            <a:ahLst/>
            <a:cxnLst/>
            <a:rect l="l" t="t" r="r" b="b"/>
            <a:pathLst>
              <a:path w="70103" h="110324">
                <a:moveTo>
                  <a:pt x="14757" y="8991"/>
                </a:moveTo>
                <a:lnTo>
                  <a:pt x="8127" y="5118"/>
                </a:lnTo>
                <a:lnTo>
                  <a:pt x="4622" y="0"/>
                </a:lnTo>
                <a:lnTo>
                  <a:pt x="0" y="241"/>
                </a:lnTo>
                <a:lnTo>
                  <a:pt x="26123" y="28981"/>
                </a:lnTo>
                <a:lnTo>
                  <a:pt x="30251" y="30733"/>
                </a:lnTo>
                <a:lnTo>
                  <a:pt x="31991" y="35102"/>
                </a:lnTo>
                <a:lnTo>
                  <a:pt x="44742" y="53339"/>
                </a:lnTo>
                <a:lnTo>
                  <a:pt x="47116" y="58966"/>
                </a:lnTo>
                <a:lnTo>
                  <a:pt x="54863" y="76212"/>
                </a:lnTo>
                <a:lnTo>
                  <a:pt x="58483" y="84581"/>
                </a:lnTo>
                <a:lnTo>
                  <a:pt x="63487" y="97828"/>
                </a:lnTo>
                <a:lnTo>
                  <a:pt x="65227" y="104330"/>
                </a:lnTo>
                <a:lnTo>
                  <a:pt x="68846" y="110324"/>
                </a:lnTo>
                <a:lnTo>
                  <a:pt x="70103" y="104571"/>
                </a:lnTo>
                <a:lnTo>
                  <a:pt x="69100" y="102209"/>
                </a:lnTo>
                <a:lnTo>
                  <a:pt x="67360" y="93459"/>
                </a:lnTo>
                <a:lnTo>
                  <a:pt x="48488" y="49974"/>
                </a:lnTo>
                <a:lnTo>
                  <a:pt x="25628" y="20243"/>
                </a:lnTo>
                <a:lnTo>
                  <a:pt x="14757" y="8991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5867761" y="9055190"/>
            <a:ext cx="63474" cy="99453"/>
          </a:xfrm>
          <a:custGeom>
            <a:avLst/>
            <a:gdLst/>
            <a:ahLst/>
            <a:cxnLst/>
            <a:rect l="l" t="t" r="r" b="b"/>
            <a:pathLst>
              <a:path w="63474" h="99453">
                <a:moveTo>
                  <a:pt x="20370" y="51727"/>
                </a:moveTo>
                <a:lnTo>
                  <a:pt x="32359" y="68973"/>
                </a:lnTo>
                <a:lnTo>
                  <a:pt x="35483" y="73596"/>
                </a:lnTo>
                <a:lnTo>
                  <a:pt x="43611" y="81711"/>
                </a:lnTo>
                <a:lnTo>
                  <a:pt x="52362" y="90335"/>
                </a:lnTo>
                <a:lnTo>
                  <a:pt x="61607" y="99453"/>
                </a:lnTo>
                <a:lnTo>
                  <a:pt x="63474" y="93090"/>
                </a:lnTo>
                <a:lnTo>
                  <a:pt x="52476" y="82346"/>
                </a:lnTo>
                <a:lnTo>
                  <a:pt x="49987" y="79844"/>
                </a:lnTo>
                <a:lnTo>
                  <a:pt x="25615" y="45973"/>
                </a:lnTo>
                <a:lnTo>
                  <a:pt x="24498" y="43230"/>
                </a:lnTo>
                <a:lnTo>
                  <a:pt x="21120" y="39357"/>
                </a:lnTo>
                <a:lnTo>
                  <a:pt x="19862" y="34734"/>
                </a:lnTo>
                <a:lnTo>
                  <a:pt x="17119" y="29857"/>
                </a:lnTo>
                <a:lnTo>
                  <a:pt x="13373" y="21742"/>
                </a:lnTo>
                <a:lnTo>
                  <a:pt x="10744" y="16865"/>
                </a:lnTo>
                <a:lnTo>
                  <a:pt x="9118" y="10375"/>
                </a:lnTo>
                <a:lnTo>
                  <a:pt x="6375" y="6121"/>
                </a:lnTo>
                <a:lnTo>
                  <a:pt x="2006" y="0"/>
                </a:lnTo>
                <a:lnTo>
                  <a:pt x="0" y="1371"/>
                </a:lnTo>
                <a:lnTo>
                  <a:pt x="1879" y="4495"/>
                </a:lnTo>
                <a:lnTo>
                  <a:pt x="2247" y="10121"/>
                </a:lnTo>
                <a:lnTo>
                  <a:pt x="5372" y="18986"/>
                </a:lnTo>
                <a:lnTo>
                  <a:pt x="20370" y="51727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5372220" y="9448401"/>
            <a:ext cx="71970" cy="39243"/>
          </a:xfrm>
          <a:custGeom>
            <a:avLst/>
            <a:gdLst/>
            <a:ahLst/>
            <a:cxnLst/>
            <a:rect l="l" t="t" r="r" b="b"/>
            <a:pathLst>
              <a:path w="71970" h="39243">
                <a:moveTo>
                  <a:pt x="63093" y="6502"/>
                </a:moveTo>
                <a:lnTo>
                  <a:pt x="47967" y="0"/>
                </a:lnTo>
                <a:lnTo>
                  <a:pt x="23228" y="0"/>
                </a:lnTo>
                <a:lnTo>
                  <a:pt x="10236" y="4381"/>
                </a:lnTo>
                <a:lnTo>
                  <a:pt x="114" y="13754"/>
                </a:lnTo>
                <a:lnTo>
                  <a:pt x="0" y="26250"/>
                </a:lnTo>
                <a:lnTo>
                  <a:pt x="2374" y="30238"/>
                </a:lnTo>
                <a:lnTo>
                  <a:pt x="17360" y="39243"/>
                </a:lnTo>
                <a:lnTo>
                  <a:pt x="51600" y="39243"/>
                </a:lnTo>
                <a:lnTo>
                  <a:pt x="63220" y="33489"/>
                </a:lnTo>
                <a:lnTo>
                  <a:pt x="69342" y="28740"/>
                </a:lnTo>
                <a:lnTo>
                  <a:pt x="71970" y="17373"/>
                </a:lnTo>
                <a:lnTo>
                  <a:pt x="63093" y="6502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5278004" y="8864019"/>
            <a:ext cx="251650" cy="670598"/>
          </a:xfrm>
          <a:custGeom>
            <a:avLst/>
            <a:gdLst/>
            <a:ahLst/>
            <a:cxnLst/>
            <a:rect l="l" t="t" r="r" b="b"/>
            <a:pathLst>
              <a:path w="251650" h="670598">
                <a:moveTo>
                  <a:pt x="84581" y="575144"/>
                </a:moveTo>
                <a:lnTo>
                  <a:pt x="79844" y="566521"/>
                </a:lnTo>
                <a:lnTo>
                  <a:pt x="72847" y="558152"/>
                </a:lnTo>
                <a:lnTo>
                  <a:pt x="66725" y="545020"/>
                </a:lnTo>
                <a:lnTo>
                  <a:pt x="62344" y="536409"/>
                </a:lnTo>
                <a:lnTo>
                  <a:pt x="59728" y="531660"/>
                </a:lnTo>
                <a:lnTo>
                  <a:pt x="55105" y="521538"/>
                </a:lnTo>
                <a:lnTo>
                  <a:pt x="53720" y="514667"/>
                </a:lnTo>
                <a:lnTo>
                  <a:pt x="50723" y="508546"/>
                </a:lnTo>
                <a:lnTo>
                  <a:pt x="49225" y="499414"/>
                </a:lnTo>
                <a:lnTo>
                  <a:pt x="47599" y="492671"/>
                </a:lnTo>
                <a:lnTo>
                  <a:pt x="47726" y="488048"/>
                </a:lnTo>
                <a:lnTo>
                  <a:pt x="45605" y="477431"/>
                </a:lnTo>
                <a:lnTo>
                  <a:pt x="47726" y="459930"/>
                </a:lnTo>
                <a:lnTo>
                  <a:pt x="48602" y="448182"/>
                </a:lnTo>
                <a:lnTo>
                  <a:pt x="53593" y="439813"/>
                </a:lnTo>
                <a:lnTo>
                  <a:pt x="56845" y="432574"/>
                </a:lnTo>
                <a:lnTo>
                  <a:pt x="75336" y="421208"/>
                </a:lnTo>
                <a:lnTo>
                  <a:pt x="74218" y="419455"/>
                </a:lnTo>
                <a:lnTo>
                  <a:pt x="78219" y="417080"/>
                </a:lnTo>
                <a:lnTo>
                  <a:pt x="92328" y="415201"/>
                </a:lnTo>
                <a:lnTo>
                  <a:pt x="110324" y="420700"/>
                </a:lnTo>
                <a:lnTo>
                  <a:pt x="116204" y="421322"/>
                </a:lnTo>
                <a:lnTo>
                  <a:pt x="135572" y="432320"/>
                </a:lnTo>
                <a:lnTo>
                  <a:pt x="155054" y="449808"/>
                </a:lnTo>
                <a:lnTo>
                  <a:pt x="177050" y="477799"/>
                </a:lnTo>
                <a:lnTo>
                  <a:pt x="189928" y="501916"/>
                </a:lnTo>
                <a:lnTo>
                  <a:pt x="202907" y="536524"/>
                </a:lnTo>
                <a:lnTo>
                  <a:pt x="205790" y="561390"/>
                </a:lnTo>
                <a:lnTo>
                  <a:pt x="208165" y="561644"/>
                </a:lnTo>
                <a:lnTo>
                  <a:pt x="227037" y="546277"/>
                </a:lnTo>
                <a:lnTo>
                  <a:pt x="250774" y="524408"/>
                </a:lnTo>
                <a:lnTo>
                  <a:pt x="251650" y="522782"/>
                </a:lnTo>
                <a:lnTo>
                  <a:pt x="250647" y="386841"/>
                </a:lnTo>
                <a:lnTo>
                  <a:pt x="243649" y="382587"/>
                </a:lnTo>
                <a:lnTo>
                  <a:pt x="246024" y="380961"/>
                </a:lnTo>
                <a:lnTo>
                  <a:pt x="247395" y="79959"/>
                </a:lnTo>
                <a:lnTo>
                  <a:pt x="228904" y="61099"/>
                </a:lnTo>
                <a:lnTo>
                  <a:pt x="172427" y="19862"/>
                </a:lnTo>
                <a:lnTo>
                  <a:pt x="138442" y="0"/>
                </a:lnTo>
                <a:lnTo>
                  <a:pt x="138442" y="305371"/>
                </a:lnTo>
                <a:lnTo>
                  <a:pt x="172427" y="325996"/>
                </a:lnTo>
                <a:lnTo>
                  <a:pt x="228904" y="367220"/>
                </a:lnTo>
                <a:lnTo>
                  <a:pt x="239902" y="378218"/>
                </a:lnTo>
                <a:lnTo>
                  <a:pt x="235521" y="378345"/>
                </a:lnTo>
                <a:lnTo>
                  <a:pt x="16116" y="252018"/>
                </a:lnTo>
                <a:lnTo>
                  <a:pt x="15239" y="249148"/>
                </a:lnTo>
                <a:lnTo>
                  <a:pt x="2870" y="243141"/>
                </a:lnTo>
                <a:lnTo>
                  <a:pt x="241" y="243281"/>
                </a:lnTo>
                <a:lnTo>
                  <a:pt x="0" y="670598"/>
                </a:lnTo>
                <a:lnTo>
                  <a:pt x="24117" y="662597"/>
                </a:lnTo>
                <a:lnTo>
                  <a:pt x="50850" y="652360"/>
                </a:lnTo>
                <a:lnTo>
                  <a:pt x="52844" y="598004"/>
                </a:lnTo>
                <a:lnTo>
                  <a:pt x="58851" y="590880"/>
                </a:lnTo>
                <a:lnTo>
                  <a:pt x="83718" y="576643"/>
                </a:lnTo>
                <a:lnTo>
                  <a:pt x="84581" y="575144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4579189" y="8772555"/>
            <a:ext cx="20713" cy="792048"/>
          </a:xfrm>
          <a:custGeom>
            <a:avLst/>
            <a:gdLst/>
            <a:ahLst/>
            <a:cxnLst/>
            <a:rect l="l" t="t" r="r" b="b"/>
            <a:pathLst>
              <a:path w="20713" h="792048">
                <a:moveTo>
                  <a:pt x="0" y="3987"/>
                </a:moveTo>
                <a:lnTo>
                  <a:pt x="0" y="786536"/>
                </a:lnTo>
                <a:lnTo>
                  <a:pt x="20713" y="792048"/>
                </a:lnTo>
                <a:lnTo>
                  <a:pt x="20586" y="0"/>
                </a:lnTo>
                <a:lnTo>
                  <a:pt x="0" y="3987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6009957" y="9028450"/>
            <a:ext cx="19240" cy="43484"/>
          </a:xfrm>
          <a:custGeom>
            <a:avLst/>
            <a:gdLst/>
            <a:ahLst/>
            <a:cxnLst/>
            <a:rect l="l" t="t" r="r" b="b"/>
            <a:pathLst>
              <a:path w="19240" h="43484">
                <a:moveTo>
                  <a:pt x="0" y="0"/>
                </a:moveTo>
                <a:lnTo>
                  <a:pt x="18872" y="43484"/>
                </a:lnTo>
                <a:lnTo>
                  <a:pt x="19240" y="37109"/>
                </a:lnTo>
                <a:lnTo>
                  <a:pt x="13995" y="21742"/>
                </a:lnTo>
                <a:lnTo>
                  <a:pt x="9372" y="13995"/>
                </a:lnTo>
                <a:lnTo>
                  <a:pt x="8242" y="6743"/>
                </a:lnTo>
                <a:lnTo>
                  <a:pt x="5003" y="1752"/>
                </a:lnTo>
                <a:lnTo>
                  <a:pt x="0" y="0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5887627" y="9089420"/>
            <a:ext cx="5880" cy="9004"/>
          </a:xfrm>
          <a:custGeom>
            <a:avLst/>
            <a:gdLst/>
            <a:ahLst/>
            <a:cxnLst/>
            <a:rect l="l" t="t" r="r" b="b"/>
            <a:pathLst>
              <a:path w="5880" h="9004">
                <a:moveTo>
                  <a:pt x="0" y="507"/>
                </a:moveTo>
                <a:lnTo>
                  <a:pt x="1257" y="5130"/>
                </a:lnTo>
                <a:lnTo>
                  <a:pt x="4635" y="9004"/>
                </a:lnTo>
                <a:lnTo>
                  <a:pt x="5880" y="7124"/>
                </a:lnTo>
                <a:lnTo>
                  <a:pt x="1752" y="0"/>
                </a:lnTo>
                <a:lnTo>
                  <a:pt x="0" y="507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5892750" y="8956485"/>
            <a:ext cx="44361" cy="9118"/>
          </a:xfrm>
          <a:custGeom>
            <a:avLst/>
            <a:gdLst/>
            <a:ahLst/>
            <a:cxnLst/>
            <a:rect l="l" t="t" r="r" b="b"/>
            <a:pathLst>
              <a:path w="44361" h="9118">
                <a:moveTo>
                  <a:pt x="13119" y="1117"/>
                </a:moveTo>
                <a:lnTo>
                  <a:pt x="0" y="5613"/>
                </a:lnTo>
                <a:lnTo>
                  <a:pt x="24612" y="5499"/>
                </a:lnTo>
                <a:lnTo>
                  <a:pt x="38493" y="9118"/>
                </a:lnTo>
                <a:lnTo>
                  <a:pt x="35483" y="5359"/>
                </a:lnTo>
                <a:lnTo>
                  <a:pt x="30365" y="3238"/>
                </a:lnTo>
                <a:lnTo>
                  <a:pt x="44361" y="4864"/>
                </a:lnTo>
                <a:lnTo>
                  <a:pt x="38366" y="0"/>
                </a:lnTo>
                <a:lnTo>
                  <a:pt x="13119" y="1117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6189135" y="8733066"/>
            <a:ext cx="206540" cy="227914"/>
          </a:xfrm>
          <a:custGeom>
            <a:avLst/>
            <a:gdLst/>
            <a:ahLst/>
            <a:cxnLst/>
            <a:rect l="l" t="t" r="r" b="b"/>
            <a:pathLst>
              <a:path w="206540" h="227914">
                <a:moveTo>
                  <a:pt x="157314" y="70472"/>
                </a:moveTo>
                <a:lnTo>
                  <a:pt x="160426" y="72224"/>
                </a:lnTo>
                <a:lnTo>
                  <a:pt x="168935" y="94462"/>
                </a:lnTo>
                <a:lnTo>
                  <a:pt x="171932" y="97955"/>
                </a:lnTo>
                <a:lnTo>
                  <a:pt x="172173" y="93586"/>
                </a:lnTo>
                <a:lnTo>
                  <a:pt x="163055" y="69976"/>
                </a:lnTo>
                <a:lnTo>
                  <a:pt x="158686" y="67348"/>
                </a:lnTo>
                <a:lnTo>
                  <a:pt x="155562" y="66725"/>
                </a:lnTo>
                <a:lnTo>
                  <a:pt x="149555" y="59474"/>
                </a:lnTo>
                <a:lnTo>
                  <a:pt x="101079" y="31114"/>
                </a:lnTo>
                <a:lnTo>
                  <a:pt x="105956" y="31114"/>
                </a:lnTo>
                <a:lnTo>
                  <a:pt x="132816" y="46227"/>
                </a:lnTo>
                <a:lnTo>
                  <a:pt x="140068" y="41986"/>
                </a:lnTo>
                <a:lnTo>
                  <a:pt x="143687" y="41986"/>
                </a:lnTo>
                <a:lnTo>
                  <a:pt x="145681" y="40741"/>
                </a:lnTo>
                <a:lnTo>
                  <a:pt x="149440" y="36233"/>
                </a:lnTo>
                <a:lnTo>
                  <a:pt x="161061" y="32613"/>
                </a:lnTo>
                <a:lnTo>
                  <a:pt x="161810" y="29121"/>
                </a:lnTo>
                <a:lnTo>
                  <a:pt x="165315" y="28244"/>
                </a:lnTo>
                <a:lnTo>
                  <a:pt x="168300" y="24612"/>
                </a:lnTo>
                <a:lnTo>
                  <a:pt x="171805" y="23621"/>
                </a:lnTo>
                <a:lnTo>
                  <a:pt x="153936" y="13868"/>
                </a:lnTo>
                <a:lnTo>
                  <a:pt x="131444" y="11493"/>
                </a:lnTo>
                <a:lnTo>
                  <a:pt x="120573" y="16116"/>
                </a:lnTo>
                <a:lnTo>
                  <a:pt x="101206" y="27241"/>
                </a:lnTo>
                <a:lnTo>
                  <a:pt x="92963" y="27114"/>
                </a:lnTo>
                <a:lnTo>
                  <a:pt x="51727" y="3251"/>
                </a:lnTo>
                <a:lnTo>
                  <a:pt x="47980" y="0"/>
                </a:lnTo>
                <a:lnTo>
                  <a:pt x="45224" y="1130"/>
                </a:lnTo>
                <a:lnTo>
                  <a:pt x="0" y="28359"/>
                </a:lnTo>
                <a:lnTo>
                  <a:pt x="3873" y="31368"/>
                </a:lnTo>
                <a:lnTo>
                  <a:pt x="97332" y="85597"/>
                </a:lnTo>
                <a:lnTo>
                  <a:pt x="106210" y="92087"/>
                </a:lnTo>
                <a:lnTo>
                  <a:pt x="158813" y="227914"/>
                </a:lnTo>
                <a:lnTo>
                  <a:pt x="198793" y="204914"/>
                </a:lnTo>
                <a:lnTo>
                  <a:pt x="202425" y="204800"/>
                </a:lnTo>
                <a:lnTo>
                  <a:pt x="206413" y="201421"/>
                </a:lnTo>
                <a:lnTo>
                  <a:pt x="206286" y="196430"/>
                </a:lnTo>
                <a:lnTo>
                  <a:pt x="203415" y="189928"/>
                </a:lnTo>
                <a:lnTo>
                  <a:pt x="206540" y="186931"/>
                </a:lnTo>
                <a:lnTo>
                  <a:pt x="204660" y="186423"/>
                </a:lnTo>
                <a:lnTo>
                  <a:pt x="201663" y="185673"/>
                </a:lnTo>
                <a:lnTo>
                  <a:pt x="198043" y="174053"/>
                </a:lnTo>
                <a:lnTo>
                  <a:pt x="171183" y="107327"/>
                </a:lnTo>
                <a:lnTo>
                  <a:pt x="157314" y="70472"/>
                </a:lnTo>
                <a:close/>
              </a:path>
            </a:pathLst>
          </a:custGeom>
          <a:solidFill>
            <a:srgbClr val="2D2D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6067182" y="8852396"/>
            <a:ext cx="168186" cy="205422"/>
          </a:xfrm>
          <a:custGeom>
            <a:avLst/>
            <a:gdLst/>
            <a:ahLst/>
            <a:cxnLst/>
            <a:rect l="l" t="t" r="r" b="b"/>
            <a:pathLst>
              <a:path w="168186" h="205422">
                <a:moveTo>
                  <a:pt x="157060" y="164934"/>
                </a:moveTo>
                <a:lnTo>
                  <a:pt x="157441" y="158813"/>
                </a:lnTo>
                <a:lnTo>
                  <a:pt x="157556" y="145821"/>
                </a:lnTo>
                <a:lnTo>
                  <a:pt x="158305" y="140690"/>
                </a:lnTo>
                <a:lnTo>
                  <a:pt x="159562" y="139192"/>
                </a:lnTo>
                <a:lnTo>
                  <a:pt x="161810" y="133070"/>
                </a:lnTo>
                <a:lnTo>
                  <a:pt x="168186" y="128828"/>
                </a:lnTo>
                <a:lnTo>
                  <a:pt x="165430" y="127076"/>
                </a:lnTo>
                <a:lnTo>
                  <a:pt x="155689" y="129946"/>
                </a:lnTo>
                <a:lnTo>
                  <a:pt x="156311" y="124574"/>
                </a:lnTo>
                <a:lnTo>
                  <a:pt x="154190" y="120573"/>
                </a:lnTo>
                <a:lnTo>
                  <a:pt x="149821" y="103085"/>
                </a:lnTo>
                <a:lnTo>
                  <a:pt x="144691" y="91338"/>
                </a:lnTo>
                <a:lnTo>
                  <a:pt x="139941" y="78473"/>
                </a:lnTo>
                <a:lnTo>
                  <a:pt x="137452" y="74345"/>
                </a:lnTo>
                <a:lnTo>
                  <a:pt x="135318" y="70472"/>
                </a:lnTo>
                <a:lnTo>
                  <a:pt x="131317" y="65354"/>
                </a:lnTo>
                <a:lnTo>
                  <a:pt x="124078" y="52476"/>
                </a:lnTo>
                <a:lnTo>
                  <a:pt x="118071" y="46228"/>
                </a:lnTo>
                <a:lnTo>
                  <a:pt x="100710" y="26619"/>
                </a:lnTo>
                <a:lnTo>
                  <a:pt x="92087" y="20370"/>
                </a:lnTo>
                <a:lnTo>
                  <a:pt x="87337" y="15989"/>
                </a:lnTo>
                <a:lnTo>
                  <a:pt x="83096" y="13741"/>
                </a:lnTo>
                <a:lnTo>
                  <a:pt x="81216" y="11493"/>
                </a:lnTo>
                <a:lnTo>
                  <a:pt x="56603" y="1003"/>
                </a:lnTo>
                <a:lnTo>
                  <a:pt x="29108" y="0"/>
                </a:lnTo>
                <a:lnTo>
                  <a:pt x="18872" y="5372"/>
                </a:lnTo>
                <a:lnTo>
                  <a:pt x="6743" y="19240"/>
                </a:lnTo>
                <a:lnTo>
                  <a:pt x="0" y="38608"/>
                </a:lnTo>
                <a:lnTo>
                  <a:pt x="0" y="76974"/>
                </a:lnTo>
                <a:lnTo>
                  <a:pt x="2133" y="87960"/>
                </a:lnTo>
                <a:lnTo>
                  <a:pt x="15125" y="124955"/>
                </a:lnTo>
                <a:lnTo>
                  <a:pt x="34988" y="157187"/>
                </a:lnTo>
                <a:lnTo>
                  <a:pt x="54482" y="176682"/>
                </a:lnTo>
                <a:lnTo>
                  <a:pt x="73850" y="192176"/>
                </a:lnTo>
                <a:lnTo>
                  <a:pt x="95453" y="203034"/>
                </a:lnTo>
                <a:lnTo>
                  <a:pt x="123075" y="205422"/>
                </a:lnTo>
                <a:lnTo>
                  <a:pt x="145059" y="194297"/>
                </a:lnTo>
                <a:lnTo>
                  <a:pt x="148323" y="192049"/>
                </a:lnTo>
                <a:lnTo>
                  <a:pt x="144564" y="189801"/>
                </a:lnTo>
                <a:lnTo>
                  <a:pt x="150685" y="184416"/>
                </a:lnTo>
                <a:lnTo>
                  <a:pt x="157060" y="164934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5913865" y="8950485"/>
            <a:ext cx="53606" cy="24231"/>
          </a:xfrm>
          <a:custGeom>
            <a:avLst/>
            <a:gdLst/>
            <a:ahLst/>
            <a:cxnLst/>
            <a:rect l="l" t="t" r="r" b="b"/>
            <a:pathLst>
              <a:path w="53606" h="24231">
                <a:moveTo>
                  <a:pt x="21247" y="1993"/>
                </a:moveTo>
                <a:lnTo>
                  <a:pt x="14998" y="0"/>
                </a:lnTo>
                <a:lnTo>
                  <a:pt x="0" y="495"/>
                </a:lnTo>
                <a:lnTo>
                  <a:pt x="17246" y="5994"/>
                </a:lnTo>
                <a:lnTo>
                  <a:pt x="23241" y="10871"/>
                </a:lnTo>
                <a:lnTo>
                  <a:pt x="52108" y="24231"/>
                </a:lnTo>
                <a:lnTo>
                  <a:pt x="53352" y="22364"/>
                </a:lnTo>
                <a:lnTo>
                  <a:pt x="46736" y="17741"/>
                </a:lnTo>
                <a:lnTo>
                  <a:pt x="46355" y="15608"/>
                </a:lnTo>
                <a:lnTo>
                  <a:pt x="53606" y="17487"/>
                </a:lnTo>
                <a:lnTo>
                  <a:pt x="52108" y="12865"/>
                </a:lnTo>
                <a:lnTo>
                  <a:pt x="21247" y="1993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5483291" y="9430412"/>
            <a:ext cx="59042" cy="261950"/>
          </a:xfrm>
          <a:custGeom>
            <a:avLst/>
            <a:gdLst/>
            <a:ahLst/>
            <a:cxnLst/>
            <a:rect l="l" t="t" r="r" b="b"/>
            <a:pathLst>
              <a:path w="59042" h="261950">
                <a:moveTo>
                  <a:pt x="30353" y="135318"/>
                </a:moveTo>
                <a:lnTo>
                  <a:pt x="30505" y="261950"/>
                </a:lnTo>
                <a:lnTo>
                  <a:pt x="59042" y="261950"/>
                </a:lnTo>
                <a:lnTo>
                  <a:pt x="58851" y="0"/>
                </a:lnTo>
                <a:lnTo>
                  <a:pt x="57607" y="495"/>
                </a:lnTo>
                <a:lnTo>
                  <a:pt x="36855" y="16738"/>
                </a:lnTo>
                <a:lnTo>
                  <a:pt x="0" y="43230"/>
                </a:lnTo>
                <a:lnTo>
                  <a:pt x="1003" y="152057"/>
                </a:lnTo>
                <a:lnTo>
                  <a:pt x="10744" y="147434"/>
                </a:lnTo>
                <a:lnTo>
                  <a:pt x="29489" y="135077"/>
                </a:lnTo>
                <a:lnTo>
                  <a:pt x="30353" y="135318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5293244" y="9113165"/>
            <a:ext cx="224662" cy="129197"/>
          </a:xfrm>
          <a:custGeom>
            <a:avLst/>
            <a:gdLst/>
            <a:ahLst/>
            <a:cxnLst/>
            <a:rect l="l" t="t" r="r" b="b"/>
            <a:pathLst>
              <a:path w="224662" h="129197">
                <a:moveTo>
                  <a:pt x="220281" y="129197"/>
                </a:moveTo>
                <a:lnTo>
                  <a:pt x="224662" y="129070"/>
                </a:lnTo>
                <a:lnTo>
                  <a:pt x="213664" y="118071"/>
                </a:lnTo>
                <a:lnTo>
                  <a:pt x="157187" y="76847"/>
                </a:lnTo>
                <a:lnTo>
                  <a:pt x="123202" y="56222"/>
                </a:lnTo>
                <a:lnTo>
                  <a:pt x="114084" y="50101"/>
                </a:lnTo>
                <a:lnTo>
                  <a:pt x="112331" y="49606"/>
                </a:lnTo>
                <a:lnTo>
                  <a:pt x="48856" y="17487"/>
                </a:lnTo>
                <a:lnTo>
                  <a:pt x="37858" y="13868"/>
                </a:lnTo>
                <a:lnTo>
                  <a:pt x="5245" y="749"/>
                </a:lnTo>
                <a:lnTo>
                  <a:pt x="0" y="0"/>
                </a:lnTo>
                <a:lnTo>
                  <a:pt x="876" y="2870"/>
                </a:lnTo>
                <a:lnTo>
                  <a:pt x="220281" y="129197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6092290" y="8895754"/>
            <a:ext cx="62484" cy="34480"/>
          </a:xfrm>
          <a:custGeom>
            <a:avLst/>
            <a:gdLst/>
            <a:ahLst/>
            <a:cxnLst/>
            <a:rect l="l" t="t" r="r" b="b"/>
            <a:pathLst>
              <a:path w="62484" h="34480">
                <a:moveTo>
                  <a:pt x="24130" y="20739"/>
                </a:moveTo>
                <a:lnTo>
                  <a:pt x="28371" y="18364"/>
                </a:lnTo>
                <a:lnTo>
                  <a:pt x="44742" y="16116"/>
                </a:lnTo>
                <a:lnTo>
                  <a:pt x="39370" y="11874"/>
                </a:lnTo>
                <a:lnTo>
                  <a:pt x="46482" y="9740"/>
                </a:lnTo>
                <a:lnTo>
                  <a:pt x="58356" y="9626"/>
                </a:lnTo>
                <a:lnTo>
                  <a:pt x="62484" y="8496"/>
                </a:lnTo>
                <a:lnTo>
                  <a:pt x="51739" y="0"/>
                </a:lnTo>
                <a:lnTo>
                  <a:pt x="40868" y="4749"/>
                </a:lnTo>
                <a:lnTo>
                  <a:pt x="39243" y="7493"/>
                </a:lnTo>
                <a:lnTo>
                  <a:pt x="29997" y="11252"/>
                </a:lnTo>
                <a:lnTo>
                  <a:pt x="28371" y="13995"/>
                </a:lnTo>
                <a:lnTo>
                  <a:pt x="14757" y="19862"/>
                </a:lnTo>
                <a:lnTo>
                  <a:pt x="14122" y="21361"/>
                </a:lnTo>
                <a:lnTo>
                  <a:pt x="0" y="28867"/>
                </a:lnTo>
                <a:lnTo>
                  <a:pt x="0" y="34480"/>
                </a:lnTo>
                <a:lnTo>
                  <a:pt x="17132" y="33604"/>
                </a:lnTo>
                <a:lnTo>
                  <a:pt x="18745" y="32359"/>
                </a:lnTo>
                <a:lnTo>
                  <a:pt x="13246" y="26987"/>
                </a:lnTo>
                <a:lnTo>
                  <a:pt x="32372" y="24866"/>
                </a:lnTo>
                <a:lnTo>
                  <a:pt x="33997" y="23622"/>
                </a:lnTo>
                <a:lnTo>
                  <a:pt x="24130" y="20739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5387700" y="9460895"/>
            <a:ext cx="3009" cy="13246"/>
          </a:xfrm>
          <a:custGeom>
            <a:avLst/>
            <a:gdLst/>
            <a:ahLst/>
            <a:cxnLst/>
            <a:rect l="l" t="t" r="r" b="b"/>
            <a:pathLst>
              <a:path w="3009" h="13246">
                <a:moveTo>
                  <a:pt x="126" y="1879"/>
                </a:moveTo>
                <a:lnTo>
                  <a:pt x="0" y="13004"/>
                </a:lnTo>
                <a:lnTo>
                  <a:pt x="3009" y="13246"/>
                </a:lnTo>
                <a:lnTo>
                  <a:pt x="2628" y="0"/>
                </a:lnTo>
                <a:lnTo>
                  <a:pt x="126" y="1879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5978839" y="9089299"/>
            <a:ext cx="63233" cy="94716"/>
          </a:xfrm>
          <a:custGeom>
            <a:avLst/>
            <a:gdLst/>
            <a:ahLst/>
            <a:cxnLst/>
            <a:rect l="l" t="t" r="r" b="b"/>
            <a:pathLst>
              <a:path w="63233" h="94716">
                <a:moveTo>
                  <a:pt x="48107" y="82461"/>
                </a:moveTo>
                <a:lnTo>
                  <a:pt x="50355" y="76593"/>
                </a:lnTo>
                <a:lnTo>
                  <a:pt x="51854" y="76352"/>
                </a:lnTo>
                <a:lnTo>
                  <a:pt x="54356" y="73342"/>
                </a:lnTo>
                <a:lnTo>
                  <a:pt x="60109" y="57975"/>
                </a:lnTo>
                <a:lnTo>
                  <a:pt x="61226" y="49974"/>
                </a:lnTo>
                <a:lnTo>
                  <a:pt x="61722" y="44107"/>
                </a:lnTo>
                <a:lnTo>
                  <a:pt x="63106" y="43484"/>
                </a:lnTo>
                <a:lnTo>
                  <a:pt x="62471" y="39230"/>
                </a:lnTo>
                <a:lnTo>
                  <a:pt x="62598" y="19494"/>
                </a:lnTo>
                <a:lnTo>
                  <a:pt x="63233" y="17487"/>
                </a:lnTo>
                <a:lnTo>
                  <a:pt x="61353" y="10871"/>
                </a:lnTo>
                <a:lnTo>
                  <a:pt x="58356" y="0"/>
                </a:lnTo>
                <a:lnTo>
                  <a:pt x="57099" y="126"/>
                </a:lnTo>
                <a:lnTo>
                  <a:pt x="55981" y="4495"/>
                </a:lnTo>
                <a:lnTo>
                  <a:pt x="56984" y="15239"/>
                </a:lnTo>
                <a:lnTo>
                  <a:pt x="57861" y="15989"/>
                </a:lnTo>
                <a:lnTo>
                  <a:pt x="57099" y="37109"/>
                </a:lnTo>
                <a:lnTo>
                  <a:pt x="56108" y="43611"/>
                </a:lnTo>
                <a:lnTo>
                  <a:pt x="54483" y="50101"/>
                </a:lnTo>
                <a:lnTo>
                  <a:pt x="51485" y="62356"/>
                </a:lnTo>
                <a:lnTo>
                  <a:pt x="41859" y="76593"/>
                </a:lnTo>
                <a:lnTo>
                  <a:pt x="25361" y="88341"/>
                </a:lnTo>
                <a:lnTo>
                  <a:pt x="0" y="93459"/>
                </a:lnTo>
                <a:lnTo>
                  <a:pt x="1003" y="94716"/>
                </a:lnTo>
                <a:lnTo>
                  <a:pt x="26987" y="94335"/>
                </a:lnTo>
                <a:lnTo>
                  <a:pt x="46977" y="83972"/>
                </a:lnTo>
                <a:lnTo>
                  <a:pt x="48107" y="82461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6290219" y="8764186"/>
            <a:ext cx="57594" cy="36233"/>
          </a:xfrm>
          <a:custGeom>
            <a:avLst/>
            <a:gdLst/>
            <a:ahLst/>
            <a:cxnLst/>
            <a:rect l="l" t="t" r="r" b="b"/>
            <a:pathLst>
              <a:path w="57594" h="36233">
                <a:moveTo>
                  <a:pt x="53098" y="28105"/>
                </a:moveTo>
                <a:lnTo>
                  <a:pt x="46850" y="23863"/>
                </a:lnTo>
                <a:lnTo>
                  <a:pt x="41986" y="21361"/>
                </a:lnTo>
                <a:lnTo>
                  <a:pt x="37985" y="18986"/>
                </a:lnTo>
                <a:lnTo>
                  <a:pt x="31737" y="15113"/>
                </a:lnTo>
                <a:lnTo>
                  <a:pt x="4876" y="0"/>
                </a:lnTo>
                <a:lnTo>
                  <a:pt x="0" y="0"/>
                </a:lnTo>
                <a:lnTo>
                  <a:pt x="48475" y="28359"/>
                </a:lnTo>
                <a:lnTo>
                  <a:pt x="54470" y="35610"/>
                </a:lnTo>
                <a:lnTo>
                  <a:pt x="57594" y="36233"/>
                </a:lnTo>
                <a:lnTo>
                  <a:pt x="53098" y="2810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5061958" y="8766181"/>
            <a:ext cx="34493" cy="6870"/>
          </a:xfrm>
          <a:custGeom>
            <a:avLst/>
            <a:gdLst/>
            <a:ahLst/>
            <a:cxnLst/>
            <a:rect l="l" t="t" r="r" b="b"/>
            <a:pathLst>
              <a:path w="34493" h="6870">
                <a:moveTo>
                  <a:pt x="23126" y="6870"/>
                </a:moveTo>
                <a:lnTo>
                  <a:pt x="34493" y="3251"/>
                </a:lnTo>
                <a:lnTo>
                  <a:pt x="33248" y="1371"/>
                </a:lnTo>
                <a:lnTo>
                  <a:pt x="22491" y="3746"/>
                </a:lnTo>
                <a:lnTo>
                  <a:pt x="20866" y="4876"/>
                </a:lnTo>
                <a:lnTo>
                  <a:pt x="12865" y="4876"/>
                </a:lnTo>
                <a:lnTo>
                  <a:pt x="7251" y="3505"/>
                </a:lnTo>
                <a:lnTo>
                  <a:pt x="4508" y="1866"/>
                </a:lnTo>
                <a:lnTo>
                  <a:pt x="876" y="0"/>
                </a:lnTo>
                <a:lnTo>
                  <a:pt x="0" y="1866"/>
                </a:lnTo>
                <a:lnTo>
                  <a:pt x="2006" y="4876"/>
                </a:lnTo>
                <a:lnTo>
                  <a:pt x="10629" y="6870"/>
                </a:lnTo>
                <a:lnTo>
                  <a:pt x="23126" y="68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6346442" y="8803548"/>
            <a:ext cx="41363" cy="103581"/>
          </a:xfrm>
          <a:custGeom>
            <a:avLst/>
            <a:gdLst/>
            <a:ahLst/>
            <a:cxnLst/>
            <a:rect l="l" t="t" r="r" b="b"/>
            <a:pathLst>
              <a:path w="41363" h="103581">
                <a:moveTo>
                  <a:pt x="15989" y="34848"/>
                </a:moveTo>
                <a:lnTo>
                  <a:pt x="14617" y="27482"/>
                </a:lnTo>
                <a:lnTo>
                  <a:pt x="11620" y="23977"/>
                </a:lnTo>
                <a:lnTo>
                  <a:pt x="3124" y="1739"/>
                </a:lnTo>
                <a:lnTo>
                  <a:pt x="0" y="0"/>
                </a:lnTo>
                <a:lnTo>
                  <a:pt x="13868" y="36855"/>
                </a:lnTo>
                <a:lnTo>
                  <a:pt x="40741" y="103581"/>
                </a:lnTo>
                <a:lnTo>
                  <a:pt x="41363" y="101447"/>
                </a:lnTo>
                <a:lnTo>
                  <a:pt x="15989" y="3484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5390079" y="9474144"/>
            <a:ext cx="34988" cy="6997"/>
          </a:xfrm>
          <a:custGeom>
            <a:avLst/>
            <a:gdLst/>
            <a:ahLst/>
            <a:cxnLst/>
            <a:rect l="l" t="t" r="r" b="b"/>
            <a:pathLst>
              <a:path w="34988" h="6997">
                <a:moveTo>
                  <a:pt x="25107" y="6997"/>
                </a:moveTo>
                <a:lnTo>
                  <a:pt x="34988" y="2120"/>
                </a:lnTo>
                <a:lnTo>
                  <a:pt x="32981" y="1371"/>
                </a:lnTo>
                <a:lnTo>
                  <a:pt x="22618" y="4114"/>
                </a:lnTo>
                <a:lnTo>
                  <a:pt x="21120" y="5626"/>
                </a:lnTo>
                <a:lnTo>
                  <a:pt x="14744" y="4749"/>
                </a:lnTo>
                <a:lnTo>
                  <a:pt x="6248" y="1879"/>
                </a:lnTo>
                <a:lnTo>
                  <a:pt x="4635" y="1244"/>
                </a:lnTo>
                <a:lnTo>
                  <a:pt x="635" y="0"/>
                </a:lnTo>
                <a:lnTo>
                  <a:pt x="0" y="1752"/>
                </a:lnTo>
                <a:lnTo>
                  <a:pt x="3746" y="5003"/>
                </a:lnTo>
                <a:lnTo>
                  <a:pt x="12623" y="6870"/>
                </a:lnTo>
                <a:lnTo>
                  <a:pt x="25107" y="69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6016083" y="9061437"/>
            <a:ext cx="11112" cy="34480"/>
          </a:xfrm>
          <a:custGeom>
            <a:avLst/>
            <a:gdLst/>
            <a:ahLst/>
            <a:cxnLst/>
            <a:rect l="l" t="t" r="r" b="b"/>
            <a:pathLst>
              <a:path w="11112" h="34480">
                <a:moveTo>
                  <a:pt x="10109" y="34480"/>
                </a:moveTo>
                <a:lnTo>
                  <a:pt x="11112" y="30111"/>
                </a:lnTo>
                <a:lnTo>
                  <a:pt x="10617" y="21374"/>
                </a:lnTo>
                <a:lnTo>
                  <a:pt x="8864" y="14871"/>
                </a:lnTo>
                <a:lnTo>
                  <a:pt x="3873" y="1625"/>
                </a:lnTo>
                <a:lnTo>
                  <a:pt x="0" y="0"/>
                </a:lnTo>
                <a:lnTo>
                  <a:pt x="10109" y="34480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5916122" y="9145530"/>
            <a:ext cx="13246" cy="11112"/>
          </a:xfrm>
          <a:custGeom>
            <a:avLst/>
            <a:gdLst/>
            <a:ahLst/>
            <a:cxnLst/>
            <a:rect l="l" t="t" r="r" b="b"/>
            <a:pathLst>
              <a:path w="13246" h="11112">
                <a:moveTo>
                  <a:pt x="0" y="622"/>
                </a:moveTo>
                <a:lnTo>
                  <a:pt x="7734" y="9740"/>
                </a:lnTo>
                <a:lnTo>
                  <a:pt x="12979" y="11112"/>
                </a:lnTo>
                <a:lnTo>
                  <a:pt x="13246" y="9118"/>
                </a:lnTo>
                <a:lnTo>
                  <a:pt x="4000" y="0"/>
                </a:lnTo>
                <a:lnTo>
                  <a:pt x="0" y="622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5929106" y="9097926"/>
            <a:ext cx="104216" cy="84836"/>
          </a:xfrm>
          <a:custGeom>
            <a:avLst/>
            <a:gdLst/>
            <a:ahLst/>
            <a:cxnLst/>
            <a:rect l="l" t="t" r="r" b="b"/>
            <a:pathLst>
              <a:path w="104216" h="84835">
                <a:moveTo>
                  <a:pt x="34620" y="80962"/>
                </a:moveTo>
                <a:lnTo>
                  <a:pt x="41109" y="82715"/>
                </a:lnTo>
                <a:lnTo>
                  <a:pt x="49733" y="84835"/>
                </a:lnTo>
                <a:lnTo>
                  <a:pt x="75095" y="79717"/>
                </a:lnTo>
                <a:lnTo>
                  <a:pt x="91592" y="67970"/>
                </a:lnTo>
                <a:lnTo>
                  <a:pt x="101219" y="53720"/>
                </a:lnTo>
                <a:lnTo>
                  <a:pt x="104216" y="41478"/>
                </a:lnTo>
                <a:lnTo>
                  <a:pt x="94716" y="58216"/>
                </a:lnTo>
                <a:lnTo>
                  <a:pt x="94475" y="53720"/>
                </a:lnTo>
                <a:lnTo>
                  <a:pt x="98971" y="38480"/>
                </a:lnTo>
                <a:lnTo>
                  <a:pt x="100342" y="4368"/>
                </a:lnTo>
                <a:lnTo>
                  <a:pt x="99339" y="0"/>
                </a:lnTo>
                <a:lnTo>
                  <a:pt x="97967" y="241"/>
                </a:lnTo>
                <a:lnTo>
                  <a:pt x="96837" y="31978"/>
                </a:lnTo>
                <a:lnTo>
                  <a:pt x="94970" y="39230"/>
                </a:lnTo>
                <a:lnTo>
                  <a:pt x="95465" y="41351"/>
                </a:lnTo>
                <a:lnTo>
                  <a:pt x="93345" y="45719"/>
                </a:lnTo>
                <a:lnTo>
                  <a:pt x="93091" y="47726"/>
                </a:lnTo>
                <a:lnTo>
                  <a:pt x="85102" y="61467"/>
                </a:lnTo>
                <a:lnTo>
                  <a:pt x="72351" y="70586"/>
                </a:lnTo>
                <a:lnTo>
                  <a:pt x="64985" y="70218"/>
                </a:lnTo>
                <a:lnTo>
                  <a:pt x="51866" y="70459"/>
                </a:lnTo>
                <a:lnTo>
                  <a:pt x="41236" y="69964"/>
                </a:lnTo>
                <a:lnTo>
                  <a:pt x="46736" y="74841"/>
                </a:lnTo>
                <a:lnTo>
                  <a:pt x="64477" y="76961"/>
                </a:lnTo>
                <a:lnTo>
                  <a:pt x="54864" y="79082"/>
                </a:lnTo>
                <a:lnTo>
                  <a:pt x="42621" y="79082"/>
                </a:lnTo>
                <a:lnTo>
                  <a:pt x="32740" y="76339"/>
                </a:lnTo>
                <a:lnTo>
                  <a:pt x="0" y="58724"/>
                </a:lnTo>
                <a:lnTo>
                  <a:pt x="1384" y="61594"/>
                </a:lnTo>
                <a:lnTo>
                  <a:pt x="12382" y="70218"/>
                </a:lnTo>
                <a:lnTo>
                  <a:pt x="34620" y="80962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5960223" y="8966094"/>
            <a:ext cx="64477" cy="73228"/>
          </a:xfrm>
          <a:custGeom>
            <a:avLst/>
            <a:gdLst/>
            <a:ahLst/>
            <a:cxnLst/>
            <a:rect l="l" t="t" r="r" b="b"/>
            <a:pathLst>
              <a:path w="64477" h="73228">
                <a:moveTo>
                  <a:pt x="57988" y="69100"/>
                </a:moveTo>
                <a:lnTo>
                  <a:pt x="62611" y="73228"/>
                </a:lnTo>
                <a:lnTo>
                  <a:pt x="64477" y="71348"/>
                </a:lnTo>
                <a:lnTo>
                  <a:pt x="57353" y="55981"/>
                </a:lnTo>
                <a:lnTo>
                  <a:pt x="55854" y="56235"/>
                </a:lnTo>
                <a:lnTo>
                  <a:pt x="52857" y="56984"/>
                </a:lnTo>
                <a:lnTo>
                  <a:pt x="17500" y="13119"/>
                </a:lnTo>
                <a:lnTo>
                  <a:pt x="20116" y="12369"/>
                </a:lnTo>
                <a:lnTo>
                  <a:pt x="16751" y="8496"/>
                </a:lnTo>
                <a:lnTo>
                  <a:pt x="7251" y="1879"/>
                </a:lnTo>
                <a:lnTo>
                  <a:pt x="0" y="0"/>
                </a:lnTo>
                <a:lnTo>
                  <a:pt x="381" y="2133"/>
                </a:lnTo>
                <a:lnTo>
                  <a:pt x="6997" y="6756"/>
                </a:lnTo>
                <a:lnTo>
                  <a:pt x="5753" y="8623"/>
                </a:lnTo>
                <a:lnTo>
                  <a:pt x="5867" y="12369"/>
                </a:lnTo>
                <a:lnTo>
                  <a:pt x="9372" y="13246"/>
                </a:lnTo>
                <a:lnTo>
                  <a:pt x="16002" y="21374"/>
                </a:lnTo>
                <a:lnTo>
                  <a:pt x="26860" y="32613"/>
                </a:lnTo>
                <a:lnTo>
                  <a:pt x="49733" y="62356"/>
                </a:lnTo>
                <a:lnTo>
                  <a:pt x="54724" y="64109"/>
                </a:lnTo>
                <a:lnTo>
                  <a:pt x="57988" y="69100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6217869" y="8966225"/>
            <a:ext cx="100088" cy="70599"/>
          </a:xfrm>
          <a:custGeom>
            <a:avLst/>
            <a:gdLst/>
            <a:ahLst/>
            <a:cxnLst/>
            <a:rect l="l" t="t" r="r" b="b"/>
            <a:pathLst>
              <a:path w="100088" h="70599">
                <a:moveTo>
                  <a:pt x="8127" y="68973"/>
                </a:moveTo>
                <a:lnTo>
                  <a:pt x="10871" y="66217"/>
                </a:lnTo>
                <a:lnTo>
                  <a:pt x="23240" y="60350"/>
                </a:lnTo>
                <a:lnTo>
                  <a:pt x="26123" y="57480"/>
                </a:lnTo>
                <a:lnTo>
                  <a:pt x="34239" y="53721"/>
                </a:lnTo>
                <a:lnTo>
                  <a:pt x="36868" y="50977"/>
                </a:lnTo>
                <a:lnTo>
                  <a:pt x="49352" y="45110"/>
                </a:lnTo>
                <a:lnTo>
                  <a:pt x="52235" y="42354"/>
                </a:lnTo>
                <a:lnTo>
                  <a:pt x="64604" y="36487"/>
                </a:lnTo>
                <a:lnTo>
                  <a:pt x="67348" y="33731"/>
                </a:lnTo>
                <a:lnTo>
                  <a:pt x="78346" y="28359"/>
                </a:lnTo>
                <a:lnTo>
                  <a:pt x="80340" y="27241"/>
                </a:lnTo>
                <a:lnTo>
                  <a:pt x="86093" y="22364"/>
                </a:lnTo>
                <a:lnTo>
                  <a:pt x="89217" y="21742"/>
                </a:lnTo>
                <a:lnTo>
                  <a:pt x="96964" y="13868"/>
                </a:lnTo>
                <a:lnTo>
                  <a:pt x="100088" y="0"/>
                </a:lnTo>
                <a:lnTo>
                  <a:pt x="15874" y="47853"/>
                </a:lnTo>
                <a:lnTo>
                  <a:pt x="6375" y="51104"/>
                </a:lnTo>
                <a:lnTo>
                  <a:pt x="0" y="70599"/>
                </a:lnTo>
                <a:lnTo>
                  <a:pt x="8127" y="68973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5889383" y="9087177"/>
            <a:ext cx="30860" cy="47853"/>
          </a:xfrm>
          <a:custGeom>
            <a:avLst/>
            <a:gdLst/>
            <a:ahLst/>
            <a:cxnLst/>
            <a:rect l="l" t="t" r="r" b="b"/>
            <a:pathLst>
              <a:path w="30861" h="47853">
                <a:moveTo>
                  <a:pt x="4127" y="9372"/>
                </a:moveTo>
                <a:lnTo>
                  <a:pt x="2870" y="11239"/>
                </a:lnTo>
                <a:lnTo>
                  <a:pt x="4000" y="13995"/>
                </a:lnTo>
                <a:lnTo>
                  <a:pt x="28359" y="47853"/>
                </a:lnTo>
                <a:lnTo>
                  <a:pt x="30861" y="45351"/>
                </a:lnTo>
                <a:lnTo>
                  <a:pt x="12738" y="22237"/>
                </a:lnTo>
                <a:lnTo>
                  <a:pt x="11988" y="18237"/>
                </a:lnTo>
                <a:lnTo>
                  <a:pt x="15608" y="16738"/>
                </a:lnTo>
                <a:lnTo>
                  <a:pt x="10617" y="7365"/>
                </a:lnTo>
                <a:lnTo>
                  <a:pt x="6616" y="2247"/>
                </a:lnTo>
                <a:lnTo>
                  <a:pt x="2247" y="0"/>
                </a:lnTo>
                <a:lnTo>
                  <a:pt x="0" y="2247"/>
                </a:lnTo>
                <a:lnTo>
                  <a:pt x="4127" y="9372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5920240" y="9134529"/>
            <a:ext cx="23622" cy="15621"/>
          </a:xfrm>
          <a:custGeom>
            <a:avLst/>
            <a:gdLst/>
            <a:ahLst/>
            <a:cxnLst/>
            <a:rect l="l" t="t" r="r" b="b"/>
            <a:pathLst>
              <a:path w="23622" h="15621">
                <a:moveTo>
                  <a:pt x="10248" y="4000"/>
                </a:moveTo>
                <a:lnTo>
                  <a:pt x="2501" y="508"/>
                </a:lnTo>
                <a:lnTo>
                  <a:pt x="0" y="2997"/>
                </a:lnTo>
                <a:lnTo>
                  <a:pt x="10998" y="13741"/>
                </a:lnTo>
                <a:lnTo>
                  <a:pt x="14617" y="12128"/>
                </a:lnTo>
                <a:lnTo>
                  <a:pt x="15748" y="13246"/>
                </a:lnTo>
                <a:lnTo>
                  <a:pt x="23622" y="15621"/>
                </a:lnTo>
                <a:lnTo>
                  <a:pt x="21869" y="9626"/>
                </a:lnTo>
                <a:lnTo>
                  <a:pt x="18745" y="7620"/>
                </a:lnTo>
                <a:lnTo>
                  <a:pt x="17741" y="2755"/>
                </a:lnTo>
                <a:lnTo>
                  <a:pt x="15125" y="0"/>
                </a:lnTo>
                <a:lnTo>
                  <a:pt x="11252" y="1130"/>
                </a:lnTo>
                <a:lnTo>
                  <a:pt x="10248" y="4000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6033195" y="9139271"/>
            <a:ext cx="10998" cy="23876"/>
          </a:xfrm>
          <a:custGeom>
            <a:avLst/>
            <a:gdLst/>
            <a:ahLst/>
            <a:cxnLst/>
            <a:rect l="l" t="t" r="r" b="b"/>
            <a:pathLst>
              <a:path w="10998" h="23875">
                <a:moveTo>
                  <a:pt x="5753" y="8000"/>
                </a:moveTo>
                <a:lnTo>
                  <a:pt x="0" y="23380"/>
                </a:lnTo>
                <a:lnTo>
                  <a:pt x="1625" y="23875"/>
                </a:lnTo>
                <a:lnTo>
                  <a:pt x="10248" y="10375"/>
                </a:lnTo>
                <a:lnTo>
                  <a:pt x="10998" y="4508"/>
                </a:lnTo>
                <a:lnTo>
                  <a:pt x="7988" y="139"/>
                </a:lnTo>
                <a:lnTo>
                  <a:pt x="6870" y="0"/>
                </a:lnTo>
                <a:lnTo>
                  <a:pt x="5753" y="8000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5066459" y="8750430"/>
            <a:ext cx="2743" cy="19240"/>
          </a:xfrm>
          <a:custGeom>
            <a:avLst/>
            <a:gdLst/>
            <a:ahLst/>
            <a:cxnLst/>
            <a:rect l="l" t="t" r="r" b="b"/>
            <a:pathLst>
              <a:path w="2743" h="19240">
                <a:moveTo>
                  <a:pt x="253" y="381"/>
                </a:moveTo>
                <a:lnTo>
                  <a:pt x="0" y="17614"/>
                </a:lnTo>
                <a:lnTo>
                  <a:pt x="2743" y="19240"/>
                </a:lnTo>
                <a:lnTo>
                  <a:pt x="2006" y="0"/>
                </a:lnTo>
                <a:lnTo>
                  <a:pt x="253" y="381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6023952" y="9046185"/>
            <a:ext cx="11366" cy="23495"/>
          </a:xfrm>
          <a:custGeom>
            <a:avLst/>
            <a:gdLst/>
            <a:ahLst/>
            <a:cxnLst/>
            <a:rect l="l" t="t" r="r" b="b"/>
            <a:pathLst>
              <a:path w="11366" h="23495">
                <a:moveTo>
                  <a:pt x="0" y="4000"/>
                </a:moveTo>
                <a:lnTo>
                  <a:pt x="5245" y="19380"/>
                </a:lnTo>
                <a:lnTo>
                  <a:pt x="7734" y="23367"/>
                </a:lnTo>
                <a:lnTo>
                  <a:pt x="9372" y="23494"/>
                </a:lnTo>
                <a:lnTo>
                  <a:pt x="11366" y="12636"/>
                </a:lnTo>
                <a:lnTo>
                  <a:pt x="6362" y="4254"/>
                </a:lnTo>
                <a:lnTo>
                  <a:pt x="3378" y="1765"/>
                </a:lnTo>
                <a:lnTo>
                  <a:pt x="2235" y="0"/>
                </a:lnTo>
                <a:lnTo>
                  <a:pt x="0" y="400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5542144" y="9386940"/>
            <a:ext cx="45745" cy="305422"/>
          </a:xfrm>
          <a:custGeom>
            <a:avLst/>
            <a:gdLst/>
            <a:ahLst/>
            <a:cxnLst/>
            <a:rect l="l" t="t" r="r" b="b"/>
            <a:pathLst>
              <a:path w="45745" h="305422">
                <a:moveTo>
                  <a:pt x="22860" y="22479"/>
                </a:moveTo>
                <a:lnTo>
                  <a:pt x="5372" y="37604"/>
                </a:lnTo>
                <a:lnTo>
                  <a:pt x="0" y="43472"/>
                </a:lnTo>
                <a:lnTo>
                  <a:pt x="190" y="305422"/>
                </a:lnTo>
                <a:lnTo>
                  <a:pt x="45745" y="305422"/>
                </a:lnTo>
                <a:lnTo>
                  <a:pt x="45478" y="0"/>
                </a:lnTo>
                <a:lnTo>
                  <a:pt x="22860" y="22479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5923114" y="8959725"/>
            <a:ext cx="42976" cy="18999"/>
          </a:xfrm>
          <a:custGeom>
            <a:avLst/>
            <a:gdLst/>
            <a:ahLst/>
            <a:cxnLst/>
            <a:rect l="l" t="t" r="r" b="b"/>
            <a:pathLst>
              <a:path w="42976" h="18999">
                <a:moveTo>
                  <a:pt x="42862" y="14998"/>
                </a:moveTo>
                <a:lnTo>
                  <a:pt x="13995" y="1625"/>
                </a:lnTo>
                <a:lnTo>
                  <a:pt x="0" y="0"/>
                </a:lnTo>
                <a:lnTo>
                  <a:pt x="5118" y="2120"/>
                </a:lnTo>
                <a:lnTo>
                  <a:pt x="8127" y="5880"/>
                </a:lnTo>
                <a:lnTo>
                  <a:pt x="16751" y="9753"/>
                </a:lnTo>
                <a:lnTo>
                  <a:pt x="31737" y="16865"/>
                </a:lnTo>
                <a:lnTo>
                  <a:pt x="35483" y="14744"/>
                </a:lnTo>
                <a:lnTo>
                  <a:pt x="38353" y="18999"/>
                </a:lnTo>
                <a:lnTo>
                  <a:pt x="42976" y="18745"/>
                </a:lnTo>
                <a:lnTo>
                  <a:pt x="42862" y="14998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6028822" y="9071937"/>
            <a:ext cx="2755" cy="8750"/>
          </a:xfrm>
          <a:custGeom>
            <a:avLst/>
            <a:gdLst/>
            <a:ahLst/>
            <a:cxnLst/>
            <a:rect l="l" t="t" r="r" b="b"/>
            <a:pathLst>
              <a:path w="2755" h="8750">
                <a:moveTo>
                  <a:pt x="0" y="0"/>
                </a:moveTo>
                <a:lnTo>
                  <a:pt x="1752" y="8750"/>
                </a:lnTo>
                <a:lnTo>
                  <a:pt x="2755" y="4495"/>
                </a:lnTo>
                <a:lnTo>
                  <a:pt x="1625" y="0"/>
                </a:lnTo>
                <a:lnTo>
                  <a:pt x="0" y="0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6026701" y="9082793"/>
            <a:ext cx="9118" cy="41363"/>
          </a:xfrm>
          <a:custGeom>
            <a:avLst/>
            <a:gdLst/>
            <a:ahLst/>
            <a:cxnLst/>
            <a:rect l="l" t="t" r="r" b="b"/>
            <a:pathLst>
              <a:path w="9118" h="41363">
                <a:moveTo>
                  <a:pt x="9118" y="21755"/>
                </a:moveTo>
                <a:lnTo>
                  <a:pt x="8127" y="11010"/>
                </a:lnTo>
                <a:lnTo>
                  <a:pt x="6121" y="0"/>
                </a:lnTo>
                <a:lnTo>
                  <a:pt x="4864" y="253"/>
                </a:lnTo>
                <a:lnTo>
                  <a:pt x="3619" y="6007"/>
                </a:lnTo>
                <a:lnTo>
                  <a:pt x="0" y="0"/>
                </a:lnTo>
                <a:lnTo>
                  <a:pt x="495" y="8762"/>
                </a:lnTo>
                <a:lnTo>
                  <a:pt x="1498" y="9499"/>
                </a:lnTo>
                <a:lnTo>
                  <a:pt x="1739" y="15125"/>
                </a:lnTo>
                <a:lnTo>
                  <a:pt x="2743" y="19507"/>
                </a:lnTo>
                <a:lnTo>
                  <a:pt x="3619" y="20383"/>
                </a:lnTo>
                <a:lnTo>
                  <a:pt x="5613" y="37998"/>
                </a:lnTo>
                <a:lnTo>
                  <a:pt x="8369" y="41363"/>
                </a:lnTo>
                <a:lnTo>
                  <a:pt x="9118" y="21755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5929115" y="9146658"/>
            <a:ext cx="40474" cy="27609"/>
          </a:xfrm>
          <a:custGeom>
            <a:avLst/>
            <a:gdLst/>
            <a:ahLst/>
            <a:cxnLst/>
            <a:rect l="l" t="t" r="r" b="b"/>
            <a:pathLst>
              <a:path w="40474" h="27609">
                <a:moveTo>
                  <a:pt x="32727" y="27609"/>
                </a:moveTo>
                <a:lnTo>
                  <a:pt x="40474" y="26111"/>
                </a:lnTo>
                <a:lnTo>
                  <a:pt x="33858" y="23736"/>
                </a:lnTo>
                <a:lnTo>
                  <a:pt x="32359" y="20980"/>
                </a:lnTo>
                <a:lnTo>
                  <a:pt x="27241" y="19367"/>
                </a:lnTo>
                <a:lnTo>
                  <a:pt x="26111" y="16738"/>
                </a:lnTo>
                <a:lnTo>
                  <a:pt x="7873" y="3987"/>
                </a:lnTo>
                <a:lnTo>
                  <a:pt x="6870" y="1117"/>
                </a:lnTo>
                <a:lnTo>
                  <a:pt x="5740" y="0"/>
                </a:lnTo>
                <a:lnTo>
                  <a:pt x="2120" y="1612"/>
                </a:lnTo>
                <a:lnTo>
                  <a:pt x="253" y="7988"/>
                </a:lnTo>
                <a:lnTo>
                  <a:pt x="0" y="9994"/>
                </a:lnTo>
                <a:lnTo>
                  <a:pt x="32727" y="27609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5342100" y="8826531"/>
            <a:ext cx="63474" cy="336232"/>
          </a:xfrm>
          <a:custGeom>
            <a:avLst/>
            <a:gdLst/>
            <a:ahLst/>
            <a:cxnLst/>
            <a:rect l="l" t="t" r="r" b="b"/>
            <a:pathLst>
              <a:path w="63474" h="336232">
                <a:moveTo>
                  <a:pt x="54101" y="24739"/>
                </a:moveTo>
                <a:lnTo>
                  <a:pt x="1117" y="0"/>
                </a:lnTo>
                <a:lnTo>
                  <a:pt x="0" y="304126"/>
                </a:lnTo>
                <a:lnTo>
                  <a:pt x="63474" y="336232"/>
                </a:lnTo>
                <a:lnTo>
                  <a:pt x="63474" y="30861"/>
                </a:lnTo>
                <a:lnTo>
                  <a:pt x="54101" y="24739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5862143" y="8989834"/>
            <a:ext cx="8242" cy="30124"/>
          </a:xfrm>
          <a:custGeom>
            <a:avLst/>
            <a:gdLst/>
            <a:ahLst/>
            <a:cxnLst/>
            <a:rect l="l" t="t" r="r" b="b"/>
            <a:pathLst>
              <a:path w="8242" h="30124">
                <a:moveTo>
                  <a:pt x="4864" y="126"/>
                </a:moveTo>
                <a:lnTo>
                  <a:pt x="876" y="14008"/>
                </a:lnTo>
                <a:lnTo>
                  <a:pt x="0" y="30124"/>
                </a:lnTo>
                <a:lnTo>
                  <a:pt x="3378" y="16992"/>
                </a:lnTo>
                <a:lnTo>
                  <a:pt x="5613" y="14871"/>
                </a:lnTo>
                <a:lnTo>
                  <a:pt x="8242" y="3873"/>
                </a:lnTo>
                <a:lnTo>
                  <a:pt x="7238" y="0"/>
                </a:lnTo>
                <a:lnTo>
                  <a:pt x="4864" y="126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6030573" y="9076302"/>
            <a:ext cx="3238" cy="4381"/>
          </a:xfrm>
          <a:custGeom>
            <a:avLst/>
            <a:gdLst/>
            <a:ahLst/>
            <a:cxnLst/>
            <a:rect l="l" t="t" r="r" b="b"/>
            <a:pathLst>
              <a:path w="3238" h="4381">
                <a:moveTo>
                  <a:pt x="1003" y="127"/>
                </a:moveTo>
                <a:lnTo>
                  <a:pt x="0" y="4381"/>
                </a:lnTo>
                <a:lnTo>
                  <a:pt x="3238" y="4381"/>
                </a:lnTo>
                <a:lnTo>
                  <a:pt x="2247" y="0"/>
                </a:lnTo>
                <a:lnTo>
                  <a:pt x="1003" y="127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6023570" y="9102290"/>
            <a:ext cx="12369" cy="53848"/>
          </a:xfrm>
          <a:custGeom>
            <a:avLst/>
            <a:gdLst/>
            <a:ahLst/>
            <a:cxnLst/>
            <a:rect l="l" t="t" r="r" b="b"/>
            <a:pathLst>
              <a:path w="12369" h="53848">
                <a:moveTo>
                  <a:pt x="4508" y="34112"/>
                </a:moveTo>
                <a:lnTo>
                  <a:pt x="0" y="49364"/>
                </a:lnTo>
                <a:lnTo>
                  <a:pt x="254" y="53848"/>
                </a:lnTo>
                <a:lnTo>
                  <a:pt x="9753" y="37122"/>
                </a:lnTo>
                <a:lnTo>
                  <a:pt x="11379" y="30619"/>
                </a:lnTo>
                <a:lnTo>
                  <a:pt x="12369" y="24117"/>
                </a:lnTo>
                <a:lnTo>
                  <a:pt x="11506" y="21869"/>
                </a:lnTo>
                <a:lnTo>
                  <a:pt x="8750" y="18503"/>
                </a:lnTo>
                <a:lnTo>
                  <a:pt x="6743" y="876"/>
                </a:lnTo>
                <a:lnTo>
                  <a:pt x="5880" y="0"/>
                </a:lnTo>
                <a:lnTo>
                  <a:pt x="4508" y="34112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6361064" y="8821788"/>
            <a:ext cx="62598" cy="83210"/>
          </a:xfrm>
          <a:custGeom>
            <a:avLst/>
            <a:gdLst/>
            <a:ahLst/>
            <a:cxnLst/>
            <a:rect l="l" t="t" r="r" b="b"/>
            <a:pathLst>
              <a:path w="62598" h="83210">
                <a:moveTo>
                  <a:pt x="26733" y="83210"/>
                </a:moveTo>
                <a:lnTo>
                  <a:pt x="29730" y="82207"/>
                </a:lnTo>
                <a:lnTo>
                  <a:pt x="29984" y="77215"/>
                </a:lnTo>
                <a:lnTo>
                  <a:pt x="25742" y="69964"/>
                </a:lnTo>
                <a:lnTo>
                  <a:pt x="23736" y="63969"/>
                </a:lnTo>
                <a:lnTo>
                  <a:pt x="21996" y="61340"/>
                </a:lnTo>
                <a:lnTo>
                  <a:pt x="20370" y="57226"/>
                </a:lnTo>
                <a:lnTo>
                  <a:pt x="21615" y="56476"/>
                </a:lnTo>
                <a:lnTo>
                  <a:pt x="25869" y="55092"/>
                </a:lnTo>
                <a:lnTo>
                  <a:pt x="34988" y="50101"/>
                </a:lnTo>
                <a:lnTo>
                  <a:pt x="37490" y="46723"/>
                </a:lnTo>
                <a:lnTo>
                  <a:pt x="39103" y="46596"/>
                </a:lnTo>
                <a:lnTo>
                  <a:pt x="54609" y="37350"/>
                </a:lnTo>
                <a:lnTo>
                  <a:pt x="58470" y="35229"/>
                </a:lnTo>
                <a:lnTo>
                  <a:pt x="62598" y="32854"/>
                </a:lnTo>
                <a:lnTo>
                  <a:pt x="52349" y="0"/>
                </a:lnTo>
                <a:lnTo>
                  <a:pt x="47726" y="368"/>
                </a:lnTo>
                <a:lnTo>
                  <a:pt x="47104" y="2120"/>
                </a:lnTo>
                <a:lnTo>
                  <a:pt x="29616" y="12738"/>
                </a:lnTo>
                <a:lnTo>
                  <a:pt x="14985" y="19862"/>
                </a:lnTo>
                <a:lnTo>
                  <a:pt x="11874" y="23355"/>
                </a:lnTo>
                <a:lnTo>
                  <a:pt x="7238" y="23736"/>
                </a:lnTo>
                <a:lnTo>
                  <a:pt x="6375" y="20739"/>
                </a:lnTo>
                <a:lnTo>
                  <a:pt x="4495" y="15989"/>
                </a:lnTo>
                <a:lnTo>
                  <a:pt x="4000" y="13487"/>
                </a:lnTo>
                <a:lnTo>
                  <a:pt x="0" y="9245"/>
                </a:lnTo>
                <a:lnTo>
                  <a:pt x="1371" y="16611"/>
                </a:lnTo>
                <a:lnTo>
                  <a:pt x="26733" y="83210"/>
                </a:lnTo>
                <a:close/>
              </a:path>
            </a:pathLst>
          </a:custGeom>
          <a:solidFill>
            <a:srgbClr val="2D2D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6211870" y="8887506"/>
            <a:ext cx="107213" cy="94830"/>
          </a:xfrm>
          <a:custGeom>
            <a:avLst/>
            <a:gdLst/>
            <a:ahLst/>
            <a:cxnLst/>
            <a:rect l="l" t="t" r="r" b="b"/>
            <a:pathLst>
              <a:path w="107213" h="94830">
                <a:moveTo>
                  <a:pt x="84226" y="60718"/>
                </a:moveTo>
                <a:lnTo>
                  <a:pt x="82842" y="54724"/>
                </a:lnTo>
                <a:lnTo>
                  <a:pt x="92214" y="50850"/>
                </a:lnTo>
                <a:lnTo>
                  <a:pt x="97840" y="50723"/>
                </a:lnTo>
                <a:lnTo>
                  <a:pt x="98209" y="46228"/>
                </a:lnTo>
                <a:lnTo>
                  <a:pt x="107213" y="40728"/>
                </a:lnTo>
                <a:lnTo>
                  <a:pt x="103085" y="15735"/>
                </a:lnTo>
                <a:lnTo>
                  <a:pt x="95338" y="0"/>
                </a:lnTo>
                <a:lnTo>
                  <a:pt x="65354" y="16624"/>
                </a:lnTo>
                <a:lnTo>
                  <a:pt x="59474" y="20866"/>
                </a:lnTo>
                <a:lnTo>
                  <a:pt x="55359" y="22745"/>
                </a:lnTo>
                <a:lnTo>
                  <a:pt x="45859" y="29108"/>
                </a:lnTo>
                <a:lnTo>
                  <a:pt x="24117" y="40487"/>
                </a:lnTo>
                <a:lnTo>
                  <a:pt x="18249" y="44729"/>
                </a:lnTo>
                <a:lnTo>
                  <a:pt x="5499" y="50850"/>
                </a:lnTo>
                <a:lnTo>
                  <a:pt x="0" y="56222"/>
                </a:lnTo>
                <a:lnTo>
                  <a:pt x="5130" y="67970"/>
                </a:lnTo>
                <a:lnTo>
                  <a:pt x="9499" y="85471"/>
                </a:lnTo>
                <a:lnTo>
                  <a:pt x="11620" y="89458"/>
                </a:lnTo>
                <a:lnTo>
                  <a:pt x="10998" y="94830"/>
                </a:lnTo>
                <a:lnTo>
                  <a:pt x="20739" y="91960"/>
                </a:lnTo>
                <a:lnTo>
                  <a:pt x="23495" y="93713"/>
                </a:lnTo>
                <a:lnTo>
                  <a:pt x="27990" y="91211"/>
                </a:lnTo>
                <a:lnTo>
                  <a:pt x="26238" y="87337"/>
                </a:lnTo>
                <a:lnTo>
                  <a:pt x="35864" y="83464"/>
                </a:lnTo>
                <a:lnTo>
                  <a:pt x="41490" y="83210"/>
                </a:lnTo>
                <a:lnTo>
                  <a:pt x="41732" y="78714"/>
                </a:lnTo>
                <a:lnTo>
                  <a:pt x="77101" y="59347"/>
                </a:lnTo>
                <a:lnTo>
                  <a:pt x="79844" y="60972"/>
                </a:lnTo>
                <a:lnTo>
                  <a:pt x="84226" y="60718"/>
                </a:lnTo>
                <a:close/>
              </a:path>
            </a:pathLst>
          </a:custGeom>
          <a:solidFill>
            <a:srgbClr val="2D2D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5057465" y="8754690"/>
            <a:ext cx="2870" cy="12865"/>
          </a:xfrm>
          <a:custGeom>
            <a:avLst/>
            <a:gdLst/>
            <a:ahLst/>
            <a:cxnLst/>
            <a:rect l="l" t="t" r="r" b="b"/>
            <a:pathLst>
              <a:path w="2870" h="12865">
                <a:moveTo>
                  <a:pt x="241" y="2247"/>
                </a:moveTo>
                <a:lnTo>
                  <a:pt x="0" y="9245"/>
                </a:lnTo>
                <a:lnTo>
                  <a:pt x="2870" y="12865"/>
                </a:lnTo>
                <a:lnTo>
                  <a:pt x="2489" y="0"/>
                </a:lnTo>
                <a:lnTo>
                  <a:pt x="241" y="2247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5068460" y="8748812"/>
            <a:ext cx="15989" cy="22237"/>
          </a:xfrm>
          <a:custGeom>
            <a:avLst/>
            <a:gdLst/>
            <a:ahLst/>
            <a:cxnLst/>
            <a:rect l="l" t="t" r="r" b="b"/>
            <a:pathLst>
              <a:path w="15989" h="22237">
                <a:moveTo>
                  <a:pt x="749" y="20866"/>
                </a:moveTo>
                <a:lnTo>
                  <a:pt x="6375" y="22237"/>
                </a:lnTo>
                <a:lnTo>
                  <a:pt x="14363" y="22237"/>
                </a:lnTo>
                <a:lnTo>
                  <a:pt x="15989" y="21120"/>
                </a:lnTo>
                <a:lnTo>
                  <a:pt x="15862" y="0"/>
                </a:lnTo>
                <a:lnTo>
                  <a:pt x="1371" y="254"/>
                </a:lnTo>
                <a:lnTo>
                  <a:pt x="0" y="1625"/>
                </a:lnTo>
                <a:lnTo>
                  <a:pt x="749" y="20866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6116416" y="8905373"/>
            <a:ext cx="40728" cy="13995"/>
          </a:xfrm>
          <a:custGeom>
            <a:avLst/>
            <a:gdLst/>
            <a:ahLst/>
            <a:cxnLst/>
            <a:rect l="l" t="t" r="r" b="b"/>
            <a:pathLst>
              <a:path w="40728" h="13995">
                <a:moveTo>
                  <a:pt x="20612" y="6502"/>
                </a:moveTo>
                <a:lnTo>
                  <a:pt x="4254" y="8750"/>
                </a:lnTo>
                <a:lnTo>
                  <a:pt x="0" y="11125"/>
                </a:lnTo>
                <a:lnTo>
                  <a:pt x="9867" y="13995"/>
                </a:lnTo>
                <a:lnTo>
                  <a:pt x="28981" y="8991"/>
                </a:lnTo>
                <a:lnTo>
                  <a:pt x="23863" y="6743"/>
                </a:lnTo>
                <a:lnTo>
                  <a:pt x="40728" y="1625"/>
                </a:lnTo>
                <a:lnTo>
                  <a:pt x="34226" y="0"/>
                </a:lnTo>
                <a:lnTo>
                  <a:pt x="22364" y="126"/>
                </a:lnTo>
                <a:lnTo>
                  <a:pt x="15239" y="2247"/>
                </a:lnTo>
                <a:lnTo>
                  <a:pt x="20612" y="6502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6238110" y="8946856"/>
            <a:ext cx="53606" cy="31864"/>
          </a:xfrm>
          <a:custGeom>
            <a:avLst/>
            <a:gdLst/>
            <a:ahLst/>
            <a:cxnLst/>
            <a:rect l="l" t="t" r="r" b="b"/>
            <a:pathLst>
              <a:path w="53606" h="31864">
                <a:moveTo>
                  <a:pt x="9626" y="24117"/>
                </a:moveTo>
                <a:lnTo>
                  <a:pt x="0" y="27990"/>
                </a:lnTo>
                <a:lnTo>
                  <a:pt x="1752" y="31864"/>
                </a:lnTo>
                <a:lnTo>
                  <a:pt x="5753" y="31864"/>
                </a:lnTo>
                <a:lnTo>
                  <a:pt x="8496" y="27990"/>
                </a:lnTo>
                <a:lnTo>
                  <a:pt x="10629" y="29616"/>
                </a:lnTo>
                <a:lnTo>
                  <a:pt x="29616" y="20866"/>
                </a:lnTo>
                <a:lnTo>
                  <a:pt x="35356" y="15862"/>
                </a:lnTo>
                <a:lnTo>
                  <a:pt x="40982" y="12115"/>
                </a:lnTo>
                <a:lnTo>
                  <a:pt x="43230" y="8496"/>
                </a:lnTo>
                <a:lnTo>
                  <a:pt x="53606" y="1625"/>
                </a:lnTo>
                <a:lnTo>
                  <a:pt x="50863" y="0"/>
                </a:lnTo>
                <a:lnTo>
                  <a:pt x="15494" y="19367"/>
                </a:lnTo>
                <a:lnTo>
                  <a:pt x="15252" y="23863"/>
                </a:lnTo>
                <a:lnTo>
                  <a:pt x="9626" y="24117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5396327" y="9456776"/>
            <a:ext cx="16370" cy="22987"/>
          </a:xfrm>
          <a:custGeom>
            <a:avLst/>
            <a:gdLst/>
            <a:ahLst/>
            <a:cxnLst/>
            <a:rect l="l" t="t" r="r" b="b"/>
            <a:pathLst>
              <a:path w="16370" h="22986">
                <a:moveTo>
                  <a:pt x="0" y="19240"/>
                </a:moveTo>
                <a:lnTo>
                  <a:pt x="8496" y="22110"/>
                </a:lnTo>
                <a:lnTo>
                  <a:pt x="14871" y="22986"/>
                </a:lnTo>
                <a:lnTo>
                  <a:pt x="16370" y="21488"/>
                </a:lnTo>
                <a:lnTo>
                  <a:pt x="15875" y="0"/>
                </a:lnTo>
                <a:lnTo>
                  <a:pt x="1384" y="126"/>
                </a:lnTo>
                <a:lnTo>
                  <a:pt x="0" y="1625"/>
                </a:lnTo>
                <a:lnTo>
                  <a:pt x="0" y="19240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6270097" y="9002701"/>
            <a:ext cx="13246" cy="6261"/>
          </a:xfrm>
          <a:custGeom>
            <a:avLst/>
            <a:gdLst/>
            <a:ahLst/>
            <a:cxnLst/>
            <a:rect l="l" t="t" r="r" b="b"/>
            <a:pathLst>
              <a:path w="13246" h="6261">
                <a:moveTo>
                  <a:pt x="0" y="5880"/>
                </a:moveTo>
                <a:lnTo>
                  <a:pt x="5753" y="6261"/>
                </a:lnTo>
                <a:lnTo>
                  <a:pt x="13246" y="2006"/>
                </a:lnTo>
                <a:lnTo>
                  <a:pt x="12382" y="0"/>
                </a:lnTo>
                <a:lnTo>
                  <a:pt x="0" y="5880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6254736" y="9011331"/>
            <a:ext cx="13233" cy="6375"/>
          </a:xfrm>
          <a:custGeom>
            <a:avLst/>
            <a:gdLst/>
            <a:ahLst/>
            <a:cxnLst/>
            <a:rect l="l" t="t" r="r" b="b"/>
            <a:pathLst>
              <a:path w="13233" h="6375">
                <a:moveTo>
                  <a:pt x="0" y="5867"/>
                </a:moveTo>
                <a:lnTo>
                  <a:pt x="6362" y="6375"/>
                </a:lnTo>
                <a:lnTo>
                  <a:pt x="10744" y="4622"/>
                </a:lnTo>
                <a:lnTo>
                  <a:pt x="13233" y="1879"/>
                </a:lnTo>
                <a:lnTo>
                  <a:pt x="12496" y="0"/>
                </a:lnTo>
                <a:lnTo>
                  <a:pt x="0" y="5867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6243991" y="9019956"/>
            <a:ext cx="8991" cy="4737"/>
          </a:xfrm>
          <a:custGeom>
            <a:avLst/>
            <a:gdLst/>
            <a:ahLst/>
            <a:cxnLst/>
            <a:rect l="l" t="t" r="r" b="b"/>
            <a:pathLst>
              <a:path w="8991" h="4737">
                <a:moveTo>
                  <a:pt x="0" y="3746"/>
                </a:moveTo>
                <a:lnTo>
                  <a:pt x="6235" y="4737"/>
                </a:lnTo>
                <a:lnTo>
                  <a:pt x="8991" y="1993"/>
                </a:lnTo>
                <a:lnTo>
                  <a:pt x="8115" y="0"/>
                </a:lnTo>
                <a:lnTo>
                  <a:pt x="0" y="3746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6228744" y="9026566"/>
            <a:ext cx="13233" cy="6743"/>
          </a:xfrm>
          <a:custGeom>
            <a:avLst/>
            <a:gdLst/>
            <a:ahLst/>
            <a:cxnLst/>
            <a:rect l="l" t="t" r="r" b="b"/>
            <a:pathLst>
              <a:path w="13233" h="6743">
                <a:moveTo>
                  <a:pt x="0" y="5880"/>
                </a:moveTo>
                <a:lnTo>
                  <a:pt x="6235" y="6743"/>
                </a:lnTo>
                <a:lnTo>
                  <a:pt x="13233" y="1879"/>
                </a:lnTo>
                <a:lnTo>
                  <a:pt x="12369" y="0"/>
                </a:lnTo>
                <a:lnTo>
                  <a:pt x="0" y="5880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6211752" y="9035186"/>
            <a:ext cx="15113" cy="9258"/>
          </a:xfrm>
          <a:custGeom>
            <a:avLst/>
            <a:gdLst/>
            <a:ahLst/>
            <a:cxnLst/>
            <a:rect l="l" t="t" r="r" b="b"/>
            <a:pathLst>
              <a:path w="15112" h="9258">
                <a:moveTo>
                  <a:pt x="6121" y="1638"/>
                </a:moveTo>
                <a:lnTo>
                  <a:pt x="0" y="7010"/>
                </a:lnTo>
                <a:lnTo>
                  <a:pt x="3746" y="9258"/>
                </a:lnTo>
                <a:lnTo>
                  <a:pt x="15113" y="2019"/>
                </a:lnTo>
                <a:lnTo>
                  <a:pt x="14236" y="0"/>
                </a:lnTo>
                <a:lnTo>
                  <a:pt x="6121" y="1638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5935985" y="9147775"/>
            <a:ext cx="44983" cy="20624"/>
          </a:xfrm>
          <a:custGeom>
            <a:avLst/>
            <a:gdLst/>
            <a:ahLst/>
            <a:cxnLst/>
            <a:rect l="l" t="t" r="r" b="b"/>
            <a:pathLst>
              <a:path w="44983" h="20624">
                <a:moveTo>
                  <a:pt x="1003" y="2870"/>
                </a:moveTo>
                <a:lnTo>
                  <a:pt x="19240" y="15621"/>
                </a:lnTo>
                <a:lnTo>
                  <a:pt x="22745" y="15875"/>
                </a:lnTo>
                <a:lnTo>
                  <a:pt x="25488" y="19875"/>
                </a:lnTo>
                <a:lnTo>
                  <a:pt x="34366" y="20116"/>
                </a:lnTo>
                <a:lnTo>
                  <a:pt x="44983" y="20624"/>
                </a:lnTo>
                <a:lnTo>
                  <a:pt x="36360" y="15989"/>
                </a:lnTo>
                <a:lnTo>
                  <a:pt x="29235" y="13868"/>
                </a:lnTo>
                <a:lnTo>
                  <a:pt x="18491" y="7251"/>
                </a:lnTo>
                <a:lnTo>
                  <a:pt x="15125" y="2501"/>
                </a:lnTo>
                <a:lnTo>
                  <a:pt x="9740" y="3505"/>
                </a:lnTo>
                <a:lnTo>
                  <a:pt x="7874" y="2374"/>
                </a:lnTo>
                <a:lnTo>
                  <a:pt x="0" y="0"/>
                </a:lnTo>
                <a:lnTo>
                  <a:pt x="1003" y="2870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5390330" y="9458893"/>
            <a:ext cx="4508" cy="16497"/>
          </a:xfrm>
          <a:custGeom>
            <a:avLst/>
            <a:gdLst/>
            <a:ahLst/>
            <a:cxnLst/>
            <a:rect l="l" t="t" r="r" b="b"/>
            <a:pathLst>
              <a:path w="4508" h="16497">
                <a:moveTo>
                  <a:pt x="0" y="2006"/>
                </a:moveTo>
                <a:lnTo>
                  <a:pt x="381" y="15252"/>
                </a:lnTo>
                <a:lnTo>
                  <a:pt x="4381" y="16497"/>
                </a:lnTo>
                <a:lnTo>
                  <a:pt x="4508" y="0"/>
                </a:lnTo>
                <a:lnTo>
                  <a:pt x="0" y="2006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6279088" y="8948228"/>
            <a:ext cx="17005" cy="11506"/>
          </a:xfrm>
          <a:custGeom>
            <a:avLst/>
            <a:gdLst/>
            <a:ahLst/>
            <a:cxnLst/>
            <a:rect l="l" t="t" r="r" b="b"/>
            <a:pathLst>
              <a:path w="17005" h="11506">
                <a:moveTo>
                  <a:pt x="12623" y="254"/>
                </a:moveTo>
                <a:lnTo>
                  <a:pt x="2260" y="7124"/>
                </a:lnTo>
                <a:lnTo>
                  <a:pt x="0" y="10744"/>
                </a:lnTo>
                <a:lnTo>
                  <a:pt x="3873" y="11506"/>
                </a:lnTo>
                <a:lnTo>
                  <a:pt x="8750" y="8750"/>
                </a:lnTo>
                <a:lnTo>
                  <a:pt x="10883" y="5003"/>
                </a:lnTo>
                <a:lnTo>
                  <a:pt x="16497" y="1625"/>
                </a:lnTo>
                <a:lnTo>
                  <a:pt x="17005" y="0"/>
                </a:lnTo>
                <a:lnTo>
                  <a:pt x="12623" y="254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6226750" y="8978726"/>
            <a:ext cx="17106" cy="12865"/>
          </a:xfrm>
          <a:custGeom>
            <a:avLst/>
            <a:gdLst/>
            <a:ahLst/>
            <a:cxnLst/>
            <a:rect l="l" t="t" r="r" b="b"/>
            <a:pathLst>
              <a:path w="17106" h="12865">
                <a:moveTo>
                  <a:pt x="4610" y="10985"/>
                </a:moveTo>
                <a:lnTo>
                  <a:pt x="6743" y="6997"/>
                </a:lnTo>
                <a:lnTo>
                  <a:pt x="14986" y="4368"/>
                </a:lnTo>
                <a:lnTo>
                  <a:pt x="17106" y="0"/>
                </a:lnTo>
                <a:lnTo>
                  <a:pt x="13106" y="0"/>
                </a:lnTo>
                <a:lnTo>
                  <a:pt x="8610" y="2489"/>
                </a:lnTo>
                <a:lnTo>
                  <a:pt x="2247" y="6743"/>
                </a:lnTo>
                <a:lnTo>
                  <a:pt x="0" y="12865"/>
                </a:lnTo>
                <a:lnTo>
                  <a:pt x="4610" y="10985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6030319" y="9047948"/>
            <a:ext cx="5753" cy="10871"/>
          </a:xfrm>
          <a:custGeom>
            <a:avLst/>
            <a:gdLst/>
            <a:ahLst/>
            <a:cxnLst/>
            <a:rect l="l" t="t" r="r" b="b"/>
            <a:pathLst>
              <a:path w="5753" h="10871">
                <a:moveTo>
                  <a:pt x="0" y="2489"/>
                </a:moveTo>
                <a:lnTo>
                  <a:pt x="5003" y="10871"/>
                </a:lnTo>
                <a:lnTo>
                  <a:pt x="5753" y="4495"/>
                </a:lnTo>
                <a:lnTo>
                  <a:pt x="4381" y="0"/>
                </a:lnTo>
                <a:lnTo>
                  <a:pt x="0" y="2489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5587625" y="9178386"/>
            <a:ext cx="96469" cy="513981"/>
          </a:xfrm>
          <a:custGeom>
            <a:avLst/>
            <a:gdLst/>
            <a:ahLst/>
            <a:cxnLst/>
            <a:rect l="l" t="t" r="r" b="b"/>
            <a:pathLst>
              <a:path w="96469" h="513981">
                <a:moveTo>
                  <a:pt x="254" y="513981"/>
                </a:moveTo>
                <a:lnTo>
                  <a:pt x="96278" y="513981"/>
                </a:lnTo>
                <a:lnTo>
                  <a:pt x="96342" y="369227"/>
                </a:lnTo>
                <a:lnTo>
                  <a:pt x="96469" y="360476"/>
                </a:lnTo>
                <a:lnTo>
                  <a:pt x="96469" y="160693"/>
                </a:lnTo>
                <a:lnTo>
                  <a:pt x="95465" y="0"/>
                </a:lnTo>
                <a:lnTo>
                  <a:pt x="90970" y="42735"/>
                </a:lnTo>
                <a:lnTo>
                  <a:pt x="77724" y="86093"/>
                </a:lnTo>
                <a:lnTo>
                  <a:pt x="51854" y="140449"/>
                </a:lnTo>
                <a:lnTo>
                  <a:pt x="18491" y="187553"/>
                </a:lnTo>
                <a:lnTo>
                  <a:pt x="0" y="208546"/>
                </a:lnTo>
                <a:lnTo>
                  <a:pt x="254" y="513981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5084325" y="8748815"/>
            <a:ext cx="11125" cy="21107"/>
          </a:xfrm>
          <a:custGeom>
            <a:avLst/>
            <a:gdLst/>
            <a:ahLst/>
            <a:cxnLst/>
            <a:rect l="l" t="t" r="r" b="b"/>
            <a:pathLst>
              <a:path w="11125" h="21107">
                <a:moveTo>
                  <a:pt x="126" y="21107"/>
                </a:moveTo>
                <a:lnTo>
                  <a:pt x="10871" y="18745"/>
                </a:lnTo>
                <a:lnTo>
                  <a:pt x="11125" y="4000"/>
                </a:lnTo>
                <a:lnTo>
                  <a:pt x="5880" y="126"/>
                </a:lnTo>
                <a:lnTo>
                  <a:pt x="0" y="0"/>
                </a:lnTo>
                <a:lnTo>
                  <a:pt x="126" y="21107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5866018" y="8952980"/>
            <a:ext cx="25984" cy="27863"/>
          </a:xfrm>
          <a:custGeom>
            <a:avLst/>
            <a:gdLst/>
            <a:ahLst/>
            <a:cxnLst/>
            <a:rect l="l" t="t" r="r" b="b"/>
            <a:pathLst>
              <a:path w="25984" h="27863">
                <a:moveTo>
                  <a:pt x="20231" y="6870"/>
                </a:moveTo>
                <a:lnTo>
                  <a:pt x="25984" y="2374"/>
                </a:lnTo>
                <a:lnTo>
                  <a:pt x="21615" y="0"/>
                </a:lnTo>
                <a:lnTo>
                  <a:pt x="18859" y="1117"/>
                </a:lnTo>
                <a:lnTo>
                  <a:pt x="4864" y="17487"/>
                </a:lnTo>
                <a:lnTo>
                  <a:pt x="0" y="27863"/>
                </a:lnTo>
                <a:lnTo>
                  <a:pt x="20231" y="6870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5867514" y="8964103"/>
            <a:ext cx="57099" cy="64350"/>
          </a:xfrm>
          <a:custGeom>
            <a:avLst/>
            <a:gdLst/>
            <a:ahLst/>
            <a:cxnLst/>
            <a:rect l="l" t="t" r="r" b="b"/>
            <a:pathLst>
              <a:path w="57099" h="64350">
                <a:moveTo>
                  <a:pt x="6629" y="42735"/>
                </a:moveTo>
                <a:lnTo>
                  <a:pt x="9740" y="34112"/>
                </a:lnTo>
                <a:lnTo>
                  <a:pt x="10121" y="28359"/>
                </a:lnTo>
                <a:lnTo>
                  <a:pt x="11493" y="27990"/>
                </a:lnTo>
                <a:lnTo>
                  <a:pt x="20116" y="18859"/>
                </a:lnTo>
                <a:lnTo>
                  <a:pt x="21615" y="13614"/>
                </a:lnTo>
                <a:lnTo>
                  <a:pt x="24739" y="12992"/>
                </a:lnTo>
                <a:lnTo>
                  <a:pt x="38861" y="5003"/>
                </a:lnTo>
                <a:lnTo>
                  <a:pt x="57099" y="3746"/>
                </a:lnTo>
                <a:lnTo>
                  <a:pt x="47472" y="0"/>
                </a:lnTo>
                <a:lnTo>
                  <a:pt x="23113" y="4368"/>
                </a:lnTo>
                <a:lnTo>
                  <a:pt x="7124" y="18859"/>
                </a:lnTo>
                <a:lnTo>
                  <a:pt x="2870" y="29616"/>
                </a:lnTo>
                <a:lnTo>
                  <a:pt x="253" y="40601"/>
                </a:lnTo>
                <a:lnTo>
                  <a:pt x="0" y="60350"/>
                </a:lnTo>
                <a:lnTo>
                  <a:pt x="2501" y="64350"/>
                </a:lnTo>
                <a:lnTo>
                  <a:pt x="3619" y="43357"/>
                </a:lnTo>
                <a:lnTo>
                  <a:pt x="6629" y="42735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5412196" y="9456774"/>
            <a:ext cx="11252" cy="21501"/>
          </a:xfrm>
          <a:custGeom>
            <a:avLst/>
            <a:gdLst/>
            <a:ahLst/>
            <a:cxnLst/>
            <a:rect l="l" t="t" r="r" b="b"/>
            <a:pathLst>
              <a:path w="11252" h="21501">
                <a:moveTo>
                  <a:pt x="0" y="0"/>
                </a:moveTo>
                <a:lnTo>
                  <a:pt x="508" y="21501"/>
                </a:lnTo>
                <a:lnTo>
                  <a:pt x="10871" y="18745"/>
                </a:lnTo>
                <a:lnTo>
                  <a:pt x="11252" y="3873"/>
                </a:lnTo>
                <a:lnTo>
                  <a:pt x="5880" y="0"/>
                </a:lnTo>
                <a:lnTo>
                  <a:pt x="0" y="0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6334828" y="8765686"/>
            <a:ext cx="15989" cy="8864"/>
          </a:xfrm>
          <a:custGeom>
            <a:avLst/>
            <a:gdLst/>
            <a:ahLst/>
            <a:cxnLst/>
            <a:rect l="l" t="t" r="r" b="b"/>
            <a:pathLst>
              <a:path w="15989" h="8864">
                <a:moveTo>
                  <a:pt x="3746" y="3619"/>
                </a:moveTo>
                <a:lnTo>
                  <a:pt x="0" y="8127"/>
                </a:lnTo>
                <a:lnTo>
                  <a:pt x="4610" y="8864"/>
                </a:lnTo>
                <a:lnTo>
                  <a:pt x="7366" y="4864"/>
                </a:lnTo>
                <a:lnTo>
                  <a:pt x="13119" y="4864"/>
                </a:lnTo>
                <a:lnTo>
                  <a:pt x="15989" y="2247"/>
                </a:lnTo>
                <a:lnTo>
                  <a:pt x="15367" y="0"/>
                </a:lnTo>
                <a:lnTo>
                  <a:pt x="3746" y="3619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6321950" y="8775054"/>
            <a:ext cx="11252" cy="8115"/>
          </a:xfrm>
          <a:custGeom>
            <a:avLst/>
            <a:gdLst/>
            <a:ahLst/>
            <a:cxnLst/>
            <a:rect l="l" t="t" r="r" b="b"/>
            <a:pathLst>
              <a:path w="11252" h="8115">
                <a:moveTo>
                  <a:pt x="7251" y="0"/>
                </a:moveTo>
                <a:lnTo>
                  <a:pt x="0" y="4241"/>
                </a:lnTo>
                <a:lnTo>
                  <a:pt x="6261" y="8115"/>
                </a:lnTo>
                <a:lnTo>
                  <a:pt x="11252" y="3492"/>
                </a:lnTo>
                <a:lnTo>
                  <a:pt x="10871" y="0"/>
                </a:lnTo>
                <a:lnTo>
                  <a:pt x="7251" y="0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6130908" y="8969221"/>
            <a:ext cx="64846" cy="39865"/>
          </a:xfrm>
          <a:custGeom>
            <a:avLst/>
            <a:gdLst/>
            <a:ahLst/>
            <a:cxnLst/>
            <a:rect l="l" t="t" r="r" b="b"/>
            <a:pathLst>
              <a:path w="64846" h="39865">
                <a:moveTo>
                  <a:pt x="0" y="35737"/>
                </a:moveTo>
                <a:lnTo>
                  <a:pt x="3873" y="39865"/>
                </a:lnTo>
                <a:lnTo>
                  <a:pt x="11620" y="33985"/>
                </a:lnTo>
                <a:lnTo>
                  <a:pt x="19608" y="31115"/>
                </a:lnTo>
                <a:lnTo>
                  <a:pt x="25361" y="25996"/>
                </a:lnTo>
                <a:lnTo>
                  <a:pt x="64846" y="2997"/>
                </a:lnTo>
                <a:lnTo>
                  <a:pt x="63093" y="0"/>
                </a:lnTo>
                <a:lnTo>
                  <a:pt x="0" y="35737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5942102" y="9143288"/>
            <a:ext cx="9245" cy="7988"/>
          </a:xfrm>
          <a:custGeom>
            <a:avLst/>
            <a:gdLst/>
            <a:ahLst/>
            <a:cxnLst/>
            <a:rect l="l" t="t" r="r" b="b"/>
            <a:pathLst>
              <a:path w="9245" h="7988">
                <a:moveTo>
                  <a:pt x="0" y="863"/>
                </a:moveTo>
                <a:lnTo>
                  <a:pt x="1765" y="6870"/>
                </a:lnTo>
                <a:lnTo>
                  <a:pt x="3632" y="7988"/>
                </a:lnTo>
                <a:lnTo>
                  <a:pt x="8991" y="6985"/>
                </a:lnTo>
                <a:lnTo>
                  <a:pt x="9245" y="4737"/>
                </a:lnTo>
                <a:lnTo>
                  <a:pt x="5880" y="863"/>
                </a:lnTo>
                <a:lnTo>
                  <a:pt x="1993" y="0"/>
                </a:lnTo>
                <a:lnTo>
                  <a:pt x="0" y="863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4751090" y="8329974"/>
            <a:ext cx="280390" cy="343115"/>
          </a:xfrm>
          <a:custGeom>
            <a:avLst/>
            <a:gdLst/>
            <a:ahLst/>
            <a:cxnLst/>
            <a:rect l="l" t="t" r="r" b="b"/>
            <a:pathLst>
              <a:path w="280390" h="343115">
                <a:moveTo>
                  <a:pt x="213283" y="69227"/>
                </a:moveTo>
                <a:lnTo>
                  <a:pt x="93713" y="0"/>
                </a:lnTo>
                <a:lnTo>
                  <a:pt x="83959" y="0"/>
                </a:lnTo>
                <a:lnTo>
                  <a:pt x="63347" y="11874"/>
                </a:lnTo>
                <a:lnTo>
                  <a:pt x="0" y="100469"/>
                </a:lnTo>
                <a:lnTo>
                  <a:pt x="126" y="113080"/>
                </a:lnTo>
                <a:lnTo>
                  <a:pt x="60718" y="269519"/>
                </a:lnTo>
                <a:lnTo>
                  <a:pt x="65214" y="273773"/>
                </a:lnTo>
                <a:lnTo>
                  <a:pt x="184797" y="343115"/>
                </a:lnTo>
                <a:lnTo>
                  <a:pt x="199174" y="343115"/>
                </a:lnTo>
                <a:lnTo>
                  <a:pt x="220776" y="327875"/>
                </a:lnTo>
                <a:lnTo>
                  <a:pt x="280390" y="244157"/>
                </a:lnTo>
                <a:lnTo>
                  <a:pt x="280263" y="232409"/>
                </a:lnTo>
                <a:lnTo>
                  <a:pt x="219532" y="75971"/>
                </a:lnTo>
                <a:lnTo>
                  <a:pt x="213283" y="6922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5684081" y="9349952"/>
            <a:ext cx="2247" cy="188912"/>
          </a:xfrm>
          <a:custGeom>
            <a:avLst/>
            <a:gdLst/>
            <a:ahLst/>
            <a:cxnLst/>
            <a:rect l="l" t="t" r="r" b="b"/>
            <a:pathLst>
              <a:path w="2247" h="188912">
                <a:moveTo>
                  <a:pt x="0" y="188912"/>
                </a:moveTo>
                <a:lnTo>
                  <a:pt x="1638" y="188417"/>
                </a:lnTo>
                <a:lnTo>
                  <a:pt x="2006" y="136690"/>
                </a:lnTo>
                <a:lnTo>
                  <a:pt x="2006" y="108572"/>
                </a:lnTo>
                <a:lnTo>
                  <a:pt x="2247" y="93459"/>
                </a:lnTo>
                <a:lnTo>
                  <a:pt x="2006" y="23863"/>
                </a:lnTo>
                <a:lnTo>
                  <a:pt x="2120" y="8496"/>
                </a:lnTo>
                <a:lnTo>
                  <a:pt x="0" y="0"/>
                </a:lnTo>
                <a:lnTo>
                  <a:pt x="0" y="18891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4753212" y="8331982"/>
            <a:ext cx="276263" cy="338861"/>
          </a:xfrm>
          <a:custGeom>
            <a:avLst/>
            <a:gdLst/>
            <a:ahLst/>
            <a:cxnLst/>
            <a:rect l="l" t="t" r="r" b="b"/>
            <a:pathLst>
              <a:path w="276263" h="338861">
                <a:moveTo>
                  <a:pt x="208914" y="69468"/>
                </a:moveTo>
                <a:lnTo>
                  <a:pt x="89217" y="0"/>
                </a:lnTo>
                <a:lnTo>
                  <a:pt x="84213" y="0"/>
                </a:lnTo>
                <a:lnTo>
                  <a:pt x="63347" y="11988"/>
                </a:lnTo>
                <a:lnTo>
                  <a:pt x="0" y="100710"/>
                </a:lnTo>
                <a:lnTo>
                  <a:pt x="0" y="108826"/>
                </a:lnTo>
                <a:lnTo>
                  <a:pt x="60845" y="265391"/>
                </a:lnTo>
                <a:lnTo>
                  <a:pt x="65214" y="269633"/>
                </a:lnTo>
                <a:lnTo>
                  <a:pt x="184924" y="338861"/>
                </a:lnTo>
                <a:lnTo>
                  <a:pt x="194792" y="338861"/>
                </a:lnTo>
                <a:lnTo>
                  <a:pt x="216534" y="323621"/>
                </a:lnTo>
                <a:lnTo>
                  <a:pt x="276263" y="239903"/>
                </a:lnTo>
                <a:lnTo>
                  <a:pt x="276136" y="232651"/>
                </a:lnTo>
                <a:lnTo>
                  <a:pt x="215290" y="76212"/>
                </a:lnTo>
                <a:lnTo>
                  <a:pt x="208914" y="69468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6185255" y="8843393"/>
            <a:ext cx="100215" cy="61480"/>
          </a:xfrm>
          <a:custGeom>
            <a:avLst/>
            <a:gdLst/>
            <a:ahLst/>
            <a:cxnLst/>
            <a:rect l="l" t="t" r="r" b="b"/>
            <a:pathLst>
              <a:path w="100215" h="61480">
                <a:moveTo>
                  <a:pt x="100215" y="5003"/>
                </a:moveTo>
                <a:lnTo>
                  <a:pt x="95465" y="0"/>
                </a:lnTo>
                <a:lnTo>
                  <a:pt x="0" y="55232"/>
                </a:lnTo>
                <a:lnTo>
                  <a:pt x="6007" y="61480"/>
                </a:lnTo>
                <a:lnTo>
                  <a:pt x="37617" y="42608"/>
                </a:lnTo>
                <a:lnTo>
                  <a:pt x="99466" y="6248"/>
                </a:lnTo>
                <a:lnTo>
                  <a:pt x="100215" y="5003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6092300" y="8887752"/>
            <a:ext cx="40855" cy="25742"/>
          </a:xfrm>
          <a:custGeom>
            <a:avLst/>
            <a:gdLst/>
            <a:ahLst/>
            <a:cxnLst/>
            <a:rect l="l" t="t" r="r" b="b"/>
            <a:pathLst>
              <a:path w="40855" h="25742">
                <a:moveTo>
                  <a:pt x="40855" y="3378"/>
                </a:moveTo>
                <a:lnTo>
                  <a:pt x="29984" y="0"/>
                </a:lnTo>
                <a:lnTo>
                  <a:pt x="29489" y="1130"/>
                </a:lnTo>
                <a:lnTo>
                  <a:pt x="14236" y="9994"/>
                </a:lnTo>
                <a:lnTo>
                  <a:pt x="4114" y="14744"/>
                </a:lnTo>
                <a:lnTo>
                  <a:pt x="2374" y="17868"/>
                </a:lnTo>
                <a:lnTo>
                  <a:pt x="0" y="25742"/>
                </a:lnTo>
                <a:lnTo>
                  <a:pt x="19621" y="15367"/>
                </a:lnTo>
                <a:lnTo>
                  <a:pt x="40855" y="3378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5954847" y="8974479"/>
            <a:ext cx="6629" cy="4241"/>
          </a:xfrm>
          <a:custGeom>
            <a:avLst/>
            <a:gdLst/>
            <a:ahLst/>
            <a:cxnLst/>
            <a:rect l="l" t="t" r="r" b="b"/>
            <a:pathLst>
              <a:path w="6629" h="4241">
                <a:moveTo>
                  <a:pt x="0" y="2120"/>
                </a:moveTo>
                <a:lnTo>
                  <a:pt x="6629" y="4241"/>
                </a:lnTo>
                <a:lnTo>
                  <a:pt x="3746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5977716" y="8978473"/>
            <a:ext cx="38366" cy="44602"/>
          </a:xfrm>
          <a:custGeom>
            <a:avLst/>
            <a:gdLst/>
            <a:ahLst/>
            <a:cxnLst/>
            <a:rect l="l" t="t" r="r" b="b"/>
            <a:pathLst>
              <a:path w="38366" h="44602">
                <a:moveTo>
                  <a:pt x="35356" y="44602"/>
                </a:moveTo>
                <a:lnTo>
                  <a:pt x="38366" y="43853"/>
                </a:lnTo>
                <a:lnTo>
                  <a:pt x="28740" y="28981"/>
                </a:lnTo>
                <a:lnTo>
                  <a:pt x="27368" y="24612"/>
                </a:lnTo>
                <a:lnTo>
                  <a:pt x="24739" y="21615"/>
                </a:lnTo>
                <a:lnTo>
                  <a:pt x="15620" y="13868"/>
                </a:lnTo>
                <a:lnTo>
                  <a:pt x="14376" y="9372"/>
                </a:lnTo>
                <a:lnTo>
                  <a:pt x="11620" y="6616"/>
                </a:lnTo>
                <a:lnTo>
                  <a:pt x="7124" y="5245"/>
                </a:lnTo>
                <a:lnTo>
                  <a:pt x="2628" y="0"/>
                </a:lnTo>
                <a:lnTo>
                  <a:pt x="0" y="749"/>
                </a:lnTo>
                <a:lnTo>
                  <a:pt x="35356" y="44602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6117539" y="8950224"/>
            <a:ext cx="72593" cy="46240"/>
          </a:xfrm>
          <a:custGeom>
            <a:avLst/>
            <a:gdLst/>
            <a:ahLst/>
            <a:cxnLst/>
            <a:rect l="l" t="t" r="r" b="b"/>
            <a:pathLst>
              <a:path w="72593" h="46240">
                <a:moveTo>
                  <a:pt x="0" y="41363"/>
                </a:moveTo>
                <a:lnTo>
                  <a:pt x="4876" y="46240"/>
                </a:lnTo>
                <a:lnTo>
                  <a:pt x="71589" y="8128"/>
                </a:lnTo>
                <a:lnTo>
                  <a:pt x="72593" y="6502"/>
                </a:lnTo>
                <a:lnTo>
                  <a:pt x="70345" y="0"/>
                </a:lnTo>
                <a:lnTo>
                  <a:pt x="0" y="41363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6224245" y="8957105"/>
            <a:ext cx="95338" cy="60223"/>
          </a:xfrm>
          <a:custGeom>
            <a:avLst/>
            <a:gdLst/>
            <a:ahLst/>
            <a:cxnLst/>
            <a:rect l="l" t="t" r="r" b="b"/>
            <a:pathLst>
              <a:path w="95338" h="60223">
                <a:moveTo>
                  <a:pt x="93713" y="9118"/>
                </a:moveTo>
                <a:lnTo>
                  <a:pt x="95338" y="0"/>
                </a:lnTo>
                <a:lnTo>
                  <a:pt x="381" y="54101"/>
                </a:lnTo>
                <a:lnTo>
                  <a:pt x="0" y="60223"/>
                </a:lnTo>
                <a:lnTo>
                  <a:pt x="9499" y="56972"/>
                </a:lnTo>
                <a:lnTo>
                  <a:pt x="93713" y="9118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5901373" y="9103922"/>
            <a:ext cx="30111" cy="34607"/>
          </a:xfrm>
          <a:custGeom>
            <a:avLst/>
            <a:gdLst/>
            <a:ahLst/>
            <a:cxnLst/>
            <a:rect l="l" t="t" r="r" b="b"/>
            <a:pathLst>
              <a:path w="30111" h="34607">
                <a:moveTo>
                  <a:pt x="18872" y="28613"/>
                </a:moveTo>
                <a:lnTo>
                  <a:pt x="21361" y="31115"/>
                </a:lnTo>
                <a:lnTo>
                  <a:pt x="29121" y="34607"/>
                </a:lnTo>
                <a:lnTo>
                  <a:pt x="30111" y="31737"/>
                </a:lnTo>
                <a:lnTo>
                  <a:pt x="26365" y="27736"/>
                </a:lnTo>
                <a:lnTo>
                  <a:pt x="23367" y="22860"/>
                </a:lnTo>
                <a:lnTo>
                  <a:pt x="13868" y="12242"/>
                </a:lnTo>
                <a:lnTo>
                  <a:pt x="3619" y="0"/>
                </a:lnTo>
                <a:lnTo>
                  <a:pt x="0" y="1498"/>
                </a:lnTo>
                <a:lnTo>
                  <a:pt x="749" y="5499"/>
                </a:lnTo>
                <a:lnTo>
                  <a:pt x="18872" y="28613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6041189" y="9132779"/>
            <a:ext cx="3009" cy="10998"/>
          </a:xfrm>
          <a:custGeom>
            <a:avLst/>
            <a:gdLst/>
            <a:ahLst/>
            <a:cxnLst/>
            <a:rect l="l" t="t" r="r" b="b"/>
            <a:pathLst>
              <a:path w="3009" h="10998">
                <a:moveTo>
                  <a:pt x="0" y="6629"/>
                </a:moveTo>
                <a:lnTo>
                  <a:pt x="3009" y="10998"/>
                </a:lnTo>
                <a:lnTo>
                  <a:pt x="2006" y="622"/>
                </a:lnTo>
                <a:lnTo>
                  <a:pt x="749" y="0"/>
                </a:lnTo>
                <a:lnTo>
                  <a:pt x="0" y="6629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5325736" y="9282968"/>
            <a:ext cx="48971" cy="40982"/>
          </a:xfrm>
          <a:custGeom>
            <a:avLst/>
            <a:gdLst/>
            <a:ahLst/>
            <a:cxnLst/>
            <a:rect l="l" t="t" r="r" b="b"/>
            <a:pathLst>
              <a:path w="48971" h="40982">
                <a:moveTo>
                  <a:pt x="43726" y="15493"/>
                </a:moveTo>
                <a:lnTo>
                  <a:pt x="46850" y="14871"/>
                </a:lnTo>
                <a:lnTo>
                  <a:pt x="48971" y="380"/>
                </a:lnTo>
                <a:lnTo>
                  <a:pt x="40728" y="0"/>
                </a:lnTo>
                <a:lnTo>
                  <a:pt x="40233" y="1257"/>
                </a:lnTo>
                <a:lnTo>
                  <a:pt x="5867" y="20866"/>
                </a:lnTo>
                <a:lnTo>
                  <a:pt x="863" y="29235"/>
                </a:lnTo>
                <a:lnTo>
                  <a:pt x="0" y="40982"/>
                </a:lnTo>
                <a:lnTo>
                  <a:pt x="43726" y="15493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5357845" y="9403800"/>
            <a:ext cx="62471" cy="35356"/>
          </a:xfrm>
          <a:custGeom>
            <a:avLst/>
            <a:gdLst/>
            <a:ahLst/>
            <a:cxnLst/>
            <a:rect l="l" t="t" r="r" b="b"/>
            <a:pathLst>
              <a:path w="62471" h="35356">
                <a:moveTo>
                  <a:pt x="44221" y="1130"/>
                </a:moveTo>
                <a:lnTo>
                  <a:pt x="0" y="26733"/>
                </a:lnTo>
                <a:lnTo>
                  <a:pt x="4749" y="35356"/>
                </a:lnTo>
                <a:lnTo>
                  <a:pt x="35483" y="20739"/>
                </a:lnTo>
                <a:lnTo>
                  <a:pt x="62471" y="18491"/>
                </a:lnTo>
                <a:lnTo>
                  <a:pt x="47599" y="0"/>
                </a:lnTo>
                <a:lnTo>
                  <a:pt x="44221" y="1130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5685712" y="9477890"/>
            <a:ext cx="16865" cy="60972"/>
          </a:xfrm>
          <a:custGeom>
            <a:avLst/>
            <a:gdLst/>
            <a:ahLst/>
            <a:cxnLst/>
            <a:rect l="l" t="t" r="r" b="b"/>
            <a:pathLst>
              <a:path w="16865" h="60972">
                <a:moveTo>
                  <a:pt x="12369" y="34239"/>
                </a:moveTo>
                <a:lnTo>
                  <a:pt x="16865" y="0"/>
                </a:lnTo>
                <a:lnTo>
                  <a:pt x="368" y="8750"/>
                </a:lnTo>
                <a:lnTo>
                  <a:pt x="0" y="60477"/>
                </a:lnTo>
                <a:lnTo>
                  <a:pt x="1625" y="60972"/>
                </a:lnTo>
                <a:lnTo>
                  <a:pt x="12369" y="34239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5933358" y="8969474"/>
            <a:ext cx="21501" cy="11366"/>
          </a:xfrm>
          <a:custGeom>
            <a:avLst/>
            <a:gdLst/>
            <a:ahLst/>
            <a:cxnLst/>
            <a:rect l="l" t="t" r="r" b="b"/>
            <a:pathLst>
              <a:path w="21501" h="11366">
                <a:moveTo>
                  <a:pt x="0" y="622"/>
                </a:moveTo>
                <a:lnTo>
                  <a:pt x="21120" y="11366"/>
                </a:lnTo>
                <a:lnTo>
                  <a:pt x="21501" y="7124"/>
                </a:lnTo>
                <a:lnTo>
                  <a:pt x="6502" y="0"/>
                </a:lnTo>
                <a:lnTo>
                  <a:pt x="0" y="622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5877257" y="8992083"/>
            <a:ext cx="1752" cy="6134"/>
          </a:xfrm>
          <a:custGeom>
            <a:avLst/>
            <a:gdLst/>
            <a:ahLst/>
            <a:cxnLst/>
            <a:rect l="l" t="t" r="r" b="b"/>
            <a:pathLst>
              <a:path w="1752" h="6134">
                <a:moveTo>
                  <a:pt x="368" y="381"/>
                </a:moveTo>
                <a:lnTo>
                  <a:pt x="0" y="6134"/>
                </a:lnTo>
                <a:lnTo>
                  <a:pt x="1752" y="0"/>
                </a:lnTo>
                <a:lnTo>
                  <a:pt x="368" y="381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5865510" y="9004711"/>
            <a:ext cx="2247" cy="19735"/>
          </a:xfrm>
          <a:custGeom>
            <a:avLst/>
            <a:gdLst/>
            <a:ahLst/>
            <a:cxnLst/>
            <a:rect l="l" t="t" r="r" b="b"/>
            <a:pathLst>
              <a:path w="2247" h="19735">
                <a:moveTo>
                  <a:pt x="0" y="2120"/>
                </a:moveTo>
                <a:lnTo>
                  <a:pt x="876" y="19735"/>
                </a:lnTo>
                <a:lnTo>
                  <a:pt x="2006" y="19735"/>
                </a:lnTo>
                <a:lnTo>
                  <a:pt x="2247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6005081" y="9037439"/>
            <a:ext cx="11252" cy="21374"/>
          </a:xfrm>
          <a:custGeom>
            <a:avLst/>
            <a:gdLst/>
            <a:ahLst/>
            <a:cxnLst/>
            <a:rect l="l" t="t" r="r" b="b"/>
            <a:pathLst>
              <a:path w="11252" h="21374">
                <a:moveTo>
                  <a:pt x="0" y="254"/>
                </a:moveTo>
                <a:lnTo>
                  <a:pt x="10236" y="21374"/>
                </a:lnTo>
                <a:lnTo>
                  <a:pt x="11252" y="17246"/>
                </a:lnTo>
                <a:lnTo>
                  <a:pt x="3492" y="0"/>
                </a:lnTo>
                <a:lnTo>
                  <a:pt x="0" y="254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5870265" y="9039442"/>
            <a:ext cx="2743" cy="8737"/>
          </a:xfrm>
          <a:custGeom>
            <a:avLst/>
            <a:gdLst/>
            <a:ahLst/>
            <a:cxnLst/>
            <a:rect l="l" t="t" r="r" b="b"/>
            <a:pathLst>
              <a:path w="2743" h="8737">
                <a:moveTo>
                  <a:pt x="0" y="0"/>
                </a:moveTo>
                <a:lnTo>
                  <a:pt x="749" y="7873"/>
                </a:lnTo>
                <a:lnTo>
                  <a:pt x="2120" y="8737"/>
                </a:lnTo>
                <a:lnTo>
                  <a:pt x="2743" y="2120"/>
                </a:lnTo>
                <a:lnTo>
                  <a:pt x="0" y="0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5872391" y="9048197"/>
            <a:ext cx="2743" cy="6235"/>
          </a:xfrm>
          <a:custGeom>
            <a:avLst/>
            <a:gdLst/>
            <a:ahLst/>
            <a:cxnLst/>
            <a:rect l="l" t="t" r="r" b="b"/>
            <a:pathLst>
              <a:path w="2743" h="6235">
                <a:moveTo>
                  <a:pt x="0" y="0"/>
                </a:moveTo>
                <a:lnTo>
                  <a:pt x="1879" y="6235"/>
                </a:lnTo>
                <a:lnTo>
                  <a:pt x="2743" y="2120"/>
                </a:lnTo>
                <a:lnTo>
                  <a:pt x="0" y="0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5874139" y="9056926"/>
            <a:ext cx="2743" cy="8636"/>
          </a:xfrm>
          <a:custGeom>
            <a:avLst/>
            <a:gdLst/>
            <a:ahLst/>
            <a:cxnLst/>
            <a:rect l="l" t="t" r="r" b="b"/>
            <a:pathLst>
              <a:path w="2743" h="8635">
                <a:moveTo>
                  <a:pt x="0" y="4381"/>
                </a:moveTo>
                <a:lnTo>
                  <a:pt x="2743" y="8635"/>
                </a:lnTo>
                <a:lnTo>
                  <a:pt x="2006" y="761"/>
                </a:lnTo>
                <a:lnTo>
                  <a:pt x="990" y="0"/>
                </a:lnTo>
                <a:lnTo>
                  <a:pt x="0" y="4381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5868139" y="9065305"/>
            <a:ext cx="4991" cy="13246"/>
          </a:xfrm>
          <a:custGeom>
            <a:avLst/>
            <a:gdLst/>
            <a:ahLst/>
            <a:cxnLst/>
            <a:rect l="l" t="t" r="r" b="b"/>
            <a:pathLst>
              <a:path w="4991" h="13246">
                <a:moveTo>
                  <a:pt x="0" y="254"/>
                </a:moveTo>
                <a:lnTo>
                  <a:pt x="3746" y="13246"/>
                </a:lnTo>
                <a:lnTo>
                  <a:pt x="4991" y="8877"/>
                </a:lnTo>
                <a:lnTo>
                  <a:pt x="1879" y="0"/>
                </a:lnTo>
                <a:lnTo>
                  <a:pt x="0" y="254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6030445" y="9069689"/>
            <a:ext cx="2882" cy="6743"/>
          </a:xfrm>
          <a:custGeom>
            <a:avLst/>
            <a:gdLst/>
            <a:ahLst/>
            <a:cxnLst/>
            <a:rect l="l" t="t" r="r" b="b"/>
            <a:pathLst>
              <a:path w="2882" h="6743">
                <a:moveTo>
                  <a:pt x="0" y="2247"/>
                </a:moveTo>
                <a:lnTo>
                  <a:pt x="1130" y="6743"/>
                </a:lnTo>
                <a:lnTo>
                  <a:pt x="2374" y="6616"/>
                </a:lnTo>
                <a:lnTo>
                  <a:pt x="2882" y="0"/>
                </a:lnTo>
                <a:lnTo>
                  <a:pt x="0" y="2247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6032822" y="9080686"/>
            <a:ext cx="3124" cy="13119"/>
          </a:xfrm>
          <a:custGeom>
            <a:avLst/>
            <a:gdLst/>
            <a:ahLst/>
            <a:cxnLst/>
            <a:rect l="l" t="t" r="r" b="b"/>
            <a:pathLst>
              <a:path w="3124" h="13119">
                <a:moveTo>
                  <a:pt x="0" y="2120"/>
                </a:moveTo>
                <a:lnTo>
                  <a:pt x="2006" y="13119"/>
                </a:lnTo>
                <a:lnTo>
                  <a:pt x="3124" y="8737"/>
                </a:lnTo>
                <a:lnTo>
                  <a:pt x="1003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6035074" y="9104552"/>
            <a:ext cx="1625" cy="21856"/>
          </a:xfrm>
          <a:custGeom>
            <a:avLst/>
            <a:gdLst/>
            <a:ahLst/>
            <a:cxnLst/>
            <a:rect l="l" t="t" r="r" b="b"/>
            <a:pathLst>
              <a:path w="1625" h="21856">
                <a:moveTo>
                  <a:pt x="0" y="19608"/>
                </a:moveTo>
                <a:lnTo>
                  <a:pt x="863" y="21856"/>
                </a:lnTo>
                <a:lnTo>
                  <a:pt x="1625" y="736"/>
                </a:lnTo>
                <a:lnTo>
                  <a:pt x="749" y="0"/>
                </a:lnTo>
                <a:lnTo>
                  <a:pt x="0" y="19608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5898497" y="9124156"/>
            <a:ext cx="4749" cy="6261"/>
          </a:xfrm>
          <a:custGeom>
            <a:avLst/>
            <a:gdLst/>
            <a:ahLst/>
            <a:cxnLst/>
            <a:rect l="l" t="t" r="r" b="b"/>
            <a:pathLst>
              <a:path w="4749" h="6261">
                <a:moveTo>
                  <a:pt x="0" y="507"/>
                </a:moveTo>
                <a:lnTo>
                  <a:pt x="1511" y="5130"/>
                </a:lnTo>
                <a:lnTo>
                  <a:pt x="4127" y="6261"/>
                </a:lnTo>
                <a:lnTo>
                  <a:pt x="4749" y="4622"/>
                </a:lnTo>
                <a:lnTo>
                  <a:pt x="1625" y="0"/>
                </a:lnTo>
                <a:lnTo>
                  <a:pt x="0" y="507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4800315" y="8463801"/>
            <a:ext cx="24993" cy="16992"/>
          </a:xfrm>
          <a:custGeom>
            <a:avLst/>
            <a:gdLst/>
            <a:ahLst/>
            <a:cxnLst/>
            <a:rect l="l" t="t" r="r" b="b"/>
            <a:pathLst>
              <a:path w="24993" h="16992">
                <a:moveTo>
                  <a:pt x="24993" y="4622"/>
                </a:moveTo>
                <a:lnTo>
                  <a:pt x="22987" y="0"/>
                </a:lnTo>
                <a:lnTo>
                  <a:pt x="17500" y="876"/>
                </a:lnTo>
                <a:lnTo>
                  <a:pt x="0" y="11988"/>
                </a:lnTo>
                <a:lnTo>
                  <a:pt x="876" y="16992"/>
                </a:lnTo>
                <a:lnTo>
                  <a:pt x="24993" y="4622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6337070" y="8767552"/>
            <a:ext cx="65481" cy="59105"/>
          </a:xfrm>
          <a:custGeom>
            <a:avLst/>
            <a:gdLst/>
            <a:ahLst/>
            <a:cxnLst/>
            <a:rect l="l" t="t" r="r" b="b"/>
            <a:pathLst>
              <a:path w="65481" h="59105">
                <a:moveTo>
                  <a:pt x="58229" y="22618"/>
                </a:moveTo>
                <a:lnTo>
                  <a:pt x="38620" y="1003"/>
                </a:lnTo>
                <a:lnTo>
                  <a:pt x="36995" y="0"/>
                </a:lnTo>
                <a:lnTo>
                  <a:pt x="0" y="20497"/>
                </a:lnTo>
                <a:lnTo>
                  <a:pt x="6248" y="24739"/>
                </a:lnTo>
                <a:lnTo>
                  <a:pt x="10756" y="32867"/>
                </a:lnTo>
                <a:lnTo>
                  <a:pt x="15125" y="35483"/>
                </a:lnTo>
                <a:lnTo>
                  <a:pt x="24244" y="59105"/>
                </a:lnTo>
                <a:lnTo>
                  <a:pt x="65481" y="34734"/>
                </a:lnTo>
                <a:lnTo>
                  <a:pt x="58229" y="22618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6167897" y="8824159"/>
            <a:ext cx="112826" cy="74460"/>
          </a:xfrm>
          <a:custGeom>
            <a:avLst/>
            <a:gdLst/>
            <a:ahLst/>
            <a:cxnLst/>
            <a:rect l="l" t="t" r="r" b="b"/>
            <a:pathLst>
              <a:path w="112826" h="74460">
                <a:moveTo>
                  <a:pt x="110324" y="13741"/>
                </a:moveTo>
                <a:lnTo>
                  <a:pt x="95453" y="0"/>
                </a:lnTo>
                <a:lnTo>
                  <a:pt x="0" y="54851"/>
                </a:lnTo>
                <a:lnTo>
                  <a:pt x="17360" y="74460"/>
                </a:lnTo>
                <a:lnTo>
                  <a:pt x="112826" y="19240"/>
                </a:lnTo>
                <a:lnTo>
                  <a:pt x="110324" y="13741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6191261" y="8848404"/>
            <a:ext cx="104330" cy="69342"/>
          </a:xfrm>
          <a:custGeom>
            <a:avLst/>
            <a:gdLst/>
            <a:ahLst/>
            <a:cxnLst/>
            <a:rect l="l" t="t" r="r" b="b"/>
            <a:pathLst>
              <a:path w="104330" h="69342">
                <a:moveTo>
                  <a:pt x="101206" y="15735"/>
                </a:moveTo>
                <a:lnTo>
                  <a:pt x="104330" y="14986"/>
                </a:lnTo>
                <a:lnTo>
                  <a:pt x="94208" y="0"/>
                </a:lnTo>
                <a:lnTo>
                  <a:pt x="93459" y="1244"/>
                </a:lnTo>
                <a:lnTo>
                  <a:pt x="31610" y="37604"/>
                </a:lnTo>
                <a:lnTo>
                  <a:pt x="0" y="56464"/>
                </a:lnTo>
                <a:lnTo>
                  <a:pt x="7238" y="69342"/>
                </a:lnTo>
                <a:lnTo>
                  <a:pt x="101206" y="15735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6386802" y="8870011"/>
            <a:ext cx="36855" cy="49974"/>
          </a:xfrm>
          <a:custGeom>
            <a:avLst/>
            <a:gdLst/>
            <a:ahLst/>
            <a:cxnLst/>
            <a:rect l="l" t="t" r="r" b="b"/>
            <a:pathLst>
              <a:path w="36855" h="49974">
                <a:moveTo>
                  <a:pt x="4254" y="28994"/>
                </a:moveTo>
                <a:lnTo>
                  <a:pt x="4000" y="33985"/>
                </a:lnTo>
                <a:lnTo>
                  <a:pt x="1003" y="34988"/>
                </a:lnTo>
                <a:lnTo>
                  <a:pt x="381" y="37109"/>
                </a:lnTo>
                <a:lnTo>
                  <a:pt x="4127" y="39738"/>
                </a:lnTo>
                <a:lnTo>
                  <a:pt x="6997" y="49479"/>
                </a:lnTo>
                <a:lnTo>
                  <a:pt x="8877" y="49974"/>
                </a:lnTo>
                <a:lnTo>
                  <a:pt x="12242" y="44729"/>
                </a:lnTo>
                <a:lnTo>
                  <a:pt x="15748" y="43116"/>
                </a:lnTo>
                <a:lnTo>
                  <a:pt x="20624" y="39738"/>
                </a:lnTo>
                <a:lnTo>
                  <a:pt x="24117" y="39484"/>
                </a:lnTo>
                <a:lnTo>
                  <a:pt x="30111" y="34112"/>
                </a:lnTo>
                <a:lnTo>
                  <a:pt x="36614" y="16624"/>
                </a:lnTo>
                <a:lnTo>
                  <a:pt x="36855" y="0"/>
                </a:lnTo>
                <a:lnTo>
                  <a:pt x="7620" y="15989"/>
                </a:lnTo>
                <a:lnTo>
                  <a:pt x="0" y="21742"/>
                </a:lnTo>
                <a:lnTo>
                  <a:pt x="4254" y="28994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6096425" y="8887636"/>
            <a:ext cx="25857" cy="14859"/>
          </a:xfrm>
          <a:custGeom>
            <a:avLst/>
            <a:gdLst/>
            <a:ahLst/>
            <a:cxnLst/>
            <a:rect l="l" t="t" r="r" b="b"/>
            <a:pathLst>
              <a:path w="25857" h="14858">
                <a:moveTo>
                  <a:pt x="25857" y="114"/>
                </a:moveTo>
                <a:lnTo>
                  <a:pt x="19113" y="0"/>
                </a:lnTo>
                <a:lnTo>
                  <a:pt x="15989" y="2997"/>
                </a:lnTo>
                <a:lnTo>
                  <a:pt x="10617" y="3619"/>
                </a:lnTo>
                <a:lnTo>
                  <a:pt x="5613" y="6121"/>
                </a:lnTo>
                <a:lnTo>
                  <a:pt x="5486" y="7746"/>
                </a:lnTo>
                <a:lnTo>
                  <a:pt x="1625" y="9994"/>
                </a:lnTo>
                <a:lnTo>
                  <a:pt x="0" y="14858"/>
                </a:lnTo>
                <a:lnTo>
                  <a:pt x="10109" y="10121"/>
                </a:lnTo>
                <a:lnTo>
                  <a:pt x="25361" y="1244"/>
                </a:lnTo>
                <a:lnTo>
                  <a:pt x="25857" y="114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6092172" y="8891123"/>
            <a:ext cx="48107" cy="30988"/>
          </a:xfrm>
          <a:custGeom>
            <a:avLst/>
            <a:gdLst/>
            <a:ahLst/>
            <a:cxnLst/>
            <a:rect l="l" t="t" r="r" b="b"/>
            <a:pathLst>
              <a:path w="48107" h="30988">
                <a:moveTo>
                  <a:pt x="40982" y="0"/>
                </a:moveTo>
                <a:lnTo>
                  <a:pt x="19748" y="12001"/>
                </a:lnTo>
                <a:lnTo>
                  <a:pt x="127" y="22377"/>
                </a:lnTo>
                <a:lnTo>
                  <a:pt x="0" y="30988"/>
                </a:lnTo>
                <a:lnTo>
                  <a:pt x="14871" y="24498"/>
                </a:lnTo>
                <a:lnTo>
                  <a:pt x="20624" y="19367"/>
                </a:lnTo>
                <a:lnTo>
                  <a:pt x="30111" y="15875"/>
                </a:lnTo>
                <a:lnTo>
                  <a:pt x="35737" y="10629"/>
                </a:lnTo>
                <a:lnTo>
                  <a:pt x="40982" y="9372"/>
                </a:lnTo>
                <a:lnTo>
                  <a:pt x="48107" y="2628"/>
                </a:lnTo>
                <a:lnTo>
                  <a:pt x="40982" y="0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6109538" y="8939612"/>
            <a:ext cx="78346" cy="51981"/>
          </a:xfrm>
          <a:custGeom>
            <a:avLst/>
            <a:gdLst/>
            <a:ahLst/>
            <a:cxnLst/>
            <a:rect l="l" t="t" r="r" b="b"/>
            <a:pathLst>
              <a:path w="78346" h="51981">
                <a:moveTo>
                  <a:pt x="78346" y="10617"/>
                </a:moveTo>
                <a:lnTo>
                  <a:pt x="73228" y="0"/>
                </a:lnTo>
                <a:lnTo>
                  <a:pt x="0" y="41109"/>
                </a:lnTo>
                <a:lnTo>
                  <a:pt x="8000" y="51981"/>
                </a:lnTo>
                <a:lnTo>
                  <a:pt x="78346" y="10617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6122416" y="8956728"/>
            <a:ext cx="71589" cy="48234"/>
          </a:xfrm>
          <a:custGeom>
            <a:avLst/>
            <a:gdLst/>
            <a:ahLst/>
            <a:cxnLst/>
            <a:rect l="l" t="t" r="r" b="b"/>
            <a:pathLst>
              <a:path w="71589" h="48234">
                <a:moveTo>
                  <a:pt x="71589" y="12496"/>
                </a:moveTo>
                <a:lnTo>
                  <a:pt x="67716" y="0"/>
                </a:lnTo>
                <a:lnTo>
                  <a:pt x="66713" y="1625"/>
                </a:lnTo>
                <a:lnTo>
                  <a:pt x="0" y="39738"/>
                </a:lnTo>
                <a:lnTo>
                  <a:pt x="8496" y="48234"/>
                </a:lnTo>
                <a:lnTo>
                  <a:pt x="71589" y="12496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6224623" y="8943729"/>
            <a:ext cx="94957" cy="67475"/>
          </a:xfrm>
          <a:custGeom>
            <a:avLst/>
            <a:gdLst/>
            <a:ahLst/>
            <a:cxnLst/>
            <a:rect l="l" t="t" r="r" b="b"/>
            <a:pathLst>
              <a:path w="94957" h="67475">
                <a:moveTo>
                  <a:pt x="94957" y="13373"/>
                </a:moveTo>
                <a:lnTo>
                  <a:pt x="94957" y="0"/>
                </a:lnTo>
                <a:lnTo>
                  <a:pt x="126" y="54483"/>
                </a:lnTo>
                <a:lnTo>
                  <a:pt x="0" y="67475"/>
                </a:lnTo>
                <a:lnTo>
                  <a:pt x="94957" y="13373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5874131" y="8982966"/>
            <a:ext cx="13500" cy="41478"/>
          </a:xfrm>
          <a:custGeom>
            <a:avLst/>
            <a:gdLst/>
            <a:ahLst/>
            <a:cxnLst/>
            <a:rect l="l" t="t" r="r" b="b"/>
            <a:pathLst>
              <a:path w="13500" h="41478">
                <a:moveTo>
                  <a:pt x="4876" y="9118"/>
                </a:moveTo>
                <a:lnTo>
                  <a:pt x="3124" y="15252"/>
                </a:lnTo>
                <a:lnTo>
                  <a:pt x="0" y="23863"/>
                </a:lnTo>
                <a:lnTo>
                  <a:pt x="1130" y="30238"/>
                </a:lnTo>
                <a:lnTo>
                  <a:pt x="2006" y="31115"/>
                </a:lnTo>
                <a:lnTo>
                  <a:pt x="2628" y="41363"/>
                </a:lnTo>
                <a:lnTo>
                  <a:pt x="4876" y="41478"/>
                </a:lnTo>
                <a:lnTo>
                  <a:pt x="5384" y="34607"/>
                </a:lnTo>
                <a:lnTo>
                  <a:pt x="6629" y="28117"/>
                </a:lnTo>
                <a:lnTo>
                  <a:pt x="13500" y="0"/>
                </a:lnTo>
                <a:lnTo>
                  <a:pt x="4876" y="9118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6041316" y="9115905"/>
            <a:ext cx="5372" cy="27876"/>
          </a:xfrm>
          <a:custGeom>
            <a:avLst/>
            <a:gdLst/>
            <a:ahLst/>
            <a:cxnLst/>
            <a:rect l="l" t="t" r="r" b="b"/>
            <a:pathLst>
              <a:path w="5372" h="27876">
                <a:moveTo>
                  <a:pt x="1130" y="8382"/>
                </a:moveTo>
                <a:lnTo>
                  <a:pt x="0" y="12636"/>
                </a:lnTo>
                <a:lnTo>
                  <a:pt x="622" y="16878"/>
                </a:lnTo>
                <a:lnTo>
                  <a:pt x="1879" y="17500"/>
                </a:lnTo>
                <a:lnTo>
                  <a:pt x="2882" y="27876"/>
                </a:lnTo>
                <a:lnTo>
                  <a:pt x="5372" y="19126"/>
                </a:lnTo>
                <a:lnTo>
                  <a:pt x="5372" y="12636"/>
                </a:lnTo>
                <a:lnTo>
                  <a:pt x="4127" y="0"/>
                </a:lnTo>
                <a:lnTo>
                  <a:pt x="1130" y="8382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5331600" y="9282965"/>
            <a:ext cx="34861" cy="20878"/>
          </a:xfrm>
          <a:custGeom>
            <a:avLst/>
            <a:gdLst/>
            <a:ahLst/>
            <a:cxnLst/>
            <a:rect l="l" t="t" r="r" b="b"/>
            <a:pathLst>
              <a:path w="34861" h="20878">
                <a:moveTo>
                  <a:pt x="34366" y="1257"/>
                </a:moveTo>
                <a:lnTo>
                  <a:pt x="34861" y="0"/>
                </a:lnTo>
                <a:lnTo>
                  <a:pt x="21742" y="2260"/>
                </a:lnTo>
                <a:lnTo>
                  <a:pt x="3251" y="13627"/>
                </a:lnTo>
                <a:lnTo>
                  <a:pt x="0" y="20878"/>
                </a:lnTo>
                <a:lnTo>
                  <a:pt x="34366" y="1257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5323605" y="9297833"/>
            <a:ext cx="48983" cy="43611"/>
          </a:xfrm>
          <a:custGeom>
            <a:avLst/>
            <a:gdLst/>
            <a:ahLst/>
            <a:cxnLst/>
            <a:rect l="l" t="t" r="r" b="b"/>
            <a:pathLst>
              <a:path w="48983" h="43611">
                <a:moveTo>
                  <a:pt x="45986" y="17995"/>
                </a:moveTo>
                <a:lnTo>
                  <a:pt x="48856" y="17500"/>
                </a:lnTo>
                <a:lnTo>
                  <a:pt x="48983" y="0"/>
                </a:lnTo>
                <a:lnTo>
                  <a:pt x="45859" y="635"/>
                </a:lnTo>
                <a:lnTo>
                  <a:pt x="2120" y="26123"/>
                </a:lnTo>
                <a:lnTo>
                  <a:pt x="0" y="43611"/>
                </a:lnTo>
                <a:lnTo>
                  <a:pt x="45986" y="17995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5344717" y="9381799"/>
            <a:ext cx="60731" cy="48729"/>
          </a:xfrm>
          <a:custGeom>
            <a:avLst/>
            <a:gdLst/>
            <a:ahLst/>
            <a:cxnLst/>
            <a:rect l="l" t="t" r="r" b="b"/>
            <a:pathLst>
              <a:path w="60731" h="48729">
                <a:moveTo>
                  <a:pt x="6134" y="40360"/>
                </a:moveTo>
                <a:lnTo>
                  <a:pt x="13131" y="48729"/>
                </a:lnTo>
                <a:lnTo>
                  <a:pt x="57353" y="23126"/>
                </a:lnTo>
                <a:lnTo>
                  <a:pt x="60731" y="21996"/>
                </a:lnTo>
                <a:lnTo>
                  <a:pt x="49237" y="3505"/>
                </a:lnTo>
                <a:lnTo>
                  <a:pt x="48488" y="508"/>
                </a:lnTo>
                <a:lnTo>
                  <a:pt x="45237" y="0"/>
                </a:lnTo>
                <a:lnTo>
                  <a:pt x="0" y="27241"/>
                </a:lnTo>
                <a:lnTo>
                  <a:pt x="6134" y="40360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5686087" y="9447781"/>
            <a:ext cx="18859" cy="38862"/>
          </a:xfrm>
          <a:custGeom>
            <a:avLst/>
            <a:gdLst/>
            <a:ahLst/>
            <a:cxnLst/>
            <a:rect l="l" t="t" r="r" b="b"/>
            <a:pathLst>
              <a:path w="18859" h="38861">
                <a:moveTo>
                  <a:pt x="18491" y="23113"/>
                </a:moveTo>
                <a:lnTo>
                  <a:pt x="18859" y="0"/>
                </a:lnTo>
                <a:lnTo>
                  <a:pt x="0" y="10744"/>
                </a:lnTo>
                <a:lnTo>
                  <a:pt x="0" y="38861"/>
                </a:lnTo>
                <a:lnTo>
                  <a:pt x="16497" y="30111"/>
                </a:lnTo>
                <a:lnTo>
                  <a:pt x="18491" y="23113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5683967" y="9538864"/>
            <a:ext cx="3378" cy="8750"/>
          </a:xfrm>
          <a:custGeom>
            <a:avLst/>
            <a:gdLst/>
            <a:ahLst/>
            <a:cxnLst/>
            <a:rect l="l" t="t" r="r" b="b"/>
            <a:pathLst>
              <a:path w="3378" h="8750">
                <a:moveTo>
                  <a:pt x="114" y="0"/>
                </a:moveTo>
                <a:lnTo>
                  <a:pt x="0" y="8750"/>
                </a:lnTo>
                <a:lnTo>
                  <a:pt x="3378" y="0"/>
                </a:lnTo>
                <a:lnTo>
                  <a:pt x="114" y="0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5059958" y="8752565"/>
            <a:ext cx="2882" cy="14986"/>
          </a:xfrm>
          <a:custGeom>
            <a:avLst/>
            <a:gdLst/>
            <a:ahLst/>
            <a:cxnLst/>
            <a:rect l="l" t="t" r="r" b="b"/>
            <a:pathLst>
              <a:path w="2882" h="14985">
                <a:moveTo>
                  <a:pt x="0" y="2120"/>
                </a:moveTo>
                <a:lnTo>
                  <a:pt x="381" y="14985"/>
                </a:lnTo>
                <a:lnTo>
                  <a:pt x="2882" y="13614"/>
                </a:lnTo>
                <a:lnTo>
                  <a:pt x="2120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6383056" y="8860768"/>
            <a:ext cx="40855" cy="24993"/>
          </a:xfrm>
          <a:custGeom>
            <a:avLst/>
            <a:gdLst/>
            <a:ahLst/>
            <a:cxnLst/>
            <a:rect l="l" t="t" r="r" b="b"/>
            <a:pathLst>
              <a:path w="40855" h="24993">
                <a:moveTo>
                  <a:pt x="40855" y="2997"/>
                </a:moveTo>
                <a:lnTo>
                  <a:pt x="40601" y="749"/>
                </a:lnTo>
                <a:lnTo>
                  <a:pt x="36868" y="0"/>
                </a:lnTo>
                <a:lnTo>
                  <a:pt x="34988" y="622"/>
                </a:lnTo>
                <a:lnTo>
                  <a:pt x="26365" y="7619"/>
                </a:lnTo>
                <a:lnTo>
                  <a:pt x="17119" y="11366"/>
                </a:lnTo>
                <a:lnTo>
                  <a:pt x="4241" y="19621"/>
                </a:lnTo>
                <a:lnTo>
                  <a:pt x="0" y="22364"/>
                </a:lnTo>
                <a:lnTo>
                  <a:pt x="1752" y="24993"/>
                </a:lnTo>
                <a:lnTo>
                  <a:pt x="40855" y="2997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6098043" y="8893759"/>
            <a:ext cx="4000" cy="3873"/>
          </a:xfrm>
          <a:custGeom>
            <a:avLst/>
            <a:gdLst/>
            <a:ahLst/>
            <a:cxnLst/>
            <a:rect l="l" t="t" r="r" b="b"/>
            <a:pathLst>
              <a:path w="4000" h="3873">
                <a:moveTo>
                  <a:pt x="1130" y="990"/>
                </a:moveTo>
                <a:lnTo>
                  <a:pt x="0" y="3873"/>
                </a:lnTo>
                <a:lnTo>
                  <a:pt x="3873" y="1612"/>
                </a:lnTo>
                <a:lnTo>
                  <a:pt x="4000" y="0"/>
                </a:lnTo>
                <a:lnTo>
                  <a:pt x="1130" y="99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6395673" y="8913127"/>
            <a:ext cx="10871" cy="6858"/>
          </a:xfrm>
          <a:custGeom>
            <a:avLst/>
            <a:gdLst/>
            <a:ahLst/>
            <a:cxnLst/>
            <a:rect l="l" t="t" r="r" b="b"/>
            <a:pathLst>
              <a:path w="10871" h="6857">
                <a:moveTo>
                  <a:pt x="3378" y="1612"/>
                </a:moveTo>
                <a:lnTo>
                  <a:pt x="0" y="6857"/>
                </a:lnTo>
                <a:lnTo>
                  <a:pt x="9613" y="3124"/>
                </a:lnTo>
                <a:lnTo>
                  <a:pt x="10871" y="749"/>
                </a:lnTo>
                <a:lnTo>
                  <a:pt x="6870" y="0"/>
                </a:lnTo>
                <a:lnTo>
                  <a:pt x="3378" y="1612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5887631" y="8946356"/>
            <a:ext cx="41236" cy="8991"/>
          </a:xfrm>
          <a:custGeom>
            <a:avLst/>
            <a:gdLst/>
            <a:ahLst/>
            <a:cxnLst/>
            <a:rect l="l" t="t" r="r" b="b"/>
            <a:pathLst>
              <a:path w="41236" h="8991">
                <a:moveTo>
                  <a:pt x="12992" y="1371"/>
                </a:moveTo>
                <a:lnTo>
                  <a:pt x="0" y="6629"/>
                </a:lnTo>
                <a:lnTo>
                  <a:pt x="4368" y="8991"/>
                </a:lnTo>
                <a:lnTo>
                  <a:pt x="16992" y="4991"/>
                </a:lnTo>
                <a:lnTo>
                  <a:pt x="26238" y="4635"/>
                </a:lnTo>
                <a:lnTo>
                  <a:pt x="41236" y="4127"/>
                </a:lnTo>
                <a:lnTo>
                  <a:pt x="37109" y="0"/>
                </a:lnTo>
                <a:lnTo>
                  <a:pt x="12992" y="1371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5928866" y="8948107"/>
            <a:ext cx="6235" cy="4381"/>
          </a:xfrm>
          <a:custGeom>
            <a:avLst/>
            <a:gdLst/>
            <a:ahLst/>
            <a:cxnLst/>
            <a:rect l="l" t="t" r="r" b="b"/>
            <a:pathLst>
              <a:path w="6235" h="4381">
                <a:moveTo>
                  <a:pt x="0" y="2374"/>
                </a:moveTo>
                <a:lnTo>
                  <a:pt x="6235" y="4381"/>
                </a:lnTo>
                <a:lnTo>
                  <a:pt x="4864" y="368"/>
                </a:lnTo>
                <a:lnTo>
                  <a:pt x="2743" y="0"/>
                </a:lnTo>
                <a:lnTo>
                  <a:pt x="0" y="2374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6287843" y="8937735"/>
            <a:ext cx="31737" cy="19240"/>
          </a:xfrm>
          <a:custGeom>
            <a:avLst/>
            <a:gdLst/>
            <a:ahLst/>
            <a:cxnLst/>
            <a:rect l="l" t="t" r="r" b="b"/>
            <a:pathLst>
              <a:path w="31737" h="19240">
                <a:moveTo>
                  <a:pt x="31737" y="1625"/>
                </a:moveTo>
                <a:lnTo>
                  <a:pt x="28613" y="0"/>
                </a:lnTo>
                <a:lnTo>
                  <a:pt x="22860" y="3505"/>
                </a:lnTo>
                <a:lnTo>
                  <a:pt x="8242" y="10502"/>
                </a:lnTo>
                <a:lnTo>
                  <a:pt x="7747" y="12115"/>
                </a:lnTo>
                <a:lnTo>
                  <a:pt x="2120" y="15494"/>
                </a:lnTo>
                <a:lnTo>
                  <a:pt x="0" y="19240"/>
                </a:lnTo>
                <a:lnTo>
                  <a:pt x="31737" y="1625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6267729" y="8958977"/>
            <a:ext cx="15240" cy="8737"/>
          </a:xfrm>
          <a:custGeom>
            <a:avLst/>
            <a:gdLst/>
            <a:ahLst/>
            <a:cxnLst/>
            <a:rect l="l" t="t" r="r" b="b"/>
            <a:pathLst>
              <a:path w="15239" h="8737">
                <a:moveTo>
                  <a:pt x="5740" y="3746"/>
                </a:moveTo>
                <a:lnTo>
                  <a:pt x="0" y="8737"/>
                </a:lnTo>
                <a:lnTo>
                  <a:pt x="14617" y="1739"/>
                </a:lnTo>
                <a:lnTo>
                  <a:pt x="15239" y="749"/>
                </a:lnTo>
                <a:lnTo>
                  <a:pt x="11366" y="0"/>
                </a:lnTo>
                <a:lnTo>
                  <a:pt x="5740" y="3746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6241731" y="8967727"/>
            <a:ext cx="25996" cy="15367"/>
          </a:xfrm>
          <a:custGeom>
            <a:avLst/>
            <a:gdLst/>
            <a:ahLst/>
            <a:cxnLst/>
            <a:rect l="l" t="t" r="r" b="b"/>
            <a:pathLst>
              <a:path w="25996" h="15367">
                <a:moveTo>
                  <a:pt x="24498" y="2870"/>
                </a:moveTo>
                <a:lnTo>
                  <a:pt x="25996" y="0"/>
                </a:lnTo>
                <a:lnTo>
                  <a:pt x="6997" y="8750"/>
                </a:lnTo>
                <a:lnTo>
                  <a:pt x="2133" y="10998"/>
                </a:lnTo>
                <a:lnTo>
                  <a:pt x="0" y="15366"/>
                </a:lnTo>
                <a:lnTo>
                  <a:pt x="24498" y="287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5887624" y="8977097"/>
            <a:ext cx="4635" cy="5867"/>
          </a:xfrm>
          <a:custGeom>
            <a:avLst/>
            <a:gdLst/>
            <a:ahLst/>
            <a:cxnLst/>
            <a:rect l="l" t="t" r="r" b="b"/>
            <a:pathLst>
              <a:path w="4635" h="5867">
                <a:moveTo>
                  <a:pt x="1511" y="622"/>
                </a:moveTo>
                <a:lnTo>
                  <a:pt x="0" y="5867"/>
                </a:lnTo>
                <a:lnTo>
                  <a:pt x="4381" y="1371"/>
                </a:lnTo>
                <a:lnTo>
                  <a:pt x="4635" y="0"/>
                </a:lnTo>
                <a:lnTo>
                  <a:pt x="1511" y="622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6231365" y="8983092"/>
            <a:ext cx="10375" cy="6616"/>
          </a:xfrm>
          <a:custGeom>
            <a:avLst/>
            <a:gdLst/>
            <a:ahLst/>
            <a:cxnLst/>
            <a:rect l="l" t="t" r="r" b="b"/>
            <a:pathLst>
              <a:path w="10375" h="6616">
                <a:moveTo>
                  <a:pt x="2133" y="2628"/>
                </a:moveTo>
                <a:lnTo>
                  <a:pt x="0" y="6616"/>
                </a:lnTo>
                <a:lnTo>
                  <a:pt x="9626" y="1371"/>
                </a:lnTo>
                <a:lnTo>
                  <a:pt x="10375" y="0"/>
                </a:lnTo>
                <a:lnTo>
                  <a:pt x="2133" y="2628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6282476" y="8999961"/>
            <a:ext cx="5486" cy="4749"/>
          </a:xfrm>
          <a:custGeom>
            <a:avLst/>
            <a:gdLst/>
            <a:ahLst/>
            <a:cxnLst/>
            <a:rect l="l" t="t" r="r" b="b"/>
            <a:pathLst>
              <a:path w="5486" h="4749">
                <a:moveTo>
                  <a:pt x="0" y="2755"/>
                </a:moveTo>
                <a:lnTo>
                  <a:pt x="863" y="4749"/>
                </a:lnTo>
                <a:lnTo>
                  <a:pt x="5486" y="2501"/>
                </a:lnTo>
                <a:lnTo>
                  <a:pt x="2743" y="0"/>
                </a:lnTo>
                <a:lnTo>
                  <a:pt x="0" y="2755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6267229" y="9008579"/>
            <a:ext cx="8623" cy="4622"/>
          </a:xfrm>
          <a:custGeom>
            <a:avLst/>
            <a:gdLst/>
            <a:ahLst/>
            <a:cxnLst/>
            <a:rect l="l" t="t" r="r" b="b"/>
            <a:pathLst>
              <a:path w="8623" h="4622">
                <a:moveTo>
                  <a:pt x="0" y="2755"/>
                </a:moveTo>
                <a:lnTo>
                  <a:pt x="749" y="4622"/>
                </a:lnTo>
                <a:lnTo>
                  <a:pt x="8242" y="1625"/>
                </a:lnTo>
                <a:lnTo>
                  <a:pt x="8623" y="380"/>
                </a:lnTo>
                <a:lnTo>
                  <a:pt x="2870" y="0"/>
                </a:lnTo>
                <a:lnTo>
                  <a:pt x="0" y="2755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5879511" y="9011086"/>
            <a:ext cx="1244" cy="6616"/>
          </a:xfrm>
          <a:custGeom>
            <a:avLst/>
            <a:gdLst/>
            <a:ahLst/>
            <a:cxnLst/>
            <a:rect l="l" t="t" r="r" b="b"/>
            <a:pathLst>
              <a:path w="1244" h="6616">
                <a:moveTo>
                  <a:pt x="0" y="6489"/>
                </a:moveTo>
                <a:lnTo>
                  <a:pt x="1244" y="6616"/>
                </a:lnTo>
                <a:lnTo>
                  <a:pt x="1244" y="0"/>
                </a:lnTo>
                <a:lnTo>
                  <a:pt x="0" y="6489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6252107" y="9017198"/>
            <a:ext cx="8991" cy="4762"/>
          </a:xfrm>
          <a:custGeom>
            <a:avLst/>
            <a:gdLst/>
            <a:ahLst/>
            <a:cxnLst/>
            <a:rect l="l" t="t" r="r" b="b"/>
            <a:pathLst>
              <a:path w="8991" h="4762">
                <a:moveTo>
                  <a:pt x="0" y="2755"/>
                </a:moveTo>
                <a:lnTo>
                  <a:pt x="876" y="4762"/>
                </a:lnTo>
                <a:lnTo>
                  <a:pt x="8128" y="1638"/>
                </a:lnTo>
                <a:lnTo>
                  <a:pt x="8991" y="508"/>
                </a:lnTo>
                <a:lnTo>
                  <a:pt x="2628" y="0"/>
                </a:lnTo>
                <a:lnTo>
                  <a:pt x="0" y="2755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6241111" y="9023701"/>
            <a:ext cx="9118" cy="4749"/>
          </a:xfrm>
          <a:custGeom>
            <a:avLst/>
            <a:gdLst/>
            <a:ahLst/>
            <a:cxnLst/>
            <a:rect l="l" t="t" r="r" b="b"/>
            <a:pathLst>
              <a:path w="9118" h="4749">
                <a:moveTo>
                  <a:pt x="0" y="2870"/>
                </a:moveTo>
                <a:lnTo>
                  <a:pt x="863" y="4749"/>
                </a:lnTo>
                <a:lnTo>
                  <a:pt x="9118" y="990"/>
                </a:lnTo>
                <a:lnTo>
                  <a:pt x="2882" y="0"/>
                </a:lnTo>
                <a:lnTo>
                  <a:pt x="0" y="287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6226001" y="9032445"/>
            <a:ext cx="8991" cy="4749"/>
          </a:xfrm>
          <a:custGeom>
            <a:avLst/>
            <a:gdLst/>
            <a:ahLst/>
            <a:cxnLst/>
            <a:rect l="l" t="t" r="r" b="b"/>
            <a:pathLst>
              <a:path w="8991" h="4749">
                <a:moveTo>
                  <a:pt x="0" y="2755"/>
                </a:moveTo>
                <a:lnTo>
                  <a:pt x="863" y="4749"/>
                </a:lnTo>
                <a:lnTo>
                  <a:pt x="8369" y="1879"/>
                </a:lnTo>
                <a:lnTo>
                  <a:pt x="8991" y="876"/>
                </a:lnTo>
                <a:lnTo>
                  <a:pt x="2743" y="0"/>
                </a:lnTo>
                <a:lnTo>
                  <a:pt x="0" y="2755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5874258" y="9050310"/>
            <a:ext cx="16370" cy="30492"/>
          </a:xfrm>
          <a:custGeom>
            <a:avLst/>
            <a:gdLst/>
            <a:ahLst/>
            <a:cxnLst/>
            <a:rect l="l" t="t" r="r" b="b"/>
            <a:pathLst>
              <a:path w="16370" h="30492">
                <a:moveTo>
                  <a:pt x="16370" y="28117"/>
                </a:moveTo>
                <a:lnTo>
                  <a:pt x="876" y="0"/>
                </a:lnTo>
                <a:lnTo>
                  <a:pt x="0" y="4127"/>
                </a:lnTo>
                <a:lnTo>
                  <a:pt x="1879" y="7378"/>
                </a:lnTo>
                <a:lnTo>
                  <a:pt x="2628" y="15252"/>
                </a:lnTo>
                <a:lnTo>
                  <a:pt x="4000" y="16129"/>
                </a:lnTo>
                <a:lnTo>
                  <a:pt x="4254" y="21742"/>
                </a:lnTo>
                <a:lnTo>
                  <a:pt x="6870" y="26619"/>
                </a:lnTo>
                <a:lnTo>
                  <a:pt x="11747" y="30492"/>
                </a:lnTo>
                <a:lnTo>
                  <a:pt x="15620" y="29870"/>
                </a:lnTo>
                <a:lnTo>
                  <a:pt x="16370" y="28117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6032822" y="9069687"/>
            <a:ext cx="4381" cy="19735"/>
          </a:xfrm>
          <a:custGeom>
            <a:avLst/>
            <a:gdLst/>
            <a:ahLst/>
            <a:cxnLst/>
            <a:rect l="l" t="t" r="r" b="b"/>
            <a:pathLst>
              <a:path w="4381" h="19735">
                <a:moveTo>
                  <a:pt x="0" y="6616"/>
                </a:moveTo>
                <a:lnTo>
                  <a:pt x="1003" y="10998"/>
                </a:lnTo>
                <a:lnTo>
                  <a:pt x="3124" y="19735"/>
                </a:lnTo>
                <a:lnTo>
                  <a:pt x="4381" y="19608"/>
                </a:lnTo>
                <a:lnTo>
                  <a:pt x="1752" y="990"/>
                </a:lnTo>
                <a:lnTo>
                  <a:pt x="508" y="0"/>
                </a:lnTo>
                <a:lnTo>
                  <a:pt x="0" y="6616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6040189" y="9100171"/>
            <a:ext cx="9867" cy="15367"/>
          </a:xfrm>
          <a:custGeom>
            <a:avLst/>
            <a:gdLst/>
            <a:ahLst/>
            <a:cxnLst/>
            <a:rect l="l" t="t" r="r" b="b"/>
            <a:pathLst>
              <a:path w="9867" h="15367">
                <a:moveTo>
                  <a:pt x="0" y="0"/>
                </a:moveTo>
                <a:lnTo>
                  <a:pt x="1879" y="6616"/>
                </a:lnTo>
                <a:lnTo>
                  <a:pt x="3378" y="6997"/>
                </a:lnTo>
                <a:lnTo>
                  <a:pt x="8750" y="15366"/>
                </a:lnTo>
                <a:lnTo>
                  <a:pt x="9867" y="11874"/>
                </a:lnTo>
                <a:lnTo>
                  <a:pt x="7759" y="6616"/>
                </a:lnTo>
                <a:lnTo>
                  <a:pt x="3124" y="622"/>
                </a:lnTo>
                <a:lnTo>
                  <a:pt x="0" y="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6046687" y="9128539"/>
            <a:ext cx="1257" cy="6489"/>
          </a:xfrm>
          <a:custGeom>
            <a:avLst/>
            <a:gdLst/>
            <a:ahLst/>
            <a:cxnLst/>
            <a:rect l="l" t="t" r="r" b="b"/>
            <a:pathLst>
              <a:path w="1257" h="6489">
                <a:moveTo>
                  <a:pt x="0" y="0"/>
                </a:moveTo>
                <a:lnTo>
                  <a:pt x="0" y="6489"/>
                </a:lnTo>
                <a:lnTo>
                  <a:pt x="1257" y="0"/>
                </a:lnTo>
                <a:lnTo>
                  <a:pt x="0" y="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5972348" y="9162771"/>
            <a:ext cx="29984" cy="5626"/>
          </a:xfrm>
          <a:custGeom>
            <a:avLst/>
            <a:gdLst/>
            <a:ahLst/>
            <a:cxnLst/>
            <a:rect l="l" t="t" r="r" b="b"/>
            <a:pathLst>
              <a:path w="29984" h="5626">
                <a:moveTo>
                  <a:pt x="13119" y="0"/>
                </a:moveTo>
                <a:lnTo>
                  <a:pt x="0" y="990"/>
                </a:lnTo>
                <a:lnTo>
                  <a:pt x="8610" y="5626"/>
                </a:lnTo>
                <a:lnTo>
                  <a:pt x="21742" y="5372"/>
                </a:lnTo>
                <a:lnTo>
                  <a:pt x="29743" y="1752"/>
                </a:lnTo>
                <a:lnTo>
                  <a:pt x="29984" y="380"/>
                </a:lnTo>
                <a:lnTo>
                  <a:pt x="21742" y="0"/>
                </a:lnTo>
                <a:lnTo>
                  <a:pt x="13119" y="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6026951" y="9165892"/>
            <a:ext cx="4368" cy="5880"/>
          </a:xfrm>
          <a:custGeom>
            <a:avLst/>
            <a:gdLst/>
            <a:ahLst/>
            <a:cxnLst/>
            <a:rect l="l" t="t" r="r" b="b"/>
            <a:pathLst>
              <a:path w="4368" h="5880">
                <a:moveTo>
                  <a:pt x="2247" y="0"/>
                </a:moveTo>
                <a:lnTo>
                  <a:pt x="0" y="5880"/>
                </a:lnTo>
                <a:lnTo>
                  <a:pt x="4368" y="1498"/>
                </a:lnTo>
                <a:lnTo>
                  <a:pt x="2247" y="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5325605" y="9323952"/>
            <a:ext cx="47231" cy="32740"/>
          </a:xfrm>
          <a:custGeom>
            <a:avLst/>
            <a:gdLst/>
            <a:ahLst/>
            <a:cxnLst/>
            <a:rect l="l" t="t" r="r" b="b"/>
            <a:pathLst>
              <a:path w="47231" h="32740">
                <a:moveTo>
                  <a:pt x="47231" y="6375"/>
                </a:moveTo>
                <a:lnTo>
                  <a:pt x="47104" y="0"/>
                </a:lnTo>
                <a:lnTo>
                  <a:pt x="126" y="28117"/>
                </a:lnTo>
                <a:lnTo>
                  <a:pt x="0" y="32740"/>
                </a:lnTo>
                <a:lnTo>
                  <a:pt x="43611" y="9131"/>
                </a:lnTo>
                <a:lnTo>
                  <a:pt x="47231" y="6375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5686329" y="9412921"/>
            <a:ext cx="16624" cy="30480"/>
          </a:xfrm>
          <a:custGeom>
            <a:avLst/>
            <a:gdLst/>
            <a:ahLst/>
            <a:cxnLst/>
            <a:rect l="l" t="t" r="r" b="b"/>
            <a:pathLst>
              <a:path w="16624" h="30479">
                <a:moveTo>
                  <a:pt x="14503" y="2247"/>
                </a:moveTo>
                <a:lnTo>
                  <a:pt x="14122" y="0"/>
                </a:lnTo>
                <a:lnTo>
                  <a:pt x="0" y="6616"/>
                </a:lnTo>
                <a:lnTo>
                  <a:pt x="0" y="30480"/>
                </a:lnTo>
                <a:lnTo>
                  <a:pt x="16624" y="21742"/>
                </a:lnTo>
                <a:lnTo>
                  <a:pt x="14503" y="2247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5394707" y="9458392"/>
            <a:ext cx="1625" cy="17627"/>
          </a:xfrm>
          <a:custGeom>
            <a:avLst/>
            <a:gdLst/>
            <a:ahLst/>
            <a:cxnLst/>
            <a:rect l="l" t="t" r="r" b="b"/>
            <a:pathLst>
              <a:path w="1625" h="17627">
                <a:moveTo>
                  <a:pt x="126" y="507"/>
                </a:moveTo>
                <a:lnTo>
                  <a:pt x="0" y="17005"/>
                </a:lnTo>
                <a:lnTo>
                  <a:pt x="1625" y="17627"/>
                </a:lnTo>
                <a:lnTo>
                  <a:pt x="1625" y="0"/>
                </a:lnTo>
                <a:lnTo>
                  <a:pt x="126" y="507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5966099" y="8978477"/>
            <a:ext cx="10121" cy="8991"/>
          </a:xfrm>
          <a:custGeom>
            <a:avLst/>
            <a:gdLst/>
            <a:ahLst/>
            <a:cxnLst/>
            <a:rect l="l" t="t" r="r" b="b"/>
            <a:pathLst>
              <a:path w="10121" h="8991">
                <a:moveTo>
                  <a:pt x="3492" y="5118"/>
                </a:moveTo>
                <a:lnTo>
                  <a:pt x="10121" y="8991"/>
                </a:lnTo>
                <a:lnTo>
                  <a:pt x="3492" y="863"/>
                </a:lnTo>
                <a:lnTo>
                  <a:pt x="0" y="0"/>
                </a:lnTo>
                <a:lnTo>
                  <a:pt x="3492" y="5118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5987216" y="9007466"/>
            <a:ext cx="6235" cy="6489"/>
          </a:xfrm>
          <a:custGeom>
            <a:avLst/>
            <a:gdLst/>
            <a:ahLst/>
            <a:cxnLst/>
            <a:rect l="l" t="t" r="r" b="b"/>
            <a:pathLst>
              <a:path w="6235" h="6489">
                <a:moveTo>
                  <a:pt x="0" y="3492"/>
                </a:moveTo>
                <a:lnTo>
                  <a:pt x="2616" y="6489"/>
                </a:lnTo>
                <a:lnTo>
                  <a:pt x="6235" y="6108"/>
                </a:lnTo>
                <a:lnTo>
                  <a:pt x="4495" y="1739"/>
                </a:lnTo>
                <a:lnTo>
                  <a:pt x="368" y="0"/>
                </a:lnTo>
                <a:lnTo>
                  <a:pt x="0" y="3492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5868139" y="9058930"/>
            <a:ext cx="1879" cy="6629"/>
          </a:xfrm>
          <a:custGeom>
            <a:avLst/>
            <a:gdLst/>
            <a:ahLst/>
            <a:cxnLst/>
            <a:rect l="l" t="t" r="r" b="b"/>
            <a:pathLst>
              <a:path w="1879" h="6629">
                <a:moveTo>
                  <a:pt x="0" y="6629"/>
                </a:moveTo>
                <a:lnTo>
                  <a:pt x="1879" y="6375"/>
                </a:lnTo>
                <a:lnTo>
                  <a:pt x="1498" y="749"/>
                </a:lnTo>
                <a:lnTo>
                  <a:pt x="381" y="0"/>
                </a:lnTo>
                <a:lnTo>
                  <a:pt x="0" y="6629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5876879" y="9065560"/>
            <a:ext cx="1638" cy="6502"/>
          </a:xfrm>
          <a:custGeom>
            <a:avLst/>
            <a:gdLst/>
            <a:ahLst/>
            <a:cxnLst/>
            <a:rect l="l" t="t" r="r" b="b"/>
            <a:pathLst>
              <a:path w="1638" h="6502">
                <a:moveTo>
                  <a:pt x="1638" y="6502"/>
                </a:moveTo>
                <a:lnTo>
                  <a:pt x="1384" y="876"/>
                </a:lnTo>
                <a:lnTo>
                  <a:pt x="0" y="0"/>
                </a:lnTo>
                <a:lnTo>
                  <a:pt x="1638" y="6502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5887512" y="9106909"/>
            <a:ext cx="12611" cy="17754"/>
          </a:xfrm>
          <a:custGeom>
            <a:avLst/>
            <a:gdLst/>
            <a:ahLst/>
            <a:cxnLst/>
            <a:rect l="l" t="t" r="r" b="b"/>
            <a:pathLst>
              <a:path w="12611" h="17754">
                <a:moveTo>
                  <a:pt x="0" y="1752"/>
                </a:moveTo>
                <a:lnTo>
                  <a:pt x="10985" y="17754"/>
                </a:lnTo>
                <a:lnTo>
                  <a:pt x="12611" y="17246"/>
                </a:lnTo>
                <a:lnTo>
                  <a:pt x="622" y="0"/>
                </a:lnTo>
                <a:lnTo>
                  <a:pt x="0" y="1752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5902623" y="9128787"/>
            <a:ext cx="8750" cy="8750"/>
          </a:xfrm>
          <a:custGeom>
            <a:avLst/>
            <a:gdLst/>
            <a:ahLst/>
            <a:cxnLst/>
            <a:rect l="l" t="t" r="r" b="b"/>
            <a:pathLst>
              <a:path w="8750" h="8750">
                <a:moveTo>
                  <a:pt x="0" y="1625"/>
                </a:moveTo>
                <a:lnTo>
                  <a:pt x="6870" y="8750"/>
                </a:lnTo>
                <a:lnTo>
                  <a:pt x="8750" y="8115"/>
                </a:lnTo>
                <a:lnTo>
                  <a:pt x="622" y="0"/>
                </a:lnTo>
                <a:lnTo>
                  <a:pt x="0" y="1625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4579189" y="9590591"/>
            <a:ext cx="46824" cy="101777"/>
          </a:xfrm>
          <a:custGeom>
            <a:avLst/>
            <a:gdLst/>
            <a:ahLst/>
            <a:cxnLst/>
            <a:rect l="l" t="t" r="r" b="b"/>
            <a:pathLst>
              <a:path w="46824" h="101777">
                <a:moveTo>
                  <a:pt x="0" y="101777"/>
                </a:moveTo>
                <a:lnTo>
                  <a:pt x="46824" y="101777"/>
                </a:lnTo>
                <a:lnTo>
                  <a:pt x="46824" y="11633"/>
                </a:lnTo>
                <a:lnTo>
                  <a:pt x="0" y="0"/>
                </a:lnTo>
                <a:lnTo>
                  <a:pt x="0" y="101777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5931118" y="8965600"/>
            <a:ext cx="8750" cy="4495"/>
          </a:xfrm>
          <a:custGeom>
            <a:avLst/>
            <a:gdLst/>
            <a:ahLst/>
            <a:cxnLst/>
            <a:rect l="l" t="t" r="r" b="b"/>
            <a:pathLst>
              <a:path w="8750" h="4495">
                <a:moveTo>
                  <a:pt x="0" y="1752"/>
                </a:moveTo>
                <a:lnTo>
                  <a:pt x="2235" y="4495"/>
                </a:lnTo>
                <a:lnTo>
                  <a:pt x="8750" y="3873"/>
                </a:lnTo>
                <a:lnTo>
                  <a:pt x="127" y="0"/>
                </a:lnTo>
                <a:lnTo>
                  <a:pt x="0" y="1752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5870882" y="8977087"/>
            <a:ext cx="3759" cy="5880"/>
          </a:xfrm>
          <a:custGeom>
            <a:avLst/>
            <a:gdLst/>
            <a:ahLst/>
            <a:cxnLst/>
            <a:rect l="l" t="t" r="r" b="b"/>
            <a:pathLst>
              <a:path w="3759" h="5880">
                <a:moveTo>
                  <a:pt x="0" y="4381"/>
                </a:moveTo>
                <a:lnTo>
                  <a:pt x="3759" y="5880"/>
                </a:lnTo>
                <a:lnTo>
                  <a:pt x="3263" y="0"/>
                </a:lnTo>
                <a:lnTo>
                  <a:pt x="0" y="4381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5989838" y="9013584"/>
            <a:ext cx="18745" cy="24117"/>
          </a:xfrm>
          <a:custGeom>
            <a:avLst/>
            <a:gdLst/>
            <a:ahLst/>
            <a:cxnLst/>
            <a:rect l="l" t="t" r="r" b="b"/>
            <a:pathLst>
              <a:path w="18745" h="24117">
                <a:moveTo>
                  <a:pt x="16370" y="18237"/>
                </a:moveTo>
                <a:lnTo>
                  <a:pt x="3619" y="0"/>
                </a:lnTo>
                <a:lnTo>
                  <a:pt x="0" y="368"/>
                </a:lnTo>
                <a:lnTo>
                  <a:pt x="1498" y="4622"/>
                </a:lnTo>
                <a:lnTo>
                  <a:pt x="15239" y="24117"/>
                </a:lnTo>
                <a:lnTo>
                  <a:pt x="18745" y="23863"/>
                </a:lnTo>
                <a:lnTo>
                  <a:pt x="16370" y="18237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5861635" y="9030691"/>
            <a:ext cx="1625" cy="8877"/>
          </a:xfrm>
          <a:custGeom>
            <a:avLst/>
            <a:gdLst/>
            <a:ahLst/>
            <a:cxnLst/>
            <a:rect l="l" t="t" r="r" b="b"/>
            <a:pathLst>
              <a:path w="1625" h="8877">
                <a:moveTo>
                  <a:pt x="0" y="8750"/>
                </a:moveTo>
                <a:lnTo>
                  <a:pt x="1625" y="8877"/>
                </a:lnTo>
                <a:lnTo>
                  <a:pt x="1371" y="762"/>
                </a:lnTo>
                <a:lnTo>
                  <a:pt x="508" y="0"/>
                </a:lnTo>
                <a:lnTo>
                  <a:pt x="0" y="8750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6015323" y="9054688"/>
            <a:ext cx="4635" cy="8369"/>
          </a:xfrm>
          <a:custGeom>
            <a:avLst/>
            <a:gdLst/>
            <a:ahLst/>
            <a:cxnLst/>
            <a:rect l="l" t="t" r="r" b="b"/>
            <a:pathLst>
              <a:path w="4635" h="8369">
                <a:moveTo>
                  <a:pt x="0" y="4127"/>
                </a:moveTo>
                <a:lnTo>
                  <a:pt x="749" y="6743"/>
                </a:lnTo>
                <a:lnTo>
                  <a:pt x="4635" y="8369"/>
                </a:lnTo>
                <a:lnTo>
                  <a:pt x="1003" y="0"/>
                </a:lnTo>
                <a:lnTo>
                  <a:pt x="0" y="4127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6028822" y="9065562"/>
            <a:ext cx="2882" cy="6375"/>
          </a:xfrm>
          <a:custGeom>
            <a:avLst/>
            <a:gdLst/>
            <a:ahLst/>
            <a:cxnLst/>
            <a:rect l="l" t="t" r="r" b="b"/>
            <a:pathLst>
              <a:path w="2882" h="6375">
                <a:moveTo>
                  <a:pt x="0" y="6375"/>
                </a:moveTo>
                <a:lnTo>
                  <a:pt x="2882" y="4000"/>
                </a:lnTo>
                <a:lnTo>
                  <a:pt x="381" y="0"/>
                </a:lnTo>
                <a:lnTo>
                  <a:pt x="0" y="6375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5881137" y="9076932"/>
            <a:ext cx="4864" cy="8115"/>
          </a:xfrm>
          <a:custGeom>
            <a:avLst/>
            <a:gdLst/>
            <a:ahLst/>
            <a:cxnLst/>
            <a:rect l="l" t="t" r="r" b="b"/>
            <a:pathLst>
              <a:path w="4864" h="8115">
                <a:moveTo>
                  <a:pt x="3746" y="8115"/>
                </a:moveTo>
                <a:lnTo>
                  <a:pt x="4864" y="3873"/>
                </a:lnTo>
                <a:lnTo>
                  <a:pt x="0" y="0"/>
                </a:lnTo>
                <a:lnTo>
                  <a:pt x="3746" y="8115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5871888" y="9074177"/>
            <a:ext cx="16243" cy="34480"/>
          </a:xfrm>
          <a:custGeom>
            <a:avLst/>
            <a:gdLst/>
            <a:ahLst/>
            <a:cxnLst/>
            <a:rect l="l" t="t" r="r" b="b"/>
            <a:pathLst>
              <a:path w="16243" h="34480">
                <a:moveTo>
                  <a:pt x="16243" y="32740"/>
                </a:moveTo>
                <a:lnTo>
                  <a:pt x="1244" y="0"/>
                </a:lnTo>
                <a:lnTo>
                  <a:pt x="0" y="4381"/>
                </a:lnTo>
                <a:lnTo>
                  <a:pt x="15620" y="34480"/>
                </a:lnTo>
                <a:lnTo>
                  <a:pt x="16243" y="32740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6026193" y="9091549"/>
            <a:ext cx="2247" cy="6375"/>
          </a:xfrm>
          <a:custGeom>
            <a:avLst/>
            <a:gdLst/>
            <a:ahLst/>
            <a:cxnLst/>
            <a:rect l="l" t="t" r="r" b="b"/>
            <a:pathLst>
              <a:path w="2247" h="6375">
                <a:moveTo>
                  <a:pt x="0" y="4368"/>
                </a:moveTo>
                <a:lnTo>
                  <a:pt x="2247" y="6375"/>
                </a:lnTo>
                <a:lnTo>
                  <a:pt x="2006" y="749"/>
                </a:lnTo>
                <a:lnTo>
                  <a:pt x="1003" y="0"/>
                </a:lnTo>
                <a:lnTo>
                  <a:pt x="0" y="4368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5909492" y="9136912"/>
            <a:ext cx="10629" cy="9245"/>
          </a:xfrm>
          <a:custGeom>
            <a:avLst/>
            <a:gdLst/>
            <a:ahLst/>
            <a:cxnLst/>
            <a:rect l="l" t="t" r="r" b="b"/>
            <a:pathLst>
              <a:path w="10629" h="9245">
                <a:moveTo>
                  <a:pt x="0" y="622"/>
                </a:moveTo>
                <a:lnTo>
                  <a:pt x="1384" y="5245"/>
                </a:lnTo>
                <a:lnTo>
                  <a:pt x="6629" y="9245"/>
                </a:lnTo>
                <a:lnTo>
                  <a:pt x="10629" y="8610"/>
                </a:lnTo>
                <a:lnTo>
                  <a:pt x="1879" y="0"/>
                </a:lnTo>
                <a:lnTo>
                  <a:pt x="0" y="622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5955225" y="9163389"/>
            <a:ext cx="6248" cy="4254"/>
          </a:xfrm>
          <a:custGeom>
            <a:avLst/>
            <a:gdLst/>
            <a:ahLst/>
            <a:cxnLst/>
            <a:rect l="l" t="t" r="r" b="b"/>
            <a:pathLst>
              <a:path w="6248" h="4254">
                <a:moveTo>
                  <a:pt x="1130" y="2628"/>
                </a:moveTo>
                <a:lnTo>
                  <a:pt x="6248" y="4254"/>
                </a:lnTo>
                <a:lnTo>
                  <a:pt x="3492" y="253"/>
                </a:lnTo>
                <a:lnTo>
                  <a:pt x="0" y="0"/>
                </a:lnTo>
                <a:lnTo>
                  <a:pt x="1130" y="2628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5961475" y="9167639"/>
            <a:ext cx="32105" cy="9372"/>
          </a:xfrm>
          <a:custGeom>
            <a:avLst/>
            <a:gdLst/>
            <a:ahLst/>
            <a:cxnLst/>
            <a:rect l="l" t="t" r="r" b="b"/>
            <a:pathLst>
              <a:path w="32105" h="9372">
                <a:moveTo>
                  <a:pt x="1498" y="2755"/>
                </a:moveTo>
                <a:lnTo>
                  <a:pt x="8115" y="5118"/>
                </a:lnTo>
                <a:lnTo>
                  <a:pt x="368" y="6629"/>
                </a:lnTo>
                <a:lnTo>
                  <a:pt x="10248" y="9372"/>
                </a:lnTo>
                <a:lnTo>
                  <a:pt x="22491" y="9372"/>
                </a:lnTo>
                <a:lnTo>
                  <a:pt x="32105" y="7251"/>
                </a:lnTo>
                <a:lnTo>
                  <a:pt x="14363" y="5118"/>
                </a:lnTo>
                <a:lnTo>
                  <a:pt x="8877" y="253"/>
                </a:lnTo>
                <a:lnTo>
                  <a:pt x="0" y="0"/>
                </a:lnTo>
                <a:lnTo>
                  <a:pt x="1498" y="2755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4626018" y="9602224"/>
            <a:ext cx="69342" cy="90144"/>
          </a:xfrm>
          <a:custGeom>
            <a:avLst/>
            <a:gdLst/>
            <a:ahLst/>
            <a:cxnLst/>
            <a:rect l="l" t="t" r="r" b="b"/>
            <a:pathLst>
              <a:path w="69341" h="90144">
                <a:moveTo>
                  <a:pt x="0" y="90144"/>
                </a:moveTo>
                <a:lnTo>
                  <a:pt x="69316" y="90144"/>
                </a:lnTo>
                <a:lnTo>
                  <a:pt x="69342" y="11112"/>
                </a:lnTo>
                <a:lnTo>
                  <a:pt x="0" y="0"/>
                </a:lnTo>
                <a:lnTo>
                  <a:pt x="0" y="90144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5056586" y="8756943"/>
            <a:ext cx="1130" cy="6985"/>
          </a:xfrm>
          <a:custGeom>
            <a:avLst/>
            <a:gdLst/>
            <a:ahLst/>
            <a:cxnLst/>
            <a:rect l="l" t="t" r="r" b="b"/>
            <a:pathLst>
              <a:path w="1130" h="6984">
                <a:moveTo>
                  <a:pt x="0" y="863"/>
                </a:moveTo>
                <a:lnTo>
                  <a:pt x="876" y="6984"/>
                </a:lnTo>
                <a:lnTo>
                  <a:pt x="1130" y="0"/>
                </a:lnTo>
                <a:lnTo>
                  <a:pt x="0" y="863"/>
                </a:lnTo>
                <a:close/>
              </a:path>
            </a:pathLst>
          </a:custGeom>
          <a:solidFill>
            <a:srgbClr val="2D2D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6096298" y="8796798"/>
            <a:ext cx="145313" cy="67094"/>
          </a:xfrm>
          <a:custGeom>
            <a:avLst/>
            <a:gdLst/>
            <a:ahLst/>
            <a:cxnLst/>
            <a:rect l="l" t="t" r="r" b="b"/>
            <a:pathLst>
              <a:path w="145313" h="67094">
                <a:moveTo>
                  <a:pt x="45974" y="28232"/>
                </a:moveTo>
                <a:lnTo>
                  <a:pt x="0" y="55600"/>
                </a:lnTo>
                <a:lnTo>
                  <a:pt x="27482" y="56591"/>
                </a:lnTo>
                <a:lnTo>
                  <a:pt x="52108" y="67094"/>
                </a:lnTo>
                <a:lnTo>
                  <a:pt x="63474" y="58597"/>
                </a:lnTo>
                <a:lnTo>
                  <a:pt x="69469" y="58089"/>
                </a:lnTo>
                <a:lnTo>
                  <a:pt x="74472" y="52222"/>
                </a:lnTo>
                <a:lnTo>
                  <a:pt x="87210" y="45478"/>
                </a:lnTo>
                <a:lnTo>
                  <a:pt x="98336" y="39103"/>
                </a:lnTo>
                <a:lnTo>
                  <a:pt x="101828" y="38607"/>
                </a:lnTo>
                <a:lnTo>
                  <a:pt x="104584" y="34607"/>
                </a:lnTo>
                <a:lnTo>
                  <a:pt x="110832" y="34353"/>
                </a:lnTo>
                <a:lnTo>
                  <a:pt x="115697" y="28359"/>
                </a:lnTo>
                <a:lnTo>
                  <a:pt x="143065" y="14617"/>
                </a:lnTo>
                <a:lnTo>
                  <a:pt x="145313" y="10490"/>
                </a:lnTo>
                <a:lnTo>
                  <a:pt x="123075" y="0"/>
                </a:lnTo>
                <a:lnTo>
                  <a:pt x="100457" y="114"/>
                </a:lnTo>
                <a:lnTo>
                  <a:pt x="87591" y="4622"/>
                </a:lnTo>
                <a:lnTo>
                  <a:pt x="71094" y="12369"/>
                </a:lnTo>
                <a:lnTo>
                  <a:pt x="70091" y="15112"/>
                </a:lnTo>
                <a:lnTo>
                  <a:pt x="56476" y="20866"/>
                </a:lnTo>
                <a:lnTo>
                  <a:pt x="55105" y="22237"/>
                </a:lnTo>
                <a:lnTo>
                  <a:pt x="50101" y="25361"/>
                </a:lnTo>
                <a:lnTo>
                  <a:pt x="45974" y="28232"/>
                </a:lnTo>
                <a:close/>
              </a:path>
            </a:pathLst>
          </a:custGeom>
          <a:solidFill>
            <a:srgbClr val="2D2D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6150654" y="8904249"/>
            <a:ext cx="6489" cy="2755"/>
          </a:xfrm>
          <a:custGeom>
            <a:avLst/>
            <a:gdLst/>
            <a:ahLst/>
            <a:cxnLst/>
            <a:rect l="l" t="t" r="r" b="b"/>
            <a:pathLst>
              <a:path w="6489" h="2755">
                <a:moveTo>
                  <a:pt x="0" y="1130"/>
                </a:moveTo>
                <a:lnTo>
                  <a:pt x="6489" y="2755"/>
                </a:lnTo>
                <a:lnTo>
                  <a:pt x="4114" y="0"/>
                </a:lnTo>
                <a:lnTo>
                  <a:pt x="0" y="1130"/>
                </a:lnTo>
                <a:close/>
              </a:path>
            </a:pathLst>
          </a:custGeom>
          <a:solidFill>
            <a:srgbClr val="2D2D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6094177" y="8906997"/>
            <a:ext cx="76212" cy="54724"/>
          </a:xfrm>
          <a:custGeom>
            <a:avLst/>
            <a:gdLst/>
            <a:ahLst/>
            <a:cxnLst/>
            <a:rect l="l" t="t" r="r" b="b"/>
            <a:pathLst>
              <a:path w="76212" h="54724">
                <a:moveTo>
                  <a:pt x="3238" y="33362"/>
                </a:moveTo>
                <a:lnTo>
                  <a:pt x="863" y="35483"/>
                </a:lnTo>
                <a:lnTo>
                  <a:pt x="1117" y="44234"/>
                </a:lnTo>
                <a:lnTo>
                  <a:pt x="6121" y="54724"/>
                </a:lnTo>
                <a:lnTo>
                  <a:pt x="13487" y="48361"/>
                </a:lnTo>
                <a:lnTo>
                  <a:pt x="22732" y="44615"/>
                </a:lnTo>
                <a:lnTo>
                  <a:pt x="28740" y="39738"/>
                </a:lnTo>
                <a:lnTo>
                  <a:pt x="36360" y="36487"/>
                </a:lnTo>
                <a:lnTo>
                  <a:pt x="50850" y="26987"/>
                </a:lnTo>
                <a:lnTo>
                  <a:pt x="64096" y="20739"/>
                </a:lnTo>
                <a:lnTo>
                  <a:pt x="69964" y="15875"/>
                </a:lnTo>
                <a:lnTo>
                  <a:pt x="76212" y="13119"/>
                </a:lnTo>
                <a:lnTo>
                  <a:pt x="66471" y="749"/>
                </a:lnTo>
                <a:lnTo>
                  <a:pt x="62966" y="0"/>
                </a:lnTo>
                <a:lnTo>
                  <a:pt x="46100" y="5118"/>
                </a:lnTo>
                <a:lnTo>
                  <a:pt x="51219" y="7366"/>
                </a:lnTo>
                <a:lnTo>
                  <a:pt x="32105" y="12369"/>
                </a:lnTo>
                <a:lnTo>
                  <a:pt x="30479" y="13627"/>
                </a:lnTo>
                <a:lnTo>
                  <a:pt x="35979" y="16116"/>
                </a:lnTo>
                <a:lnTo>
                  <a:pt x="16865" y="21120"/>
                </a:lnTo>
                <a:lnTo>
                  <a:pt x="15239" y="22364"/>
                </a:lnTo>
                <a:lnTo>
                  <a:pt x="20853" y="24739"/>
                </a:lnTo>
                <a:lnTo>
                  <a:pt x="1612" y="29870"/>
                </a:lnTo>
                <a:lnTo>
                  <a:pt x="0" y="30734"/>
                </a:lnTo>
                <a:lnTo>
                  <a:pt x="3238" y="33362"/>
                </a:lnTo>
                <a:close/>
              </a:path>
            </a:pathLst>
          </a:custGeom>
          <a:solidFill>
            <a:srgbClr val="2D2D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6147776" y="8991713"/>
            <a:ext cx="47853" cy="31242"/>
          </a:xfrm>
          <a:custGeom>
            <a:avLst/>
            <a:gdLst/>
            <a:ahLst/>
            <a:cxnLst/>
            <a:rect l="l" t="t" r="r" b="b"/>
            <a:pathLst>
              <a:path w="47853" h="31242">
                <a:moveTo>
                  <a:pt x="32359" y="7873"/>
                </a:moveTo>
                <a:lnTo>
                  <a:pt x="0" y="26111"/>
                </a:lnTo>
                <a:lnTo>
                  <a:pt x="4000" y="29121"/>
                </a:lnTo>
                <a:lnTo>
                  <a:pt x="12750" y="31114"/>
                </a:lnTo>
                <a:lnTo>
                  <a:pt x="29616" y="31241"/>
                </a:lnTo>
                <a:lnTo>
                  <a:pt x="38112" y="26746"/>
                </a:lnTo>
                <a:lnTo>
                  <a:pt x="39357" y="24117"/>
                </a:lnTo>
                <a:lnTo>
                  <a:pt x="38735" y="21247"/>
                </a:lnTo>
                <a:lnTo>
                  <a:pt x="45478" y="12242"/>
                </a:lnTo>
                <a:lnTo>
                  <a:pt x="47853" y="0"/>
                </a:lnTo>
                <a:lnTo>
                  <a:pt x="42481" y="495"/>
                </a:lnTo>
                <a:lnTo>
                  <a:pt x="32359" y="7873"/>
                </a:lnTo>
                <a:close/>
              </a:path>
            </a:pathLst>
          </a:custGeom>
          <a:solidFill>
            <a:srgbClr val="2D2D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5095196" y="8752812"/>
            <a:ext cx="6007" cy="15621"/>
          </a:xfrm>
          <a:custGeom>
            <a:avLst/>
            <a:gdLst/>
            <a:ahLst/>
            <a:cxnLst/>
            <a:rect l="l" t="t" r="r" b="b"/>
            <a:pathLst>
              <a:path w="6007" h="15621">
                <a:moveTo>
                  <a:pt x="0" y="14744"/>
                </a:moveTo>
                <a:lnTo>
                  <a:pt x="1879" y="15621"/>
                </a:lnTo>
                <a:lnTo>
                  <a:pt x="6007" y="12369"/>
                </a:lnTo>
                <a:lnTo>
                  <a:pt x="5880" y="4991"/>
                </a:lnTo>
                <a:lnTo>
                  <a:pt x="254" y="0"/>
                </a:lnTo>
                <a:lnTo>
                  <a:pt x="0" y="14744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6419545" y="8854644"/>
            <a:ext cx="4368" cy="4381"/>
          </a:xfrm>
          <a:custGeom>
            <a:avLst/>
            <a:gdLst/>
            <a:ahLst/>
            <a:cxnLst/>
            <a:rect l="l" t="t" r="r" b="b"/>
            <a:pathLst>
              <a:path w="4368" h="4381">
                <a:moveTo>
                  <a:pt x="0" y="2374"/>
                </a:moveTo>
                <a:lnTo>
                  <a:pt x="4368" y="4381"/>
                </a:lnTo>
                <a:lnTo>
                  <a:pt x="4114" y="0"/>
                </a:lnTo>
                <a:lnTo>
                  <a:pt x="0" y="2374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6415670" y="8857024"/>
            <a:ext cx="4254" cy="3746"/>
          </a:xfrm>
          <a:custGeom>
            <a:avLst/>
            <a:gdLst/>
            <a:ahLst/>
            <a:cxnLst/>
            <a:rect l="l" t="t" r="r" b="b"/>
            <a:pathLst>
              <a:path w="4254" h="3746">
                <a:moveTo>
                  <a:pt x="0" y="2120"/>
                </a:moveTo>
                <a:lnTo>
                  <a:pt x="4254" y="3746"/>
                </a:lnTo>
                <a:lnTo>
                  <a:pt x="3873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6396046" y="8868392"/>
            <a:ext cx="4127" cy="3746"/>
          </a:xfrm>
          <a:custGeom>
            <a:avLst/>
            <a:gdLst/>
            <a:ahLst/>
            <a:cxnLst/>
            <a:rect l="l" t="t" r="r" b="b"/>
            <a:pathLst>
              <a:path w="4127" h="3746">
                <a:moveTo>
                  <a:pt x="2501" y="114"/>
                </a:moveTo>
                <a:lnTo>
                  <a:pt x="0" y="3492"/>
                </a:lnTo>
                <a:lnTo>
                  <a:pt x="4127" y="3746"/>
                </a:lnTo>
                <a:lnTo>
                  <a:pt x="4127" y="0"/>
                </a:lnTo>
                <a:lnTo>
                  <a:pt x="2501" y="114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6382683" y="8876884"/>
            <a:ext cx="4622" cy="4127"/>
          </a:xfrm>
          <a:custGeom>
            <a:avLst/>
            <a:gdLst/>
            <a:ahLst/>
            <a:cxnLst/>
            <a:rect l="l" t="t" r="r" b="b"/>
            <a:pathLst>
              <a:path w="4622" h="4127">
                <a:moveTo>
                  <a:pt x="0" y="1371"/>
                </a:moveTo>
                <a:lnTo>
                  <a:pt x="2616" y="4127"/>
                </a:lnTo>
                <a:lnTo>
                  <a:pt x="4622" y="3492"/>
                </a:lnTo>
                <a:lnTo>
                  <a:pt x="4254" y="0"/>
                </a:lnTo>
                <a:lnTo>
                  <a:pt x="0" y="1371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6105540" y="8920620"/>
            <a:ext cx="24625" cy="7493"/>
          </a:xfrm>
          <a:custGeom>
            <a:avLst/>
            <a:gdLst/>
            <a:ahLst/>
            <a:cxnLst/>
            <a:rect l="l" t="t" r="r" b="b"/>
            <a:pathLst>
              <a:path w="24625" h="7493">
                <a:moveTo>
                  <a:pt x="0" y="2120"/>
                </a:moveTo>
                <a:lnTo>
                  <a:pt x="5499" y="7492"/>
                </a:lnTo>
                <a:lnTo>
                  <a:pt x="24625" y="2501"/>
                </a:lnTo>
                <a:lnTo>
                  <a:pt x="19126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6041315" y="9108790"/>
            <a:ext cx="1130" cy="19748"/>
          </a:xfrm>
          <a:custGeom>
            <a:avLst/>
            <a:gdLst/>
            <a:ahLst/>
            <a:cxnLst/>
            <a:rect l="l" t="t" r="r" b="b"/>
            <a:pathLst>
              <a:path w="1130" h="19748">
                <a:moveTo>
                  <a:pt x="0" y="19748"/>
                </a:moveTo>
                <a:lnTo>
                  <a:pt x="1130" y="15494"/>
                </a:lnTo>
                <a:lnTo>
                  <a:pt x="127" y="0"/>
                </a:lnTo>
                <a:lnTo>
                  <a:pt x="0" y="19748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5423066" y="9460647"/>
            <a:ext cx="6007" cy="15621"/>
          </a:xfrm>
          <a:custGeom>
            <a:avLst/>
            <a:gdLst/>
            <a:ahLst/>
            <a:cxnLst/>
            <a:rect l="l" t="t" r="r" b="b"/>
            <a:pathLst>
              <a:path w="6007" h="15621">
                <a:moveTo>
                  <a:pt x="0" y="14871"/>
                </a:moveTo>
                <a:lnTo>
                  <a:pt x="2006" y="15620"/>
                </a:lnTo>
                <a:lnTo>
                  <a:pt x="6007" y="12623"/>
                </a:lnTo>
                <a:lnTo>
                  <a:pt x="6007" y="2755"/>
                </a:lnTo>
                <a:lnTo>
                  <a:pt x="381" y="0"/>
                </a:lnTo>
                <a:lnTo>
                  <a:pt x="0" y="14871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5062084" y="8750808"/>
            <a:ext cx="4635" cy="17246"/>
          </a:xfrm>
          <a:custGeom>
            <a:avLst/>
            <a:gdLst/>
            <a:ahLst/>
            <a:cxnLst/>
            <a:rect l="l" t="t" r="r" b="b"/>
            <a:pathLst>
              <a:path w="4635" h="17246">
                <a:moveTo>
                  <a:pt x="0" y="1752"/>
                </a:moveTo>
                <a:lnTo>
                  <a:pt x="749" y="15379"/>
                </a:lnTo>
                <a:lnTo>
                  <a:pt x="4381" y="17246"/>
                </a:lnTo>
                <a:lnTo>
                  <a:pt x="4635" y="0"/>
                </a:lnTo>
                <a:lnTo>
                  <a:pt x="0" y="1752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6384800" y="8863764"/>
            <a:ext cx="39116" cy="27990"/>
          </a:xfrm>
          <a:custGeom>
            <a:avLst/>
            <a:gdLst/>
            <a:ahLst/>
            <a:cxnLst/>
            <a:rect l="l" t="t" r="r" b="b"/>
            <a:pathLst>
              <a:path w="39115" h="27990">
                <a:moveTo>
                  <a:pt x="9626" y="22237"/>
                </a:moveTo>
                <a:lnTo>
                  <a:pt x="38862" y="6248"/>
                </a:lnTo>
                <a:lnTo>
                  <a:pt x="39116" y="0"/>
                </a:lnTo>
                <a:lnTo>
                  <a:pt x="0" y="21996"/>
                </a:lnTo>
                <a:lnTo>
                  <a:pt x="2006" y="27990"/>
                </a:lnTo>
                <a:lnTo>
                  <a:pt x="9626" y="22237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6107050" y="8886875"/>
            <a:ext cx="8496" cy="4381"/>
          </a:xfrm>
          <a:custGeom>
            <a:avLst/>
            <a:gdLst/>
            <a:ahLst/>
            <a:cxnLst/>
            <a:rect l="l" t="t" r="r" b="b"/>
            <a:pathLst>
              <a:path w="8496" h="4381">
                <a:moveTo>
                  <a:pt x="2616" y="1130"/>
                </a:moveTo>
                <a:lnTo>
                  <a:pt x="0" y="4381"/>
                </a:lnTo>
                <a:lnTo>
                  <a:pt x="5372" y="3759"/>
                </a:lnTo>
                <a:lnTo>
                  <a:pt x="8496" y="749"/>
                </a:lnTo>
                <a:lnTo>
                  <a:pt x="6489" y="0"/>
                </a:lnTo>
                <a:lnTo>
                  <a:pt x="2616" y="1130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6133155" y="8893755"/>
            <a:ext cx="10871" cy="6743"/>
          </a:xfrm>
          <a:custGeom>
            <a:avLst/>
            <a:gdLst/>
            <a:ahLst/>
            <a:cxnLst/>
            <a:rect l="l" t="t" r="r" b="b"/>
            <a:pathLst>
              <a:path w="10871" h="6743">
                <a:moveTo>
                  <a:pt x="0" y="6743"/>
                </a:moveTo>
                <a:lnTo>
                  <a:pt x="10871" y="1993"/>
                </a:lnTo>
                <a:lnTo>
                  <a:pt x="7124" y="0"/>
                </a:lnTo>
                <a:lnTo>
                  <a:pt x="0" y="6743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6122282" y="8900499"/>
            <a:ext cx="10871" cy="6502"/>
          </a:xfrm>
          <a:custGeom>
            <a:avLst/>
            <a:gdLst/>
            <a:ahLst/>
            <a:cxnLst/>
            <a:rect l="l" t="t" r="r" b="b"/>
            <a:pathLst>
              <a:path w="10871" h="6502">
                <a:moveTo>
                  <a:pt x="5626" y="1257"/>
                </a:moveTo>
                <a:lnTo>
                  <a:pt x="0" y="6502"/>
                </a:lnTo>
                <a:lnTo>
                  <a:pt x="9245" y="2755"/>
                </a:lnTo>
                <a:lnTo>
                  <a:pt x="10871" y="0"/>
                </a:lnTo>
                <a:lnTo>
                  <a:pt x="5626" y="1257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6402553" y="8909491"/>
            <a:ext cx="8356" cy="4381"/>
          </a:xfrm>
          <a:custGeom>
            <a:avLst/>
            <a:gdLst/>
            <a:ahLst/>
            <a:cxnLst/>
            <a:rect l="l" t="t" r="r" b="b"/>
            <a:pathLst>
              <a:path w="8356" h="4381">
                <a:moveTo>
                  <a:pt x="4864" y="253"/>
                </a:moveTo>
                <a:lnTo>
                  <a:pt x="0" y="3619"/>
                </a:lnTo>
                <a:lnTo>
                  <a:pt x="4000" y="4381"/>
                </a:lnTo>
                <a:lnTo>
                  <a:pt x="8356" y="0"/>
                </a:lnTo>
                <a:lnTo>
                  <a:pt x="4864" y="253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6107046" y="8906995"/>
            <a:ext cx="15240" cy="8623"/>
          </a:xfrm>
          <a:custGeom>
            <a:avLst/>
            <a:gdLst/>
            <a:ahLst/>
            <a:cxnLst/>
            <a:rect l="l" t="t" r="r" b="b"/>
            <a:pathLst>
              <a:path w="15239" h="8623">
                <a:moveTo>
                  <a:pt x="5740" y="3505"/>
                </a:moveTo>
                <a:lnTo>
                  <a:pt x="0" y="8623"/>
                </a:lnTo>
                <a:lnTo>
                  <a:pt x="13614" y="2755"/>
                </a:lnTo>
                <a:lnTo>
                  <a:pt x="15239" y="0"/>
                </a:lnTo>
                <a:lnTo>
                  <a:pt x="5740" y="3505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6092178" y="8915623"/>
            <a:ext cx="14871" cy="8991"/>
          </a:xfrm>
          <a:custGeom>
            <a:avLst/>
            <a:gdLst/>
            <a:ahLst/>
            <a:cxnLst/>
            <a:rect l="l" t="t" r="r" b="b"/>
            <a:pathLst>
              <a:path w="14871" h="8991">
                <a:moveTo>
                  <a:pt x="0" y="6489"/>
                </a:moveTo>
                <a:lnTo>
                  <a:pt x="114" y="8991"/>
                </a:lnTo>
                <a:lnTo>
                  <a:pt x="14236" y="1498"/>
                </a:lnTo>
                <a:lnTo>
                  <a:pt x="14871" y="0"/>
                </a:lnTo>
                <a:lnTo>
                  <a:pt x="0" y="6489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6298211" y="8987967"/>
            <a:ext cx="8877" cy="5499"/>
          </a:xfrm>
          <a:custGeom>
            <a:avLst/>
            <a:gdLst/>
            <a:ahLst/>
            <a:cxnLst/>
            <a:rect l="l" t="t" r="r" b="b"/>
            <a:pathLst>
              <a:path w="8877" h="5499">
                <a:moveTo>
                  <a:pt x="5753" y="622"/>
                </a:moveTo>
                <a:lnTo>
                  <a:pt x="0" y="5499"/>
                </a:lnTo>
                <a:lnTo>
                  <a:pt x="7873" y="2743"/>
                </a:lnTo>
                <a:lnTo>
                  <a:pt x="8877" y="0"/>
                </a:lnTo>
                <a:lnTo>
                  <a:pt x="5753" y="622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6224750" y="8939366"/>
            <a:ext cx="94830" cy="58851"/>
          </a:xfrm>
          <a:custGeom>
            <a:avLst/>
            <a:gdLst/>
            <a:ahLst/>
            <a:cxnLst/>
            <a:rect l="l" t="t" r="r" b="b"/>
            <a:pathLst>
              <a:path w="94830" h="58851">
                <a:moveTo>
                  <a:pt x="94830" y="4368"/>
                </a:moveTo>
                <a:lnTo>
                  <a:pt x="94830" y="0"/>
                </a:lnTo>
                <a:lnTo>
                  <a:pt x="63093" y="17614"/>
                </a:lnTo>
                <a:lnTo>
                  <a:pt x="58216" y="20358"/>
                </a:lnTo>
                <a:lnTo>
                  <a:pt x="57594" y="21361"/>
                </a:lnTo>
                <a:lnTo>
                  <a:pt x="42976" y="28359"/>
                </a:lnTo>
                <a:lnTo>
                  <a:pt x="41478" y="31229"/>
                </a:lnTo>
                <a:lnTo>
                  <a:pt x="16992" y="43726"/>
                </a:lnTo>
                <a:lnTo>
                  <a:pt x="16243" y="45097"/>
                </a:lnTo>
                <a:lnTo>
                  <a:pt x="6616" y="50342"/>
                </a:lnTo>
                <a:lnTo>
                  <a:pt x="1993" y="52222"/>
                </a:lnTo>
                <a:lnTo>
                  <a:pt x="749" y="53720"/>
                </a:lnTo>
                <a:lnTo>
                  <a:pt x="0" y="58851"/>
                </a:lnTo>
                <a:lnTo>
                  <a:pt x="94830" y="4368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6285219" y="8994590"/>
            <a:ext cx="10998" cy="6121"/>
          </a:xfrm>
          <a:custGeom>
            <a:avLst/>
            <a:gdLst/>
            <a:ahLst/>
            <a:cxnLst/>
            <a:rect l="l" t="t" r="r" b="b"/>
            <a:pathLst>
              <a:path w="10998" h="6121">
                <a:moveTo>
                  <a:pt x="0" y="5372"/>
                </a:moveTo>
                <a:lnTo>
                  <a:pt x="2120" y="6121"/>
                </a:lnTo>
                <a:lnTo>
                  <a:pt x="9880" y="2616"/>
                </a:lnTo>
                <a:lnTo>
                  <a:pt x="10998" y="0"/>
                </a:lnTo>
                <a:lnTo>
                  <a:pt x="0" y="5372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5875257" y="9013215"/>
            <a:ext cx="1498" cy="11112"/>
          </a:xfrm>
          <a:custGeom>
            <a:avLst/>
            <a:gdLst/>
            <a:ahLst/>
            <a:cxnLst/>
            <a:rect l="l" t="t" r="r" b="b"/>
            <a:pathLst>
              <a:path w="1498" h="11112">
                <a:moveTo>
                  <a:pt x="253" y="10236"/>
                </a:moveTo>
                <a:lnTo>
                  <a:pt x="1498" y="11112"/>
                </a:lnTo>
                <a:lnTo>
                  <a:pt x="876" y="863"/>
                </a:lnTo>
                <a:lnTo>
                  <a:pt x="0" y="0"/>
                </a:lnTo>
                <a:lnTo>
                  <a:pt x="253" y="10236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5876754" y="9024313"/>
            <a:ext cx="2247" cy="5892"/>
          </a:xfrm>
          <a:custGeom>
            <a:avLst/>
            <a:gdLst/>
            <a:ahLst/>
            <a:cxnLst/>
            <a:rect l="l" t="t" r="r" b="b"/>
            <a:pathLst>
              <a:path w="2247" h="5892">
                <a:moveTo>
                  <a:pt x="1625" y="5892"/>
                </a:moveTo>
                <a:lnTo>
                  <a:pt x="2247" y="126"/>
                </a:lnTo>
                <a:lnTo>
                  <a:pt x="0" y="0"/>
                </a:lnTo>
                <a:lnTo>
                  <a:pt x="1625" y="5892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6296595" y="8937862"/>
            <a:ext cx="94957" cy="97586"/>
          </a:xfrm>
          <a:custGeom>
            <a:avLst/>
            <a:gdLst/>
            <a:ahLst/>
            <a:cxnLst/>
            <a:rect l="l" t="t" r="r" b="b"/>
            <a:pathLst>
              <a:path w="94957" h="97586">
                <a:moveTo>
                  <a:pt x="94830" y="1498"/>
                </a:moveTo>
                <a:lnTo>
                  <a:pt x="94957" y="0"/>
                </a:lnTo>
                <a:lnTo>
                  <a:pt x="91338" y="127"/>
                </a:lnTo>
                <a:lnTo>
                  <a:pt x="51346" y="23114"/>
                </a:lnTo>
                <a:lnTo>
                  <a:pt x="0" y="97586"/>
                </a:lnTo>
                <a:lnTo>
                  <a:pt x="47726" y="69596"/>
                </a:lnTo>
                <a:lnTo>
                  <a:pt x="94830" y="1498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6018206" y="9035185"/>
            <a:ext cx="8001" cy="14998"/>
          </a:xfrm>
          <a:custGeom>
            <a:avLst/>
            <a:gdLst/>
            <a:ahLst/>
            <a:cxnLst/>
            <a:rect l="l" t="t" r="r" b="b"/>
            <a:pathLst>
              <a:path w="8000" h="14998">
                <a:moveTo>
                  <a:pt x="1117" y="7251"/>
                </a:moveTo>
                <a:lnTo>
                  <a:pt x="5753" y="14998"/>
                </a:lnTo>
                <a:lnTo>
                  <a:pt x="8001" y="11010"/>
                </a:lnTo>
                <a:lnTo>
                  <a:pt x="4622" y="4127"/>
                </a:lnTo>
                <a:lnTo>
                  <a:pt x="0" y="0"/>
                </a:lnTo>
                <a:lnTo>
                  <a:pt x="1117" y="7251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5884886" y="9080185"/>
            <a:ext cx="7493" cy="9728"/>
          </a:xfrm>
          <a:custGeom>
            <a:avLst/>
            <a:gdLst/>
            <a:ahLst/>
            <a:cxnLst/>
            <a:rect l="l" t="t" r="r" b="b"/>
            <a:pathLst>
              <a:path w="7492" h="9728">
                <a:moveTo>
                  <a:pt x="1117" y="622"/>
                </a:moveTo>
                <a:lnTo>
                  <a:pt x="0" y="4864"/>
                </a:lnTo>
                <a:lnTo>
                  <a:pt x="2743" y="9728"/>
                </a:lnTo>
                <a:lnTo>
                  <a:pt x="6743" y="6985"/>
                </a:lnTo>
                <a:lnTo>
                  <a:pt x="7493" y="2730"/>
                </a:lnTo>
                <a:lnTo>
                  <a:pt x="4991" y="0"/>
                </a:lnTo>
                <a:lnTo>
                  <a:pt x="1117" y="622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6041440" y="9107162"/>
            <a:ext cx="7493" cy="21374"/>
          </a:xfrm>
          <a:custGeom>
            <a:avLst/>
            <a:gdLst/>
            <a:ahLst/>
            <a:cxnLst/>
            <a:rect l="l" t="t" r="r" b="b"/>
            <a:pathLst>
              <a:path w="7492" h="21374">
                <a:moveTo>
                  <a:pt x="0" y="1625"/>
                </a:moveTo>
                <a:lnTo>
                  <a:pt x="1003" y="17119"/>
                </a:lnTo>
                <a:lnTo>
                  <a:pt x="4000" y="8750"/>
                </a:lnTo>
                <a:lnTo>
                  <a:pt x="5245" y="21374"/>
                </a:lnTo>
                <a:lnTo>
                  <a:pt x="6502" y="21374"/>
                </a:lnTo>
                <a:lnTo>
                  <a:pt x="7493" y="8382"/>
                </a:lnTo>
                <a:lnTo>
                  <a:pt x="2120" y="0"/>
                </a:lnTo>
                <a:lnTo>
                  <a:pt x="0" y="1625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5917745" y="9132529"/>
            <a:ext cx="4991" cy="5003"/>
          </a:xfrm>
          <a:custGeom>
            <a:avLst/>
            <a:gdLst/>
            <a:ahLst/>
            <a:cxnLst/>
            <a:rect l="l" t="t" r="r" b="b"/>
            <a:pathLst>
              <a:path w="4991" h="5003">
                <a:moveTo>
                  <a:pt x="0" y="2501"/>
                </a:moveTo>
                <a:lnTo>
                  <a:pt x="2489" y="5003"/>
                </a:lnTo>
                <a:lnTo>
                  <a:pt x="4991" y="2501"/>
                </a:lnTo>
                <a:lnTo>
                  <a:pt x="2489" y="0"/>
                </a:lnTo>
                <a:lnTo>
                  <a:pt x="0" y="2501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6040065" y="9132785"/>
            <a:ext cx="1879" cy="6629"/>
          </a:xfrm>
          <a:custGeom>
            <a:avLst/>
            <a:gdLst/>
            <a:ahLst/>
            <a:cxnLst/>
            <a:rect l="l" t="t" r="r" b="b"/>
            <a:pathLst>
              <a:path w="1879" h="6629">
                <a:moveTo>
                  <a:pt x="495" y="622"/>
                </a:moveTo>
                <a:lnTo>
                  <a:pt x="0" y="6502"/>
                </a:lnTo>
                <a:lnTo>
                  <a:pt x="1117" y="6629"/>
                </a:lnTo>
                <a:lnTo>
                  <a:pt x="1879" y="0"/>
                </a:lnTo>
                <a:lnTo>
                  <a:pt x="495" y="622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6030696" y="9162643"/>
            <a:ext cx="4000" cy="4749"/>
          </a:xfrm>
          <a:custGeom>
            <a:avLst/>
            <a:gdLst/>
            <a:ahLst/>
            <a:cxnLst/>
            <a:rect l="l" t="t" r="r" b="b"/>
            <a:pathLst>
              <a:path w="4000" h="4749">
                <a:moveTo>
                  <a:pt x="0" y="2997"/>
                </a:moveTo>
                <a:lnTo>
                  <a:pt x="622" y="4749"/>
                </a:lnTo>
                <a:lnTo>
                  <a:pt x="4000" y="2133"/>
                </a:lnTo>
                <a:lnTo>
                  <a:pt x="2501" y="0"/>
                </a:lnTo>
                <a:lnTo>
                  <a:pt x="0" y="2997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5323608" y="9315336"/>
            <a:ext cx="49098" cy="36728"/>
          </a:xfrm>
          <a:custGeom>
            <a:avLst/>
            <a:gdLst/>
            <a:ahLst/>
            <a:cxnLst/>
            <a:rect l="l" t="t" r="r" b="b"/>
            <a:pathLst>
              <a:path w="49098" h="36728">
                <a:moveTo>
                  <a:pt x="0" y="26111"/>
                </a:moveTo>
                <a:lnTo>
                  <a:pt x="2120" y="36728"/>
                </a:lnTo>
                <a:lnTo>
                  <a:pt x="49098" y="8623"/>
                </a:lnTo>
                <a:lnTo>
                  <a:pt x="48856" y="0"/>
                </a:lnTo>
                <a:lnTo>
                  <a:pt x="45986" y="495"/>
                </a:lnTo>
                <a:lnTo>
                  <a:pt x="0" y="26111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5686084" y="9434653"/>
            <a:ext cx="18872" cy="23876"/>
          </a:xfrm>
          <a:custGeom>
            <a:avLst/>
            <a:gdLst/>
            <a:ahLst/>
            <a:cxnLst/>
            <a:rect l="l" t="t" r="r" b="b"/>
            <a:pathLst>
              <a:path w="18872" h="23875">
                <a:moveTo>
                  <a:pt x="18618" y="2755"/>
                </a:moveTo>
                <a:lnTo>
                  <a:pt x="16878" y="0"/>
                </a:lnTo>
                <a:lnTo>
                  <a:pt x="254" y="8750"/>
                </a:lnTo>
                <a:lnTo>
                  <a:pt x="0" y="23876"/>
                </a:lnTo>
                <a:lnTo>
                  <a:pt x="18872" y="13131"/>
                </a:lnTo>
                <a:lnTo>
                  <a:pt x="18618" y="2755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6328206" y="8760932"/>
            <a:ext cx="41605" cy="24612"/>
          </a:xfrm>
          <a:custGeom>
            <a:avLst/>
            <a:gdLst/>
            <a:ahLst/>
            <a:cxnLst/>
            <a:rect l="l" t="t" r="r" b="b"/>
            <a:pathLst>
              <a:path w="41605" h="24612">
                <a:moveTo>
                  <a:pt x="41605" y="2247"/>
                </a:moveTo>
                <a:lnTo>
                  <a:pt x="37477" y="0"/>
                </a:lnTo>
                <a:lnTo>
                  <a:pt x="35229" y="876"/>
                </a:lnTo>
                <a:lnTo>
                  <a:pt x="22606" y="6997"/>
                </a:lnTo>
                <a:lnTo>
                  <a:pt x="19735" y="9613"/>
                </a:lnTo>
                <a:lnTo>
                  <a:pt x="19113" y="10617"/>
                </a:lnTo>
                <a:lnTo>
                  <a:pt x="11239" y="13614"/>
                </a:lnTo>
                <a:lnTo>
                  <a:pt x="4991" y="17614"/>
                </a:lnTo>
                <a:lnTo>
                  <a:pt x="0" y="22237"/>
                </a:lnTo>
                <a:lnTo>
                  <a:pt x="4000" y="24612"/>
                </a:lnTo>
                <a:lnTo>
                  <a:pt x="11861" y="18618"/>
                </a:lnTo>
                <a:lnTo>
                  <a:pt x="41605" y="2247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6365068" y="8810913"/>
            <a:ext cx="45478" cy="27368"/>
          </a:xfrm>
          <a:custGeom>
            <a:avLst/>
            <a:gdLst/>
            <a:ahLst/>
            <a:cxnLst/>
            <a:rect l="l" t="t" r="r" b="b"/>
            <a:pathLst>
              <a:path w="45478" h="27368">
                <a:moveTo>
                  <a:pt x="43472" y="1003"/>
                </a:moveTo>
                <a:lnTo>
                  <a:pt x="41732" y="0"/>
                </a:lnTo>
                <a:lnTo>
                  <a:pt x="38100" y="1244"/>
                </a:lnTo>
                <a:lnTo>
                  <a:pt x="0" y="24371"/>
                </a:lnTo>
                <a:lnTo>
                  <a:pt x="495" y="26860"/>
                </a:lnTo>
                <a:lnTo>
                  <a:pt x="5372" y="27368"/>
                </a:lnTo>
                <a:lnTo>
                  <a:pt x="9867" y="22872"/>
                </a:lnTo>
                <a:lnTo>
                  <a:pt x="45478" y="4622"/>
                </a:lnTo>
                <a:lnTo>
                  <a:pt x="43472" y="1003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6154526" y="8813166"/>
            <a:ext cx="100330" cy="59601"/>
          </a:xfrm>
          <a:custGeom>
            <a:avLst/>
            <a:gdLst/>
            <a:ahLst/>
            <a:cxnLst/>
            <a:rect l="l" t="t" r="r" b="b"/>
            <a:pathLst>
              <a:path w="100329" h="59601">
                <a:moveTo>
                  <a:pt x="100329" y="4368"/>
                </a:moveTo>
                <a:lnTo>
                  <a:pt x="95961" y="0"/>
                </a:lnTo>
                <a:lnTo>
                  <a:pt x="79336" y="10236"/>
                </a:lnTo>
                <a:lnTo>
                  <a:pt x="0" y="55219"/>
                </a:lnTo>
                <a:lnTo>
                  <a:pt x="4749" y="59601"/>
                </a:lnTo>
                <a:lnTo>
                  <a:pt x="100329" y="4368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6202511" y="8867888"/>
            <a:ext cx="97828" cy="58851"/>
          </a:xfrm>
          <a:custGeom>
            <a:avLst/>
            <a:gdLst/>
            <a:ahLst/>
            <a:cxnLst/>
            <a:rect l="l" t="t" r="r" b="b"/>
            <a:pathLst>
              <a:path w="97828" h="58851">
                <a:moveTo>
                  <a:pt x="95326" y="0"/>
                </a:moveTo>
                <a:lnTo>
                  <a:pt x="0" y="54978"/>
                </a:lnTo>
                <a:lnTo>
                  <a:pt x="2120" y="58851"/>
                </a:lnTo>
                <a:lnTo>
                  <a:pt x="13741" y="52603"/>
                </a:lnTo>
                <a:lnTo>
                  <a:pt x="17360" y="52222"/>
                </a:lnTo>
                <a:lnTo>
                  <a:pt x="20231" y="48361"/>
                </a:lnTo>
                <a:lnTo>
                  <a:pt x="28105" y="45364"/>
                </a:lnTo>
                <a:lnTo>
                  <a:pt x="32600" y="43484"/>
                </a:lnTo>
                <a:lnTo>
                  <a:pt x="35483" y="39611"/>
                </a:lnTo>
                <a:lnTo>
                  <a:pt x="43345" y="36868"/>
                </a:lnTo>
                <a:lnTo>
                  <a:pt x="49225" y="31864"/>
                </a:lnTo>
                <a:lnTo>
                  <a:pt x="58724" y="28359"/>
                </a:lnTo>
                <a:lnTo>
                  <a:pt x="61467" y="24498"/>
                </a:lnTo>
                <a:lnTo>
                  <a:pt x="69468" y="21488"/>
                </a:lnTo>
                <a:lnTo>
                  <a:pt x="73710" y="19494"/>
                </a:lnTo>
                <a:lnTo>
                  <a:pt x="74714" y="15874"/>
                </a:lnTo>
                <a:lnTo>
                  <a:pt x="84581" y="12877"/>
                </a:lnTo>
                <a:lnTo>
                  <a:pt x="90449" y="7873"/>
                </a:lnTo>
                <a:lnTo>
                  <a:pt x="97828" y="4000"/>
                </a:lnTo>
                <a:lnTo>
                  <a:pt x="95326" y="0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6104666" y="8930858"/>
            <a:ext cx="75844" cy="45859"/>
          </a:xfrm>
          <a:custGeom>
            <a:avLst/>
            <a:gdLst/>
            <a:ahLst/>
            <a:cxnLst/>
            <a:rect l="l" t="t" r="r" b="b"/>
            <a:pathLst>
              <a:path w="75844" h="45859">
                <a:moveTo>
                  <a:pt x="75844" y="4254"/>
                </a:moveTo>
                <a:lnTo>
                  <a:pt x="73850" y="0"/>
                </a:lnTo>
                <a:lnTo>
                  <a:pt x="40982" y="18999"/>
                </a:lnTo>
                <a:lnTo>
                  <a:pt x="0" y="41986"/>
                </a:lnTo>
                <a:lnTo>
                  <a:pt x="2247" y="45859"/>
                </a:lnTo>
                <a:lnTo>
                  <a:pt x="75844" y="4254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5924739" y="8946354"/>
            <a:ext cx="6870" cy="4127"/>
          </a:xfrm>
          <a:custGeom>
            <a:avLst/>
            <a:gdLst/>
            <a:ahLst/>
            <a:cxnLst/>
            <a:rect l="l" t="t" r="r" b="b"/>
            <a:pathLst>
              <a:path w="6870" h="4127">
                <a:moveTo>
                  <a:pt x="4127" y="4127"/>
                </a:moveTo>
                <a:lnTo>
                  <a:pt x="6870" y="1752"/>
                </a:lnTo>
                <a:lnTo>
                  <a:pt x="0" y="0"/>
                </a:lnTo>
                <a:lnTo>
                  <a:pt x="4127" y="4127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5933735" y="8948486"/>
            <a:ext cx="32232" cy="14871"/>
          </a:xfrm>
          <a:custGeom>
            <a:avLst/>
            <a:gdLst/>
            <a:ahLst/>
            <a:cxnLst/>
            <a:rect l="l" t="t" r="r" b="b"/>
            <a:pathLst>
              <a:path w="32232" h="14871">
                <a:moveTo>
                  <a:pt x="24866" y="9118"/>
                </a:moveTo>
                <a:lnTo>
                  <a:pt x="5372" y="368"/>
                </a:lnTo>
                <a:lnTo>
                  <a:pt x="0" y="0"/>
                </a:lnTo>
                <a:lnTo>
                  <a:pt x="1371" y="3987"/>
                </a:lnTo>
                <a:lnTo>
                  <a:pt x="32232" y="14871"/>
                </a:lnTo>
                <a:lnTo>
                  <a:pt x="24866" y="9118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5965965" y="8963347"/>
            <a:ext cx="14998" cy="11252"/>
          </a:xfrm>
          <a:custGeom>
            <a:avLst/>
            <a:gdLst/>
            <a:ahLst/>
            <a:cxnLst/>
            <a:rect l="l" t="t" r="r" b="b"/>
            <a:pathLst>
              <a:path w="14998" h="11252">
                <a:moveTo>
                  <a:pt x="1511" y="4622"/>
                </a:moveTo>
                <a:lnTo>
                  <a:pt x="11010" y="11252"/>
                </a:lnTo>
                <a:lnTo>
                  <a:pt x="14998" y="10502"/>
                </a:lnTo>
                <a:lnTo>
                  <a:pt x="3632" y="762"/>
                </a:lnTo>
                <a:lnTo>
                  <a:pt x="0" y="0"/>
                </a:lnTo>
                <a:lnTo>
                  <a:pt x="1511" y="4622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5989331" y="8983593"/>
            <a:ext cx="4508" cy="4241"/>
          </a:xfrm>
          <a:custGeom>
            <a:avLst/>
            <a:gdLst/>
            <a:ahLst/>
            <a:cxnLst/>
            <a:rect l="l" t="t" r="r" b="b"/>
            <a:pathLst>
              <a:path w="4508" h="4241">
                <a:moveTo>
                  <a:pt x="0" y="1498"/>
                </a:moveTo>
                <a:lnTo>
                  <a:pt x="2755" y="4241"/>
                </a:lnTo>
                <a:lnTo>
                  <a:pt x="4508" y="3505"/>
                </a:lnTo>
                <a:lnTo>
                  <a:pt x="2247" y="0"/>
                </a:lnTo>
                <a:lnTo>
                  <a:pt x="0" y="1498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6150529" y="8972218"/>
            <a:ext cx="45478" cy="28117"/>
          </a:xfrm>
          <a:custGeom>
            <a:avLst/>
            <a:gdLst/>
            <a:ahLst/>
            <a:cxnLst/>
            <a:rect l="l" t="t" r="r" b="b"/>
            <a:pathLst>
              <a:path w="45478" h="28117">
                <a:moveTo>
                  <a:pt x="45478" y="4127"/>
                </a:moveTo>
                <a:lnTo>
                  <a:pt x="45224" y="0"/>
                </a:lnTo>
                <a:lnTo>
                  <a:pt x="5740" y="22999"/>
                </a:lnTo>
                <a:lnTo>
                  <a:pt x="0" y="28117"/>
                </a:lnTo>
                <a:lnTo>
                  <a:pt x="14617" y="21120"/>
                </a:lnTo>
                <a:lnTo>
                  <a:pt x="45478" y="4127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6002453" y="8998209"/>
            <a:ext cx="4508" cy="4876"/>
          </a:xfrm>
          <a:custGeom>
            <a:avLst/>
            <a:gdLst/>
            <a:ahLst/>
            <a:cxnLst/>
            <a:rect l="l" t="t" r="r" b="b"/>
            <a:pathLst>
              <a:path w="4508" h="4876">
                <a:moveTo>
                  <a:pt x="0" y="1879"/>
                </a:moveTo>
                <a:lnTo>
                  <a:pt x="2628" y="4876"/>
                </a:lnTo>
                <a:lnTo>
                  <a:pt x="4508" y="4000"/>
                </a:lnTo>
                <a:lnTo>
                  <a:pt x="749" y="0"/>
                </a:lnTo>
                <a:lnTo>
                  <a:pt x="0" y="1879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6134780" y="9000338"/>
            <a:ext cx="15747" cy="10871"/>
          </a:xfrm>
          <a:custGeom>
            <a:avLst/>
            <a:gdLst/>
            <a:ahLst/>
            <a:cxnLst/>
            <a:rect l="l" t="t" r="r" b="b"/>
            <a:pathLst>
              <a:path w="15748" h="10871">
                <a:moveTo>
                  <a:pt x="7747" y="2870"/>
                </a:moveTo>
                <a:lnTo>
                  <a:pt x="0" y="8750"/>
                </a:lnTo>
                <a:lnTo>
                  <a:pt x="2120" y="10871"/>
                </a:lnTo>
                <a:lnTo>
                  <a:pt x="9994" y="5118"/>
                </a:lnTo>
                <a:lnTo>
                  <a:pt x="15748" y="0"/>
                </a:lnTo>
                <a:lnTo>
                  <a:pt x="7747" y="2870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6017576" y="9017829"/>
            <a:ext cx="17119" cy="32613"/>
          </a:xfrm>
          <a:custGeom>
            <a:avLst/>
            <a:gdLst/>
            <a:ahLst/>
            <a:cxnLst/>
            <a:rect l="l" t="t" r="r" b="b"/>
            <a:pathLst>
              <a:path w="17119" h="32613">
                <a:moveTo>
                  <a:pt x="17119" y="30111"/>
                </a:moveTo>
                <a:lnTo>
                  <a:pt x="1752" y="749"/>
                </a:lnTo>
                <a:lnTo>
                  <a:pt x="876" y="0"/>
                </a:lnTo>
                <a:lnTo>
                  <a:pt x="0" y="4241"/>
                </a:lnTo>
                <a:lnTo>
                  <a:pt x="7124" y="19621"/>
                </a:lnTo>
                <a:lnTo>
                  <a:pt x="10871" y="24485"/>
                </a:lnTo>
                <a:lnTo>
                  <a:pt x="9740" y="30111"/>
                </a:lnTo>
                <a:lnTo>
                  <a:pt x="12750" y="32613"/>
                </a:lnTo>
                <a:lnTo>
                  <a:pt x="17119" y="30111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6035325" y="9052440"/>
            <a:ext cx="2235" cy="6375"/>
          </a:xfrm>
          <a:custGeom>
            <a:avLst/>
            <a:gdLst/>
            <a:ahLst/>
            <a:cxnLst/>
            <a:rect l="l" t="t" r="r" b="b"/>
            <a:pathLst>
              <a:path w="2235" h="6375">
                <a:moveTo>
                  <a:pt x="0" y="6375"/>
                </a:moveTo>
                <a:lnTo>
                  <a:pt x="2235" y="6121"/>
                </a:lnTo>
                <a:lnTo>
                  <a:pt x="749" y="0"/>
                </a:lnTo>
                <a:lnTo>
                  <a:pt x="0" y="6375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5889876" y="9076432"/>
            <a:ext cx="36614" cy="50355"/>
          </a:xfrm>
          <a:custGeom>
            <a:avLst/>
            <a:gdLst/>
            <a:ahLst/>
            <a:cxnLst/>
            <a:rect l="l" t="t" r="r" b="b"/>
            <a:pathLst>
              <a:path w="36614" h="50355">
                <a:moveTo>
                  <a:pt x="2501" y="6489"/>
                </a:moveTo>
                <a:lnTo>
                  <a:pt x="5994" y="9245"/>
                </a:lnTo>
                <a:lnTo>
                  <a:pt x="6121" y="12992"/>
                </a:lnTo>
                <a:lnTo>
                  <a:pt x="10121" y="18110"/>
                </a:lnTo>
                <a:lnTo>
                  <a:pt x="15125" y="27482"/>
                </a:lnTo>
                <a:lnTo>
                  <a:pt x="25361" y="39725"/>
                </a:lnTo>
                <a:lnTo>
                  <a:pt x="34861" y="50355"/>
                </a:lnTo>
                <a:lnTo>
                  <a:pt x="36614" y="49606"/>
                </a:lnTo>
                <a:lnTo>
                  <a:pt x="18745" y="24612"/>
                </a:lnTo>
                <a:lnTo>
                  <a:pt x="4749" y="0"/>
                </a:lnTo>
                <a:lnTo>
                  <a:pt x="749" y="1993"/>
                </a:lnTo>
                <a:lnTo>
                  <a:pt x="0" y="3746"/>
                </a:lnTo>
                <a:lnTo>
                  <a:pt x="2501" y="6489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5937991" y="9137288"/>
            <a:ext cx="6121" cy="6870"/>
          </a:xfrm>
          <a:custGeom>
            <a:avLst/>
            <a:gdLst/>
            <a:ahLst/>
            <a:cxnLst/>
            <a:rect l="l" t="t" r="r" b="b"/>
            <a:pathLst>
              <a:path w="6121" h="6870">
                <a:moveTo>
                  <a:pt x="990" y="4864"/>
                </a:moveTo>
                <a:lnTo>
                  <a:pt x="4114" y="6870"/>
                </a:lnTo>
                <a:lnTo>
                  <a:pt x="6121" y="5994"/>
                </a:lnTo>
                <a:lnTo>
                  <a:pt x="0" y="0"/>
                </a:lnTo>
                <a:lnTo>
                  <a:pt x="990" y="4864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5951098" y="9148030"/>
            <a:ext cx="34366" cy="15735"/>
          </a:xfrm>
          <a:custGeom>
            <a:avLst/>
            <a:gdLst/>
            <a:ahLst/>
            <a:cxnLst/>
            <a:rect l="l" t="t" r="r" b="b"/>
            <a:pathLst>
              <a:path w="34366" h="15735">
                <a:moveTo>
                  <a:pt x="9626" y="5118"/>
                </a:moveTo>
                <a:lnTo>
                  <a:pt x="253" y="0"/>
                </a:lnTo>
                <a:lnTo>
                  <a:pt x="0" y="2247"/>
                </a:lnTo>
                <a:lnTo>
                  <a:pt x="3378" y="6997"/>
                </a:lnTo>
                <a:lnTo>
                  <a:pt x="14122" y="13614"/>
                </a:lnTo>
                <a:lnTo>
                  <a:pt x="21247" y="15735"/>
                </a:lnTo>
                <a:lnTo>
                  <a:pt x="34366" y="14744"/>
                </a:lnTo>
                <a:lnTo>
                  <a:pt x="9626" y="5118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5337729" y="9367437"/>
            <a:ext cx="49974" cy="32981"/>
          </a:xfrm>
          <a:custGeom>
            <a:avLst/>
            <a:gdLst/>
            <a:ahLst/>
            <a:cxnLst/>
            <a:rect l="l" t="t" r="r" b="b"/>
            <a:pathLst>
              <a:path w="49974" h="32981">
                <a:moveTo>
                  <a:pt x="49974" y="6248"/>
                </a:moveTo>
                <a:lnTo>
                  <a:pt x="46596" y="0"/>
                </a:lnTo>
                <a:lnTo>
                  <a:pt x="31864" y="9740"/>
                </a:lnTo>
                <a:lnTo>
                  <a:pt x="0" y="28244"/>
                </a:lnTo>
                <a:lnTo>
                  <a:pt x="2616" y="32981"/>
                </a:lnTo>
                <a:lnTo>
                  <a:pt x="49974" y="6248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6350199" y="8761300"/>
            <a:ext cx="13233" cy="6629"/>
          </a:xfrm>
          <a:custGeom>
            <a:avLst/>
            <a:gdLst/>
            <a:ahLst/>
            <a:cxnLst/>
            <a:rect l="l" t="t" r="r" b="b"/>
            <a:pathLst>
              <a:path w="13233" h="6629">
                <a:moveTo>
                  <a:pt x="0" y="4381"/>
                </a:moveTo>
                <a:lnTo>
                  <a:pt x="622" y="6629"/>
                </a:lnTo>
                <a:lnTo>
                  <a:pt x="13233" y="508"/>
                </a:lnTo>
                <a:lnTo>
                  <a:pt x="4241" y="0"/>
                </a:lnTo>
                <a:lnTo>
                  <a:pt x="0" y="4381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6339442" y="8770551"/>
            <a:ext cx="8509" cy="4000"/>
          </a:xfrm>
          <a:custGeom>
            <a:avLst/>
            <a:gdLst/>
            <a:ahLst/>
            <a:cxnLst/>
            <a:rect l="l" t="t" r="r" b="b"/>
            <a:pathLst>
              <a:path w="8509" h="4000">
                <a:moveTo>
                  <a:pt x="2755" y="0"/>
                </a:moveTo>
                <a:lnTo>
                  <a:pt x="0" y="4000"/>
                </a:lnTo>
                <a:lnTo>
                  <a:pt x="7873" y="1003"/>
                </a:lnTo>
                <a:lnTo>
                  <a:pt x="8508" y="0"/>
                </a:lnTo>
                <a:lnTo>
                  <a:pt x="2755" y="0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6332825" y="8773810"/>
            <a:ext cx="6616" cy="4737"/>
          </a:xfrm>
          <a:custGeom>
            <a:avLst/>
            <a:gdLst/>
            <a:ahLst/>
            <a:cxnLst/>
            <a:rect l="l" t="t" r="r" b="b"/>
            <a:pathLst>
              <a:path w="6616" h="4737">
                <a:moveTo>
                  <a:pt x="0" y="1244"/>
                </a:moveTo>
                <a:lnTo>
                  <a:pt x="381" y="4737"/>
                </a:lnTo>
                <a:lnTo>
                  <a:pt x="6616" y="736"/>
                </a:lnTo>
                <a:lnTo>
                  <a:pt x="2006" y="0"/>
                </a:lnTo>
                <a:lnTo>
                  <a:pt x="0" y="1244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6150275" y="8811416"/>
            <a:ext cx="100203" cy="56972"/>
          </a:xfrm>
          <a:custGeom>
            <a:avLst/>
            <a:gdLst/>
            <a:ahLst/>
            <a:cxnLst/>
            <a:rect l="l" t="t" r="r" b="b"/>
            <a:pathLst>
              <a:path w="100202" h="56972">
                <a:moveTo>
                  <a:pt x="62344" y="18491"/>
                </a:moveTo>
                <a:lnTo>
                  <a:pt x="56845" y="19735"/>
                </a:lnTo>
                <a:lnTo>
                  <a:pt x="55232" y="24866"/>
                </a:lnTo>
                <a:lnTo>
                  <a:pt x="49352" y="24739"/>
                </a:lnTo>
                <a:lnTo>
                  <a:pt x="47853" y="23990"/>
                </a:lnTo>
                <a:lnTo>
                  <a:pt x="47472" y="27609"/>
                </a:lnTo>
                <a:lnTo>
                  <a:pt x="38354" y="33731"/>
                </a:lnTo>
                <a:lnTo>
                  <a:pt x="31483" y="35610"/>
                </a:lnTo>
                <a:lnTo>
                  <a:pt x="28981" y="39852"/>
                </a:lnTo>
                <a:lnTo>
                  <a:pt x="23114" y="39611"/>
                </a:lnTo>
                <a:lnTo>
                  <a:pt x="23241" y="41732"/>
                </a:lnTo>
                <a:lnTo>
                  <a:pt x="15494" y="43484"/>
                </a:lnTo>
                <a:lnTo>
                  <a:pt x="13995" y="48729"/>
                </a:lnTo>
                <a:lnTo>
                  <a:pt x="8369" y="48729"/>
                </a:lnTo>
                <a:lnTo>
                  <a:pt x="0" y="54724"/>
                </a:lnTo>
                <a:lnTo>
                  <a:pt x="4254" y="56972"/>
                </a:lnTo>
                <a:lnTo>
                  <a:pt x="83591" y="11988"/>
                </a:lnTo>
                <a:lnTo>
                  <a:pt x="100203" y="1752"/>
                </a:lnTo>
                <a:lnTo>
                  <a:pt x="96329" y="0"/>
                </a:lnTo>
                <a:lnTo>
                  <a:pt x="95084" y="1371"/>
                </a:lnTo>
                <a:lnTo>
                  <a:pt x="89090" y="0"/>
                </a:lnTo>
                <a:lnTo>
                  <a:pt x="87960" y="2997"/>
                </a:lnTo>
                <a:lnTo>
                  <a:pt x="79590" y="9867"/>
                </a:lnTo>
                <a:lnTo>
                  <a:pt x="72720" y="11747"/>
                </a:lnTo>
                <a:lnTo>
                  <a:pt x="70218" y="15989"/>
                </a:lnTo>
                <a:lnTo>
                  <a:pt x="64846" y="16116"/>
                </a:lnTo>
                <a:lnTo>
                  <a:pt x="62344" y="18491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6365566" y="8815543"/>
            <a:ext cx="45605" cy="26974"/>
          </a:xfrm>
          <a:custGeom>
            <a:avLst/>
            <a:gdLst/>
            <a:ahLst/>
            <a:cxnLst/>
            <a:rect l="l" t="t" r="r" b="b"/>
            <a:pathLst>
              <a:path w="45605" h="26974">
                <a:moveTo>
                  <a:pt x="9613" y="22606"/>
                </a:moveTo>
                <a:lnTo>
                  <a:pt x="29603" y="12611"/>
                </a:lnTo>
                <a:lnTo>
                  <a:pt x="35483" y="7620"/>
                </a:lnTo>
                <a:lnTo>
                  <a:pt x="43230" y="6616"/>
                </a:lnTo>
                <a:lnTo>
                  <a:pt x="45605" y="1739"/>
                </a:lnTo>
                <a:lnTo>
                  <a:pt x="44983" y="0"/>
                </a:lnTo>
                <a:lnTo>
                  <a:pt x="9372" y="18237"/>
                </a:lnTo>
                <a:lnTo>
                  <a:pt x="4876" y="22733"/>
                </a:lnTo>
                <a:lnTo>
                  <a:pt x="0" y="22237"/>
                </a:lnTo>
                <a:lnTo>
                  <a:pt x="1866" y="26974"/>
                </a:lnTo>
                <a:lnTo>
                  <a:pt x="10490" y="26111"/>
                </a:lnTo>
                <a:lnTo>
                  <a:pt x="9613" y="22606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6419541" y="8857021"/>
            <a:ext cx="4368" cy="4495"/>
          </a:xfrm>
          <a:custGeom>
            <a:avLst/>
            <a:gdLst/>
            <a:ahLst/>
            <a:cxnLst/>
            <a:rect l="l" t="t" r="r" b="b"/>
            <a:pathLst>
              <a:path w="4368" h="4495">
                <a:moveTo>
                  <a:pt x="380" y="3746"/>
                </a:moveTo>
                <a:lnTo>
                  <a:pt x="4114" y="4495"/>
                </a:lnTo>
                <a:lnTo>
                  <a:pt x="4368" y="1993"/>
                </a:lnTo>
                <a:lnTo>
                  <a:pt x="0" y="0"/>
                </a:lnTo>
                <a:lnTo>
                  <a:pt x="380" y="3746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6400172" y="8859142"/>
            <a:ext cx="17868" cy="12992"/>
          </a:xfrm>
          <a:custGeom>
            <a:avLst/>
            <a:gdLst/>
            <a:ahLst/>
            <a:cxnLst/>
            <a:rect l="l" t="t" r="r" b="b"/>
            <a:pathLst>
              <a:path w="17868" h="12992">
                <a:moveTo>
                  <a:pt x="17868" y="2247"/>
                </a:moveTo>
                <a:lnTo>
                  <a:pt x="15493" y="0"/>
                </a:lnTo>
                <a:lnTo>
                  <a:pt x="0" y="9245"/>
                </a:lnTo>
                <a:lnTo>
                  <a:pt x="0" y="12992"/>
                </a:lnTo>
                <a:lnTo>
                  <a:pt x="9245" y="9245"/>
                </a:lnTo>
                <a:lnTo>
                  <a:pt x="17868" y="2247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6287096" y="8871888"/>
            <a:ext cx="16116" cy="14871"/>
          </a:xfrm>
          <a:custGeom>
            <a:avLst/>
            <a:gdLst/>
            <a:ahLst/>
            <a:cxnLst/>
            <a:rect l="l" t="t" r="r" b="b"/>
            <a:pathLst>
              <a:path w="16116" h="14871">
                <a:moveTo>
                  <a:pt x="13246" y="0"/>
                </a:moveTo>
                <a:lnTo>
                  <a:pt x="5867" y="3873"/>
                </a:lnTo>
                <a:lnTo>
                  <a:pt x="0" y="8877"/>
                </a:lnTo>
                <a:lnTo>
                  <a:pt x="3746" y="14871"/>
                </a:lnTo>
                <a:lnTo>
                  <a:pt x="6121" y="7747"/>
                </a:lnTo>
                <a:lnTo>
                  <a:pt x="10617" y="5372"/>
                </a:lnTo>
                <a:lnTo>
                  <a:pt x="14744" y="10490"/>
                </a:lnTo>
                <a:lnTo>
                  <a:pt x="16116" y="4622"/>
                </a:lnTo>
                <a:lnTo>
                  <a:pt x="13246" y="0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6386935" y="8871893"/>
            <a:ext cx="13233" cy="8483"/>
          </a:xfrm>
          <a:custGeom>
            <a:avLst/>
            <a:gdLst/>
            <a:ahLst/>
            <a:cxnLst/>
            <a:rect l="l" t="t" r="r" b="b"/>
            <a:pathLst>
              <a:path w="13233" h="8483">
                <a:moveTo>
                  <a:pt x="0" y="4991"/>
                </a:moveTo>
                <a:lnTo>
                  <a:pt x="368" y="8483"/>
                </a:lnTo>
                <a:lnTo>
                  <a:pt x="13233" y="254"/>
                </a:lnTo>
                <a:lnTo>
                  <a:pt x="9105" y="0"/>
                </a:lnTo>
                <a:lnTo>
                  <a:pt x="0" y="4991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6381437" y="8878261"/>
            <a:ext cx="3860" cy="4876"/>
          </a:xfrm>
          <a:custGeom>
            <a:avLst/>
            <a:gdLst/>
            <a:ahLst/>
            <a:cxnLst/>
            <a:rect l="l" t="t" r="r" b="b"/>
            <a:pathLst>
              <a:path w="3860" h="4876">
                <a:moveTo>
                  <a:pt x="0" y="749"/>
                </a:moveTo>
                <a:lnTo>
                  <a:pt x="1625" y="4876"/>
                </a:lnTo>
                <a:lnTo>
                  <a:pt x="3860" y="2755"/>
                </a:lnTo>
                <a:lnTo>
                  <a:pt x="1244" y="0"/>
                </a:lnTo>
                <a:lnTo>
                  <a:pt x="0" y="749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6276228" y="8880756"/>
            <a:ext cx="10871" cy="10248"/>
          </a:xfrm>
          <a:custGeom>
            <a:avLst/>
            <a:gdLst/>
            <a:ahLst/>
            <a:cxnLst/>
            <a:rect l="l" t="t" r="r" b="b"/>
            <a:pathLst>
              <a:path w="10871" h="10248">
                <a:moveTo>
                  <a:pt x="10871" y="0"/>
                </a:moveTo>
                <a:lnTo>
                  <a:pt x="990" y="2997"/>
                </a:lnTo>
                <a:lnTo>
                  <a:pt x="0" y="6616"/>
                </a:lnTo>
                <a:lnTo>
                  <a:pt x="3873" y="7619"/>
                </a:lnTo>
                <a:lnTo>
                  <a:pt x="6248" y="5118"/>
                </a:lnTo>
                <a:lnTo>
                  <a:pt x="10617" y="10248"/>
                </a:lnTo>
                <a:lnTo>
                  <a:pt x="10871" y="0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6271972" y="8887371"/>
            <a:ext cx="4254" cy="8128"/>
          </a:xfrm>
          <a:custGeom>
            <a:avLst/>
            <a:gdLst/>
            <a:ahLst/>
            <a:cxnLst/>
            <a:rect l="l" t="t" r="r" b="b"/>
            <a:pathLst>
              <a:path w="4254" h="8127">
                <a:moveTo>
                  <a:pt x="0" y="2006"/>
                </a:moveTo>
                <a:lnTo>
                  <a:pt x="3746" y="8127"/>
                </a:lnTo>
                <a:lnTo>
                  <a:pt x="4254" y="0"/>
                </a:lnTo>
                <a:lnTo>
                  <a:pt x="0" y="2006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6261227" y="8889373"/>
            <a:ext cx="10744" cy="7632"/>
          </a:xfrm>
          <a:custGeom>
            <a:avLst/>
            <a:gdLst/>
            <a:ahLst/>
            <a:cxnLst/>
            <a:rect l="l" t="t" r="r" b="b"/>
            <a:pathLst>
              <a:path w="10744" h="7632">
                <a:moveTo>
                  <a:pt x="2755" y="3009"/>
                </a:moveTo>
                <a:lnTo>
                  <a:pt x="0" y="6883"/>
                </a:lnTo>
                <a:lnTo>
                  <a:pt x="1371" y="7632"/>
                </a:lnTo>
                <a:lnTo>
                  <a:pt x="6007" y="5626"/>
                </a:lnTo>
                <a:lnTo>
                  <a:pt x="9499" y="3263"/>
                </a:lnTo>
                <a:lnTo>
                  <a:pt x="10744" y="0"/>
                </a:lnTo>
                <a:lnTo>
                  <a:pt x="2755" y="3009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6245849" y="8896252"/>
            <a:ext cx="15379" cy="11874"/>
          </a:xfrm>
          <a:custGeom>
            <a:avLst/>
            <a:gdLst/>
            <a:ahLst/>
            <a:cxnLst/>
            <a:rect l="l" t="t" r="r" b="b"/>
            <a:pathLst>
              <a:path w="15379" h="11874">
                <a:moveTo>
                  <a:pt x="0" y="8496"/>
                </a:moveTo>
                <a:lnTo>
                  <a:pt x="3873" y="11874"/>
                </a:lnTo>
                <a:lnTo>
                  <a:pt x="6134" y="7251"/>
                </a:lnTo>
                <a:lnTo>
                  <a:pt x="10515" y="4876"/>
                </a:lnTo>
                <a:lnTo>
                  <a:pt x="14744" y="10121"/>
                </a:lnTo>
                <a:lnTo>
                  <a:pt x="15379" y="0"/>
                </a:lnTo>
                <a:lnTo>
                  <a:pt x="5880" y="3492"/>
                </a:lnTo>
                <a:lnTo>
                  <a:pt x="0" y="8496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6235108" y="8904751"/>
            <a:ext cx="10756" cy="10121"/>
          </a:xfrm>
          <a:custGeom>
            <a:avLst/>
            <a:gdLst/>
            <a:ahLst/>
            <a:cxnLst/>
            <a:rect l="l" t="t" r="r" b="b"/>
            <a:pathLst>
              <a:path w="10756" h="10121">
                <a:moveTo>
                  <a:pt x="10756" y="0"/>
                </a:moveTo>
                <a:lnTo>
                  <a:pt x="2882" y="2743"/>
                </a:lnTo>
                <a:lnTo>
                  <a:pt x="0" y="6616"/>
                </a:lnTo>
                <a:lnTo>
                  <a:pt x="3759" y="7493"/>
                </a:lnTo>
                <a:lnTo>
                  <a:pt x="6134" y="4991"/>
                </a:lnTo>
                <a:lnTo>
                  <a:pt x="10502" y="10121"/>
                </a:lnTo>
                <a:lnTo>
                  <a:pt x="10756" y="0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6230618" y="8911363"/>
            <a:ext cx="4508" cy="8001"/>
          </a:xfrm>
          <a:custGeom>
            <a:avLst/>
            <a:gdLst/>
            <a:ahLst/>
            <a:cxnLst/>
            <a:rect l="l" t="t" r="r" b="b"/>
            <a:pathLst>
              <a:path w="4508" h="8000">
                <a:moveTo>
                  <a:pt x="0" y="1879"/>
                </a:moveTo>
                <a:lnTo>
                  <a:pt x="3873" y="8001"/>
                </a:lnTo>
                <a:lnTo>
                  <a:pt x="4508" y="0"/>
                </a:lnTo>
                <a:lnTo>
                  <a:pt x="0" y="1879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6219873" y="8913239"/>
            <a:ext cx="10744" cy="10375"/>
          </a:xfrm>
          <a:custGeom>
            <a:avLst/>
            <a:gdLst/>
            <a:ahLst/>
            <a:cxnLst/>
            <a:rect l="l" t="t" r="r" b="b"/>
            <a:pathLst>
              <a:path w="10744" h="10375">
                <a:moveTo>
                  <a:pt x="10744" y="0"/>
                </a:moveTo>
                <a:lnTo>
                  <a:pt x="2870" y="3009"/>
                </a:lnTo>
                <a:lnTo>
                  <a:pt x="0" y="6870"/>
                </a:lnTo>
                <a:lnTo>
                  <a:pt x="3746" y="7747"/>
                </a:lnTo>
                <a:lnTo>
                  <a:pt x="6121" y="5245"/>
                </a:lnTo>
                <a:lnTo>
                  <a:pt x="10490" y="10375"/>
                </a:lnTo>
                <a:lnTo>
                  <a:pt x="10744" y="0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6204630" y="8920109"/>
            <a:ext cx="15240" cy="10756"/>
          </a:xfrm>
          <a:custGeom>
            <a:avLst/>
            <a:gdLst/>
            <a:ahLst/>
            <a:cxnLst/>
            <a:rect l="l" t="t" r="r" b="b"/>
            <a:pathLst>
              <a:path w="15239" h="10756">
                <a:moveTo>
                  <a:pt x="11620" y="381"/>
                </a:moveTo>
                <a:lnTo>
                  <a:pt x="0" y="6629"/>
                </a:lnTo>
                <a:lnTo>
                  <a:pt x="2501" y="10756"/>
                </a:lnTo>
                <a:lnTo>
                  <a:pt x="10490" y="4889"/>
                </a:lnTo>
                <a:lnTo>
                  <a:pt x="14744" y="10134"/>
                </a:lnTo>
                <a:lnTo>
                  <a:pt x="15240" y="0"/>
                </a:lnTo>
                <a:lnTo>
                  <a:pt x="11620" y="381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6102543" y="8926609"/>
            <a:ext cx="75971" cy="46240"/>
          </a:xfrm>
          <a:custGeom>
            <a:avLst/>
            <a:gdLst/>
            <a:ahLst/>
            <a:cxnLst/>
            <a:rect l="l" t="t" r="r" b="b"/>
            <a:pathLst>
              <a:path w="75971" h="46240">
                <a:moveTo>
                  <a:pt x="59601" y="2755"/>
                </a:moveTo>
                <a:lnTo>
                  <a:pt x="53098" y="11874"/>
                </a:lnTo>
                <a:lnTo>
                  <a:pt x="44602" y="11125"/>
                </a:lnTo>
                <a:lnTo>
                  <a:pt x="45110" y="16370"/>
                </a:lnTo>
                <a:lnTo>
                  <a:pt x="42481" y="18249"/>
                </a:lnTo>
                <a:lnTo>
                  <a:pt x="29235" y="20002"/>
                </a:lnTo>
                <a:lnTo>
                  <a:pt x="29870" y="24993"/>
                </a:lnTo>
                <a:lnTo>
                  <a:pt x="27241" y="27000"/>
                </a:lnTo>
                <a:lnTo>
                  <a:pt x="17741" y="26619"/>
                </a:lnTo>
                <a:lnTo>
                  <a:pt x="11988" y="35864"/>
                </a:lnTo>
                <a:lnTo>
                  <a:pt x="3251" y="34988"/>
                </a:lnTo>
                <a:lnTo>
                  <a:pt x="4127" y="40119"/>
                </a:lnTo>
                <a:lnTo>
                  <a:pt x="0" y="39738"/>
                </a:lnTo>
                <a:lnTo>
                  <a:pt x="2120" y="46240"/>
                </a:lnTo>
                <a:lnTo>
                  <a:pt x="43116" y="23253"/>
                </a:lnTo>
                <a:lnTo>
                  <a:pt x="75971" y="4254"/>
                </a:lnTo>
                <a:lnTo>
                  <a:pt x="72097" y="0"/>
                </a:lnTo>
                <a:lnTo>
                  <a:pt x="68351" y="3124"/>
                </a:lnTo>
                <a:lnTo>
                  <a:pt x="59601" y="2755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6092167" y="8933609"/>
            <a:ext cx="3632" cy="4127"/>
          </a:xfrm>
          <a:custGeom>
            <a:avLst/>
            <a:gdLst/>
            <a:ahLst/>
            <a:cxnLst/>
            <a:rect l="l" t="t" r="r" b="b"/>
            <a:pathLst>
              <a:path w="3632" h="4127">
                <a:moveTo>
                  <a:pt x="0" y="253"/>
                </a:moveTo>
                <a:lnTo>
                  <a:pt x="1993" y="4127"/>
                </a:lnTo>
                <a:lnTo>
                  <a:pt x="3632" y="3251"/>
                </a:lnTo>
                <a:lnTo>
                  <a:pt x="1130" y="0"/>
                </a:lnTo>
                <a:lnTo>
                  <a:pt x="0" y="253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6243866" y="8974853"/>
            <a:ext cx="4864" cy="3860"/>
          </a:xfrm>
          <a:custGeom>
            <a:avLst/>
            <a:gdLst/>
            <a:ahLst/>
            <a:cxnLst/>
            <a:rect l="l" t="t" r="r" b="b"/>
            <a:pathLst>
              <a:path w="4864" h="3860">
                <a:moveTo>
                  <a:pt x="0" y="3860"/>
                </a:moveTo>
                <a:lnTo>
                  <a:pt x="4864" y="1625"/>
                </a:lnTo>
                <a:lnTo>
                  <a:pt x="2743" y="0"/>
                </a:lnTo>
                <a:lnTo>
                  <a:pt x="0" y="3860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6136909" y="8976348"/>
            <a:ext cx="59093" cy="37731"/>
          </a:xfrm>
          <a:custGeom>
            <a:avLst/>
            <a:gdLst/>
            <a:ahLst/>
            <a:cxnLst/>
            <a:rect l="l" t="t" r="r" b="b"/>
            <a:pathLst>
              <a:path w="59093" h="37731">
                <a:moveTo>
                  <a:pt x="59093" y="0"/>
                </a:moveTo>
                <a:lnTo>
                  <a:pt x="28232" y="16992"/>
                </a:lnTo>
                <a:lnTo>
                  <a:pt x="13614" y="23990"/>
                </a:lnTo>
                <a:lnTo>
                  <a:pt x="7874" y="29108"/>
                </a:lnTo>
                <a:lnTo>
                  <a:pt x="0" y="34861"/>
                </a:lnTo>
                <a:lnTo>
                  <a:pt x="4864" y="37731"/>
                </a:lnTo>
                <a:lnTo>
                  <a:pt x="10617" y="35483"/>
                </a:lnTo>
                <a:lnTo>
                  <a:pt x="9867" y="31356"/>
                </a:lnTo>
                <a:lnTo>
                  <a:pt x="14122" y="28854"/>
                </a:lnTo>
                <a:lnTo>
                  <a:pt x="25730" y="26860"/>
                </a:lnTo>
                <a:lnTo>
                  <a:pt x="25107" y="22618"/>
                </a:lnTo>
                <a:lnTo>
                  <a:pt x="40982" y="18364"/>
                </a:lnTo>
                <a:lnTo>
                  <a:pt x="35979" y="16116"/>
                </a:lnTo>
                <a:lnTo>
                  <a:pt x="40106" y="13741"/>
                </a:lnTo>
                <a:lnTo>
                  <a:pt x="51854" y="11620"/>
                </a:lnTo>
                <a:lnTo>
                  <a:pt x="51104" y="7493"/>
                </a:lnTo>
                <a:lnTo>
                  <a:pt x="58724" y="4368"/>
                </a:lnTo>
                <a:lnTo>
                  <a:pt x="59093" y="0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5879009" y="9017575"/>
            <a:ext cx="1752" cy="6870"/>
          </a:xfrm>
          <a:custGeom>
            <a:avLst/>
            <a:gdLst/>
            <a:ahLst/>
            <a:cxnLst/>
            <a:rect l="l" t="t" r="r" b="b"/>
            <a:pathLst>
              <a:path w="1752" h="6870">
                <a:moveTo>
                  <a:pt x="0" y="6870"/>
                </a:moveTo>
                <a:lnTo>
                  <a:pt x="1752" y="6743"/>
                </a:lnTo>
                <a:lnTo>
                  <a:pt x="1752" y="126"/>
                </a:lnTo>
                <a:lnTo>
                  <a:pt x="508" y="0"/>
                </a:lnTo>
                <a:lnTo>
                  <a:pt x="0" y="6870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5874764" y="9032951"/>
            <a:ext cx="19862" cy="45478"/>
          </a:xfrm>
          <a:custGeom>
            <a:avLst/>
            <a:gdLst/>
            <a:ahLst/>
            <a:cxnLst/>
            <a:rect l="l" t="t" r="r" b="b"/>
            <a:pathLst>
              <a:path w="19862" h="45478">
                <a:moveTo>
                  <a:pt x="19862" y="43484"/>
                </a:moveTo>
                <a:lnTo>
                  <a:pt x="9994" y="11620"/>
                </a:lnTo>
                <a:lnTo>
                  <a:pt x="7988" y="2501"/>
                </a:lnTo>
                <a:lnTo>
                  <a:pt x="3746" y="2870"/>
                </a:lnTo>
                <a:lnTo>
                  <a:pt x="368" y="0"/>
                </a:lnTo>
                <a:lnTo>
                  <a:pt x="3111" y="12115"/>
                </a:lnTo>
                <a:lnTo>
                  <a:pt x="6235" y="16243"/>
                </a:lnTo>
                <a:lnTo>
                  <a:pt x="0" y="15113"/>
                </a:lnTo>
                <a:lnTo>
                  <a:pt x="368" y="17360"/>
                </a:lnTo>
                <a:lnTo>
                  <a:pt x="15862" y="45478"/>
                </a:lnTo>
                <a:lnTo>
                  <a:pt x="19862" y="43484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6033326" y="9058570"/>
            <a:ext cx="14617" cy="48221"/>
          </a:xfrm>
          <a:custGeom>
            <a:avLst/>
            <a:gdLst/>
            <a:ahLst/>
            <a:cxnLst/>
            <a:rect l="l" t="t" r="r" b="b"/>
            <a:pathLst>
              <a:path w="14617" h="48221">
                <a:moveTo>
                  <a:pt x="6616" y="2616"/>
                </a:moveTo>
                <a:lnTo>
                  <a:pt x="4241" y="0"/>
                </a:lnTo>
                <a:lnTo>
                  <a:pt x="1993" y="241"/>
                </a:lnTo>
                <a:lnTo>
                  <a:pt x="0" y="11112"/>
                </a:lnTo>
                <a:lnTo>
                  <a:pt x="1244" y="12115"/>
                </a:lnTo>
                <a:lnTo>
                  <a:pt x="3873" y="30733"/>
                </a:lnTo>
                <a:lnTo>
                  <a:pt x="6870" y="41605"/>
                </a:lnTo>
                <a:lnTo>
                  <a:pt x="9994" y="42227"/>
                </a:lnTo>
                <a:lnTo>
                  <a:pt x="14617" y="48221"/>
                </a:lnTo>
                <a:lnTo>
                  <a:pt x="14363" y="31597"/>
                </a:lnTo>
                <a:lnTo>
                  <a:pt x="6616" y="2616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5994086" y="9161527"/>
            <a:ext cx="8737" cy="1625"/>
          </a:xfrm>
          <a:custGeom>
            <a:avLst/>
            <a:gdLst/>
            <a:ahLst/>
            <a:cxnLst/>
            <a:rect l="l" t="t" r="r" b="b"/>
            <a:pathLst>
              <a:path w="8737" h="1625">
                <a:moveTo>
                  <a:pt x="0" y="1244"/>
                </a:moveTo>
                <a:lnTo>
                  <a:pt x="8255" y="1625"/>
                </a:lnTo>
                <a:lnTo>
                  <a:pt x="8737" y="0"/>
                </a:lnTo>
                <a:lnTo>
                  <a:pt x="0" y="1244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5325604" y="9330324"/>
            <a:ext cx="49733" cy="33108"/>
          </a:xfrm>
          <a:custGeom>
            <a:avLst/>
            <a:gdLst/>
            <a:ahLst/>
            <a:cxnLst/>
            <a:rect l="l" t="t" r="r" b="b"/>
            <a:pathLst>
              <a:path w="49733" h="33108">
                <a:moveTo>
                  <a:pt x="28994" y="16001"/>
                </a:moveTo>
                <a:lnTo>
                  <a:pt x="35737" y="14490"/>
                </a:lnTo>
                <a:lnTo>
                  <a:pt x="39115" y="9499"/>
                </a:lnTo>
                <a:lnTo>
                  <a:pt x="44361" y="10248"/>
                </a:lnTo>
                <a:lnTo>
                  <a:pt x="48234" y="4876"/>
                </a:lnTo>
                <a:lnTo>
                  <a:pt x="49733" y="2501"/>
                </a:lnTo>
                <a:lnTo>
                  <a:pt x="47231" y="0"/>
                </a:lnTo>
                <a:lnTo>
                  <a:pt x="43611" y="2755"/>
                </a:lnTo>
                <a:lnTo>
                  <a:pt x="0" y="26365"/>
                </a:lnTo>
                <a:lnTo>
                  <a:pt x="1625" y="33108"/>
                </a:lnTo>
                <a:lnTo>
                  <a:pt x="7746" y="29235"/>
                </a:lnTo>
                <a:lnTo>
                  <a:pt x="13741" y="27622"/>
                </a:lnTo>
                <a:lnTo>
                  <a:pt x="13868" y="24739"/>
                </a:lnTo>
                <a:lnTo>
                  <a:pt x="28867" y="18999"/>
                </a:lnTo>
                <a:lnTo>
                  <a:pt x="28994" y="16001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5331726" y="9356321"/>
            <a:ext cx="52603" cy="19113"/>
          </a:xfrm>
          <a:custGeom>
            <a:avLst/>
            <a:gdLst/>
            <a:ahLst/>
            <a:cxnLst/>
            <a:rect l="l" t="t" r="r" b="b"/>
            <a:pathLst>
              <a:path w="52603" h="19113">
                <a:moveTo>
                  <a:pt x="52603" y="11112"/>
                </a:moveTo>
                <a:lnTo>
                  <a:pt x="51854" y="6616"/>
                </a:lnTo>
                <a:lnTo>
                  <a:pt x="49987" y="622"/>
                </a:lnTo>
                <a:lnTo>
                  <a:pt x="45732" y="0"/>
                </a:lnTo>
                <a:lnTo>
                  <a:pt x="43992" y="3124"/>
                </a:lnTo>
                <a:lnTo>
                  <a:pt x="39611" y="2997"/>
                </a:lnTo>
                <a:lnTo>
                  <a:pt x="52603" y="11112"/>
                </a:lnTo>
                <a:close/>
              </a:path>
              <a:path w="52603" h="19113">
                <a:moveTo>
                  <a:pt x="3378" y="16484"/>
                </a:moveTo>
                <a:lnTo>
                  <a:pt x="0" y="22364"/>
                </a:lnTo>
                <a:lnTo>
                  <a:pt x="1384" y="29235"/>
                </a:lnTo>
                <a:lnTo>
                  <a:pt x="5994" y="39357"/>
                </a:lnTo>
                <a:lnTo>
                  <a:pt x="37858" y="20866"/>
                </a:lnTo>
                <a:lnTo>
                  <a:pt x="52603" y="11112"/>
                </a:lnTo>
                <a:lnTo>
                  <a:pt x="39611" y="2997"/>
                </a:lnTo>
                <a:lnTo>
                  <a:pt x="41605" y="749"/>
                </a:lnTo>
                <a:lnTo>
                  <a:pt x="45732" y="0"/>
                </a:lnTo>
                <a:lnTo>
                  <a:pt x="47485" y="-7620"/>
                </a:lnTo>
                <a:lnTo>
                  <a:pt x="46482" y="-8001"/>
                </a:lnTo>
                <a:lnTo>
                  <a:pt x="36614" y="-876"/>
                </a:lnTo>
                <a:lnTo>
                  <a:pt x="35483" y="-1003"/>
                </a:lnTo>
                <a:lnTo>
                  <a:pt x="25615" y="5613"/>
                </a:lnTo>
                <a:lnTo>
                  <a:pt x="15875" y="9372"/>
                </a:lnTo>
                <a:lnTo>
                  <a:pt x="11493" y="16243"/>
                </a:lnTo>
                <a:lnTo>
                  <a:pt x="3378" y="16484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5686080" y="9356816"/>
            <a:ext cx="6121" cy="17005"/>
          </a:xfrm>
          <a:custGeom>
            <a:avLst/>
            <a:gdLst/>
            <a:ahLst/>
            <a:cxnLst/>
            <a:rect l="l" t="t" r="r" b="b"/>
            <a:pathLst>
              <a:path w="6121" h="17005">
                <a:moveTo>
                  <a:pt x="126" y="1625"/>
                </a:moveTo>
                <a:lnTo>
                  <a:pt x="0" y="17005"/>
                </a:lnTo>
                <a:lnTo>
                  <a:pt x="6121" y="14249"/>
                </a:lnTo>
                <a:lnTo>
                  <a:pt x="3390" y="0"/>
                </a:lnTo>
                <a:lnTo>
                  <a:pt x="126" y="1625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5686215" y="9389050"/>
            <a:ext cx="14236" cy="30492"/>
          </a:xfrm>
          <a:custGeom>
            <a:avLst/>
            <a:gdLst/>
            <a:ahLst/>
            <a:cxnLst/>
            <a:rect l="l" t="t" r="r" b="b"/>
            <a:pathLst>
              <a:path w="14236" h="30492">
                <a:moveTo>
                  <a:pt x="7492" y="6375"/>
                </a:moveTo>
                <a:lnTo>
                  <a:pt x="2997" y="3251"/>
                </a:lnTo>
                <a:lnTo>
                  <a:pt x="0" y="6375"/>
                </a:lnTo>
                <a:lnTo>
                  <a:pt x="114" y="30492"/>
                </a:lnTo>
                <a:lnTo>
                  <a:pt x="14236" y="23875"/>
                </a:lnTo>
                <a:lnTo>
                  <a:pt x="10998" y="0"/>
                </a:lnTo>
                <a:lnTo>
                  <a:pt x="7492" y="6375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5521655" y="8943986"/>
            <a:ext cx="115582" cy="442810"/>
          </a:xfrm>
          <a:custGeom>
            <a:avLst/>
            <a:gdLst/>
            <a:ahLst/>
            <a:cxnLst/>
            <a:rect l="l" t="t" r="r" b="b"/>
            <a:pathLst>
              <a:path w="115582" h="442810">
                <a:moveTo>
                  <a:pt x="6997" y="306870"/>
                </a:moveTo>
                <a:lnTo>
                  <a:pt x="7988" y="442810"/>
                </a:lnTo>
                <a:lnTo>
                  <a:pt x="15735" y="437946"/>
                </a:lnTo>
                <a:lnTo>
                  <a:pt x="27863" y="423951"/>
                </a:lnTo>
                <a:lnTo>
                  <a:pt x="56222" y="389343"/>
                </a:lnTo>
                <a:lnTo>
                  <a:pt x="82969" y="346608"/>
                </a:lnTo>
                <a:lnTo>
                  <a:pt x="102577" y="298869"/>
                </a:lnTo>
                <a:lnTo>
                  <a:pt x="111201" y="259765"/>
                </a:lnTo>
                <a:lnTo>
                  <a:pt x="113449" y="222288"/>
                </a:lnTo>
                <a:lnTo>
                  <a:pt x="114579" y="223405"/>
                </a:lnTo>
                <a:lnTo>
                  <a:pt x="115582" y="206908"/>
                </a:lnTo>
                <a:lnTo>
                  <a:pt x="106946" y="159181"/>
                </a:lnTo>
                <a:lnTo>
                  <a:pt x="87337" y="107086"/>
                </a:lnTo>
                <a:lnTo>
                  <a:pt x="61594" y="63347"/>
                </a:lnTo>
                <a:lnTo>
                  <a:pt x="26606" y="20116"/>
                </a:lnTo>
                <a:lnTo>
                  <a:pt x="13741" y="9118"/>
                </a:lnTo>
                <a:lnTo>
                  <a:pt x="3746" y="0"/>
                </a:lnTo>
                <a:lnTo>
                  <a:pt x="2374" y="301002"/>
                </a:lnTo>
                <a:lnTo>
                  <a:pt x="0" y="302615"/>
                </a:lnTo>
                <a:lnTo>
                  <a:pt x="6997" y="306870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5924614" y="8967349"/>
            <a:ext cx="8750" cy="2743"/>
          </a:xfrm>
          <a:custGeom>
            <a:avLst/>
            <a:gdLst/>
            <a:ahLst/>
            <a:cxnLst/>
            <a:rect l="l" t="t" r="r" b="b"/>
            <a:pathLst>
              <a:path w="8750" h="2743">
                <a:moveTo>
                  <a:pt x="0" y="495"/>
                </a:moveTo>
                <a:lnTo>
                  <a:pt x="8750" y="2743"/>
                </a:lnTo>
                <a:lnTo>
                  <a:pt x="6489" y="0"/>
                </a:lnTo>
                <a:lnTo>
                  <a:pt x="0" y="495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5870265" y="9030818"/>
            <a:ext cx="1752" cy="8623"/>
          </a:xfrm>
          <a:custGeom>
            <a:avLst/>
            <a:gdLst/>
            <a:ahLst/>
            <a:cxnLst/>
            <a:rect l="l" t="t" r="r" b="b"/>
            <a:pathLst>
              <a:path w="1752" h="8623">
                <a:moveTo>
                  <a:pt x="0" y="8623"/>
                </a:moveTo>
                <a:lnTo>
                  <a:pt x="1752" y="8496"/>
                </a:lnTo>
                <a:lnTo>
                  <a:pt x="1498" y="749"/>
                </a:lnTo>
                <a:lnTo>
                  <a:pt x="508" y="0"/>
                </a:lnTo>
                <a:lnTo>
                  <a:pt x="0" y="8623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5872391" y="9041568"/>
            <a:ext cx="2362" cy="6629"/>
          </a:xfrm>
          <a:custGeom>
            <a:avLst/>
            <a:gdLst/>
            <a:ahLst/>
            <a:cxnLst/>
            <a:rect l="l" t="t" r="r" b="b"/>
            <a:pathLst>
              <a:path w="2362" h="6629">
                <a:moveTo>
                  <a:pt x="0" y="6629"/>
                </a:moveTo>
                <a:lnTo>
                  <a:pt x="2362" y="6489"/>
                </a:lnTo>
                <a:lnTo>
                  <a:pt x="622" y="0"/>
                </a:lnTo>
                <a:lnTo>
                  <a:pt x="0" y="6629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6022444" y="9137159"/>
            <a:ext cx="2120" cy="6489"/>
          </a:xfrm>
          <a:custGeom>
            <a:avLst/>
            <a:gdLst/>
            <a:ahLst/>
            <a:cxnLst/>
            <a:rect l="l" t="t" r="r" b="b"/>
            <a:pathLst>
              <a:path w="2120" h="6489">
                <a:moveTo>
                  <a:pt x="0" y="6489"/>
                </a:moveTo>
                <a:lnTo>
                  <a:pt x="2120" y="2108"/>
                </a:lnTo>
                <a:lnTo>
                  <a:pt x="1638" y="0"/>
                </a:lnTo>
                <a:lnTo>
                  <a:pt x="0" y="6489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5994082" y="9143645"/>
            <a:ext cx="28371" cy="24879"/>
          </a:xfrm>
          <a:custGeom>
            <a:avLst/>
            <a:gdLst/>
            <a:ahLst/>
            <a:cxnLst/>
            <a:rect l="l" t="t" r="r" b="b"/>
            <a:pathLst>
              <a:path w="28371" h="24879">
                <a:moveTo>
                  <a:pt x="22364" y="7124"/>
                </a:moveTo>
                <a:lnTo>
                  <a:pt x="8750" y="17868"/>
                </a:lnTo>
                <a:lnTo>
                  <a:pt x="8000" y="20878"/>
                </a:lnTo>
                <a:lnTo>
                  <a:pt x="0" y="24498"/>
                </a:lnTo>
                <a:lnTo>
                  <a:pt x="7378" y="24879"/>
                </a:lnTo>
                <a:lnTo>
                  <a:pt x="20129" y="15748"/>
                </a:lnTo>
                <a:lnTo>
                  <a:pt x="28117" y="2006"/>
                </a:lnTo>
                <a:lnTo>
                  <a:pt x="28371" y="0"/>
                </a:lnTo>
                <a:lnTo>
                  <a:pt x="22364" y="7124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6354436" y="8756690"/>
            <a:ext cx="11252" cy="5118"/>
          </a:xfrm>
          <a:custGeom>
            <a:avLst/>
            <a:gdLst/>
            <a:ahLst/>
            <a:cxnLst/>
            <a:rect l="l" t="t" r="r" b="b"/>
            <a:pathLst>
              <a:path w="11252" h="5118">
                <a:moveTo>
                  <a:pt x="3009" y="990"/>
                </a:moveTo>
                <a:lnTo>
                  <a:pt x="0" y="4610"/>
                </a:lnTo>
                <a:lnTo>
                  <a:pt x="9004" y="5118"/>
                </a:lnTo>
                <a:lnTo>
                  <a:pt x="11252" y="4241"/>
                </a:lnTo>
                <a:lnTo>
                  <a:pt x="6502" y="0"/>
                </a:lnTo>
                <a:lnTo>
                  <a:pt x="3009" y="990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6350193" y="8761308"/>
            <a:ext cx="4241" cy="4368"/>
          </a:xfrm>
          <a:custGeom>
            <a:avLst/>
            <a:gdLst/>
            <a:ahLst/>
            <a:cxnLst/>
            <a:rect l="l" t="t" r="r" b="b"/>
            <a:pathLst>
              <a:path w="4241" h="4368">
                <a:moveTo>
                  <a:pt x="749" y="876"/>
                </a:moveTo>
                <a:lnTo>
                  <a:pt x="0" y="4368"/>
                </a:lnTo>
                <a:lnTo>
                  <a:pt x="4241" y="0"/>
                </a:lnTo>
                <a:lnTo>
                  <a:pt x="749" y="876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6239362" y="8807286"/>
            <a:ext cx="7251" cy="5499"/>
          </a:xfrm>
          <a:custGeom>
            <a:avLst/>
            <a:gdLst/>
            <a:ahLst/>
            <a:cxnLst/>
            <a:rect l="l" t="t" r="r" b="b"/>
            <a:pathLst>
              <a:path w="7251" h="5499">
                <a:moveTo>
                  <a:pt x="0" y="4127"/>
                </a:moveTo>
                <a:lnTo>
                  <a:pt x="6007" y="5499"/>
                </a:lnTo>
                <a:lnTo>
                  <a:pt x="7251" y="4127"/>
                </a:lnTo>
                <a:lnTo>
                  <a:pt x="2247" y="0"/>
                </a:lnTo>
                <a:lnTo>
                  <a:pt x="0" y="4127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6408789" y="8817281"/>
            <a:ext cx="4635" cy="4876"/>
          </a:xfrm>
          <a:custGeom>
            <a:avLst/>
            <a:gdLst/>
            <a:ahLst/>
            <a:cxnLst/>
            <a:rect l="l" t="t" r="r" b="b"/>
            <a:pathLst>
              <a:path w="4635" h="4876">
                <a:moveTo>
                  <a:pt x="0" y="4876"/>
                </a:moveTo>
                <a:lnTo>
                  <a:pt x="4635" y="4495"/>
                </a:lnTo>
                <a:lnTo>
                  <a:pt x="2374" y="0"/>
                </a:lnTo>
                <a:lnTo>
                  <a:pt x="0" y="4876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6207126" y="8811413"/>
            <a:ext cx="32245" cy="19735"/>
          </a:xfrm>
          <a:custGeom>
            <a:avLst/>
            <a:gdLst/>
            <a:ahLst/>
            <a:cxnLst/>
            <a:rect l="l" t="t" r="r" b="b"/>
            <a:pathLst>
              <a:path w="32245" h="19735">
                <a:moveTo>
                  <a:pt x="32245" y="0"/>
                </a:moveTo>
                <a:lnTo>
                  <a:pt x="4876" y="13741"/>
                </a:lnTo>
                <a:lnTo>
                  <a:pt x="0" y="19735"/>
                </a:lnTo>
                <a:lnTo>
                  <a:pt x="5499" y="18491"/>
                </a:lnTo>
                <a:lnTo>
                  <a:pt x="8000" y="16116"/>
                </a:lnTo>
                <a:lnTo>
                  <a:pt x="13373" y="15989"/>
                </a:lnTo>
                <a:lnTo>
                  <a:pt x="15862" y="11747"/>
                </a:lnTo>
                <a:lnTo>
                  <a:pt x="22745" y="9867"/>
                </a:lnTo>
                <a:lnTo>
                  <a:pt x="31114" y="2997"/>
                </a:lnTo>
                <a:lnTo>
                  <a:pt x="32245" y="0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6198134" y="8831150"/>
            <a:ext cx="8991" cy="5118"/>
          </a:xfrm>
          <a:custGeom>
            <a:avLst/>
            <a:gdLst/>
            <a:ahLst/>
            <a:cxnLst/>
            <a:rect l="l" t="t" r="r" b="b"/>
            <a:pathLst>
              <a:path w="8991" h="5118">
                <a:moveTo>
                  <a:pt x="2743" y="254"/>
                </a:moveTo>
                <a:lnTo>
                  <a:pt x="0" y="4254"/>
                </a:lnTo>
                <a:lnTo>
                  <a:pt x="1498" y="5003"/>
                </a:lnTo>
                <a:lnTo>
                  <a:pt x="7378" y="5118"/>
                </a:lnTo>
                <a:lnTo>
                  <a:pt x="8991" y="0"/>
                </a:lnTo>
                <a:lnTo>
                  <a:pt x="2743" y="254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6375184" y="8822160"/>
            <a:ext cx="33616" cy="19494"/>
          </a:xfrm>
          <a:custGeom>
            <a:avLst/>
            <a:gdLst/>
            <a:ahLst/>
            <a:cxnLst/>
            <a:rect l="l" t="t" r="r" b="b"/>
            <a:pathLst>
              <a:path w="33616" h="19494">
                <a:moveTo>
                  <a:pt x="876" y="19494"/>
                </a:moveTo>
                <a:lnTo>
                  <a:pt x="15494" y="12369"/>
                </a:lnTo>
                <a:lnTo>
                  <a:pt x="32981" y="1752"/>
                </a:lnTo>
                <a:lnTo>
                  <a:pt x="33616" y="0"/>
                </a:lnTo>
                <a:lnTo>
                  <a:pt x="25869" y="1003"/>
                </a:lnTo>
                <a:lnTo>
                  <a:pt x="19989" y="5994"/>
                </a:lnTo>
                <a:lnTo>
                  <a:pt x="0" y="15989"/>
                </a:lnTo>
                <a:lnTo>
                  <a:pt x="876" y="19494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6367435" y="8841649"/>
            <a:ext cx="8623" cy="3873"/>
          </a:xfrm>
          <a:custGeom>
            <a:avLst/>
            <a:gdLst/>
            <a:ahLst/>
            <a:cxnLst/>
            <a:rect l="l" t="t" r="r" b="b"/>
            <a:pathLst>
              <a:path w="8623" h="3873">
                <a:moveTo>
                  <a:pt x="0" y="876"/>
                </a:moveTo>
                <a:lnTo>
                  <a:pt x="863" y="3873"/>
                </a:lnTo>
                <a:lnTo>
                  <a:pt x="5499" y="3492"/>
                </a:lnTo>
                <a:lnTo>
                  <a:pt x="8623" y="0"/>
                </a:lnTo>
                <a:lnTo>
                  <a:pt x="0" y="876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6165763" y="8835406"/>
            <a:ext cx="32372" cy="19481"/>
          </a:xfrm>
          <a:custGeom>
            <a:avLst/>
            <a:gdLst/>
            <a:ahLst/>
            <a:cxnLst/>
            <a:rect l="l" t="t" r="r" b="b"/>
            <a:pathLst>
              <a:path w="32372" h="19481">
                <a:moveTo>
                  <a:pt x="28867" y="495"/>
                </a:moveTo>
                <a:lnTo>
                  <a:pt x="17754" y="6870"/>
                </a:lnTo>
                <a:lnTo>
                  <a:pt x="5003" y="13614"/>
                </a:lnTo>
                <a:lnTo>
                  <a:pt x="0" y="19481"/>
                </a:lnTo>
                <a:lnTo>
                  <a:pt x="7747" y="17741"/>
                </a:lnTo>
                <a:lnTo>
                  <a:pt x="7632" y="15608"/>
                </a:lnTo>
                <a:lnTo>
                  <a:pt x="13500" y="15862"/>
                </a:lnTo>
                <a:lnTo>
                  <a:pt x="16002" y="11620"/>
                </a:lnTo>
                <a:lnTo>
                  <a:pt x="22872" y="9740"/>
                </a:lnTo>
                <a:lnTo>
                  <a:pt x="31991" y="3619"/>
                </a:lnTo>
                <a:lnTo>
                  <a:pt x="32372" y="0"/>
                </a:lnTo>
                <a:lnTo>
                  <a:pt x="28867" y="495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6148397" y="8854888"/>
            <a:ext cx="17373" cy="11252"/>
          </a:xfrm>
          <a:custGeom>
            <a:avLst/>
            <a:gdLst/>
            <a:ahLst/>
            <a:cxnLst/>
            <a:rect l="l" t="t" r="r" b="b"/>
            <a:pathLst>
              <a:path w="17373" h="11252">
                <a:moveTo>
                  <a:pt x="11366" y="507"/>
                </a:moveTo>
                <a:lnTo>
                  <a:pt x="0" y="9004"/>
                </a:lnTo>
                <a:lnTo>
                  <a:pt x="1879" y="11252"/>
                </a:lnTo>
                <a:lnTo>
                  <a:pt x="10261" y="5257"/>
                </a:lnTo>
                <a:lnTo>
                  <a:pt x="15874" y="5257"/>
                </a:lnTo>
                <a:lnTo>
                  <a:pt x="17373" y="0"/>
                </a:lnTo>
                <a:lnTo>
                  <a:pt x="11366" y="507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6207132" y="8876515"/>
            <a:ext cx="100076" cy="67221"/>
          </a:xfrm>
          <a:custGeom>
            <a:avLst/>
            <a:gdLst/>
            <a:ahLst/>
            <a:cxnLst/>
            <a:rect l="l" t="t" r="r" b="b"/>
            <a:pathLst>
              <a:path w="100075" h="67221">
                <a:moveTo>
                  <a:pt x="7988" y="48475"/>
                </a:moveTo>
                <a:lnTo>
                  <a:pt x="0" y="54355"/>
                </a:lnTo>
                <a:lnTo>
                  <a:pt x="4737" y="67221"/>
                </a:lnTo>
                <a:lnTo>
                  <a:pt x="10236" y="61848"/>
                </a:lnTo>
                <a:lnTo>
                  <a:pt x="22986" y="55727"/>
                </a:lnTo>
                <a:lnTo>
                  <a:pt x="28854" y="51473"/>
                </a:lnTo>
                <a:lnTo>
                  <a:pt x="50596" y="40106"/>
                </a:lnTo>
                <a:lnTo>
                  <a:pt x="60096" y="33731"/>
                </a:lnTo>
                <a:lnTo>
                  <a:pt x="64223" y="31851"/>
                </a:lnTo>
                <a:lnTo>
                  <a:pt x="70091" y="27609"/>
                </a:lnTo>
                <a:lnTo>
                  <a:pt x="100075" y="10998"/>
                </a:lnTo>
                <a:lnTo>
                  <a:pt x="96088" y="0"/>
                </a:lnTo>
                <a:lnTo>
                  <a:pt x="94703" y="5867"/>
                </a:lnTo>
                <a:lnTo>
                  <a:pt x="90576" y="749"/>
                </a:lnTo>
                <a:lnTo>
                  <a:pt x="86080" y="3111"/>
                </a:lnTo>
                <a:lnTo>
                  <a:pt x="83705" y="10236"/>
                </a:lnTo>
                <a:lnTo>
                  <a:pt x="79959" y="4241"/>
                </a:lnTo>
                <a:lnTo>
                  <a:pt x="79717" y="14490"/>
                </a:lnTo>
                <a:lnTo>
                  <a:pt x="75336" y="9372"/>
                </a:lnTo>
                <a:lnTo>
                  <a:pt x="72961" y="11861"/>
                </a:lnTo>
                <a:lnTo>
                  <a:pt x="69087" y="10871"/>
                </a:lnTo>
                <a:lnTo>
                  <a:pt x="68592" y="18986"/>
                </a:lnTo>
                <a:lnTo>
                  <a:pt x="64846" y="12865"/>
                </a:lnTo>
                <a:lnTo>
                  <a:pt x="63588" y="16116"/>
                </a:lnTo>
                <a:lnTo>
                  <a:pt x="60096" y="18491"/>
                </a:lnTo>
                <a:lnTo>
                  <a:pt x="55473" y="20485"/>
                </a:lnTo>
                <a:lnTo>
                  <a:pt x="54101" y="19735"/>
                </a:lnTo>
                <a:lnTo>
                  <a:pt x="53466" y="29857"/>
                </a:lnTo>
                <a:lnTo>
                  <a:pt x="49225" y="24612"/>
                </a:lnTo>
                <a:lnTo>
                  <a:pt x="44843" y="26987"/>
                </a:lnTo>
                <a:lnTo>
                  <a:pt x="42595" y="31610"/>
                </a:lnTo>
                <a:lnTo>
                  <a:pt x="38722" y="28232"/>
                </a:lnTo>
                <a:lnTo>
                  <a:pt x="38480" y="38353"/>
                </a:lnTo>
                <a:lnTo>
                  <a:pt x="34099" y="33235"/>
                </a:lnTo>
                <a:lnTo>
                  <a:pt x="31737" y="35737"/>
                </a:lnTo>
                <a:lnTo>
                  <a:pt x="27978" y="34861"/>
                </a:lnTo>
                <a:lnTo>
                  <a:pt x="27355" y="42849"/>
                </a:lnTo>
                <a:lnTo>
                  <a:pt x="23482" y="36728"/>
                </a:lnTo>
                <a:lnTo>
                  <a:pt x="23228" y="47104"/>
                </a:lnTo>
                <a:lnTo>
                  <a:pt x="18859" y="41973"/>
                </a:lnTo>
                <a:lnTo>
                  <a:pt x="16484" y="44475"/>
                </a:lnTo>
                <a:lnTo>
                  <a:pt x="12738" y="43599"/>
                </a:lnTo>
                <a:lnTo>
                  <a:pt x="12242" y="53720"/>
                </a:lnTo>
                <a:lnTo>
                  <a:pt x="7988" y="48475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6100293" y="8920112"/>
            <a:ext cx="74345" cy="46609"/>
          </a:xfrm>
          <a:custGeom>
            <a:avLst/>
            <a:gdLst/>
            <a:ahLst/>
            <a:cxnLst/>
            <a:rect l="l" t="t" r="r" b="b"/>
            <a:pathLst>
              <a:path w="74345" h="46608">
                <a:moveTo>
                  <a:pt x="46862" y="17627"/>
                </a:moveTo>
                <a:lnTo>
                  <a:pt x="55346" y="18376"/>
                </a:lnTo>
                <a:lnTo>
                  <a:pt x="61848" y="9258"/>
                </a:lnTo>
                <a:lnTo>
                  <a:pt x="70599" y="9626"/>
                </a:lnTo>
                <a:lnTo>
                  <a:pt x="74345" y="6502"/>
                </a:lnTo>
                <a:lnTo>
                  <a:pt x="70091" y="0"/>
                </a:lnTo>
                <a:lnTo>
                  <a:pt x="63855" y="2755"/>
                </a:lnTo>
                <a:lnTo>
                  <a:pt x="57975" y="7632"/>
                </a:lnTo>
                <a:lnTo>
                  <a:pt x="44729" y="13868"/>
                </a:lnTo>
                <a:lnTo>
                  <a:pt x="30238" y="23368"/>
                </a:lnTo>
                <a:lnTo>
                  <a:pt x="22618" y="26619"/>
                </a:lnTo>
                <a:lnTo>
                  <a:pt x="16624" y="31496"/>
                </a:lnTo>
                <a:lnTo>
                  <a:pt x="7378" y="35242"/>
                </a:lnTo>
                <a:lnTo>
                  <a:pt x="0" y="41617"/>
                </a:lnTo>
                <a:lnTo>
                  <a:pt x="2247" y="46240"/>
                </a:lnTo>
                <a:lnTo>
                  <a:pt x="6375" y="46609"/>
                </a:lnTo>
                <a:lnTo>
                  <a:pt x="5499" y="41490"/>
                </a:lnTo>
                <a:lnTo>
                  <a:pt x="14249" y="42367"/>
                </a:lnTo>
                <a:lnTo>
                  <a:pt x="19989" y="33121"/>
                </a:lnTo>
                <a:lnTo>
                  <a:pt x="29489" y="33489"/>
                </a:lnTo>
                <a:lnTo>
                  <a:pt x="32118" y="31496"/>
                </a:lnTo>
                <a:lnTo>
                  <a:pt x="31483" y="26492"/>
                </a:lnTo>
                <a:lnTo>
                  <a:pt x="44729" y="24752"/>
                </a:lnTo>
                <a:lnTo>
                  <a:pt x="47358" y="22872"/>
                </a:lnTo>
                <a:lnTo>
                  <a:pt x="46862" y="17627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6141782" y="8980718"/>
            <a:ext cx="53848" cy="37109"/>
          </a:xfrm>
          <a:custGeom>
            <a:avLst/>
            <a:gdLst/>
            <a:ahLst/>
            <a:cxnLst/>
            <a:rect l="l" t="t" r="r" b="b"/>
            <a:pathLst>
              <a:path w="53848" h="37109">
                <a:moveTo>
                  <a:pt x="5740" y="31115"/>
                </a:moveTo>
                <a:lnTo>
                  <a:pt x="0" y="33362"/>
                </a:lnTo>
                <a:lnTo>
                  <a:pt x="1371" y="35483"/>
                </a:lnTo>
                <a:lnTo>
                  <a:pt x="5994" y="37109"/>
                </a:lnTo>
                <a:lnTo>
                  <a:pt x="38353" y="18872"/>
                </a:lnTo>
                <a:lnTo>
                  <a:pt x="48475" y="11493"/>
                </a:lnTo>
                <a:lnTo>
                  <a:pt x="53847" y="10998"/>
                </a:lnTo>
                <a:lnTo>
                  <a:pt x="53847" y="0"/>
                </a:lnTo>
                <a:lnTo>
                  <a:pt x="46227" y="3124"/>
                </a:lnTo>
                <a:lnTo>
                  <a:pt x="46977" y="7251"/>
                </a:lnTo>
                <a:lnTo>
                  <a:pt x="35229" y="9372"/>
                </a:lnTo>
                <a:lnTo>
                  <a:pt x="31114" y="11747"/>
                </a:lnTo>
                <a:lnTo>
                  <a:pt x="36106" y="13995"/>
                </a:lnTo>
                <a:lnTo>
                  <a:pt x="20243" y="18249"/>
                </a:lnTo>
                <a:lnTo>
                  <a:pt x="20866" y="22491"/>
                </a:lnTo>
                <a:lnTo>
                  <a:pt x="9245" y="24485"/>
                </a:lnTo>
                <a:lnTo>
                  <a:pt x="4991" y="26987"/>
                </a:lnTo>
                <a:lnTo>
                  <a:pt x="5740" y="31115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5327239" y="9284717"/>
            <a:ext cx="109067" cy="134696"/>
          </a:xfrm>
          <a:custGeom>
            <a:avLst/>
            <a:gdLst/>
            <a:ahLst/>
            <a:cxnLst/>
            <a:rect l="l" t="t" r="r" b="b"/>
            <a:pathLst>
              <a:path w="109067" h="134696">
                <a:moveTo>
                  <a:pt x="1498" y="87845"/>
                </a:moveTo>
                <a:lnTo>
                  <a:pt x="4483" y="93967"/>
                </a:lnTo>
                <a:lnTo>
                  <a:pt x="7861" y="88099"/>
                </a:lnTo>
                <a:lnTo>
                  <a:pt x="15989" y="87845"/>
                </a:lnTo>
                <a:lnTo>
                  <a:pt x="20358" y="80975"/>
                </a:lnTo>
                <a:lnTo>
                  <a:pt x="30098" y="77228"/>
                </a:lnTo>
                <a:lnTo>
                  <a:pt x="39979" y="70599"/>
                </a:lnTo>
                <a:lnTo>
                  <a:pt x="41097" y="70726"/>
                </a:lnTo>
                <a:lnTo>
                  <a:pt x="50965" y="63601"/>
                </a:lnTo>
                <a:lnTo>
                  <a:pt x="51968" y="63982"/>
                </a:lnTo>
                <a:lnTo>
                  <a:pt x="50215" y="71602"/>
                </a:lnTo>
                <a:lnTo>
                  <a:pt x="54470" y="72224"/>
                </a:lnTo>
                <a:lnTo>
                  <a:pt x="55968" y="72478"/>
                </a:lnTo>
                <a:lnTo>
                  <a:pt x="56349" y="78219"/>
                </a:lnTo>
                <a:lnTo>
                  <a:pt x="57099" y="82715"/>
                </a:lnTo>
                <a:lnTo>
                  <a:pt x="60464" y="88963"/>
                </a:lnTo>
                <a:lnTo>
                  <a:pt x="63588" y="95592"/>
                </a:lnTo>
                <a:lnTo>
                  <a:pt x="65963" y="97586"/>
                </a:lnTo>
                <a:lnTo>
                  <a:pt x="68719" y="98590"/>
                </a:lnTo>
                <a:lnTo>
                  <a:pt x="71208" y="102844"/>
                </a:lnTo>
                <a:lnTo>
                  <a:pt x="88455" y="126822"/>
                </a:lnTo>
                <a:lnTo>
                  <a:pt x="95326" y="134696"/>
                </a:lnTo>
                <a:lnTo>
                  <a:pt x="109067" y="126199"/>
                </a:lnTo>
                <a:lnTo>
                  <a:pt x="61467" y="1879"/>
                </a:lnTo>
                <a:lnTo>
                  <a:pt x="61086" y="0"/>
                </a:lnTo>
                <a:lnTo>
                  <a:pt x="50965" y="876"/>
                </a:lnTo>
                <a:lnTo>
                  <a:pt x="47091" y="21247"/>
                </a:lnTo>
                <a:lnTo>
                  <a:pt x="49352" y="46481"/>
                </a:lnTo>
                <a:lnTo>
                  <a:pt x="48094" y="48107"/>
                </a:lnTo>
                <a:lnTo>
                  <a:pt x="49466" y="50990"/>
                </a:lnTo>
                <a:lnTo>
                  <a:pt x="49593" y="55854"/>
                </a:lnTo>
                <a:lnTo>
                  <a:pt x="48094" y="50228"/>
                </a:lnTo>
                <a:lnTo>
                  <a:pt x="46596" y="50482"/>
                </a:lnTo>
                <a:lnTo>
                  <a:pt x="42722" y="55854"/>
                </a:lnTo>
                <a:lnTo>
                  <a:pt x="37477" y="55105"/>
                </a:lnTo>
                <a:lnTo>
                  <a:pt x="34099" y="60109"/>
                </a:lnTo>
                <a:lnTo>
                  <a:pt x="27355" y="61607"/>
                </a:lnTo>
                <a:lnTo>
                  <a:pt x="27228" y="64604"/>
                </a:lnTo>
                <a:lnTo>
                  <a:pt x="12230" y="70357"/>
                </a:lnTo>
                <a:lnTo>
                  <a:pt x="12115" y="73228"/>
                </a:lnTo>
                <a:lnTo>
                  <a:pt x="6108" y="74853"/>
                </a:lnTo>
                <a:lnTo>
                  <a:pt x="0" y="78727"/>
                </a:lnTo>
                <a:lnTo>
                  <a:pt x="1498" y="87845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5684081" y="9339078"/>
            <a:ext cx="5384" cy="19367"/>
          </a:xfrm>
          <a:custGeom>
            <a:avLst/>
            <a:gdLst/>
            <a:ahLst/>
            <a:cxnLst/>
            <a:rect l="l" t="t" r="r" b="b"/>
            <a:pathLst>
              <a:path w="5384" h="19367">
                <a:moveTo>
                  <a:pt x="0" y="10871"/>
                </a:moveTo>
                <a:lnTo>
                  <a:pt x="2120" y="19367"/>
                </a:lnTo>
                <a:lnTo>
                  <a:pt x="5384" y="17741"/>
                </a:lnTo>
                <a:lnTo>
                  <a:pt x="0" y="0"/>
                </a:lnTo>
                <a:lnTo>
                  <a:pt x="0" y="10871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5371327" y="9356321"/>
            <a:ext cx="6134" cy="3124"/>
          </a:xfrm>
          <a:custGeom>
            <a:avLst/>
            <a:gdLst/>
            <a:ahLst/>
            <a:cxnLst/>
            <a:rect l="l" t="t" r="r" b="b"/>
            <a:pathLst>
              <a:path w="6134" h="3124">
                <a:moveTo>
                  <a:pt x="2006" y="749"/>
                </a:moveTo>
                <a:lnTo>
                  <a:pt x="0" y="2984"/>
                </a:lnTo>
                <a:lnTo>
                  <a:pt x="4381" y="3124"/>
                </a:lnTo>
                <a:lnTo>
                  <a:pt x="6134" y="0"/>
                </a:lnTo>
                <a:lnTo>
                  <a:pt x="2006" y="749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5686082" y="9371059"/>
            <a:ext cx="11125" cy="24371"/>
          </a:xfrm>
          <a:custGeom>
            <a:avLst/>
            <a:gdLst/>
            <a:ahLst/>
            <a:cxnLst/>
            <a:rect l="l" t="t" r="r" b="b"/>
            <a:pathLst>
              <a:path w="11125" h="24371">
                <a:moveTo>
                  <a:pt x="0" y="2755"/>
                </a:moveTo>
                <a:lnTo>
                  <a:pt x="127" y="24371"/>
                </a:lnTo>
                <a:lnTo>
                  <a:pt x="3136" y="21234"/>
                </a:lnTo>
                <a:lnTo>
                  <a:pt x="7620" y="24371"/>
                </a:lnTo>
                <a:lnTo>
                  <a:pt x="11125" y="17995"/>
                </a:lnTo>
                <a:lnTo>
                  <a:pt x="7378" y="1498"/>
                </a:lnTo>
                <a:lnTo>
                  <a:pt x="6121" y="0"/>
                </a:lnTo>
                <a:lnTo>
                  <a:pt x="0" y="2755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6332200" y="8763185"/>
            <a:ext cx="41859" cy="24866"/>
          </a:xfrm>
          <a:custGeom>
            <a:avLst/>
            <a:gdLst/>
            <a:ahLst/>
            <a:cxnLst/>
            <a:rect l="l" t="t" r="r" b="b"/>
            <a:pathLst>
              <a:path w="41859" h="24866">
                <a:moveTo>
                  <a:pt x="41859" y="4368"/>
                </a:moveTo>
                <a:lnTo>
                  <a:pt x="37604" y="0"/>
                </a:lnTo>
                <a:lnTo>
                  <a:pt x="7873" y="16357"/>
                </a:lnTo>
                <a:lnTo>
                  <a:pt x="0" y="22364"/>
                </a:lnTo>
                <a:lnTo>
                  <a:pt x="4876" y="24866"/>
                </a:lnTo>
                <a:lnTo>
                  <a:pt x="41859" y="4368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6361064" y="8802289"/>
            <a:ext cx="45732" cy="32981"/>
          </a:xfrm>
          <a:custGeom>
            <a:avLst/>
            <a:gdLst/>
            <a:ahLst/>
            <a:cxnLst/>
            <a:rect l="l" t="t" r="r" b="b"/>
            <a:pathLst>
              <a:path w="45732" h="32981">
                <a:moveTo>
                  <a:pt x="41478" y="0"/>
                </a:moveTo>
                <a:lnTo>
                  <a:pt x="253" y="24358"/>
                </a:lnTo>
                <a:lnTo>
                  <a:pt x="0" y="28740"/>
                </a:lnTo>
                <a:lnTo>
                  <a:pt x="4000" y="32981"/>
                </a:lnTo>
                <a:lnTo>
                  <a:pt x="42113" y="9867"/>
                </a:lnTo>
                <a:lnTo>
                  <a:pt x="45732" y="8623"/>
                </a:lnTo>
                <a:lnTo>
                  <a:pt x="41478" y="0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6159277" y="8817538"/>
            <a:ext cx="104076" cy="61468"/>
          </a:xfrm>
          <a:custGeom>
            <a:avLst/>
            <a:gdLst/>
            <a:ahLst/>
            <a:cxnLst/>
            <a:rect l="l" t="t" r="r" b="b"/>
            <a:pathLst>
              <a:path w="104076" h="61468">
                <a:moveTo>
                  <a:pt x="104076" y="6616"/>
                </a:moveTo>
                <a:lnTo>
                  <a:pt x="99199" y="990"/>
                </a:lnTo>
                <a:lnTo>
                  <a:pt x="95580" y="0"/>
                </a:lnTo>
                <a:lnTo>
                  <a:pt x="0" y="55219"/>
                </a:lnTo>
                <a:lnTo>
                  <a:pt x="8623" y="61467"/>
                </a:lnTo>
                <a:lnTo>
                  <a:pt x="104076" y="6616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6198499" y="8863393"/>
            <a:ext cx="99339" cy="59474"/>
          </a:xfrm>
          <a:custGeom>
            <a:avLst/>
            <a:gdLst/>
            <a:ahLst/>
            <a:cxnLst/>
            <a:rect l="l" t="t" r="r" b="b"/>
            <a:pathLst>
              <a:path w="99339" h="59474">
                <a:moveTo>
                  <a:pt x="99339" y="4495"/>
                </a:moveTo>
                <a:lnTo>
                  <a:pt x="97091" y="0"/>
                </a:lnTo>
                <a:lnTo>
                  <a:pt x="93967" y="749"/>
                </a:lnTo>
                <a:lnTo>
                  <a:pt x="0" y="54356"/>
                </a:lnTo>
                <a:lnTo>
                  <a:pt x="4000" y="59474"/>
                </a:lnTo>
                <a:lnTo>
                  <a:pt x="99339" y="4495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6106918" y="8935115"/>
            <a:ext cx="75844" cy="45605"/>
          </a:xfrm>
          <a:custGeom>
            <a:avLst/>
            <a:gdLst/>
            <a:ahLst/>
            <a:cxnLst/>
            <a:rect l="l" t="t" r="r" b="b"/>
            <a:pathLst>
              <a:path w="75844" h="45605">
                <a:moveTo>
                  <a:pt x="75844" y="4495"/>
                </a:moveTo>
                <a:lnTo>
                  <a:pt x="73596" y="0"/>
                </a:lnTo>
                <a:lnTo>
                  <a:pt x="0" y="41605"/>
                </a:lnTo>
                <a:lnTo>
                  <a:pt x="2628" y="45605"/>
                </a:lnTo>
                <a:lnTo>
                  <a:pt x="75844" y="4495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5976964" y="8973850"/>
            <a:ext cx="13119" cy="11239"/>
          </a:xfrm>
          <a:custGeom>
            <a:avLst/>
            <a:gdLst/>
            <a:ahLst/>
            <a:cxnLst/>
            <a:rect l="l" t="t" r="r" b="b"/>
            <a:pathLst>
              <a:path w="13119" h="11239">
                <a:moveTo>
                  <a:pt x="0" y="749"/>
                </a:moveTo>
                <a:lnTo>
                  <a:pt x="3378" y="4622"/>
                </a:lnTo>
                <a:lnTo>
                  <a:pt x="7874" y="9867"/>
                </a:lnTo>
                <a:lnTo>
                  <a:pt x="12382" y="11239"/>
                </a:lnTo>
                <a:lnTo>
                  <a:pt x="13119" y="9372"/>
                </a:lnTo>
                <a:lnTo>
                  <a:pt x="4013" y="0"/>
                </a:lnTo>
                <a:lnTo>
                  <a:pt x="0" y="749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5992086" y="8987097"/>
            <a:ext cx="11125" cy="12992"/>
          </a:xfrm>
          <a:custGeom>
            <a:avLst/>
            <a:gdLst/>
            <a:ahLst/>
            <a:cxnLst/>
            <a:rect l="l" t="t" r="r" b="b"/>
            <a:pathLst>
              <a:path w="11125" h="12992">
                <a:moveTo>
                  <a:pt x="0" y="749"/>
                </a:moveTo>
                <a:lnTo>
                  <a:pt x="1244" y="5245"/>
                </a:lnTo>
                <a:lnTo>
                  <a:pt x="10375" y="12992"/>
                </a:lnTo>
                <a:lnTo>
                  <a:pt x="11125" y="11112"/>
                </a:lnTo>
                <a:lnTo>
                  <a:pt x="8128" y="4991"/>
                </a:lnTo>
                <a:lnTo>
                  <a:pt x="1752" y="0"/>
                </a:lnTo>
                <a:lnTo>
                  <a:pt x="0" y="749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6005081" y="9002956"/>
            <a:ext cx="13373" cy="19367"/>
          </a:xfrm>
          <a:custGeom>
            <a:avLst/>
            <a:gdLst/>
            <a:ahLst/>
            <a:cxnLst/>
            <a:rect l="l" t="t" r="r" b="b"/>
            <a:pathLst>
              <a:path w="13373" h="19367">
                <a:moveTo>
                  <a:pt x="13373" y="14871"/>
                </a:moveTo>
                <a:lnTo>
                  <a:pt x="3632" y="0"/>
                </a:lnTo>
                <a:lnTo>
                  <a:pt x="0" y="127"/>
                </a:lnTo>
                <a:lnTo>
                  <a:pt x="1371" y="4495"/>
                </a:lnTo>
                <a:lnTo>
                  <a:pt x="10998" y="19367"/>
                </a:lnTo>
                <a:lnTo>
                  <a:pt x="12496" y="19126"/>
                </a:lnTo>
                <a:lnTo>
                  <a:pt x="13373" y="14871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6022832" y="9037449"/>
            <a:ext cx="5613" cy="10490"/>
          </a:xfrm>
          <a:custGeom>
            <a:avLst/>
            <a:gdLst/>
            <a:ahLst/>
            <a:cxnLst/>
            <a:rect l="l" t="t" r="r" b="b"/>
            <a:pathLst>
              <a:path w="5613" h="10490">
                <a:moveTo>
                  <a:pt x="0" y="1866"/>
                </a:moveTo>
                <a:lnTo>
                  <a:pt x="3365" y="8737"/>
                </a:lnTo>
                <a:lnTo>
                  <a:pt x="4495" y="10490"/>
                </a:lnTo>
                <a:lnTo>
                  <a:pt x="5613" y="4876"/>
                </a:lnTo>
                <a:lnTo>
                  <a:pt x="1866" y="0"/>
                </a:lnTo>
                <a:lnTo>
                  <a:pt x="0" y="1866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5891627" y="9082932"/>
            <a:ext cx="4381" cy="6489"/>
          </a:xfrm>
          <a:custGeom>
            <a:avLst/>
            <a:gdLst/>
            <a:ahLst/>
            <a:cxnLst/>
            <a:rect l="l" t="t" r="r" b="b"/>
            <a:pathLst>
              <a:path w="4381" h="6489">
                <a:moveTo>
                  <a:pt x="0" y="4241"/>
                </a:moveTo>
                <a:lnTo>
                  <a:pt x="4381" y="6489"/>
                </a:lnTo>
                <a:lnTo>
                  <a:pt x="4254" y="2743"/>
                </a:lnTo>
                <a:lnTo>
                  <a:pt x="749" y="0"/>
                </a:lnTo>
                <a:lnTo>
                  <a:pt x="0" y="4241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5924740" y="9126040"/>
            <a:ext cx="10617" cy="9613"/>
          </a:xfrm>
          <a:custGeom>
            <a:avLst/>
            <a:gdLst/>
            <a:ahLst/>
            <a:cxnLst/>
            <a:rect l="l" t="t" r="r" b="b"/>
            <a:pathLst>
              <a:path w="10617" h="9613">
                <a:moveTo>
                  <a:pt x="0" y="749"/>
                </a:moveTo>
                <a:lnTo>
                  <a:pt x="3009" y="5613"/>
                </a:lnTo>
                <a:lnTo>
                  <a:pt x="6743" y="9613"/>
                </a:lnTo>
                <a:lnTo>
                  <a:pt x="10617" y="8483"/>
                </a:lnTo>
                <a:lnTo>
                  <a:pt x="1752" y="0"/>
                </a:lnTo>
                <a:lnTo>
                  <a:pt x="0" y="749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5340347" y="9373692"/>
            <a:ext cx="50482" cy="35356"/>
          </a:xfrm>
          <a:custGeom>
            <a:avLst/>
            <a:gdLst/>
            <a:ahLst/>
            <a:cxnLst/>
            <a:rect l="l" t="t" r="r" b="b"/>
            <a:pathLst>
              <a:path w="50482" h="35356">
                <a:moveTo>
                  <a:pt x="50482" y="6616"/>
                </a:moveTo>
                <a:lnTo>
                  <a:pt x="47358" y="0"/>
                </a:lnTo>
                <a:lnTo>
                  <a:pt x="0" y="26733"/>
                </a:lnTo>
                <a:lnTo>
                  <a:pt x="4381" y="35356"/>
                </a:lnTo>
                <a:lnTo>
                  <a:pt x="49606" y="8115"/>
                </a:lnTo>
                <a:lnTo>
                  <a:pt x="50482" y="6616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4823303" y="8405953"/>
            <a:ext cx="134200" cy="191173"/>
          </a:xfrm>
          <a:custGeom>
            <a:avLst/>
            <a:gdLst/>
            <a:ahLst/>
            <a:cxnLst/>
            <a:rect l="l" t="t" r="r" b="b"/>
            <a:pathLst>
              <a:path w="134200" h="191173">
                <a:moveTo>
                  <a:pt x="36614" y="2120"/>
                </a:moveTo>
                <a:lnTo>
                  <a:pt x="13995" y="0"/>
                </a:lnTo>
                <a:lnTo>
                  <a:pt x="8254" y="7239"/>
                </a:lnTo>
                <a:lnTo>
                  <a:pt x="1752" y="26860"/>
                </a:lnTo>
                <a:lnTo>
                  <a:pt x="0" y="57848"/>
                </a:lnTo>
                <a:lnTo>
                  <a:pt x="2006" y="62471"/>
                </a:lnTo>
                <a:lnTo>
                  <a:pt x="8127" y="89204"/>
                </a:lnTo>
                <a:lnTo>
                  <a:pt x="16992" y="108699"/>
                </a:lnTo>
                <a:lnTo>
                  <a:pt x="28117" y="129578"/>
                </a:lnTo>
                <a:lnTo>
                  <a:pt x="36487" y="141312"/>
                </a:lnTo>
                <a:lnTo>
                  <a:pt x="59359" y="166687"/>
                </a:lnTo>
                <a:lnTo>
                  <a:pt x="75603" y="178168"/>
                </a:lnTo>
                <a:lnTo>
                  <a:pt x="97218" y="189166"/>
                </a:lnTo>
                <a:lnTo>
                  <a:pt x="108203" y="191173"/>
                </a:lnTo>
                <a:lnTo>
                  <a:pt x="122580" y="191173"/>
                </a:lnTo>
                <a:lnTo>
                  <a:pt x="129819" y="181051"/>
                </a:lnTo>
                <a:lnTo>
                  <a:pt x="134200" y="165811"/>
                </a:lnTo>
                <a:lnTo>
                  <a:pt x="134200" y="130441"/>
                </a:lnTo>
                <a:lnTo>
                  <a:pt x="125577" y="97828"/>
                </a:lnTo>
                <a:lnTo>
                  <a:pt x="112826" y="71462"/>
                </a:lnTo>
                <a:lnTo>
                  <a:pt x="95338" y="45478"/>
                </a:lnTo>
                <a:lnTo>
                  <a:pt x="82092" y="30480"/>
                </a:lnTo>
                <a:lnTo>
                  <a:pt x="56108" y="10998"/>
                </a:lnTo>
                <a:lnTo>
                  <a:pt x="36614" y="21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6237112" y="8731820"/>
            <a:ext cx="188429" cy="306628"/>
          </a:xfrm>
          <a:custGeom>
            <a:avLst/>
            <a:gdLst/>
            <a:ahLst/>
            <a:cxnLst/>
            <a:rect l="l" t="t" r="r" b="b"/>
            <a:pathLst>
              <a:path w="188429" h="306628">
                <a:moveTo>
                  <a:pt x="171437" y="80086"/>
                </a:moveTo>
                <a:lnTo>
                  <a:pt x="173431" y="83718"/>
                </a:lnTo>
                <a:lnTo>
                  <a:pt x="174053" y="85458"/>
                </a:lnTo>
                <a:lnTo>
                  <a:pt x="176301" y="89966"/>
                </a:lnTo>
                <a:lnTo>
                  <a:pt x="186550" y="122821"/>
                </a:lnTo>
                <a:lnTo>
                  <a:pt x="186804" y="127203"/>
                </a:lnTo>
                <a:lnTo>
                  <a:pt x="186804" y="131940"/>
                </a:lnTo>
                <a:lnTo>
                  <a:pt x="186550" y="138188"/>
                </a:lnTo>
                <a:lnTo>
                  <a:pt x="186296" y="154813"/>
                </a:lnTo>
                <a:lnTo>
                  <a:pt x="179806" y="172300"/>
                </a:lnTo>
                <a:lnTo>
                  <a:pt x="173812" y="177673"/>
                </a:lnTo>
                <a:lnTo>
                  <a:pt x="169430" y="182054"/>
                </a:lnTo>
                <a:lnTo>
                  <a:pt x="168186" y="184429"/>
                </a:lnTo>
                <a:lnTo>
                  <a:pt x="158559" y="188175"/>
                </a:lnTo>
                <a:lnTo>
                  <a:pt x="155447" y="191173"/>
                </a:lnTo>
                <a:lnTo>
                  <a:pt x="158305" y="197675"/>
                </a:lnTo>
                <a:lnTo>
                  <a:pt x="158445" y="202666"/>
                </a:lnTo>
                <a:lnTo>
                  <a:pt x="154444" y="206044"/>
                </a:lnTo>
                <a:lnTo>
                  <a:pt x="154317" y="207543"/>
                </a:lnTo>
                <a:lnTo>
                  <a:pt x="107200" y="275640"/>
                </a:lnTo>
                <a:lnTo>
                  <a:pt x="59474" y="303631"/>
                </a:lnTo>
                <a:lnTo>
                  <a:pt x="58483" y="305625"/>
                </a:lnTo>
                <a:lnTo>
                  <a:pt x="61734" y="306628"/>
                </a:lnTo>
                <a:lnTo>
                  <a:pt x="109461" y="277761"/>
                </a:lnTo>
                <a:lnTo>
                  <a:pt x="160312" y="204914"/>
                </a:lnTo>
                <a:lnTo>
                  <a:pt x="160070" y="191922"/>
                </a:lnTo>
                <a:lnTo>
                  <a:pt x="173431" y="183299"/>
                </a:lnTo>
                <a:lnTo>
                  <a:pt x="183426" y="171551"/>
                </a:lnTo>
                <a:lnTo>
                  <a:pt x="188429" y="157060"/>
                </a:lnTo>
                <a:lnTo>
                  <a:pt x="188429" y="117195"/>
                </a:lnTo>
                <a:lnTo>
                  <a:pt x="177558" y="84594"/>
                </a:lnTo>
                <a:lnTo>
                  <a:pt x="160439" y="56222"/>
                </a:lnTo>
                <a:lnTo>
                  <a:pt x="140817" y="34480"/>
                </a:lnTo>
                <a:lnTo>
                  <a:pt x="121081" y="19494"/>
                </a:lnTo>
                <a:lnTo>
                  <a:pt x="108216" y="12865"/>
                </a:lnTo>
                <a:lnTo>
                  <a:pt x="81216" y="10744"/>
                </a:lnTo>
                <a:lnTo>
                  <a:pt x="53733" y="24612"/>
                </a:lnTo>
                <a:lnTo>
                  <a:pt x="47231" y="26238"/>
                </a:lnTo>
                <a:lnTo>
                  <a:pt x="1752" y="0"/>
                </a:lnTo>
                <a:lnTo>
                  <a:pt x="0" y="1244"/>
                </a:lnTo>
                <a:lnTo>
                  <a:pt x="3746" y="4495"/>
                </a:lnTo>
                <a:lnTo>
                  <a:pt x="44983" y="28359"/>
                </a:lnTo>
                <a:lnTo>
                  <a:pt x="53225" y="28486"/>
                </a:lnTo>
                <a:lnTo>
                  <a:pt x="72593" y="17360"/>
                </a:lnTo>
                <a:lnTo>
                  <a:pt x="83464" y="12738"/>
                </a:lnTo>
                <a:lnTo>
                  <a:pt x="105956" y="15113"/>
                </a:lnTo>
                <a:lnTo>
                  <a:pt x="123824" y="24866"/>
                </a:lnTo>
                <a:lnTo>
                  <a:pt x="128574" y="29108"/>
                </a:lnTo>
                <a:lnTo>
                  <a:pt x="132702" y="31356"/>
                </a:lnTo>
                <a:lnTo>
                  <a:pt x="136944" y="35737"/>
                </a:lnTo>
                <a:lnTo>
                  <a:pt x="138569" y="36728"/>
                </a:lnTo>
                <a:lnTo>
                  <a:pt x="158191" y="58343"/>
                </a:lnTo>
                <a:lnTo>
                  <a:pt x="165430" y="70472"/>
                </a:lnTo>
                <a:lnTo>
                  <a:pt x="169684" y="79095"/>
                </a:lnTo>
                <a:lnTo>
                  <a:pt x="171437" y="8008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6152765" y="8809165"/>
            <a:ext cx="14617" cy="8483"/>
          </a:xfrm>
          <a:custGeom>
            <a:avLst/>
            <a:gdLst/>
            <a:ahLst/>
            <a:cxnLst/>
            <a:rect l="l" t="t" r="r" b="b"/>
            <a:pathLst>
              <a:path w="14617" h="8483">
                <a:moveTo>
                  <a:pt x="5638" y="3619"/>
                </a:moveTo>
                <a:lnTo>
                  <a:pt x="0" y="8483"/>
                </a:lnTo>
                <a:lnTo>
                  <a:pt x="13627" y="2755"/>
                </a:lnTo>
                <a:lnTo>
                  <a:pt x="14617" y="0"/>
                </a:lnTo>
                <a:lnTo>
                  <a:pt x="5638" y="36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6113546" y="8885885"/>
            <a:ext cx="84086" cy="129946"/>
          </a:xfrm>
          <a:custGeom>
            <a:avLst/>
            <a:gdLst/>
            <a:ahLst/>
            <a:cxnLst/>
            <a:rect l="l" t="t" r="r" b="b"/>
            <a:pathLst>
              <a:path w="84086" h="129946">
                <a:moveTo>
                  <a:pt x="79717" y="118071"/>
                </a:moveTo>
                <a:lnTo>
                  <a:pt x="72961" y="127076"/>
                </a:lnTo>
                <a:lnTo>
                  <a:pt x="73583" y="129946"/>
                </a:lnTo>
                <a:lnTo>
                  <a:pt x="79717" y="124574"/>
                </a:lnTo>
                <a:lnTo>
                  <a:pt x="83959" y="111582"/>
                </a:lnTo>
                <a:lnTo>
                  <a:pt x="84086" y="82588"/>
                </a:lnTo>
                <a:lnTo>
                  <a:pt x="73088" y="54356"/>
                </a:lnTo>
                <a:lnTo>
                  <a:pt x="64592" y="38989"/>
                </a:lnTo>
                <a:lnTo>
                  <a:pt x="48971" y="19862"/>
                </a:lnTo>
                <a:lnTo>
                  <a:pt x="27482" y="4495"/>
                </a:lnTo>
                <a:lnTo>
                  <a:pt x="14490" y="0"/>
                </a:lnTo>
                <a:lnTo>
                  <a:pt x="0" y="990"/>
                </a:lnTo>
                <a:lnTo>
                  <a:pt x="1993" y="1739"/>
                </a:lnTo>
                <a:lnTo>
                  <a:pt x="8737" y="1879"/>
                </a:lnTo>
                <a:lnTo>
                  <a:pt x="19608" y="5245"/>
                </a:lnTo>
                <a:lnTo>
                  <a:pt x="26733" y="7874"/>
                </a:lnTo>
                <a:lnTo>
                  <a:pt x="30479" y="9867"/>
                </a:lnTo>
                <a:lnTo>
                  <a:pt x="41224" y="18364"/>
                </a:lnTo>
                <a:lnTo>
                  <a:pt x="43599" y="21120"/>
                </a:lnTo>
                <a:lnTo>
                  <a:pt x="47091" y="21869"/>
                </a:lnTo>
                <a:lnTo>
                  <a:pt x="56845" y="34226"/>
                </a:lnTo>
                <a:lnTo>
                  <a:pt x="61099" y="40728"/>
                </a:lnTo>
                <a:lnTo>
                  <a:pt x="64973" y="44983"/>
                </a:lnTo>
                <a:lnTo>
                  <a:pt x="66967" y="49225"/>
                </a:lnTo>
                <a:lnTo>
                  <a:pt x="69214" y="53721"/>
                </a:lnTo>
                <a:lnTo>
                  <a:pt x="74333" y="64350"/>
                </a:lnTo>
                <a:lnTo>
                  <a:pt x="76593" y="70840"/>
                </a:lnTo>
                <a:lnTo>
                  <a:pt x="80467" y="83337"/>
                </a:lnTo>
                <a:lnTo>
                  <a:pt x="82207" y="86334"/>
                </a:lnTo>
                <a:lnTo>
                  <a:pt x="82461" y="90462"/>
                </a:lnTo>
                <a:lnTo>
                  <a:pt x="82092" y="94830"/>
                </a:lnTo>
                <a:lnTo>
                  <a:pt x="82092" y="105829"/>
                </a:lnTo>
                <a:lnTo>
                  <a:pt x="79717" y="1180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6387179" y="8907133"/>
            <a:ext cx="6629" cy="12357"/>
          </a:xfrm>
          <a:custGeom>
            <a:avLst/>
            <a:gdLst/>
            <a:ahLst/>
            <a:cxnLst/>
            <a:rect l="l" t="t" r="r" b="b"/>
            <a:pathLst>
              <a:path w="6629" h="12357">
                <a:moveTo>
                  <a:pt x="3619" y="11607"/>
                </a:moveTo>
                <a:lnTo>
                  <a:pt x="6629" y="12357"/>
                </a:lnTo>
                <a:lnTo>
                  <a:pt x="3746" y="2616"/>
                </a:lnTo>
                <a:lnTo>
                  <a:pt x="0" y="0"/>
                </a:lnTo>
                <a:lnTo>
                  <a:pt x="3619" y="1160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6265476" y="9002458"/>
            <a:ext cx="25615" cy="14122"/>
          </a:xfrm>
          <a:custGeom>
            <a:avLst/>
            <a:gdLst/>
            <a:ahLst/>
            <a:cxnLst/>
            <a:rect l="l" t="t" r="r" b="b"/>
            <a:pathLst>
              <a:path w="25615" h="14122">
                <a:moveTo>
                  <a:pt x="25615" y="1625"/>
                </a:moveTo>
                <a:lnTo>
                  <a:pt x="22491" y="0"/>
                </a:lnTo>
                <a:lnTo>
                  <a:pt x="17868" y="2247"/>
                </a:lnTo>
                <a:lnTo>
                  <a:pt x="10375" y="6502"/>
                </a:lnTo>
                <a:lnTo>
                  <a:pt x="9994" y="7746"/>
                </a:lnTo>
                <a:lnTo>
                  <a:pt x="2501" y="10744"/>
                </a:lnTo>
                <a:lnTo>
                  <a:pt x="0" y="13500"/>
                </a:lnTo>
                <a:lnTo>
                  <a:pt x="5130" y="14122"/>
                </a:lnTo>
                <a:lnTo>
                  <a:pt x="25615" y="16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5352227" y="9279223"/>
            <a:ext cx="36106" cy="51981"/>
          </a:xfrm>
          <a:custGeom>
            <a:avLst/>
            <a:gdLst/>
            <a:ahLst/>
            <a:cxnLst/>
            <a:rect l="l" t="t" r="r" b="b"/>
            <a:pathLst>
              <a:path w="36106" h="51981">
                <a:moveTo>
                  <a:pt x="22491" y="4127"/>
                </a:moveTo>
                <a:lnTo>
                  <a:pt x="20358" y="18618"/>
                </a:lnTo>
                <a:lnTo>
                  <a:pt x="20231" y="36106"/>
                </a:lnTo>
                <a:lnTo>
                  <a:pt x="20485" y="44729"/>
                </a:lnTo>
                <a:lnTo>
                  <a:pt x="20612" y="51104"/>
                </a:lnTo>
                <a:lnTo>
                  <a:pt x="24358" y="51981"/>
                </a:lnTo>
                <a:lnTo>
                  <a:pt x="22110" y="26746"/>
                </a:lnTo>
                <a:lnTo>
                  <a:pt x="25984" y="6375"/>
                </a:lnTo>
                <a:lnTo>
                  <a:pt x="36106" y="5499"/>
                </a:lnTo>
                <a:lnTo>
                  <a:pt x="18110" y="0"/>
                </a:lnTo>
                <a:lnTo>
                  <a:pt x="4000" y="1879"/>
                </a:lnTo>
                <a:lnTo>
                  <a:pt x="0" y="4241"/>
                </a:lnTo>
                <a:lnTo>
                  <a:pt x="1117" y="5994"/>
                </a:lnTo>
                <a:lnTo>
                  <a:pt x="14236" y="3746"/>
                </a:lnTo>
                <a:lnTo>
                  <a:pt x="22491" y="412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5388336" y="9284722"/>
            <a:ext cx="95453" cy="140690"/>
          </a:xfrm>
          <a:custGeom>
            <a:avLst/>
            <a:gdLst/>
            <a:ahLst/>
            <a:cxnLst/>
            <a:rect l="l" t="t" r="r" b="b"/>
            <a:pathLst>
              <a:path w="95453" h="140690">
                <a:moveTo>
                  <a:pt x="25234" y="11620"/>
                </a:moveTo>
                <a:lnTo>
                  <a:pt x="5867" y="622"/>
                </a:lnTo>
                <a:lnTo>
                  <a:pt x="0" y="0"/>
                </a:lnTo>
                <a:lnTo>
                  <a:pt x="368" y="1879"/>
                </a:lnTo>
                <a:lnTo>
                  <a:pt x="47980" y="126199"/>
                </a:lnTo>
                <a:lnTo>
                  <a:pt x="70713" y="139941"/>
                </a:lnTo>
                <a:lnTo>
                  <a:pt x="95453" y="140690"/>
                </a:lnTo>
                <a:lnTo>
                  <a:pt x="92583" y="115823"/>
                </a:lnTo>
                <a:lnTo>
                  <a:pt x="79590" y="81216"/>
                </a:lnTo>
                <a:lnTo>
                  <a:pt x="66713" y="57099"/>
                </a:lnTo>
                <a:lnTo>
                  <a:pt x="44729" y="29108"/>
                </a:lnTo>
                <a:lnTo>
                  <a:pt x="25234" y="116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5375333" y="9334950"/>
            <a:ext cx="1498" cy="5626"/>
          </a:xfrm>
          <a:custGeom>
            <a:avLst/>
            <a:gdLst/>
            <a:ahLst/>
            <a:cxnLst/>
            <a:rect l="l" t="t" r="r" b="b"/>
            <a:pathLst>
              <a:path w="1498" h="5626">
                <a:moveTo>
                  <a:pt x="1498" y="5626"/>
                </a:moveTo>
                <a:lnTo>
                  <a:pt x="1371" y="749"/>
                </a:lnTo>
                <a:lnTo>
                  <a:pt x="0" y="0"/>
                </a:lnTo>
                <a:lnTo>
                  <a:pt x="1498" y="562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5381707" y="9356939"/>
            <a:ext cx="1879" cy="5994"/>
          </a:xfrm>
          <a:custGeom>
            <a:avLst/>
            <a:gdLst/>
            <a:ahLst/>
            <a:cxnLst/>
            <a:rect l="l" t="t" r="r" b="b"/>
            <a:pathLst>
              <a:path w="1879" h="5994">
                <a:moveTo>
                  <a:pt x="1879" y="5994"/>
                </a:moveTo>
                <a:lnTo>
                  <a:pt x="1498" y="254"/>
                </a:lnTo>
                <a:lnTo>
                  <a:pt x="0" y="0"/>
                </a:lnTo>
                <a:lnTo>
                  <a:pt x="1879" y="599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5486170" y="9166261"/>
            <a:ext cx="150063" cy="259397"/>
          </a:xfrm>
          <a:custGeom>
            <a:avLst/>
            <a:gdLst/>
            <a:ahLst/>
            <a:cxnLst/>
            <a:rect l="l" t="t" r="r" b="b"/>
            <a:pathLst>
              <a:path w="150063" h="259397">
                <a:moveTo>
                  <a:pt x="150063" y="1130"/>
                </a:moveTo>
                <a:lnTo>
                  <a:pt x="148932" y="0"/>
                </a:lnTo>
                <a:lnTo>
                  <a:pt x="146684" y="37490"/>
                </a:lnTo>
                <a:lnTo>
                  <a:pt x="138061" y="76606"/>
                </a:lnTo>
                <a:lnTo>
                  <a:pt x="118452" y="124333"/>
                </a:lnTo>
                <a:lnTo>
                  <a:pt x="91706" y="167068"/>
                </a:lnTo>
                <a:lnTo>
                  <a:pt x="63347" y="201676"/>
                </a:lnTo>
                <a:lnTo>
                  <a:pt x="51219" y="215671"/>
                </a:lnTo>
                <a:lnTo>
                  <a:pt x="43484" y="220535"/>
                </a:lnTo>
                <a:lnTo>
                  <a:pt x="42608" y="222161"/>
                </a:lnTo>
                <a:lnTo>
                  <a:pt x="18859" y="244030"/>
                </a:lnTo>
                <a:lnTo>
                  <a:pt x="0" y="259397"/>
                </a:lnTo>
                <a:lnTo>
                  <a:pt x="6997" y="258152"/>
                </a:lnTo>
                <a:lnTo>
                  <a:pt x="53479" y="217792"/>
                </a:lnTo>
                <a:lnTo>
                  <a:pt x="65595" y="203796"/>
                </a:lnTo>
                <a:lnTo>
                  <a:pt x="93954" y="169316"/>
                </a:lnTo>
                <a:lnTo>
                  <a:pt x="120700" y="126580"/>
                </a:lnTo>
                <a:lnTo>
                  <a:pt x="140322" y="78727"/>
                </a:lnTo>
                <a:lnTo>
                  <a:pt x="148932" y="39611"/>
                </a:lnTo>
                <a:lnTo>
                  <a:pt x="150063" y="11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5378188" y="9577847"/>
            <a:ext cx="115849" cy="114528"/>
          </a:xfrm>
          <a:custGeom>
            <a:avLst/>
            <a:gdLst/>
            <a:ahLst/>
            <a:cxnLst/>
            <a:rect l="l" t="t" r="r" b="b"/>
            <a:pathLst>
              <a:path w="115849" h="114528">
                <a:moveTo>
                  <a:pt x="38265" y="48107"/>
                </a:moveTo>
                <a:lnTo>
                  <a:pt x="42633" y="46113"/>
                </a:lnTo>
                <a:lnTo>
                  <a:pt x="44373" y="45732"/>
                </a:lnTo>
                <a:lnTo>
                  <a:pt x="83362" y="23494"/>
                </a:lnTo>
                <a:lnTo>
                  <a:pt x="115100" y="2882"/>
                </a:lnTo>
                <a:lnTo>
                  <a:pt x="115849" y="0"/>
                </a:lnTo>
                <a:lnTo>
                  <a:pt x="106108" y="4622"/>
                </a:lnTo>
                <a:lnTo>
                  <a:pt x="74739" y="25742"/>
                </a:lnTo>
                <a:lnTo>
                  <a:pt x="25" y="63855"/>
                </a:lnTo>
                <a:lnTo>
                  <a:pt x="0" y="114528"/>
                </a:lnTo>
                <a:lnTo>
                  <a:pt x="1993" y="114528"/>
                </a:lnTo>
                <a:lnTo>
                  <a:pt x="2159" y="66103"/>
                </a:lnTo>
                <a:lnTo>
                  <a:pt x="3530" y="65722"/>
                </a:lnTo>
                <a:lnTo>
                  <a:pt x="10147" y="63601"/>
                </a:lnTo>
                <a:lnTo>
                  <a:pt x="20891" y="56984"/>
                </a:lnTo>
                <a:lnTo>
                  <a:pt x="29629" y="52603"/>
                </a:lnTo>
                <a:lnTo>
                  <a:pt x="35636" y="49860"/>
                </a:lnTo>
                <a:lnTo>
                  <a:pt x="38265" y="4810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4827188" y="8407948"/>
            <a:ext cx="128193" cy="187045"/>
          </a:xfrm>
          <a:custGeom>
            <a:avLst/>
            <a:gdLst/>
            <a:ahLst/>
            <a:cxnLst/>
            <a:rect l="l" t="t" r="r" b="b"/>
            <a:pathLst>
              <a:path w="128193" h="187045">
                <a:moveTo>
                  <a:pt x="30607" y="2374"/>
                </a:moveTo>
                <a:lnTo>
                  <a:pt x="12357" y="0"/>
                </a:lnTo>
                <a:lnTo>
                  <a:pt x="6489" y="7493"/>
                </a:lnTo>
                <a:lnTo>
                  <a:pt x="0" y="26987"/>
                </a:lnTo>
                <a:lnTo>
                  <a:pt x="0" y="56730"/>
                </a:lnTo>
                <a:lnTo>
                  <a:pt x="6489" y="85090"/>
                </a:lnTo>
                <a:lnTo>
                  <a:pt x="17614" y="110832"/>
                </a:lnTo>
                <a:lnTo>
                  <a:pt x="34734" y="137198"/>
                </a:lnTo>
                <a:lnTo>
                  <a:pt x="54597" y="158559"/>
                </a:lnTo>
                <a:lnTo>
                  <a:pt x="73837" y="174053"/>
                </a:lnTo>
                <a:lnTo>
                  <a:pt x="95453" y="184924"/>
                </a:lnTo>
                <a:lnTo>
                  <a:pt x="106451" y="187045"/>
                </a:lnTo>
                <a:lnTo>
                  <a:pt x="116573" y="187045"/>
                </a:lnTo>
                <a:lnTo>
                  <a:pt x="123812" y="176923"/>
                </a:lnTo>
                <a:lnTo>
                  <a:pt x="128193" y="161683"/>
                </a:lnTo>
                <a:lnTo>
                  <a:pt x="128193" y="130568"/>
                </a:lnTo>
                <a:lnTo>
                  <a:pt x="119443" y="98082"/>
                </a:lnTo>
                <a:lnTo>
                  <a:pt x="106705" y="71716"/>
                </a:lnTo>
                <a:lnTo>
                  <a:pt x="89331" y="45732"/>
                </a:lnTo>
                <a:lnTo>
                  <a:pt x="76085" y="30734"/>
                </a:lnTo>
                <a:lnTo>
                  <a:pt x="49974" y="11125"/>
                </a:lnTo>
                <a:lnTo>
                  <a:pt x="30607" y="237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4828678" y="8535521"/>
            <a:ext cx="53987" cy="50863"/>
          </a:xfrm>
          <a:custGeom>
            <a:avLst/>
            <a:gdLst/>
            <a:ahLst/>
            <a:cxnLst/>
            <a:rect l="l" t="t" r="r" b="b"/>
            <a:pathLst>
              <a:path w="53987" h="50863">
                <a:moveTo>
                  <a:pt x="31114" y="11747"/>
                </a:moveTo>
                <a:lnTo>
                  <a:pt x="22745" y="0"/>
                </a:lnTo>
                <a:lnTo>
                  <a:pt x="0" y="11747"/>
                </a:lnTo>
                <a:lnTo>
                  <a:pt x="380" y="16001"/>
                </a:lnTo>
                <a:lnTo>
                  <a:pt x="5003" y="22618"/>
                </a:lnTo>
                <a:lnTo>
                  <a:pt x="29121" y="50863"/>
                </a:lnTo>
                <a:lnTo>
                  <a:pt x="32359" y="50863"/>
                </a:lnTo>
                <a:lnTo>
                  <a:pt x="53987" y="37109"/>
                </a:lnTo>
                <a:lnTo>
                  <a:pt x="31114" y="1174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5884752" y="8970600"/>
            <a:ext cx="139077" cy="189166"/>
          </a:xfrm>
          <a:custGeom>
            <a:avLst/>
            <a:gdLst/>
            <a:ahLst/>
            <a:cxnLst/>
            <a:rect l="l" t="t" r="r" b="b"/>
            <a:pathLst>
              <a:path w="139077" h="189166">
                <a:moveTo>
                  <a:pt x="52108" y="4495"/>
                </a:moveTo>
                <a:lnTo>
                  <a:pt x="36995" y="126"/>
                </a:lnTo>
                <a:lnTo>
                  <a:pt x="25374" y="0"/>
                </a:lnTo>
                <a:lnTo>
                  <a:pt x="17500" y="3124"/>
                </a:lnTo>
                <a:lnTo>
                  <a:pt x="6870" y="14122"/>
                </a:lnTo>
                <a:lnTo>
                  <a:pt x="0" y="33235"/>
                </a:lnTo>
                <a:lnTo>
                  <a:pt x="0" y="60845"/>
                </a:lnTo>
                <a:lnTo>
                  <a:pt x="8623" y="93586"/>
                </a:lnTo>
                <a:lnTo>
                  <a:pt x="26123" y="128193"/>
                </a:lnTo>
                <a:lnTo>
                  <a:pt x="41490" y="149682"/>
                </a:lnTo>
                <a:lnTo>
                  <a:pt x="58851" y="167182"/>
                </a:lnTo>
                <a:lnTo>
                  <a:pt x="82600" y="182422"/>
                </a:lnTo>
                <a:lnTo>
                  <a:pt x="102209" y="189166"/>
                </a:lnTo>
                <a:lnTo>
                  <a:pt x="117462" y="187667"/>
                </a:lnTo>
                <a:lnTo>
                  <a:pt x="129451" y="177926"/>
                </a:lnTo>
                <a:lnTo>
                  <a:pt x="136829" y="163550"/>
                </a:lnTo>
                <a:lnTo>
                  <a:pt x="139077" y="157187"/>
                </a:lnTo>
                <a:lnTo>
                  <a:pt x="139077" y="128193"/>
                </a:lnTo>
                <a:lnTo>
                  <a:pt x="132448" y="102209"/>
                </a:lnTo>
                <a:lnTo>
                  <a:pt x="113207" y="62852"/>
                </a:lnTo>
                <a:lnTo>
                  <a:pt x="97967" y="41109"/>
                </a:lnTo>
                <a:lnTo>
                  <a:pt x="73850" y="17487"/>
                </a:lnTo>
                <a:lnTo>
                  <a:pt x="52108" y="449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5393326" y="9289600"/>
            <a:ext cx="87718" cy="132943"/>
          </a:xfrm>
          <a:custGeom>
            <a:avLst/>
            <a:gdLst/>
            <a:ahLst/>
            <a:cxnLst/>
            <a:rect l="l" t="t" r="r" b="b"/>
            <a:pathLst>
              <a:path w="87718" h="132943">
                <a:moveTo>
                  <a:pt x="18122" y="8991"/>
                </a:moveTo>
                <a:lnTo>
                  <a:pt x="2628" y="0"/>
                </a:lnTo>
                <a:lnTo>
                  <a:pt x="0" y="114"/>
                </a:lnTo>
                <a:lnTo>
                  <a:pt x="381" y="4622"/>
                </a:lnTo>
                <a:lnTo>
                  <a:pt x="41859" y="111074"/>
                </a:lnTo>
                <a:lnTo>
                  <a:pt x="46355" y="119697"/>
                </a:lnTo>
                <a:lnTo>
                  <a:pt x="67843" y="132943"/>
                </a:lnTo>
                <a:lnTo>
                  <a:pt x="87718" y="132816"/>
                </a:lnTo>
                <a:lnTo>
                  <a:pt x="85471" y="113195"/>
                </a:lnTo>
                <a:lnTo>
                  <a:pt x="72351" y="78460"/>
                </a:lnTo>
                <a:lnTo>
                  <a:pt x="59601" y="54343"/>
                </a:lnTo>
                <a:lnTo>
                  <a:pt x="37617" y="26365"/>
                </a:lnTo>
                <a:lnTo>
                  <a:pt x="18122" y="899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4653497" y="8160296"/>
            <a:ext cx="208546" cy="567397"/>
          </a:xfrm>
          <a:custGeom>
            <a:avLst/>
            <a:gdLst/>
            <a:ahLst/>
            <a:cxnLst/>
            <a:rect l="l" t="t" r="r" b="b"/>
            <a:pathLst>
              <a:path w="208546" h="567397">
                <a:moveTo>
                  <a:pt x="62356" y="54736"/>
                </a:moveTo>
                <a:lnTo>
                  <a:pt x="46862" y="67475"/>
                </a:lnTo>
                <a:lnTo>
                  <a:pt x="31610" y="84848"/>
                </a:lnTo>
                <a:lnTo>
                  <a:pt x="14503" y="115455"/>
                </a:lnTo>
                <a:lnTo>
                  <a:pt x="4254" y="148691"/>
                </a:lnTo>
                <a:lnTo>
                  <a:pt x="0" y="176936"/>
                </a:lnTo>
                <a:lnTo>
                  <a:pt x="0" y="237032"/>
                </a:lnTo>
                <a:lnTo>
                  <a:pt x="6502" y="280517"/>
                </a:lnTo>
                <a:lnTo>
                  <a:pt x="19367" y="332739"/>
                </a:lnTo>
                <a:lnTo>
                  <a:pt x="34734" y="373976"/>
                </a:lnTo>
                <a:lnTo>
                  <a:pt x="71602" y="447827"/>
                </a:lnTo>
                <a:lnTo>
                  <a:pt x="101968" y="493433"/>
                </a:lnTo>
                <a:lnTo>
                  <a:pt x="128079" y="525919"/>
                </a:lnTo>
                <a:lnTo>
                  <a:pt x="141325" y="540905"/>
                </a:lnTo>
                <a:lnTo>
                  <a:pt x="152196" y="554024"/>
                </a:lnTo>
                <a:lnTo>
                  <a:pt x="167436" y="567270"/>
                </a:lnTo>
                <a:lnTo>
                  <a:pt x="170814" y="567397"/>
                </a:lnTo>
                <a:lnTo>
                  <a:pt x="187058" y="512800"/>
                </a:lnTo>
                <a:lnTo>
                  <a:pt x="154317" y="477939"/>
                </a:lnTo>
                <a:lnTo>
                  <a:pt x="128447" y="443077"/>
                </a:lnTo>
                <a:lnTo>
                  <a:pt x="106464" y="406463"/>
                </a:lnTo>
                <a:lnTo>
                  <a:pt x="88963" y="371728"/>
                </a:lnTo>
                <a:lnTo>
                  <a:pt x="75844" y="337121"/>
                </a:lnTo>
                <a:lnTo>
                  <a:pt x="65100" y="293509"/>
                </a:lnTo>
                <a:lnTo>
                  <a:pt x="60858" y="261023"/>
                </a:lnTo>
                <a:lnTo>
                  <a:pt x="60858" y="220408"/>
                </a:lnTo>
                <a:lnTo>
                  <a:pt x="64985" y="194170"/>
                </a:lnTo>
                <a:lnTo>
                  <a:pt x="75349" y="165442"/>
                </a:lnTo>
                <a:lnTo>
                  <a:pt x="90347" y="143446"/>
                </a:lnTo>
                <a:lnTo>
                  <a:pt x="106705" y="129451"/>
                </a:lnTo>
                <a:lnTo>
                  <a:pt x="131698" y="117576"/>
                </a:lnTo>
                <a:lnTo>
                  <a:pt x="143814" y="115328"/>
                </a:lnTo>
                <a:lnTo>
                  <a:pt x="158445" y="150571"/>
                </a:lnTo>
                <a:lnTo>
                  <a:pt x="160934" y="153314"/>
                </a:lnTo>
                <a:lnTo>
                  <a:pt x="208546" y="65227"/>
                </a:lnTo>
                <a:lnTo>
                  <a:pt x="101841" y="0"/>
                </a:lnTo>
                <a:lnTo>
                  <a:pt x="99085" y="253"/>
                </a:lnTo>
                <a:lnTo>
                  <a:pt x="110832" y="35737"/>
                </a:lnTo>
                <a:lnTo>
                  <a:pt x="82473" y="44488"/>
                </a:lnTo>
                <a:lnTo>
                  <a:pt x="62356" y="54736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4651505" y="8198037"/>
            <a:ext cx="114198" cy="268262"/>
          </a:xfrm>
          <a:custGeom>
            <a:avLst/>
            <a:gdLst/>
            <a:ahLst/>
            <a:cxnLst/>
            <a:rect l="l" t="t" r="r" b="b"/>
            <a:pathLst>
              <a:path w="114198" h="268262">
                <a:moveTo>
                  <a:pt x="13614" y="268262"/>
                </a:moveTo>
                <a:lnTo>
                  <a:pt x="11493" y="260896"/>
                </a:lnTo>
                <a:lnTo>
                  <a:pt x="9867" y="253390"/>
                </a:lnTo>
                <a:lnTo>
                  <a:pt x="7366" y="241769"/>
                </a:lnTo>
                <a:lnTo>
                  <a:pt x="7239" y="241769"/>
                </a:lnTo>
                <a:lnTo>
                  <a:pt x="5372" y="230149"/>
                </a:lnTo>
                <a:lnTo>
                  <a:pt x="3492" y="218909"/>
                </a:lnTo>
                <a:lnTo>
                  <a:pt x="3492" y="218782"/>
                </a:lnTo>
                <a:lnTo>
                  <a:pt x="2247" y="207416"/>
                </a:lnTo>
                <a:lnTo>
                  <a:pt x="1003" y="196418"/>
                </a:lnTo>
                <a:lnTo>
                  <a:pt x="495" y="185292"/>
                </a:lnTo>
                <a:lnTo>
                  <a:pt x="0" y="174675"/>
                </a:lnTo>
                <a:lnTo>
                  <a:pt x="127" y="163931"/>
                </a:lnTo>
                <a:lnTo>
                  <a:pt x="368" y="153555"/>
                </a:lnTo>
                <a:lnTo>
                  <a:pt x="1244" y="143306"/>
                </a:lnTo>
                <a:lnTo>
                  <a:pt x="2120" y="133565"/>
                </a:lnTo>
                <a:lnTo>
                  <a:pt x="3746" y="123697"/>
                </a:lnTo>
                <a:lnTo>
                  <a:pt x="5372" y="114452"/>
                </a:lnTo>
                <a:lnTo>
                  <a:pt x="7620" y="105206"/>
                </a:lnTo>
                <a:lnTo>
                  <a:pt x="9867" y="96456"/>
                </a:lnTo>
                <a:lnTo>
                  <a:pt x="12865" y="87960"/>
                </a:lnTo>
                <a:lnTo>
                  <a:pt x="15735" y="79832"/>
                </a:lnTo>
                <a:lnTo>
                  <a:pt x="15862" y="79717"/>
                </a:lnTo>
                <a:lnTo>
                  <a:pt x="19494" y="71970"/>
                </a:lnTo>
                <a:lnTo>
                  <a:pt x="22987" y="64465"/>
                </a:lnTo>
                <a:lnTo>
                  <a:pt x="23114" y="64350"/>
                </a:lnTo>
                <a:lnTo>
                  <a:pt x="27355" y="57340"/>
                </a:lnTo>
                <a:lnTo>
                  <a:pt x="31483" y="50469"/>
                </a:lnTo>
                <a:lnTo>
                  <a:pt x="36487" y="44094"/>
                </a:lnTo>
                <a:lnTo>
                  <a:pt x="41224" y="38099"/>
                </a:lnTo>
                <a:lnTo>
                  <a:pt x="41351" y="37972"/>
                </a:lnTo>
                <a:lnTo>
                  <a:pt x="46850" y="32613"/>
                </a:lnTo>
                <a:lnTo>
                  <a:pt x="52222" y="27241"/>
                </a:lnTo>
                <a:lnTo>
                  <a:pt x="58343" y="22605"/>
                </a:lnTo>
                <a:lnTo>
                  <a:pt x="64223" y="18110"/>
                </a:lnTo>
                <a:lnTo>
                  <a:pt x="64465" y="17983"/>
                </a:lnTo>
                <a:lnTo>
                  <a:pt x="70840" y="14363"/>
                </a:lnTo>
                <a:lnTo>
                  <a:pt x="77343" y="10617"/>
                </a:lnTo>
                <a:lnTo>
                  <a:pt x="77597" y="10617"/>
                </a:lnTo>
                <a:lnTo>
                  <a:pt x="84467" y="7734"/>
                </a:lnTo>
                <a:lnTo>
                  <a:pt x="91452" y="4991"/>
                </a:lnTo>
                <a:lnTo>
                  <a:pt x="91579" y="4864"/>
                </a:lnTo>
                <a:lnTo>
                  <a:pt x="98831" y="2997"/>
                </a:lnTo>
                <a:lnTo>
                  <a:pt x="106324" y="1117"/>
                </a:lnTo>
                <a:lnTo>
                  <a:pt x="106578" y="990"/>
                </a:lnTo>
                <a:lnTo>
                  <a:pt x="114198" y="0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4712856" y="8277002"/>
            <a:ext cx="127939" cy="397090"/>
          </a:xfrm>
          <a:custGeom>
            <a:avLst/>
            <a:gdLst/>
            <a:ahLst/>
            <a:cxnLst/>
            <a:rect l="l" t="t" r="r" b="b"/>
            <a:pathLst>
              <a:path w="127939" h="397090">
                <a:moveTo>
                  <a:pt x="84962" y="0"/>
                </a:moveTo>
                <a:lnTo>
                  <a:pt x="79209" y="749"/>
                </a:lnTo>
                <a:lnTo>
                  <a:pt x="73596" y="2247"/>
                </a:lnTo>
                <a:lnTo>
                  <a:pt x="68211" y="3619"/>
                </a:lnTo>
                <a:lnTo>
                  <a:pt x="67970" y="3746"/>
                </a:lnTo>
                <a:lnTo>
                  <a:pt x="62839" y="5753"/>
                </a:lnTo>
                <a:lnTo>
                  <a:pt x="57721" y="7874"/>
                </a:lnTo>
                <a:lnTo>
                  <a:pt x="52730" y="10617"/>
                </a:lnTo>
                <a:lnTo>
                  <a:pt x="47980" y="13373"/>
                </a:lnTo>
                <a:lnTo>
                  <a:pt x="47853" y="13500"/>
                </a:lnTo>
                <a:lnTo>
                  <a:pt x="43484" y="16865"/>
                </a:lnTo>
                <a:lnTo>
                  <a:pt x="38976" y="20243"/>
                </a:lnTo>
                <a:lnTo>
                  <a:pt x="34861" y="24244"/>
                </a:lnTo>
                <a:lnTo>
                  <a:pt x="30860" y="28232"/>
                </a:lnTo>
                <a:lnTo>
                  <a:pt x="30987" y="28486"/>
                </a:lnTo>
                <a:lnTo>
                  <a:pt x="27228" y="32854"/>
                </a:lnTo>
                <a:lnTo>
                  <a:pt x="26365" y="33858"/>
                </a:lnTo>
                <a:lnTo>
                  <a:pt x="25730" y="34988"/>
                </a:lnTo>
                <a:lnTo>
                  <a:pt x="23113" y="38862"/>
                </a:lnTo>
                <a:lnTo>
                  <a:pt x="22732" y="38735"/>
                </a:lnTo>
                <a:lnTo>
                  <a:pt x="20358" y="42608"/>
                </a:lnTo>
                <a:lnTo>
                  <a:pt x="17233" y="47853"/>
                </a:lnTo>
                <a:lnTo>
                  <a:pt x="14490" y="53479"/>
                </a:lnTo>
                <a:lnTo>
                  <a:pt x="11861" y="59220"/>
                </a:lnTo>
                <a:lnTo>
                  <a:pt x="9613" y="65341"/>
                </a:lnTo>
                <a:lnTo>
                  <a:pt x="7365" y="71716"/>
                </a:lnTo>
                <a:lnTo>
                  <a:pt x="5740" y="78219"/>
                </a:lnTo>
                <a:lnTo>
                  <a:pt x="3987" y="84963"/>
                </a:lnTo>
                <a:lnTo>
                  <a:pt x="3987" y="85090"/>
                </a:lnTo>
                <a:lnTo>
                  <a:pt x="2870" y="91960"/>
                </a:lnTo>
                <a:lnTo>
                  <a:pt x="1625" y="99212"/>
                </a:lnTo>
                <a:lnTo>
                  <a:pt x="990" y="106578"/>
                </a:lnTo>
                <a:lnTo>
                  <a:pt x="368" y="114211"/>
                </a:lnTo>
                <a:lnTo>
                  <a:pt x="241" y="121831"/>
                </a:lnTo>
                <a:lnTo>
                  <a:pt x="0" y="129819"/>
                </a:lnTo>
                <a:lnTo>
                  <a:pt x="368" y="137693"/>
                </a:lnTo>
                <a:lnTo>
                  <a:pt x="876" y="145948"/>
                </a:lnTo>
                <a:lnTo>
                  <a:pt x="1739" y="154190"/>
                </a:lnTo>
                <a:lnTo>
                  <a:pt x="2616" y="162687"/>
                </a:lnTo>
                <a:lnTo>
                  <a:pt x="3987" y="171056"/>
                </a:lnTo>
                <a:lnTo>
                  <a:pt x="5499" y="179806"/>
                </a:lnTo>
                <a:lnTo>
                  <a:pt x="7365" y="188302"/>
                </a:lnTo>
                <a:lnTo>
                  <a:pt x="9372" y="197167"/>
                </a:lnTo>
                <a:lnTo>
                  <a:pt x="11747" y="205790"/>
                </a:lnTo>
                <a:lnTo>
                  <a:pt x="11988" y="206921"/>
                </a:lnTo>
                <a:lnTo>
                  <a:pt x="12115" y="206921"/>
                </a:lnTo>
                <a:lnTo>
                  <a:pt x="12369" y="208038"/>
                </a:lnTo>
                <a:lnTo>
                  <a:pt x="14744" y="215785"/>
                </a:lnTo>
                <a:lnTo>
                  <a:pt x="17106" y="223418"/>
                </a:lnTo>
                <a:lnTo>
                  <a:pt x="20116" y="232283"/>
                </a:lnTo>
                <a:lnTo>
                  <a:pt x="20116" y="232410"/>
                </a:lnTo>
                <a:lnTo>
                  <a:pt x="23367" y="241020"/>
                </a:lnTo>
                <a:lnTo>
                  <a:pt x="26733" y="249897"/>
                </a:lnTo>
                <a:lnTo>
                  <a:pt x="26860" y="250024"/>
                </a:lnTo>
                <a:lnTo>
                  <a:pt x="30606" y="258648"/>
                </a:lnTo>
                <a:lnTo>
                  <a:pt x="34480" y="267398"/>
                </a:lnTo>
                <a:lnTo>
                  <a:pt x="38734" y="276009"/>
                </a:lnTo>
                <a:lnTo>
                  <a:pt x="42976" y="284632"/>
                </a:lnTo>
                <a:lnTo>
                  <a:pt x="42976" y="284759"/>
                </a:lnTo>
                <a:lnTo>
                  <a:pt x="47599" y="293128"/>
                </a:lnTo>
                <a:lnTo>
                  <a:pt x="52222" y="301625"/>
                </a:lnTo>
                <a:lnTo>
                  <a:pt x="57226" y="309880"/>
                </a:lnTo>
                <a:lnTo>
                  <a:pt x="62217" y="318122"/>
                </a:lnTo>
                <a:lnTo>
                  <a:pt x="67589" y="326123"/>
                </a:lnTo>
                <a:lnTo>
                  <a:pt x="71589" y="332117"/>
                </a:lnTo>
                <a:lnTo>
                  <a:pt x="71716" y="331990"/>
                </a:lnTo>
                <a:lnTo>
                  <a:pt x="75844" y="337743"/>
                </a:lnTo>
                <a:lnTo>
                  <a:pt x="77215" y="339864"/>
                </a:lnTo>
                <a:lnTo>
                  <a:pt x="78714" y="341858"/>
                </a:lnTo>
                <a:lnTo>
                  <a:pt x="84467" y="349364"/>
                </a:lnTo>
                <a:lnTo>
                  <a:pt x="84340" y="349478"/>
                </a:lnTo>
                <a:lnTo>
                  <a:pt x="90335" y="356857"/>
                </a:lnTo>
                <a:lnTo>
                  <a:pt x="96202" y="364109"/>
                </a:lnTo>
                <a:lnTo>
                  <a:pt x="102463" y="371106"/>
                </a:lnTo>
                <a:lnTo>
                  <a:pt x="108572" y="377977"/>
                </a:lnTo>
                <a:lnTo>
                  <a:pt x="115074" y="384594"/>
                </a:lnTo>
                <a:lnTo>
                  <a:pt x="121323" y="390969"/>
                </a:lnTo>
                <a:lnTo>
                  <a:pt x="127939" y="397090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4665124" y="8466296"/>
            <a:ext cx="158432" cy="265772"/>
          </a:xfrm>
          <a:custGeom>
            <a:avLst/>
            <a:gdLst/>
            <a:ahLst/>
            <a:cxnLst/>
            <a:rect l="l" t="t" r="r" b="b"/>
            <a:pathLst>
              <a:path w="158432" h="265772">
                <a:moveTo>
                  <a:pt x="158432" y="265772"/>
                </a:moveTo>
                <a:lnTo>
                  <a:pt x="149555" y="257530"/>
                </a:lnTo>
                <a:lnTo>
                  <a:pt x="141071" y="249034"/>
                </a:lnTo>
                <a:lnTo>
                  <a:pt x="135064" y="243027"/>
                </a:lnTo>
                <a:lnTo>
                  <a:pt x="135191" y="242785"/>
                </a:lnTo>
                <a:lnTo>
                  <a:pt x="129451" y="236664"/>
                </a:lnTo>
                <a:lnTo>
                  <a:pt x="126822" y="233781"/>
                </a:lnTo>
                <a:lnTo>
                  <a:pt x="124066" y="230911"/>
                </a:lnTo>
                <a:lnTo>
                  <a:pt x="115824" y="221411"/>
                </a:lnTo>
                <a:lnTo>
                  <a:pt x="107835" y="211797"/>
                </a:lnTo>
                <a:lnTo>
                  <a:pt x="99910" y="201880"/>
                </a:lnTo>
                <a:lnTo>
                  <a:pt x="92446" y="192028"/>
                </a:lnTo>
                <a:lnTo>
                  <a:pt x="89090" y="187553"/>
                </a:lnTo>
                <a:lnTo>
                  <a:pt x="89217" y="187426"/>
                </a:lnTo>
                <a:lnTo>
                  <a:pt x="86334" y="183184"/>
                </a:lnTo>
                <a:lnTo>
                  <a:pt x="81838" y="176809"/>
                </a:lnTo>
                <a:lnTo>
                  <a:pt x="81584" y="176936"/>
                </a:lnTo>
                <a:lnTo>
                  <a:pt x="77343" y="170433"/>
                </a:lnTo>
                <a:lnTo>
                  <a:pt x="70268" y="159820"/>
                </a:lnTo>
                <a:lnTo>
                  <a:pt x="63777" y="149274"/>
                </a:lnTo>
                <a:lnTo>
                  <a:pt x="56841" y="137643"/>
                </a:lnTo>
                <a:lnTo>
                  <a:pt x="50848" y="126965"/>
                </a:lnTo>
                <a:lnTo>
                  <a:pt x="50355" y="126085"/>
                </a:lnTo>
                <a:lnTo>
                  <a:pt x="48475" y="122961"/>
                </a:lnTo>
                <a:lnTo>
                  <a:pt x="48602" y="122834"/>
                </a:lnTo>
                <a:lnTo>
                  <a:pt x="46977" y="119710"/>
                </a:lnTo>
                <a:lnTo>
                  <a:pt x="42608" y="111340"/>
                </a:lnTo>
                <a:lnTo>
                  <a:pt x="42481" y="111455"/>
                </a:lnTo>
                <a:lnTo>
                  <a:pt x="38354" y="103085"/>
                </a:lnTo>
                <a:lnTo>
                  <a:pt x="32808" y="91597"/>
                </a:lnTo>
                <a:lnTo>
                  <a:pt x="27761" y="80247"/>
                </a:lnTo>
                <a:lnTo>
                  <a:pt x="27482" y="79603"/>
                </a:lnTo>
                <a:lnTo>
                  <a:pt x="22448" y="67978"/>
                </a:lnTo>
                <a:lnTo>
                  <a:pt x="17823" y="56193"/>
                </a:lnTo>
                <a:lnTo>
                  <a:pt x="17741" y="55981"/>
                </a:lnTo>
                <a:lnTo>
                  <a:pt x="13246" y="44234"/>
                </a:lnTo>
                <a:lnTo>
                  <a:pt x="9245" y="32245"/>
                </a:lnTo>
                <a:lnTo>
                  <a:pt x="5372" y="20497"/>
                </a:lnTo>
                <a:lnTo>
                  <a:pt x="2120" y="8623"/>
                </a:lnTo>
                <a:lnTo>
                  <a:pt x="876" y="4381"/>
                </a:lnTo>
                <a:lnTo>
                  <a:pt x="0" y="0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4749590" y="8158676"/>
            <a:ext cx="113080" cy="157810"/>
          </a:xfrm>
          <a:custGeom>
            <a:avLst/>
            <a:gdLst/>
            <a:ahLst/>
            <a:cxnLst/>
            <a:rect l="l" t="t" r="r" b="b"/>
            <a:pathLst>
              <a:path w="113080" h="157810">
                <a:moveTo>
                  <a:pt x="16116" y="39357"/>
                </a:moveTo>
                <a:lnTo>
                  <a:pt x="0" y="0"/>
                </a:lnTo>
                <a:lnTo>
                  <a:pt x="113080" y="68224"/>
                </a:lnTo>
                <a:lnTo>
                  <a:pt x="64223" y="157810"/>
                </a:lnTo>
                <a:lnTo>
                  <a:pt x="48221" y="118325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4823555" y="8674092"/>
            <a:ext cx="17246" cy="57975"/>
          </a:xfrm>
          <a:custGeom>
            <a:avLst/>
            <a:gdLst/>
            <a:ahLst/>
            <a:cxnLst/>
            <a:rect l="l" t="t" r="r" b="b"/>
            <a:pathLst>
              <a:path w="17246" h="57975">
                <a:moveTo>
                  <a:pt x="17246" y="0"/>
                </a:moveTo>
                <a:lnTo>
                  <a:pt x="0" y="57975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4906144" y="95993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534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5012603" y="95928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3424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5019107" y="95928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9474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5021359" y="95928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53515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5102066" y="958035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534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4599774" y="877255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B3A3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4601649" y="87720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D3E4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4606392" y="877042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B3A3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5405567" y="916277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3424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4608393" y="87702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D3E4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5407327" y="916327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9474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4095353" y="8712537"/>
            <a:ext cx="1587855" cy="916792"/>
          </a:xfrm>
          <a:custGeom>
            <a:avLst/>
            <a:gdLst/>
            <a:ahLst/>
            <a:cxnLst/>
            <a:rect l="l" t="t" r="r" b="b"/>
            <a:pathLst>
              <a:path w="1587855" h="916792">
                <a:moveTo>
                  <a:pt x="984517" y="903473"/>
                </a:moveTo>
                <a:lnTo>
                  <a:pt x="997524" y="901720"/>
                </a:lnTo>
                <a:lnTo>
                  <a:pt x="1007978" y="900198"/>
                </a:lnTo>
                <a:lnTo>
                  <a:pt x="1017476" y="898639"/>
                </a:lnTo>
                <a:lnTo>
                  <a:pt x="1027614" y="896775"/>
                </a:lnTo>
                <a:lnTo>
                  <a:pt x="1039988" y="894339"/>
                </a:lnTo>
              </a:path>
              <a:path w="1587855" h="916792">
                <a:moveTo>
                  <a:pt x="1056195" y="891062"/>
                </a:moveTo>
                <a:lnTo>
                  <a:pt x="1067275" y="888809"/>
                </a:lnTo>
              </a:path>
              <a:path w="1587855" h="916792">
                <a:moveTo>
                  <a:pt x="1080634" y="886060"/>
                </a:moveTo>
                <a:lnTo>
                  <a:pt x="1091192" y="883784"/>
                </a:lnTo>
                <a:lnTo>
                  <a:pt x="1100598" y="881583"/>
                </a:lnTo>
                <a:lnTo>
                  <a:pt x="1110504" y="879056"/>
                </a:lnTo>
              </a:path>
              <a:path w="1587855" h="916792">
                <a:moveTo>
                  <a:pt x="1122559" y="875804"/>
                </a:moveTo>
                <a:lnTo>
                  <a:pt x="1138415" y="871428"/>
                </a:lnTo>
                <a:lnTo>
                  <a:pt x="1145845" y="869348"/>
                </a:lnTo>
                <a:lnTo>
                  <a:pt x="1159704" y="865445"/>
                </a:lnTo>
                <a:lnTo>
                  <a:pt x="1170409" y="862331"/>
                </a:lnTo>
                <a:lnTo>
                  <a:pt x="1179689" y="859447"/>
                </a:lnTo>
                <a:lnTo>
                  <a:pt x="1189271" y="856233"/>
                </a:lnTo>
                <a:lnTo>
                  <a:pt x="1200883" y="852129"/>
                </a:lnTo>
                <a:lnTo>
                  <a:pt x="1216253" y="846574"/>
                </a:lnTo>
              </a:path>
              <a:path w="1587855" h="916792">
                <a:moveTo>
                  <a:pt x="1233891" y="840136"/>
                </a:moveTo>
                <a:lnTo>
                  <a:pt x="1244769" y="836064"/>
                </a:lnTo>
                <a:lnTo>
                  <a:pt x="1253910" y="832442"/>
                </a:lnTo>
                <a:lnTo>
                  <a:pt x="1263121" y="828528"/>
                </a:lnTo>
                <a:lnTo>
                  <a:pt x="1274207" y="823576"/>
                </a:lnTo>
                <a:lnTo>
                  <a:pt x="1288973" y="816843"/>
                </a:lnTo>
                <a:lnTo>
                  <a:pt x="1302100" y="810752"/>
                </a:lnTo>
                <a:lnTo>
                  <a:pt x="1313240" y="805496"/>
                </a:lnTo>
                <a:lnTo>
                  <a:pt x="1322208" y="801051"/>
                </a:lnTo>
                <a:lnTo>
                  <a:pt x="1330929" y="796419"/>
                </a:lnTo>
                <a:lnTo>
                  <a:pt x="1341329" y="790599"/>
                </a:lnTo>
                <a:lnTo>
                  <a:pt x="1355331" y="782591"/>
                </a:lnTo>
                <a:lnTo>
                  <a:pt x="1363700" y="777731"/>
                </a:lnTo>
              </a:path>
              <a:path w="1587855" h="916792">
                <a:moveTo>
                  <a:pt x="1375136" y="771020"/>
                </a:moveTo>
                <a:lnTo>
                  <a:pt x="1392119" y="760237"/>
                </a:lnTo>
                <a:lnTo>
                  <a:pt x="1414678" y="744237"/>
                </a:lnTo>
                <a:lnTo>
                  <a:pt x="1429799" y="733203"/>
                </a:lnTo>
                <a:lnTo>
                  <a:pt x="1445942" y="720516"/>
                </a:lnTo>
                <a:lnTo>
                  <a:pt x="1466164" y="702251"/>
                </a:lnTo>
                <a:lnTo>
                  <a:pt x="1485064" y="684606"/>
                </a:lnTo>
                <a:lnTo>
                  <a:pt x="1499225" y="669199"/>
                </a:lnTo>
                <a:lnTo>
                  <a:pt x="1515602" y="649634"/>
                </a:lnTo>
                <a:lnTo>
                  <a:pt x="1529248" y="632092"/>
                </a:lnTo>
                <a:lnTo>
                  <a:pt x="1543253" y="609795"/>
                </a:lnTo>
                <a:lnTo>
                  <a:pt x="1553172" y="593299"/>
                </a:lnTo>
                <a:lnTo>
                  <a:pt x="1562304" y="574576"/>
                </a:lnTo>
                <a:lnTo>
                  <a:pt x="1569067" y="557711"/>
                </a:lnTo>
                <a:lnTo>
                  <a:pt x="1577335" y="534776"/>
                </a:lnTo>
                <a:lnTo>
                  <a:pt x="1582864" y="509706"/>
                </a:lnTo>
                <a:lnTo>
                  <a:pt x="1587166" y="484022"/>
                </a:lnTo>
                <a:lnTo>
                  <a:pt x="1587855" y="458475"/>
                </a:lnTo>
                <a:lnTo>
                  <a:pt x="1587855" y="457335"/>
                </a:lnTo>
                <a:lnTo>
                  <a:pt x="1587110" y="432314"/>
                </a:lnTo>
                <a:lnTo>
                  <a:pt x="1582864" y="407128"/>
                </a:lnTo>
                <a:lnTo>
                  <a:pt x="1576888" y="380525"/>
                </a:lnTo>
                <a:lnTo>
                  <a:pt x="1567992" y="356392"/>
                </a:lnTo>
                <a:lnTo>
                  <a:pt x="1560721" y="338617"/>
                </a:lnTo>
                <a:lnTo>
                  <a:pt x="1551134" y="320113"/>
                </a:lnTo>
                <a:lnTo>
                  <a:pt x="1538058" y="298485"/>
                </a:lnTo>
                <a:lnTo>
                  <a:pt x="1525807" y="279995"/>
                </a:lnTo>
                <a:lnTo>
                  <a:pt x="1509141" y="259554"/>
                </a:lnTo>
                <a:lnTo>
                  <a:pt x="1492462" y="239987"/>
                </a:lnTo>
                <a:lnTo>
                  <a:pt x="1485696" y="232910"/>
                </a:lnTo>
                <a:lnTo>
                  <a:pt x="1477623" y="225182"/>
                </a:lnTo>
              </a:path>
              <a:path w="1587855" h="916792">
                <a:moveTo>
                  <a:pt x="1466164" y="214584"/>
                </a:moveTo>
                <a:lnTo>
                  <a:pt x="1463162" y="211830"/>
                </a:lnTo>
              </a:path>
              <a:path w="1587855" h="916792">
                <a:moveTo>
                  <a:pt x="1452369" y="202018"/>
                </a:moveTo>
                <a:lnTo>
                  <a:pt x="1444211" y="194916"/>
                </a:lnTo>
                <a:lnTo>
                  <a:pt x="1436602" y="188810"/>
                </a:lnTo>
                <a:lnTo>
                  <a:pt x="1427453" y="181984"/>
                </a:lnTo>
                <a:lnTo>
                  <a:pt x="1414678" y="172725"/>
                </a:lnTo>
                <a:lnTo>
                  <a:pt x="1406812" y="167038"/>
                </a:lnTo>
                <a:lnTo>
                  <a:pt x="1396001" y="159325"/>
                </a:lnTo>
                <a:lnTo>
                  <a:pt x="1387460" y="153512"/>
                </a:lnTo>
                <a:lnTo>
                  <a:pt x="1379178" y="148287"/>
                </a:lnTo>
                <a:lnTo>
                  <a:pt x="1369139" y="142339"/>
                </a:lnTo>
                <a:lnTo>
                  <a:pt x="1355331" y="134358"/>
                </a:lnTo>
                <a:lnTo>
                  <a:pt x="1342785" y="127130"/>
                </a:lnTo>
                <a:lnTo>
                  <a:pt x="1332053" y="121065"/>
                </a:lnTo>
                <a:lnTo>
                  <a:pt x="1323231" y="116331"/>
                </a:lnTo>
                <a:lnTo>
                  <a:pt x="1314394" y="111928"/>
                </a:lnTo>
                <a:lnTo>
                  <a:pt x="1303616" y="106857"/>
                </a:lnTo>
              </a:path>
              <a:path w="1587855" h="916792">
                <a:moveTo>
                  <a:pt x="1288973" y="100119"/>
                </a:moveTo>
                <a:lnTo>
                  <a:pt x="1285865" y="98686"/>
                </a:lnTo>
              </a:path>
              <a:path w="1587855" h="916792">
                <a:moveTo>
                  <a:pt x="1271920" y="92292"/>
                </a:moveTo>
                <a:lnTo>
                  <a:pt x="1261320" y="87559"/>
                </a:lnTo>
                <a:lnTo>
                  <a:pt x="1252258" y="83746"/>
                </a:lnTo>
                <a:lnTo>
                  <a:pt x="1242930" y="80108"/>
                </a:lnTo>
                <a:lnTo>
                  <a:pt x="1231531" y="75903"/>
                </a:lnTo>
                <a:lnTo>
                  <a:pt x="1216253" y="70388"/>
                </a:lnTo>
                <a:lnTo>
                  <a:pt x="1209008" y="67761"/>
                </a:lnTo>
                <a:lnTo>
                  <a:pt x="1195483" y="62891"/>
                </a:lnTo>
                <a:lnTo>
                  <a:pt x="1184964" y="59222"/>
                </a:lnTo>
                <a:lnTo>
                  <a:pt x="1175726" y="56202"/>
                </a:lnTo>
                <a:lnTo>
                  <a:pt x="1166040" y="53280"/>
                </a:lnTo>
                <a:lnTo>
                  <a:pt x="1154179" y="49903"/>
                </a:lnTo>
                <a:lnTo>
                  <a:pt x="1138415" y="45521"/>
                </a:lnTo>
                <a:lnTo>
                  <a:pt x="1127472" y="42465"/>
                </a:lnTo>
                <a:lnTo>
                  <a:pt x="1114306" y="38839"/>
                </a:lnTo>
                <a:lnTo>
                  <a:pt x="1103854" y="36086"/>
                </a:lnTo>
                <a:lnTo>
                  <a:pt x="1094465" y="33804"/>
                </a:lnTo>
                <a:lnTo>
                  <a:pt x="1084491" y="31593"/>
                </a:lnTo>
                <a:lnTo>
                  <a:pt x="1072285" y="29049"/>
                </a:lnTo>
                <a:lnTo>
                  <a:pt x="1056195" y="25773"/>
                </a:lnTo>
                <a:lnTo>
                  <a:pt x="1042406" y="23022"/>
                </a:lnTo>
                <a:lnTo>
                  <a:pt x="1029498" y="20497"/>
                </a:lnTo>
                <a:lnTo>
                  <a:pt x="1019095" y="18573"/>
                </a:lnTo>
                <a:lnTo>
                  <a:pt x="1009601" y="16983"/>
                </a:lnTo>
                <a:lnTo>
                  <a:pt x="999420" y="15459"/>
                </a:lnTo>
              </a:path>
              <a:path w="1587855" h="916792">
                <a:moveTo>
                  <a:pt x="986955" y="13733"/>
                </a:moveTo>
                <a:lnTo>
                  <a:pt x="970610" y="11536"/>
                </a:lnTo>
                <a:lnTo>
                  <a:pt x="954931" y="9477"/>
                </a:lnTo>
                <a:lnTo>
                  <a:pt x="942217" y="7862"/>
                </a:lnTo>
                <a:lnTo>
                  <a:pt x="931853" y="6660"/>
                </a:lnTo>
                <a:lnTo>
                  <a:pt x="922283" y="5719"/>
                </a:lnTo>
                <a:lnTo>
                  <a:pt x="911949" y="4883"/>
                </a:lnTo>
                <a:lnTo>
                  <a:pt x="899295" y="3999"/>
                </a:lnTo>
                <a:lnTo>
                  <a:pt x="882764" y="2913"/>
                </a:lnTo>
                <a:lnTo>
                  <a:pt x="866234" y="1869"/>
                </a:lnTo>
                <a:lnTo>
                  <a:pt x="853561" y="1153"/>
                </a:lnTo>
                <a:lnTo>
                  <a:pt x="843192" y="694"/>
                </a:lnTo>
                <a:lnTo>
                  <a:pt x="833585" y="423"/>
                </a:lnTo>
                <a:lnTo>
                  <a:pt x="823199" y="271"/>
                </a:lnTo>
                <a:lnTo>
                  <a:pt x="810493" y="167"/>
                </a:lnTo>
                <a:lnTo>
                  <a:pt x="793927" y="43"/>
                </a:lnTo>
              </a:path>
              <a:path w="1587855" h="916792">
                <a:moveTo>
                  <a:pt x="769719" y="55"/>
                </a:moveTo>
                <a:lnTo>
                  <a:pt x="760000" y="339"/>
                </a:lnTo>
                <a:lnTo>
                  <a:pt x="749014" y="963"/>
                </a:lnTo>
                <a:lnTo>
                  <a:pt x="733450" y="2037"/>
                </a:lnTo>
              </a:path>
              <a:path w="1587855" h="916792">
                <a:moveTo>
                  <a:pt x="970610" y="905299"/>
                </a:moveTo>
                <a:lnTo>
                  <a:pt x="984517" y="903473"/>
                </a:lnTo>
              </a:path>
              <a:path w="1587855" h="916792">
                <a:moveTo>
                  <a:pt x="810478" y="916784"/>
                </a:moveTo>
                <a:lnTo>
                  <a:pt x="823190" y="916725"/>
                </a:lnTo>
                <a:lnTo>
                  <a:pt x="833581" y="916566"/>
                </a:lnTo>
                <a:lnTo>
                  <a:pt x="843191" y="916257"/>
                </a:lnTo>
                <a:lnTo>
                  <a:pt x="853563" y="915746"/>
                </a:lnTo>
                <a:lnTo>
                  <a:pt x="866240" y="914985"/>
                </a:lnTo>
                <a:lnTo>
                  <a:pt x="882764" y="913922"/>
                </a:lnTo>
                <a:lnTo>
                  <a:pt x="898577" y="912884"/>
                </a:lnTo>
                <a:lnTo>
                  <a:pt x="911387" y="911993"/>
                </a:lnTo>
                <a:lnTo>
                  <a:pt x="921800" y="911159"/>
                </a:lnTo>
                <a:lnTo>
                  <a:pt x="931371" y="910226"/>
                </a:lnTo>
                <a:lnTo>
                  <a:pt x="941659" y="909041"/>
                </a:lnTo>
                <a:lnTo>
                  <a:pt x="954219" y="907450"/>
                </a:lnTo>
                <a:lnTo>
                  <a:pt x="970610" y="905299"/>
                </a:lnTo>
              </a:path>
              <a:path w="1587855" h="916792">
                <a:moveTo>
                  <a:pt x="617258" y="905299"/>
                </a:moveTo>
                <a:lnTo>
                  <a:pt x="632920" y="907356"/>
                </a:lnTo>
                <a:lnTo>
                  <a:pt x="645637" y="908972"/>
                </a:lnTo>
                <a:lnTo>
                  <a:pt x="656002" y="910174"/>
                </a:lnTo>
                <a:lnTo>
                  <a:pt x="665574" y="911116"/>
                </a:lnTo>
                <a:lnTo>
                  <a:pt x="675908" y="911951"/>
                </a:lnTo>
                <a:lnTo>
                  <a:pt x="688561" y="912835"/>
                </a:lnTo>
                <a:lnTo>
                  <a:pt x="705091" y="913922"/>
                </a:lnTo>
                <a:lnTo>
                  <a:pt x="721595" y="914984"/>
                </a:lnTo>
                <a:lnTo>
                  <a:pt x="734276" y="915746"/>
                </a:lnTo>
                <a:lnTo>
                  <a:pt x="744651" y="916256"/>
                </a:lnTo>
                <a:lnTo>
                  <a:pt x="754261" y="916566"/>
                </a:lnTo>
                <a:lnTo>
                  <a:pt x="764649" y="916725"/>
                </a:lnTo>
                <a:lnTo>
                  <a:pt x="777357" y="916784"/>
                </a:lnTo>
                <a:lnTo>
                  <a:pt x="793927" y="916792"/>
                </a:lnTo>
                <a:lnTo>
                  <a:pt x="810478" y="916784"/>
                </a:lnTo>
              </a:path>
              <a:path w="1587855" h="916792">
                <a:moveTo>
                  <a:pt x="531787" y="891062"/>
                </a:moveTo>
                <a:lnTo>
                  <a:pt x="545421" y="893830"/>
                </a:lnTo>
                <a:lnTo>
                  <a:pt x="558333" y="896398"/>
                </a:lnTo>
                <a:lnTo>
                  <a:pt x="568736" y="898345"/>
                </a:lnTo>
                <a:lnTo>
                  <a:pt x="578229" y="899939"/>
                </a:lnTo>
                <a:lnTo>
                  <a:pt x="588414" y="901451"/>
                </a:lnTo>
                <a:lnTo>
                  <a:pt x="600890" y="903147"/>
                </a:lnTo>
                <a:lnTo>
                  <a:pt x="617258" y="905299"/>
                </a:lnTo>
              </a:path>
              <a:path w="1587855" h="916792">
                <a:moveTo>
                  <a:pt x="483834" y="880729"/>
                </a:moveTo>
                <a:lnTo>
                  <a:pt x="484048" y="880785"/>
                </a:lnTo>
                <a:lnTo>
                  <a:pt x="493439" y="883048"/>
                </a:lnTo>
                <a:lnTo>
                  <a:pt x="503429" y="885250"/>
                </a:lnTo>
                <a:lnTo>
                  <a:pt x="515663" y="887789"/>
                </a:lnTo>
                <a:lnTo>
                  <a:pt x="531787" y="891062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4095349" y="8715202"/>
            <a:ext cx="710844" cy="455815"/>
          </a:xfrm>
          <a:custGeom>
            <a:avLst/>
            <a:gdLst/>
            <a:ahLst/>
            <a:cxnLst/>
            <a:rect l="l" t="t" r="r" b="b"/>
            <a:pathLst>
              <a:path w="710844" h="455815">
                <a:moveTo>
                  <a:pt x="710844" y="126"/>
                </a:moveTo>
                <a:lnTo>
                  <a:pt x="707961" y="0"/>
                </a:lnTo>
                <a:lnTo>
                  <a:pt x="705091" y="253"/>
                </a:lnTo>
                <a:lnTo>
                  <a:pt x="689022" y="1694"/>
                </a:lnTo>
                <a:lnTo>
                  <a:pt x="676304" y="2737"/>
                </a:lnTo>
                <a:lnTo>
                  <a:pt x="665945" y="3550"/>
                </a:lnTo>
                <a:lnTo>
                  <a:pt x="656403" y="4350"/>
                </a:lnTo>
                <a:lnTo>
                  <a:pt x="646136" y="5357"/>
                </a:lnTo>
                <a:lnTo>
                  <a:pt x="633602" y="6788"/>
                </a:lnTo>
                <a:lnTo>
                  <a:pt x="617258" y="8864"/>
                </a:lnTo>
                <a:lnTo>
                  <a:pt x="603331" y="10737"/>
                </a:lnTo>
              </a:path>
              <a:path w="710844" h="455815">
                <a:moveTo>
                  <a:pt x="590326" y="12527"/>
                </a:moveTo>
                <a:lnTo>
                  <a:pt x="579873" y="14068"/>
                </a:lnTo>
                <a:lnTo>
                  <a:pt x="570375" y="15630"/>
                </a:lnTo>
                <a:lnTo>
                  <a:pt x="560237" y="17479"/>
                </a:lnTo>
                <a:lnTo>
                  <a:pt x="547864" y="19884"/>
                </a:lnTo>
                <a:lnTo>
                  <a:pt x="531660" y="23113"/>
                </a:lnTo>
                <a:lnTo>
                  <a:pt x="520564" y="25366"/>
                </a:lnTo>
                <a:lnTo>
                  <a:pt x="507211" y="28112"/>
                </a:lnTo>
                <a:lnTo>
                  <a:pt x="496657" y="30391"/>
                </a:lnTo>
                <a:lnTo>
                  <a:pt x="487254" y="32603"/>
                </a:lnTo>
                <a:lnTo>
                  <a:pt x="483838" y="3348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4140829" y="8738811"/>
            <a:ext cx="830167" cy="479310"/>
          </a:xfrm>
          <a:custGeom>
            <a:avLst/>
            <a:gdLst/>
            <a:ahLst/>
            <a:cxnLst/>
            <a:rect l="l" t="t" r="r" b="b"/>
            <a:pathLst>
              <a:path w="830167" h="479310">
                <a:moveTo>
                  <a:pt x="819996" y="1988"/>
                </a:moveTo>
                <a:lnTo>
                  <a:pt x="806154" y="1150"/>
                </a:lnTo>
                <a:lnTo>
                  <a:pt x="795274" y="589"/>
                </a:lnTo>
                <a:lnTo>
                  <a:pt x="785617" y="248"/>
                </a:lnTo>
                <a:lnTo>
                  <a:pt x="775441" y="73"/>
                </a:lnTo>
              </a:path>
              <a:path w="830167" h="479310">
                <a:moveTo>
                  <a:pt x="736540" y="32"/>
                </a:moveTo>
                <a:lnTo>
                  <a:pt x="722650" y="109"/>
                </a:lnTo>
              </a:path>
              <a:path w="830167" h="479310">
                <a:moveTo>
                  <a:pt x="711747" y="264"/>
                </a:moveTo>
                <a:lnTo>
                  <a:pt x="702087" y="558"/>
                </a:lnTo>
                <a:lnTo>
                  <a:pt x="691924" y="1052"/>
                </a:lnTo>
                <a:lnTo>
                  <a:pt x="679514" y="1806"/>
                </a:lnTo>
                <a:lnTo>
                  <a:pt x="663111" y="2882"/>
                </a:lnTo>
                <a:lnTo>
                  <a:pt x="653906" y="3496"/>
                </a:lnTo>
                <a:lnTo>
                  <a:pt x="639869" y="4460"/>
                </a:lnTo>
              </a:path>
              <a:path w="830167" h="479310">
                <a:moveTo>
                  <a:pt x="628916" y="5305"/>
                </a:moveTo>
                <a:lnTo>
                  <a:pt x="619282" y="6206"/>
                </a:lnTo>
                <a:lnTo>
                  <a:pt x="609201" y="7338"/>
                </a:lnTo>
                <a:lnTo>
                  <a:pt x="596908" y="8877"/>
                </a:lnTo>
                <a:lnTo>
                  <a:pt x="580637" y="10998"/>
                </a:lnTo>
                <a:lnTo>
                  <a:pt x="573315" y="11976"/>
                </a:lnTo>
              </a:path>
              <a:path w="830167" h="479310">
                <a:moveTo>
                  <a:pt x="547928" y="15501"/>
                </a:moveTo>
                <a:lnTo>
                  <a:pt x="538327" y="17046"/>
                </a:lnTo>
                <a:lnTo>
                  <a:pt x="528389" y="18856"/>
                </a:lnTo>
                <a:lnTo>
                  <a:pt x="516312" y="21238"/>
                </a:lnTo>
                <a:lnTo>
                  <a:pt x="500297" y="24498"/>
                </a:lnTo>
                <a:lnTo>
                  <a:pt x="495640" y="25442"/>
                </a:lnTo>
                <a:lnTo>
                  <a:pt x="480898" y="28448"/>
                </a:lnTo>
                <a:lnTo>
                  <a:pt x="469705" y="30818"/>
                </a:lnTo>
                <a:lnTo>
                  <a:pt x="460187" y="33005"/>
                </a:lnTo>
                <a:lnTo>
                  <a:pt x="450473" y="35462"/>
                </a:lnTo>
                <a:lnTo>
                  <a:pt x="438690" y="38639"/>
                </a:lnTo>
                <a:lnTo>
                  <a:pt x="438358" y="3873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4204808" y="9345697"/>
            <a:ext cx="1126045" cy="257723"/>
          </a:xfrm>
          <a:custGeom>
            <a:avLst/>
            <a:gdLst/>
            <a:ahLst/>
            <a:cxnLst/>
            <a:rect l="l" t="t" r="r" b="b"/>
            <a:pathLst>
              <a:path w="1126045" h="257723">
                <a:moveTo>
                  <a:pt x="700624" y="257660"/>
                </a:moveTo>
                <a:lnTo>
                  <a:pt x="710786" y="257409"/>
                </a:lnTo>
              </a:path>
              <a:path w="1126045" h="257723">
                <a:moveTo>
                  <a:pt x="723188" y="256953"/>
                </a:moveTo>
                <a:lnTo>
                  <a:pt x="739571" y="256273"/>
                </a:lnTo>
                <a:lnTo>
                  <a:pt x="749368" y="255828"/>
                </a:lnTo>
              </a:path>
              <a:path w="1126045" h="257723">
                <a:moveTo>
                  <a:pt x="763295" y="255166"/>
                </a:moveTo>
                <a:lnTo>
                  <a:pt x="774205" y="254559"/>
                </a:lnTo>
                <a:lnTo>
                  <a:pt x="783847" y="253874"/>
                </a:lnTo>
                <a:lnTo>
                  <a:pt x="793972" y="252979"/>
                </a:lnTo>
                <a:lnTo>
                  <a:pt x="806329" y="251740"/>
                </a:lnTo>
                <a:lnTo>
                  <a:pt x="822667" y="250024"/>
                </a:lnTo>
                <a:lnTo>
                  <a:pt x="830760" y="249128"/>
                </a:lnTo>
              </a:path>
              <a:path w="1126045" h="257723">
                <a:moveTo>
                  <a:pt x="855948" y="246202"/>
                </a:moveTo>
                <a:lnTo>
                  <a:pt x="865550" y="244884"/>
                </a:lnTo>
                <a:lnTo>
                  <a:pt x="875545" y="243317"/>
                </a:lnTo>
                <a:lnTo>
                  <a:pt x="887726" y="241243"/>
                </a:lnTo>
                <a:lnTo>
                  <a:pt x="903884" y="238404"/>
                </a:lnTo>
                <a:lnTo>
                  <a:pt x="909527" y="237401"/>
                </a:lnTo>
                <a:lnTo>
                  <a:pt x="924108" y="234787"/>
                </a:lnTo>
                <a:lnTo>
                  <a:pt x="935245" y="232701"/>
                </a:lnTo>
                <a:lnTo>
                  <a:pt x="944788" y="230743"/>
                </a:lnTo>
                <a:lnTo>
                  <a:pt x="954586" y="228515"/>
                </a:lnTo>
                <a:lnTo>
                  <a:pt x="966488" y="225618"/>
                </a:lnTo>
                <a:lnTo>
                  <a:pt x="982345" y="221653"/>
                </a:lnTo>
                <a:lnTo>
                  <a:pt x="984605" y="221090"/>
                </a:lnTo>
                <a:lnTo>
                  <a:pt x="999762" y="217297"/>
                </a:lnTo>
                <a:lnTo>
                  <a:pt x="1011126" y="214358"/>
                </a:lnTo>
                <a:lnTo>
                  <a:pt x="1020617" y="211716"/>
                </a:lnTo>
                <a:lnTo>
                  <a:pt x="1030158" y="208818"/>
                </a:lnTo>
                <a:lnTo>
                  <a:pt x="1041669" y="205110"/>
                </a:lnTo>
                <a:lnTo>
                  <a:pt x="1057071" y="200037"/>
                </a:lnTo>
                <a:lnTo>
                  <a:pt x="1069708" y="195863"/>
                </a:lnTo>
                <a:lnTo>
                  <a:pt x="1081594" y="191859"/>
                </a:lnTo>
                <a:lnTo>
                  <a:pt x="1091085" y="188472"/>
                </a:lnTo>
                <a:lnTo>
                  <a:pt x="1100266" y="184919"/>
                </a:lnTo>
                <a:lnTo>
                  <a:pt x="1111225" y="180416"/>
                </a:lnTo>
                <a:lnTo>
                  <a:pt x="1126045" y="174180"/>
                </a:lnTo>
              </a:path>
              <a:path w="1126045" h="257723">
                <a:moveTo>
                  <a:pt x="499359" y="243987"/>
                </a:moveTo>
                <a:lnTo>
                  <a:pt x="513382" y="246149"/>
                </a:lnTo>
                <a:lnTo>
                  <a:pt x="524308" y="247727"/>
                </a:lnTo>
                <a:lnTo>
                  <a:pt x="533918" y="248937"/>
                </a:lnTo>
                <a:lnTo>
                  <a:pt x="543990" y="249995"/>
                </a:lnTo>
              </a:path>
              <a:path w="1126045" h="257723">
                <a:moveTo>
                  <a:pt x="572643" y="252526"/>
                </a:moveTo>
                <a:lnTo>
                  <a:pt x="582592" y="253392"/>
                </a:lnTo>
                <a:lnTo>
                  <a:pt x="596462" y="254566"/>
                </a:lnTo>
              </a:path>
              <a:path w="1126045" h="257723">
                <a:moveTo>
                  <a:pt x="607349" y="255390"/>
                </a:moveTo>
                <a:lnTo>
                  <a:pt x="616999" y="255963"/>
                </a:lnTo>
                <a:lnTo>
                  <a:pt x="627158" y="256382"/>
                </a:lnTo>
                <a:lnTo>
                  <a:pt x="639569" y="256745"/>
                </a:lnTo>
              </a:path>
              <a:path w="1126045" h="257723">
                <a:moveTo>
                  <a:pt x="666182" y="257361"/>
                </a:moveTo>
                <a:lnTo>
                  <a:pt x="680063" y="257617"/>
                </a:lnTo>
              </a:path>
              <a:path w="1126045" h="257723">
                <a:moveTo>
                  <a:pt x="690964" y="257723"/>
                </a:moveTo>
                <a:lnTo>
                  <a:pt x="700624" y="257660"/>
                </a:lnTo>
              </a:path>
              <a:path w="1126045" h="257723">
                <a:moveTo>
                  <a:pt x="374379" y="218916"/>
                </a:moveTo>
                <a:lnTo>
                  <a:pt x="383568" y="221202"/>
                </a:lnTo>
                <a:lnTo>
                  <a:pt x="395420" y="223947"/>
                </a:lnTo>
              </a:path>
              <a:path w="1126045" h="257723">
                <a:moveTo>
                  <a:pt x="411327" y="227533"/>
                </a:moveTo>
                <a:lnTo>
                  <a:pt x="417789" y="229012"/>
                </a:lnTo>
                <a:lnTo>
                  <a:pt x="432034" y="232237"/>
                </a:lnTo>
                <a:lnTo>
                  <a:pt x="443022" y="234613"/>
                </a:lnTo>
                <a:lnTo>
                  <a:pt x="452575" y="236492"/>
                </a:lnTo>
                <a:lnTo>
                  <a:pt x="462509" y="238222"/>
                </a:lnTo>
                <a:lnTo>
                  <a:pt x="474646" y="240157"/>
                </a:lnTo>
                <a:lnTo>
                  <a:pt x="490804" y="24264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5012358" y="8783426"/>
            <a:ext cx="20739" cy="9118"/>
          </a:xfrm>
          <a:custGeom>
            <a:avLst/>
            <a:gdLst/>
            <a:ahLst/>
            <a:cxnLst/>
            <a:rect l="l" t="t" r="r" b="b"/>
            <a:pathLst>
              <a:path w="20739" h="9118">
                <a:moveTo>
                  <a:pt x="20739" y="9118"/>
                </a:moveTo>
                <a:lnTo>
                  <a:pt x="16611" y="8496"/>
                </a:lnTo>
                <a:lnTo>
                  <a:pt x="16484" y="8496"/>
                </a:lnTo>
                <a:lnTo>
                  <a:pt x="12496" y="7112"/>
                </a:lnTo>
                <a:lnTo>
                  <a:pt x="8877" y="5994"/>
                </a:lnTo>
                <a:lnTo>
                  <a:pt x="8750" y="5867"/>
                </a:lnTo>
                <a:lnTo>
                  <a:pt x="5499" y="4000"/>
                </a:lnTo>
                <a:lnTo>
                  <a:pt x="2616" y="2374"/>
                </a:lnTo>
                <a:lnTo>
                  <a:pt x="2374" y="2247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5047841" y="8773427"/>
            <a:ext cx="59232" cy="10490"/>
          </a:xfrm>
          <a:custGeom>
            <a:avLst/>
            <a:gdLst/>
            <a:ahLst/>
            <a:cxnLst/>
            <a:rect l="l" t="t" r="r" b="b"/>
            <a:pathLst>
              <a:path w="59232" h="10490">
                <a:moveTo>
                  <a:pt x="0" y="0"/>
                </a:moveTo>
                <a:lnTo>
                  <a:pt x="2006" y="2120"/>
                </a:lnTo>
                <a:lnTo>
                  <a:pt x="2374" y="2501"/>
                </a:lnTo>
                <a:lnTo>
                  <a:pt x="5003" y="4000"/>
                </a:lnTo>
                <a:lnTo>
                  <a:pt x="9499" y="6375"/>
                </a:lnTo>
                <a:lnTo>
                  <a:pt x="9867" y="6616"/>
                </a:lnTo>
                <a:lnTo>
                  <a:pt x="14871" y="8000"/>
                </a:lnTo>
                <a:lnTo>
                  <a:pt x="20497" y="9626"/>
                </a:lnTo>
                <a:lnTo>
                  <a:pt x="20739" y="9626"/>
                </a:lnTo>
                <a:lnTo>
                  <a:pt x="26619" y="9994"/>
                </a:lnTo>
                <a:lnTo>
                  <a:pt x="32486" y="10490"/>
                </a:lnTo>
                <a:lnTo>
                  <a:pt x="32854" y="10490"/>
                </a:lnTo>
                <a:lnTo>
                  <a:pt x="38735" y="9740"/>
                </a:lnTo>
                <a:lnTo>
                  <a:pt x="44361" y="9118"/>
                </a:lnTo>
                <a:lnTo>
                  <a:pt x="44729" y="8991"/>
                </a:lnTo>
                <a:lnTo>
                  <a:pt x="49987" y="7251"/>
                </a:lnTo>
                <a:lnTo>
                  <a:pt x="54724" y="5626"/>
                </a:lnTo>
                <a:lnTo>
                  <a:pt x="55105" y="5372"/>
                </a:lnTo>
                <a:lnTo>
                  <a:pt x="59232" y="262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5107068" y="8763186"/>
            <a:ext cx="8750" cy="12865"/>
          </a:xfrm>
          <a:custGeom>
            <a:avLst/>
            <a:gdLst/>
            <a:ahLst/>
            <a:cxnLst/>
            <a:rect l="l" t="t" r="r" b="b"/>
            <a:pathLst>
              <a:path w="8750" h="12865">
                <a:moveTo>
                  <a:pt x="0" y="12865"/>
                </a:moveTo>
                <a:lnTo>
                  <a:pt x="3378" y="10109"/>
                </a:lnTo>
                <a:lnTo>
                  <a:pt x="6248" y="6870"/>
                </a:lnTo>
                <a:lnTo>
                  <a:pt x="7124" y="5994"/>
                </a:lnTo>
                <a:lnTo>
                  <a:pt x="7124" y="5740"/>
                </a:lnTo>
                <a:lnTo>
                  <a:pt x="7493" y="4622"/>
                </a:lnTo>
                <a:lnTo>
                  <a:pt x="8369" y="2374"/>
                </a:lnTo>
                <a:lnTo>
                  <a:pt x="8369" y="2247"/>
                </a:lnTo>
                <a:lnTo>
                  <a:pt x="875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5047218" y="8740819"/>
            <a:ext cx="61722" cy="10617"/>
          </a:xfrm>
          <a:custGeom>
            <a:avLst/>
            <a:gdLst/>
            <a:ahLst/>
            <a:cxnLst/>
            <a:rect l="l" t="t" r="r" b="b"/>
            <a:pathLst>
              <a:path w="61722" h="10617">
                <a:moveTo>
                  <a:pt x="61722" y="9118"/>
                </a:moveTo>
                <a:lnTo>
                  <a:pt x="57975" y="6248"/>
                </a:lnTo>
                <a:lnTo>
                  <a:pt x="57594" y="5994"/>
                </a:lnTo>
                <a:lnTo>
                  <a:pt x="53225" y="4114"/>
                </a:lnTo>
                <a:lnTo>
                  <a:pt x="48107" y="1993"/>
                </a:lnTo>
                <a:lnTo>
                  <a:pt x="47726" y="1993"/>
                </a:lnTo>
                <a:lnTo>
                  <a:pt x="42227" y="1117"/>
                </a:lnTo>
                <a:lnTo>
                  <a:pt x="36487" y="126"/>
                </a:lnTo>
                <a:lnTo>
                  <a:pt x="36106" y="0"/>
                </a:lnTo>
                <a:lnTo>
                  <a:pt x="30238" y="126"/>
                </a:lnTo>
                <a:lnTo>
                  <a:pt x="24358" y="368"/>
                </a:lnTo>
                <a:lnTo>
                  <a:pt x="23990" y="368"/>
                </a:lnTo>
                <a:lnTo>
                  <a:pt x="18364" y="1625"/>
                </a:lnTo>
                <a:lnTo>
                  <a:pt x="13119" y="2743"/>
                </a:lnTo>
                <a:lnTo>
                  <a:pt x="12623" y="2870"/>
                </a:lnTo>
                <a:lnTo>
                  <a:pt x="7874" y="5245"/>
                </a:lnTo>
                <a:lnTo>
                  <a:pt x="3746" y="7238"/>
                </a:lnTo>
                <a:lnTo>
                  <a:pt x="3378" y="7492"/>
                </a:lnTo>
                <a:lnTo>
                  <a:pt x="0" y="1061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5093449" y="8799917"/>
            <a:ext cx="25869" cy="2743"/>
          </a:xfrm>
          <a:custGeom>
            <a:avLst/>
            <a:gdLst/>
            <a:ahLst/>
            <a:cxnLst/>
            <a:rect l="l" t="t" r="r" b="b"/>
            <a:pathLst>
              <a:path w="25869" h="2743">
                <a:moveTo>
                  <a:pt x="0" y="2247"/>
                </a:moveTo>
                <a:lnTo>
                  <a:pt x="4368" y="2743"/>
                </a:lnTo>
                <a:lnTo>
                  <a:pt x="8750" y="2628"/>
                </a:lnTo>
                <a:lnTo>
                  <a:pt x="13119" y="2628"/>
                </a:lnTo>
                <a:lnTo>
                  <a:pt x="13246" y="2628"/>
                </a:lnTo>
                <a:lnTo>
                  <a:pt x="17500" y="1993"/>
                </a:lnTo>
                <a:lnTo>
                  <a:pt x="21742" y="1371"/>
                </a:lnTo>
                <a:lnTo>
                  <a:pt x="21869" y="1244"/>
                </a:lnTo>
                <a:lnTo>
                  <a:pt x="25869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5190535" y="8775425"/>
            <a:ext cx="447554" cy="651243"/>
          </a:xfrm>
          <a:custGeom>
            <a:avLst/>
            <a:gdLst/>
            <a:ahLst/>
            <a:cxnLst/>
            <a:rect l="l" t="t" r="r" b="b"/>
            <a:pathLst>
              <a:path w="447554" h="651243">
                <a:moveTo>
                  <a:pt x="0" y="0"/>
                </a:moveTo>
                <a:lnTo>
                  <a:pt x="15722" y="3990"/>
                </a:lnTo>
                <a:lnTo>
                  <a:pt x="27422" y="7031"/>
                </a:lnTo>
                <a:lnTo>
                  <a:pt x="37024" y="9696"/>
                </a:lnTo>
                <a:lnTo>
                  <a:pt x="46448" y="12555"/>
                </a:lnTo>
                <a:lnTo>
                  <a:pt x="57619" y="16182"/>
                </a:lnTo>
                <a:lnTo>
                  <a:pt x="72459" y="21148"/>
                </a:lnTo>
                <a:lnTo>
                  <a:pt x="89875" y="27024"/>
                </a:lnTo>
                <a:lnTo>
                  <a:pt x="101137" y="30905"/>
                </a:lnTo>
                <a:lnTo>
                  <a:pt x="110406" y="34296"/>
                </a:lnTo>
                <a:lnTo>
                  <a:pt x="119706" y="37981"/>
                </a:lnTo>
                <a:lnTo>
                  <a:pt x="131056" y="42742"/>
                </a:lnTo>
                <a:lnTo>
                  <a:pt x="144449" y="48488"/>
                </a:lnTo>
                <a:lnTo>
                  <a:pt x="159161" y="54754"/>
                </a:lnTo>
                <a:lnTo>
                  <a:pt x="178713" y="63560"/>
                </a:lnTo>
                <a:lnTo>
                  <a:pt x="199651" y="74407"/>
                </a:lnTo>
                <a:lnTo>
                  <a:pt x="222130" y="86517"/>
                </a:lnTo>
                <a:lnTo>
                  <a:pt x="240611" y="97046"/>
                </a:lnTo>
                <a:lnTo>
                  <a:pt x="261122" y="110419"/>
                </a:lnTo>
                <a:lnTo>
                  <a:pt x="279784" y="122972"/>
                </a:lnTo>
                <a:lnTo>
                  <a:pt x="296789" y="135223"/>
                </a:lnTo>
                <a:lnTo>
                  <a:pt x="317396" y="152369"/>
                </a:lnTo>
                <a:lnTo>
                  <a:pt x="337624" y="169877"/>
                </a:lnTo>
                <a:lnTo>
                  <a:pt x="352919" y="185419"/>
                </a:lnTo>
                <a:lnTo>
                  <a:pt x="371002" y="205272"/>
                </a:lnTo>
                <a:lnTo>
                  <a:pt x="384125" y="221314"/>
                </a:lnTo>
                <a:lnTo>
                  <a:pt x="395592" y="237782"/>
                </a:lnTo>
                <a:lnTo>
                  <a:pt x="409612" y="259335"/>
                </a:lnTo>
                <a:lnTo>
                  <a:pt x="420457" y="281083"/>
                </a:lnTo>
                <a:lnTo>
                  <a:pt x="431884" y="307064"/>
                </a:lnTo>
                <a:lnTo>
                  <a:pt x="438823" y="330987"/>
                </a:lnTo>
                <a:lnTo>
                  <a:pt x="444523" y="355592"/>
                </a:lnTo>
                <a:lnTo>
                  <a:pt x="446697" y="379095"/>
                </a:lnTo>
                <a:lnTo>
                  <a:pt x="447554" y="404177"/>
                </a:lnTo>
                <a:lnTo>
                  <a:pt x="446683" y="414917"/>
                </a:lnTo>
                <a:lnTo>
                  <a:pt x="443193" y="442048"/>
                </a:lnTo>
                <a:lnTo>
                  <a:pt x="438230" y="462764"/>
                </a:lnTo>
                <a:lnTo>
                  <a:pt x="429967" y="488045"/>
                </a:lnTo>
                <a:lnTo>
                  <a:pt x="422001" y="507354"/>
                </a:lnTo>
                <a:lnTo>
                  <a:pt x="407235" y="535487"/>
                </a:lnTo>
                <a:lnTo>
                  <a:pt x="396132" y="553069"/>
                </a:lnTo>
                <a:lnTo>
                  <a:pt x="376058" y="579768"/>
                </a:lnTo>
                <a:lnTo>
                  <a:pt x="362658" y="595604"/>
                </a:lnTo>
                <a:lnTo>
                  <a:pt x="347865" y="610755"/>
                </a:lnTo>
                <a:lnTo>
                  <a:pt x="328838" y="629407"/>
                </a:lnTo>
                <a:lnTo>
                  <a:pt x="312412" y="643243"/>
                </a:lnTo>
                <a:lnTo>
                  <a:pt x="302247" y="65124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5331981" y="9426219"/>
            <a:ext cx="160807" cy="40184"/>
          </a:xfrm>
          <a:custGeom>
            <a:avLst/>
            <a:gdLst/>
            <a:ahLst/>
            <a:cxnLst/>
            <a:rect l="l" t="t" r="r" b="b"/>
            <a:pathLst>
              <a:path w="160807" h="40184">
                <a:moveTo>
                  <a:pt x="160807" y="445"/>
                </a:moveTo>
                <a:lnTo>
                  <a:pt x="144355" y="248"/>
                </a:lnTo>
                <a:lnTo>
                  <a:pt x="131929" y="113"/>
                </a:lnTo>
                <a:lnTo>
                  <a:pt x="121776" y="33"/>
                </a:lnTo>
                <a:lnTo>
                  <a:pt x="112141" y="0"/>
                </a:lnTo>
                <a:lnTo>
                  <a:pt x="101273" y="6"/>
                </a:lnTo>
                <a:lnTo>
                  <a:pt x="87417" y="43"/>
                </a:lnTo>
                <a:lnTo>
                  <a:pt x="77088" y="77"/>
                </a:lnTo>
                <a:lnTo>
                  <a:pt x="72720" y="77"/>
                </a:lnTo>
                <a:lnTo>
                  <a:pt x="68338" y="826"/>
                </a:lnTo>
                <a:lnTo>
                  <a:pt x="64223" y="1449"/>
                </a:lnTo>
                <a:lnTo>
                  <a:pt x="63969" y="1449"/>
                </a:lnTo>
                <a:lnTo>
                  <a:pt x="60096" y="2693"/>
                </a:lnTo>
                <a:lnTo>
                  <a:pt x="56476" y="3938"/>
                </a:lnTo>
                <a:lnTo>
                  <a:pt x="53098" y="5818"/>
                </a:lnTo>
                <a:lnTo>
                  <a:pt x="39945" y="13211"/>
                </a:lnTo>
                <a:lnTo>
                  <a:pt x="30946" y="18333"/>
                </a:lnTo>
                <a:lnTo>
                  <a:pt x="22065" y="23541"/>
                </a:lnTo>
                <a:lnTo>
                  <a:pt x="9267" y="31192"/>
                </a:lnTo>
                <a:lnTo>
                  <a:pt x="8864" y="31433"/>
                </a:lnTo>
                <a:lnTo>
                  <a:pt x="5994" y="33059"/>
                </a:lnTo>
                <a:lnTo>
                  <a:pt x="5740" y="33186"/>
                </a:lnTo>
                <a:lnTo>
                  <a:pt x="3492" y="35434"/>
                </a:lnTo>
                <a:lnTo>
                  <a:pt x="1498" y="37428"/>
                </a:lnTo>
                <a:lnTo>
                  <a:pt x="1244" y="37809"/>
                </a:lnTo>
                <a:lnTo>
                  <a:pt x="0" y="4018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5278127" y="9107924"/>
            <a:ext cx="250024" cy="144310"/>
          </a:xfrm>
          <a:custGeom>
            <a:avLst/>
            <a:gdLst/>
            <a:ahLst/>
            <a:cxnLst/>
            <a:rect l="l" t="t" r="r" b="b"/>
            <a:pathLst>
              <a:path w="250024" h="144310">
                <a:moveTo>
                  <a:pt x="250024" y="144310"/>
                </a:moveTo>
                <a:lnTo>
                  <a:pt x="240888" y="135184"/>
                </a:lnTo>
                <a:lnTo>
                  <a:pt x="231769" y="127583"/>
                </a:lnTo>
                <a:lnTo>
                  <a:pt x="230035" y="126199"/>
                </a:lnTo>
                <a:lnTo>
                  <a:pt x="217809" y="116345"/>
                </a:lnTo>
                <a:lnTo>
                  <a:pt x="209091" y="109298"/>
                </a:lnTo>
                <a:lnTo>
                  <a:pt x="201471" y="103390"/>
                </a:lnTo>
                <a:lnTo>
                  <a:pt x="192542" y="96953"/>
                </a:lnTo>
                <a:lnTo>
                  <a:pt x="179897" y="88321"/>
                </a:lnTo>
                <a:lnTo>
                  <a:pt x="165998" y="79005"/>
                </a:lnTo>
                <a:lnTo>
                  <a:pt x="156370" y="72734"/>
                </a:lnTo>
                <a:lnTo>
                  <a:pt x="148045" y="67665"/>
                </a:lnTo>
                <a:lnTo>
                  <a:pt x="138779" y="62446"/>
                </a:lnTo>
                <a:lnTo>
                  <a:pt x="126330" y="55722"/>
                </a:lnTo>
                <a:lnTo>
                  <a:pt x="121196" y="52971"/>
                </a:lnTo>
                <a:lnTo>
                  <a:pt x="107120" y="45435"/>
                </a:lnTo>
                <a:lnTo>
                  <a:pt x="96745" y="40072"/>
                </a:lnTo>
                <a:lnTo>
                  <a:pt x="87964" y="35823"/>
                </a:lnTo>
                <a:lnTo>
                  <a:pt x="78671" y="31629"/>
                </a:lnTo>
                <a:lnTo>
                  <a:pt x="66761" y="26431"/>
                </a:lnTo>
                <a:lnTo>
                  <a:pt x="56845" y="22110"/>
                </a:lnTo>
                <a:lnTo>
                  <a:pt x="42526" y="15842"/>
                </a:lnTo>
                <a:lnTo>
                  <a:pt x="32352" y="11549"/>
                </a:lnTo>
                <a:lnTo>
                  <a:pt x="23285" y="8054"/>
                </a:lnTo>
                <a:lnTo>
                  <a:pt x="12283" y="4179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5369971" y="9280720"/>
            <a:ext cx="113322" cy="145567"/>
          </a:xfrm>
          <a:custGeom>
            <a:avLst/>
            <a:gdLst/>
            <a:ahLst/>
            <a:cxnLst/>
            <a:rect l="l" t="t" r="r" b="b"/>
            <a:pathLst>
              <a:path w="113322" h="145567">
                <a:moveTo>
                  <a:pt x="113322" y="145567"/>
                </a:moveTo>
                <a:lnTo>
                  <a:pt x="113322" y="134073"/>
                </a:lnTo>
                <a:lnTo>
                  <a:pt x="113195" y="133197"/>
                </a:lnTo>
                <a:lnTo>
                  <a:pt x="110566" y="121958"/>
                </a:lnTo>
                <a:lnTo>
                  <a:pt x="107394" y="109003"/>
                </a:lnTo>
                <a:lnTo>
                  <a:pt x="103753" y="98899"/>
                </a:lnTo>
                <a:lnTo>
                  <a:pt x="101079" y="92468"/>
                </a:lnTo>
                <a:lnTo>
                  <a:pt x="95686" y="80154"/>
                </a:lnTo>
                <a:lnTo>
                  <a:pt x="90550" y="70987"/>
                </a:lnTo>
                <a:lnTo>
                  <a:pt x="86207" y="64096"/>
                </a:lnTo>
                <a:lnTo>
                  <a:pt x="78842" y="52839"/>
                </a:lnTo>
                <a:lnTo>
                  <a:pt x="72304" y="44608"/>
                </a:lnTo>
                <a:lnTo>
                  <a:pt x="66840" y="38493"/>
                </a:lnTo>
                <a:lnTo>
                  <a:pt x="57798" y="28817"/>
                </a:lnTo>
                <a:lnTo>
                  <a:pt x="49347" y="21739"/>
                </a:lnTo>
                <a:lnTo>
                  <a:pt x="44843" y="18376"/>
                </a:lnTo>
                <a:lnTo>
                  <a:pt x="34283" y="10900"/>
                </a:lnTo>
                <a:lnTo>
                  <a:pt x="23210" y="5695"/>
                </a:lnTo>
                <a:lnTo>
                  <a:pt x="22110" y="5245"/>
                </a:lnTo>
                <a:lnTo>
                  <a:pt x="12115" y="1130"/>
                </a:lnTo>
                <a:lnTo>
                  <a:pt x="10617" y="749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5323117" y="9313708"/>
            <a:ext cx="42354" cy="129705"/>
          </a:xfrm>
          <a:custGeom>
            <a:avLst/>
            <a:gdLst/>
            <a:ahLst/>
            <a:cxnLst/>
            <a:rect l="l" t="t" r="r" b="b"/>
            <a:pathLst>
              <a:path w="42354" h="129705">
                <a:moveTo>
                  <a:pt x="3238" y="0"/>
                </a:moveTo>
                <a:lnTo>
                  <a:pt x="114" y="11366"/>
                </a:lnTo>
                <a:lnTo>
                  <a:pt x="0" y="12496"/>
                </a:lnTo>
                <a:lnTo>
                  <a:pt x="0" y="24244"/>
                </a:lnTo>
                <a:lnTo>
                  <a:pt x="377" y="37254"/>
                </a:lnTo>
                <a:lnTo>
                  <a:pt x="2430" y="48617"/>
                </a:lnTo>
                <a:lnTo>
                  <a:pt x="3238" y="52235"/>
                </a:lnTo>
                <a:lnTo>
                  <a:pt x="6361" y="65237"/>
                </a:lnTo>
                <a:lnTo>
                  <a:pt x="10047" y="75299"/>
                </a:lnTo>
                <a:lnTo>
                  <a:pt x="12738" y="81724"/>
                </a:lnTo>
                <a:lnTo>
                  <a:pt x="18171" y="94061"/>
                </a:lnTo>
                <a:lnTo>
                  <a:pt x="23315" y="103197"/>
                </a:lnTo>
                <a:lnTo>
                  <a:pt x="27736" y="110324"/>
                </a:lnTo>
                <a:lnTo>
                  <a:pt x="33985" y="120446"/>
                </a:lnTo>
                <a:lnTo>
                  <a:pt x="34353" y="120954"/>
                </a:lnTo>
                <a:lnTo>
                  <a:pt x="42354" y="12970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5381334" y="9484019"/>
            <a:ext cx="54356" cy="7747"/>
          </a:xfrm>
          <a:custGeom>
            <a:avLst/>
            <a:gdLst/>
            <a:ahLst/>
            <a:cxnLst/>
            <a:rect l="l" t="t" r="r" b="b"/>
            <a:pathLst>
              <a:path w="54355" h="7747">
                <a:moveTo>
                  <a:pt x="0" y="1244"/>
                </a:moveTo>
                <a:lnTo>
                  <a:pt x="4622" y="3746"/>
                </a:lnTo>
                <a:lnTo>
                  <a:pt x="5003" y="3873"/>
                </a:lnTo>
                <a:lnTo>
                  <a:pt x="9867" y="5245"/>
                </a:lnTo>
                <a:lnTo>
                  <a:pt x="15494" y="6870"/>
                </a:lnTo>
                <a:lnTo>
                  <a:pt x="15862" y="6870"/>
                </a:lnTo>
                <a:lnTo>
                  <a:pt x="21488" y="7239"/>
                </a:lnTo>
                <a:lnTo>
                  <a:pt x="27482" y="7747"/>
                </a:lnTo>
                <a:lnTo>
                  <a:pt x="27863" y="7747"/>
                </a:lnTo>
                <a:lnTo>
                  <a:pt x="33731" y="6997"/>
                </a:lnTo>
                <a:lnTo>
                  <a:pt x="39357" y="6362"/>
                </a:lnTo>
                <a:lnTo>
                  <a:pt x="39738" y="6248"/>
                </a:lnTo>
                <a:lnTo>
                  <a:pt x="44983" y="4495"/>
                </a:lnTo>
                <a:lnTo>
                  <a:pt x="49733" y="2870"/>
                </a:lnTo>
                <a:lnTo>
                  <a:pt x="50101" y="2628"/>
                </a:lnTo>
                <a:lnTo>
                  <a:pt x="54356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5375711" y="9448784"/>
            <a:ext cx="61849" cy="10490"/>
          </a:xfrm>
          <a:custGeom>
            <a:avLst/>
            <a:gdLst/>
            <a:ahLst/>
            <a:cxnLst/>
            <a:rect l="l" t="t" r="r" b="b"/>
            <a:pathLst>
              <a:path w="61849" h="10490">
                <a:moveTo>
                  <a:pt x="61849" y="8991"/>
                </a:moveTo>
                <a:lnTo>
                  <a:pt x="58102" y="6121"/>
                </a:lnTo>
                <a:lnTo>
                  <a:pt x="53225" y="3987"/>
                </a:lnTo>
                <a:lnTo>
                  <a:pt x="48107" y="1993"/>
                </a:lnTo>
                <a:lnTo>
                  <a:pt x="42354" y="990"/>
                </a:lnTo>
                <a:lnTo>
                  <a:pt x="36487" y="0"/>
                </a:lnTo>
                <a:lnTo>
                  <a:pt x="36106" y="0"/>
                </a:lnTo>
                <a:lnTo>
                  <a:pt x="30238" y="114"/>
                </a:lnTo>
                <a:lnTo>
                  <a:pt x="24358" y="241"/>
                </a:lnTo>
                <a:lnTo>
                  <a:pt x="23990" y="241"/>
                </a:lnTo>
                <a:lnTo>
                  <a:pt x="18364" y="1498"/>
                </a:lnTo>
                <a:lnTo>
                  <a:pt x="13119" y="2743"/>
                </a:lnTo>
                <a:lnTo>
                  <a:pt x="12623" y="2743"/>
                </a:lnTo>
                <a:lnTo>
                  <a:pt x="7874" y="5118"/>
                </a:lnTo>
                <a:lnTo>
                  <a:pt x="3873" y="7112"/>
                </a:lnTo>
                <a:lnTo>
                  <a:pt x="3378" y="7366"/>
                </a:lnTo>
                <a:lnTo>
                  <a:pt x="0" y="1049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5371334" y="9285851"/>
            <a:ext cx="52108" cy="140436"/>
          </a:xfrm>
          <a:custGeom>
            <a:avLst/>
            <a:gdLst/>
            <a:ahLst/>
            <a:cxnLst/>
            <a:rect l="l" t="t" r="r" b="b"/>
            <a:pathLst>
              <a:path w="52108" h="140436">
                <a:moveTo>
                  <a:pt x="52108" y="140436"/>
                </a:moveTo>
                <a:lnTo>
                  <a:pt x="49364" y="138556"/>
                </a:lnTo>
                <a:lnTo>
                  <a:pt x="48983" y="138315"/>
                </a:lnTo>
                <a:lnTo>
                  <a:pt x="46990" y="135813"/>
                </a:lnTo>
                <a:lnTo>
                  <a:pt x="38367" y="125390"/>
                </a:lnTo>
                <a:lnTo>
                  <a:pt x="32133" y="117128"/>
                </a:lnTo>
                <a:lnTo>
                  <a:pt x="27749" y="110451"/>
                </a:lnTo>
                <a:lnTo>
                  <a:pt x="20650" y="98911"/>
                </a:lnTo>
                <a:lnTo>
                  <a:pt x="16024" y="89542"/>
                </a:lnTo>
                <a:lnTo>
                  <a:pt x="12750" y="81838"/>
                </a:lnTo>
                <a:lnTo>
                  <a:pt x="7719" y="69428"/>
                </a:lnTo>
                <a:lnTo>
                  <a:pt x="4776" y="59115"/>
                </a:lnTo>
                <a:lnTo>
                  <a:pt x="3251" y="52349"/>
                </a:lnTo>
                <a:lnTo>
                  <a:pt x="648" y="39461"/>
                </a:lnTo>
                <a:lnTo>
                  <a:pt x="10" y="28055"/>
                </a:lnTo>
                <a:lnTo>
                  <a:pt x="0" y="24231"/>
                </a:lnTo>
                <a:lnTo>
                  <a:pt x="0" y="12611"/>
                </a:lnTo>
                <a:lnTo>
                  <a:pt x="127" y="11366"/>
                </a:lnTo>
                <a:lnTo>
                  <a:pt x="3251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5514907" y="9171014"/>
            <a:ext cx="169989" cy="1172654"/>
          </a:xfrm>
          <a:custGeom>
            <a:avLst/>
            <a:gdLst/>
            <a:ahLst/>
            <a:cxnLst/>
            <a:rect l="l" t="t" r="r" b="b"/>
            <a:pathLst>
              <a:path w="169989" h="1172654">
                <a:moveTo>
                  <a:pt x="169922" y="512963"/>
                </a:moveTo>
                <a:lnTo>
                  <a:pt x="169972" y="478776"/>
                </a:lnTo>
                <a:lnTo>
                  <a:pt x="169989" y="445257"/>
                </a:lnTo>
                <a:lnTo>
                  <a:pt x="169972" y="411737"/>
                </a:lnTo>
                <a:lnTo>
                  <a:pt x="169922" y="377551"/>
                </a:lnTo>
                <a:lnTo>
                  <a:pt x="169838" y="342030"/>
                </a:lnTo>
                <a:lnTo>
                  <a:pt x="169721" y="304508"/>
                </a:lnTo>
                <a:lnTo>
                  <a:pt x="169570" y="264318"/>
                </a:lnTo>
                <a:lnTo>
                  <a:pt x="169385" y="220793"/>
                </a:lnTo>
                <a:lnTo>
                  <a:pt x="169168" y="173266"/>
                </a:lnTo>
                <a:lnTo>
                  <a:pt x="168916" y="121069"/>
                </a:lnTo>
                <a:lnTo>
                  <a:pt x="168631" y="63536"/>
                </a:lnTo>
                <a:lnTo>
                  <a:pt x="168313" y="0"/>
                </a:lnTo>
              </a:path>
              <a:path w="169989" h="1172654">
                <a:moveTo>
                  <a:pt x="169902" y="521359"/>
                </a:moveTo>
                <a:lnTo>
                  <a:pt x="169922" y="51296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5683214" y="9336197"/>
            <a:ext cx="21996" cy="215163"/>
          </a:xfrm>
          <a:custGeom>
            <a:avLst/>
            <a:gdLst/>
            <a:ahLst/>
            <a:cxnLst/>
            <a:rect l="l" t="t" r="r" b="b"/>
            <a:pathLst>
              <a:path w="21996" h="215163">
                <a:moveTo>
                  <a:pt x="0" y="215163"/>
                </a:moveTo>
                <a:lnTo>
                  <a:pt x="6443" y="202804"/>
                </a:lnTo>
                <a:lnTo>
                  <a:pt x="10225" y="193310"/>
                </a:lnTo>
                <a:lnTo>
                  <a:pt x="13868" y="181051"/>
                </a:lnTo>
                <a:lnTo>
                  <a:pt x="17263" y="167513"/>
                </a:lnTo>
                <a:lnTo>
                  <a:pt x="18773" y="157696"/>
                </a:lnTo>
                <a:lnTo>
                  <a:pt x="20210" y="144816"/>
                </a:lnTo>
                <a:lnTo>
                  <a:pt x="20612" y="141566"/>
                </a:lnTo>
                <a:lnTo>
                  <a:pt x="21996" y="131076"/>
                </a:lnTo>
                <a:lnTo>
                  <a:pt x="21488" y="130822"/>
                </a:lnTo>
                <a:lnTo>
                  <a:pt x="21488" y="120078"/>
                </a:lnTo>
                <a:lnTo>
                  <a:pt x="21488" y="108826"/>
                </a:lnTo>
                <a:lnTo>
                  <a:pt x="21856" y="108585"/>
                </a:lnTo>
                <a:lnTo>
                  <a:pt x="20612" y="97586"/>
                </a:lnTo>
                <a:lnTo>
                  <a:pt x="19125" y="82783"/>
                </a:lnTo>
                <a:lnTo>
                  <a:pt x="17995" y="72639"/>
                </a:lnTo>
                <a:lnTo>
                  <a:pt x="16263" y="62072"/>
                </a:lnTo>
                <a:lnTo>
                  <a:pt x="13868" y="50228"/>
                </a:lnTo>
                <a:lnTo>
                  <a:pt x="10679" y="35463"/>
                </a:lnTo>
                <a:lnTo>
                  <a:pt x="8189" y="25269"/>
                </a:lnTo>
                <a:lnTo>
                  <a:pt x="5224" y="15445"/>
                </a:lnTo>
                <a:lnTo>
                  <a:pt x="614" y="1791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4970872" y="8741440"/>
            <a:ext cx="41490" cy="855408"/>
          </a:xfrm>
          <a:custGeom>
            <a:avLst/>
            <a:gdLst/>
            <a:ahLst/>
            <a:cxnLst/>
            <a:rect l="l" t="t" r="r" b="b"/>
            <a:pathLst>
              <a:path w="41490" h="855408">
                <a:moveTo>
                  <a:pt x="126" y="0"/>
                </a:moveTo>
                <a:lnTo>
                  <a:pt x="0" y="380"/>
                </a:lnTo>
                <a:lnTo>
                  <a:pt x="41490" y="41986"/>
                </a:lnTo>
                <a:lnTo>
                  <a:pt x="41490" y="85540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5444435" y="9565359"/>
            <a:ext cx="69342" cy="814920"/>
          </a:xfrm>
          <a:custGeom>
            <a:avLst/>
            <a:gdLst/>
            <a:ahLst/>
            <a:cxnLst/>
            <a:rect l="l" t="t" r="r" b="b"/>
            <a:pathLst>
              <a:path w="69341" h="814920">
                <a:moveTo>
                  <a:pt x="69342" y="0"/>
                </a:moveTo>
                <a:lnTo>
                  <a:pt x="6248" y="41109"/>
                </a:lnTo>
                <a:lnTo>
                  <a:pt x="0" y="44234"/>
                </a:lnTo>
                <a:lnTo>
                  <a:pt x="0" y="127013"/>
                </a:lnTo>
              </a:path>
              <a:path w="69341" h="814920">
                <a:moveTo>
                  <a:pt x="69342" y="127013"/>
                </a:moveTo>
                <a:lnTo>
                  <a:pt x="69342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5330854" y="9508628"/>
            <a:ext cx="1130" cy="11252"/>
          </a:xfrm>
          <a:custGeom>
            <a:avLst/>
            <a:gdLst/>
            <a:ahLst/>
            <a:cxnLst/>
            <a:rect l="l" t="t" r="r" b="b"/>
            <a:pathLst>
              <a:path w="1130" h="11252">
                <a:moveTo>
                  <a:pt x="0" y="10121"/>
                </a:moveTo>
                <a:lnTo>
                  <a:pt x="0" y="0"/>
                </a:lnTo>
                <a:lnTo>
                  <a:pt x="0" y="11252"/>
                </a:lnTo>
                <a:lnTo>
                  <a:pt x="1130" y="10756"/>
                </a:lnTo>
                <a:lnTo>
                  <a:pt x="0" y="10121"/>
                </a:lnTo>
                <a:lnTo>
                  <a:pt x="0" y="11252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4970873" y="8741815"/>
            <a:ext cx="0" cy="858151"/>
          </a:xfrm>
          <a:custGeom>
            <a:avLst/>
            <a:gdLst/>
            <a:ahLst/>
            <a:cxnLst/>
            <a:rect l="l" t="t" r="r" b="b"/>
            <a:pathLst>
              <a:path h="858151">
                <a:moveTo>
                  <a:pt x="0" y="0"/>
                </a:moveTo>
                <a:lnTo>
                  <a:pt x="0" y="85815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5033097" y="8792537"/>
            <a:ext cx="60350" cy="802309"/>
          </a:xfrm>
          <a:custGeom>
            <a:avLst/>
            <a:gdLst/>
            <a:ahLst/>
            <a:cxnLst/>
            <a:rect l="l" t="t" r="r" b="b"/>
            <a:pathLst>
              <a:path w="60350" h="802309">
                <a:moveTo>
                  <a:pt x="0" y="802309"/>
                </a:moveTo>
                <a:lnTo>
                  <a:pt x="0" y="0"/>
                </a:lnTo>
                <a:lnTo>
                  <a:pt x="60350" y="9626"/>
                </a:lnTo>
                <a:lnTo>
                  <a:pt x="60350" y="79381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5108944" y="8749934"/>
            <a:ext cx="6870" cy="13246"/>
          </a:xfrm>
          <a:custGeom>
            <a:avLst/>
            <a:gdLst/>
            <a:ahLst/>
            <a:cxnLst/>
            <a:rect l="l" t="t" r="r" b="b"/>
            <a:pathLst>
              <a:path w="6870" h="13246">
                <a:moveTo>
                  <a:pt x="6870" y="13246"/>
                </a:moveTo>
                <a:lnTo>
                  <a:pt x="5372" y="6248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5042340" y="8751435"/>
            <a:ext cx="5499" cy="21996"/>
          </a:xfrm>
          <a:custGeom>
            <a:avLst/>
            <a:gdLst/>
            <a:ahLst/>
            <a:cxnLst/>
            <a:rect l="l" t="t" r="r" b="b"/>
            <a:pathLst>
              <a:path w="5499" h="21996">
                <a:moveTo>
                  <a:pt x="4876" y="0"/>
                </a:moveTo>
                <a:lnTo>
                  <a:pt x="508" y="6502"/>
                </a:lnTo>
                <a:lnTo>
                  <a:pt x="0" y="13500"/>
                </a:lnTo>
                <a:lnTo>
                  <a:pt x="3378" y="20243"/>
                </a:lnTo>
                <a:lnTo>
                  <a:pt x="5499" y="2199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5119315" y="8799916"/>
            <a:ext cx="0" cy="781939"/>
          </a:xfrm>
          <a:custGeom>
            <a:avLst/>
            <a:gdLst/>
            <a:ahLst/>
            <a:cxnLst/>
            <a:rect l="l" t="t" r="r" b="b"/>
            <a:pathLst>
              <a:path h="781939">
                <a:moveTo>
                  <a:pt x="0" y="0"/>
                </a:moveTo>
                <a:lnTo>
                  <a:pt x="0" y="78193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5119315" y="8775430"/>
            <a:ext cx="71221" cy="791057"/>
          </a:xfrm>
          <a:custGeom>
            <a:avLst/>
            <a:gdLst/>
            <a:ahLst/>
            <a:cxnLst/>
            <a:rect l="l" t="t" r="r" b="b"/>
            <a:pathLst>
              <a:path w="71221" h="791057">
                <a:moveTo>
                  <a:pt x="0" y="24485"/>
                </a:moveTo>
                <a:lnTo>
                  <a:pt x="70726" y="876"/>
                </a:lnTo>
                <a:lnTo>
                  <a:pt x="71221" y="0"/>
                </a:lnTo>
                <a:lnTo>
                  <a:pt x="71221" y="79105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5190036" y="8776300"/>
            <a:ext cx="0" cy="790308"/>
          </a:xfrm>
          <a:custGeom>
            <a:avLst/>
            <a:gdLst/>
            <a:ahLst/>
            <a:cxnLst/>
            <a:rect l="l" t="t" r="r" b="b"/>
            <a:pathLst>
              <a:path h="790308">
                <a:moveTo>
                  <a:pt x="0" y="790308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5330847" y="9466399"/>
            <a:ext cx="1130" cy="42227"/>
          </a:xfrm>
          <a:custGeom>
            <a:avLst/>
            <a:gdLst/>
            <a:ahLst/>
            <a:cxnLst/>
            <a:rect l="l" t="t" r="r" b="b"/>
            <a:pathLst>
              <a:path w="1130" h="42227">
                <a:moveTo>
                  <a:pt x="1130" y="0"/>
                </a:moveTo>
                <a:lnTo>
                  <a:pt x="0" y="5245"/>
                </a:lnTo>
                <a:lnTo>
                  <a:pt x="0" y="4222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5278126" y="9107920"/>
            <a:ext cx="250024" cy="431698"/>
          </a:xfrm>
          <a:custGeom>
            <a:avLst/>
            <a:gdLst/>
            <a:ahLst/>
            <a:cxnLst/>
            <a:rect l="l" t="t" r="r" b="b"/>
            <a:pathLst>
              <a:path w="250024" h="431698">
                <a:moveTo>
                  <a:pt x="0" y="431698"/>
                </a:moveTo>
                <a:lnTo>
                  <a:pt x="0" y="0"/>
                </a:lnTo>
                <a:lnTo>
                  <a:pt x="250024" y="14431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5326353" y="9280723"/>
            <a:ext cx="43611" cy="32981"/>
          </a:xfrm>
          <a:custGeom>
            <a:avLst/>
            <a:gdLst/>
            <a:ahLst/>
            <a:cxnLst/>
            <a:rect l="l" t="t" r="r" b="b"/>
            <a:pathLst>
              <a:path w="43611" h="32981">
                <a:moveTo>
                  <a:pt x="43611" y="0"/>
                </a:moveTo>
                <a:lnTo>
                  <a:pt x="24498" y="3124"/>
                </a:lnTo>
                <a:lnTo>
                  <a:pt x="9499" y="14490"/>
                </a:lnTo>
                <a:lnTo>
                  <a:pt x="0" y="3298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5377086" y="9609589"/>
            <a:ext cx="67348" cy="807300"/>
          </a:xfrm>
          <a:custGeom>
            <a:avLst/>
            <a:gdLst/>
            <a:ahLst/>
            <a:cxnLst/>
            <a:rect l="l" t="t" r="r" b="b"/>
            <a:pathLst>
              <a:path w="67348" h="807300">
                <a:moveTo>
                  <a:pt x="67348" y="0"/>
                </a:moveTo>
                <a:lnTo>
                  <a:pt x="7251" y="31115"/>
                </a:lnTo>
                <a:lnTo>
                  <a:pt x="0" y="34353"/>
                </a:lnTo>
                <a:lnTo>
                  <a:pt x="0" y="8278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5435688" y="9457777"/>
            <a:ext cx="8623" cy="26238"/>
          </a:xfrm>
          <a:custGeom>
            <a:avLst/>
            <a:gdLst/>
            <a:ahLst/>
            <a:cxnLst/>
            <a:rect l="l" t="t" r="r" b="b"/>
            <a:pathLst>
              <a:path w="8623" h="26238">
                <a:moveTo>
                  <a:pt x="0" y="26238"/>
                </a:moveTo>
                <a:lnTo>
                  <a:pt x="6121" y="20243"/>
                </a:lnTo>
                <a:lnTo>
                  <a:pt x="8623" y="13246"/>
                </a:lnTo>
                <a:lnTo>
                  <a:pt x="7124" y="6248"/>
                </a:lnTo>
                <a:lnTo>
                  <a:pt x="1866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5370835" y="9459277"/>
            <a:ext cx="10502" cy="25984"/>
          </a:xfrm>
          <a:custGeom>
            <a:avLst/>
            <a:gdLst/>
            <a:ahLst/>
            <a:cxnLst/>
            <a:rect l="l" t="t" r="r" b="b"/>
            <a:pathLst>
              <a:path w="10502" h="25984">
                <a:moveTo>
                  <a:pt x="4876" y="0"/>
                </a:moveTo>
                <a:lnTo>
                  <a:pt x="508" y="6502"/>
                </a:lnTo>
                <a:lnTo>
                  <a:pt x="0" y="13500"/>
                </a:lnTo>
                <a:lnTo>
                  <a:pt x="3505" y="20243"/>
                </a:lnTo>
                <a:lnTo>
                  <a:pt x="10502" y="2598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5374589" y="9282225"/>
            <a:ext cx="1866" cy="3619"/>
          </a:xfrm>
          <a:custGeom>
            <a:avLst/>
            <a:gdLst/>
            <a:ahLst/>
            <a:cxnLst/>
            <a:rect l="l" t="t" r="r" b="b"/>
            <a:pathLst>
              <a:path w="1866" h="3619">
                <a:moveTo>
                  <a:pt x="0" y="3619"/>
                </a:moveTo>
                <a:lnTo>
                  <a:pt x="1866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5386581" y="9284596"/>
            <a:ext cx="49606" cy="137820"/>
          </a:xfrm>
          <a:custGeom>
            <a:avLst/>
            <a:gdLst/>
            <a:ahLst/>
            <a:cxnLst/>
            <a:rect l="l" t="t" r="r" b="b"/>
            <a:pathLst>
              <a:path w="49606" h="137820">
                <a:moveTo>
                  <a:pt x="32486" y="137820"/>
                </a:moveTo>
                <a:lnTo>
                  <a:pt x="49606" y="127952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5436188" y="9412546"/>
            <a:ext cx="23863" cy="13741"/>
          </a:xfrm>
          <a:custGeom>
            <a:avLst/>
            <a:gdLst/>
            <a:ahLst/>
            <a:cxnLst/>
            <a:rect l="l" t="t" r="r" b="b"/>
            <a:pathLst>
              <a:path w="23863" h="13741">
                <a:moveTo>
                  <a:pt x="0" y="0"/>
                </a:moveTo>
                <a:lnTo>
                  <a:pt x="23863" y="1374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5513779" y="9564484"/>
            <a:ext cx="46482" cy="842530"/>
          </a:xfrm>
          <a:custGeom>
            <a:avLst/>
            <a:gdLst/>
            <a:ahLst/>
            <a:cxnLst/>
            <a:rect l="l" t="t" r="r" b="b"/>
            <a:pathLst>
              <a:path w="46482" h="842530">
                <a:moveTo>
                  <a:pt x="1130" y="0"/>
                </a:moveTo>
                <a:lnTo>
                  <a:pt x="0" y="876"/>
                </a:lnTo>
              </a:path>
              <a:path w="46482" h="842530">
                <a:moveTo>
                  <a:pt x="1130" y="127889"/>
                </a:moveTo>
                <a:lnTo>
                  <a:pt x="113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5528152" y="9252234"/>
            <a:ext cx="622" cy="142316"/>
          </a:xfrm>
          <a:custGeom>
            <a:avLst/>
            <a:gdLst/>
            <a:ahLst/>
            <a:cxnLst/>
            <a:rect l="l" t="t" r="r" b="b"/>
            <a:pathLst>
              <a:path w="622" h="142316">
                <a:moveTo>
                  <a:pt x="0" y="0"/>
                </a:moveTo>
                <a:lnTo>
                  <a:pt x="622" y="381"/>
                </a:lnTo>
                <a:lnTo>
                  <a:pt x="622" y="14231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5047716" y="8773678"/>
            <a:ext cx="61849" cy="9994"/>
          </a:xfrm>
          <a:custGeom>
            <a:avLst/>
            <a:gdLst/>
            <a:ahLst/>
            <a:cxnLst/>
            <a:rect l="l" t="t" r="r" b="b"/>
            <a:pathLst>
              <a:path w="61849" h="9994">
                <a:moveTo>
                  <a:pt x="0" y="0"/>
                </a:moveTo>
                <a:lnTo>
                  <a:pt x="3505" y="2997"/>
                </a:lnTo>
                <a:lnTo>
                  <a:pt x="4000" y="3378"/>
                </a:lnTo>
                <a:lnTo>
                  <a:pt x="8128" y="5245"/>
                </a:lnTo>
                <a:lnTo>
                  <a:pt x="12992" y="7493"/>
                </a:lnTo>
                <a:lnTo>
                  <a:pt x="13500" y="7620"/>
                </a:lnTo>
                <a:lnTo>
                  <a:pt x="18745" y="8750"/>
                </a:lnTo>
                <a:lnTo>
                  <a:pt x="24498" y="9867"/>
                </a:lnTo>
                <a:lnTo>
                  <a:pt x="24866" y="9867"/>
                </a:lnTo>
                <a:lnTo>
                  <a:pt x="30746" y="9994"/>
                </a:lnTo>
                <a:lnTo>
                  <a:pt x="36614" y="9994"/>
                </a:lnTo>
                <a:lnTo>
                  <a:pt x="36982" y="9994"/>
                </a:lnTo>
                <a:lnTo>
                  <a:pt x="42735" y="8877"/>
                </a:lnTo>
                <a:lnTo>
                  <a:pt x="48107" y="7874"/>
                </a:lnTo>
                <a:lnTo>
                  <a:pt x="53479" y="5626"/>
                </a:lnTo>
                <a:lnTo>
                  <a:pt x="57848" y="3746"/>
                </a:lnTo>
                <a:lnTo>
                  <a:pt x="58229" y="3492"/>
                </a:lnTo>
                <a:lnTo>
                  <a:pt x="61849" y="49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5045348" y="8740692"/>
            <a:ext cx="51600" cy="12738"/>
          </a:xfrm>
          <a:custGeom>
            <a:avLst/>
            <a:gdLst/>
            <a:ahLst/>
            <a:cxnLst/>
            <a:rect l="l" t="t" r="r" b="b"/>
            <a:pathLst>
              <a:path w="51600" h="12738">
                <a:moveTo>
                  <a:pt x="51600" y="2997"/>
                </a:moveTo>
                <a:lnTo>
                  <a:pt x="46227" y="1244"/>
                </a:lnTo>
                <a:lnTo>
                  <a:pt x="45846" y="1244"/>
                </a:lnTo>
                <a:lnTo>
                  <a:pt x="40233" y="622"/>
                </a:lnTo>
                <a:lnTo>
                  <a:pt x="34239" y="0"/>
                </a:lnTo>
                <a:lnTo>
                  <a:pt x="33985" y="0"/>
                </a:lnTo>
                <a:lnTo>
                  <a:pt x="27990" y="495"/>
                </a:lnTo>
                <a:lnTo>
                  <a:pt x="22364" y="990"/>
                </a:lnTo>
                <a:lnTo>
                  <a:pt x="21983" y="1117"/>
                </a:lnTo>
                <a:lnTo>
                  <a:pt x="16484" y="2743"/>
                </a:lnTo>
                <a:lnTo>
                  <a:pt x="11620" y="4241"/>
                </a:lnTo>
                <a:lnTo>
                  <a:pt x="11112" y="4368"/>
                </a:lnTo>
                <a:lnTo>
                  <a:pt x="6743" y="6997"/>
                </a:lnTo>
                <a:lnTo>
                  <a:pt x="3251" y="9118"/>
                </a:lnTo>
                <a:lnTo>
                  <a:pt x="2743" y="9613"/>
                </a:lnTo>
                <a:lnTo>
                  <a:pt x="0" y="1273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5068959" y="8770800"/>
            <a:ext cx="27368" cy="4749"/>
          </a:xfrm>
          <a:custGeom>
            <a:avLst/>
            <a:gdLst/>
            <a:ahLst/>
            <a:cxnLst/>
            <a:rect l="l" t="t" r="r" b="b"/>
            <a:pathLst>
              <a:path w="27368" h="4749">
                <a:moveTo>
                  <a:pt x="0" y="3251"/>
                </a:moveTo>
                <a:lnTo>
                  <a:pt x="3505" y="4254"/>
                </a:lnTo>
                <a:lnTo>
                  <a:pt x="7124" y="4495"/>
                </a:lnTo>
                <a:lnTo>
                  <a:pt x="10871" y="4749"/>
                </a:lnTo>
                <a:lnTo>
                  <a:pt x="10998" y="4749"/>
                </a:lnTo>
                <a:lnTo>
                  <a:pt x="14617" y="4381"/>
                </a:lnTo>
                <a:lnTo>
                  <a:pt x="18122" y="3873"/>
                </a:lnTo>
                <a:lnTo>
                  <a:pt x="18364" y="3873"/>
                </a:lnTo>
                <a:lnTo>
                  <a:pt x="21615" y="2755"/>
                </a:lnTo>
                <a:lnTo>
                  <a:pt x="24485" y="1752"/>
                </a:lnTo>
                <a:lnTo>
                  <a:pt x="24739" y="1625"/>
                </a:lnTo>
                <a:lnTo>
                  <a:pt x="27368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5059461" y="8749059"/>
            <a:ext cx="37985" cy="6502"/>
          </a:xfrm>
          <a:custGeom>
            <a:avLst/>
            <a:gdLst/>
            <a:ahLst/>
            <a:cxnLst/>
            <a:rect l="l" t="t" r="r" b="b"/>
            <a:pathLst>
              <a:path w="37985" h="6502">
                <a:moveTo>
                  <a:pt x="37985" y="5626"/>
                </a:moveTo>
                <a:lnTo>
                  <a:pt x="35610" y="3873"/>
                </a:lnTo>
                <a:lnTo>
                  <a:pt x="35356" y="3619"/>
                </a:lnTo>
                <a:lnTo>
                  <a:pt x="32740" y="2628"/>
                </a:lnTo>
                <a:lnTo>
                  <a:pt x="29616" y="1257"/>
                </a:lnTo>
                <a:lnTo>
                  <a:pt x="29362" y="1257"/>
                </a:lnTo>
                <a:lnTo>
                  <a:pt x="25984" y="622"/>
                </a:lnTo>
                <a:lnTo>
                  <a:pt x="22364" y="0"/>
                </a:lnTo>
                <a:lnTo>
                  <a:pt x="18491" y="127"/>
                </a:lnTo>
                <a:lnTo>
                  <a:pt x="14998" y="254"/>
                </a:lnTo>
                <a:lnTo>
                  <a:pt x="14744" y="254"/>
                </a:lnTo>
                <a:lnTo>
                  <a:pt x="11252" y="1003"/>
                </a:lnTo>
                <a:lnTo>
                  <a:pt x="8000" y="1752"/>
                </a:lnTo>
                <a:lnTo>
                  <a:pt x="7746" y="1752"/>
                </a:lnTo>
                <a:lnTo>
                  <a:pt x="4749" y="3251"/>
                </a:lnTo>
                <a:lnTo>
                  <a:pt x="2247" y="4508"/>
                </a:lnTo>
                <a:lnTo>
                  <a:pt x="1993" y="4622"/>
                </a:lnTo>
                <a:lnTo>
                  <a:pt x="0" y="6502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5047466" y="8773427"/>
            <a:ext cx="254" cy="254"/>
          </a:xfrm>
          <a:custGeom>
            <a:avLst/>
            <a:gdLst/>
            <a:ahLst/>
            <a:cxnLst/>
            <a:rect l="l" t="t" r="r" b="b"/>
            <a:pathLst>
              <a:path w="253" h="253">
                <a:moveTo>
                  <a:pt x="0" y="0"/>
                </a:moveTo>
                <a:lnTo>
                  <a:pt x="254" y="25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5096945" y="8743684"/>
            <a:ext cx="18872" cy="30492"/>
          </a:xfrm>
          <a:custGeom>
            <a:avLst/>
            <a:gdLst/>
            <a:ahLst/>
            <a:cxnLst/>
            <a:rect l="l" t="t" r="r" b="b"/>
            <a:pathLst>
              <a:path w="18872" h="30492">
                <a:moveTo>
                  <a:pt x="12623" y="30492"/>
                </a:moveTo>
                <a:lnTo>
                  <a:pt x="17627" y="24117"/>
                </a:lnTo>
                <a:lnTo>
                  <a:pt x="18872" y="17119"/>
                </a:lnTo>
                <a:lnTo>
                  <a:pt x="16002" y="10375"/>
                </a:lnTo>
                <a:lnTo>
                  <a:pt x="9499" y="4381"/>
                </a:lnTo>
                <a:lnTo>
                  <a:pt x="1625" y="749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5042220" y="8753435"/>
            <a:ext cx="5245" cy="19989"/>
          </a:xfrm>
          <a:custGeom>
            <a:avLst/>
            <a:gdLst/>
            <a:ahLst/>
            <a:cxnLst/>
            <a:rect l="l" t="t" r="r" b="b"/>
            <a:pathLst>
              <a:path w="5245" h="19989">
                <a:moveTo>
                  <a:pt x="3124" y="0"/>
                </a:moveTo>
                <a:lnTo>
                  <a:pt x="0" y="6870"/>
                </a:lnTo>
                <a:lnTo>
                  <a:pt x="876" y="13868"/>
                </a:lnTo>
                <a:lnTo>
                  <a:pt x="5245" y="1998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5067212" y="8773427"/>
            <a:ext cx="1739" cy="622"/>
          </a:xfrm>
          <a:custGeom>
            <a:avLst/>
            <a:gdLst/>
            <a:ahLst/>
            <a:cxnLst/>
            <a:rect l="l" t="t" r="r" b="b"/>
            <a:pathLst>
              <a:path w="1739" h="622">
                <a:moveTo>
                  <a:pt x="0" y="0"/>
                </a:moveTo>
                <a:lnTo>
                  <a:pt x="1739" y="622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5096324" y="8754687"/>
            <a:ext cx="5372" cy="16116"/>
          </a:xfrm>
          <a:custGeom>
            <a:avLst/>
            <a:gdLst/>
            <a:ahLst/>
            <a:cxnLst/>
            <a:rect l="l" t="t" r="r" b="b"/>
            <a:pathLst>
              <a:path w="5372" h="16116">
                <a:moveTo>
                  <a:pt x="0" y="16116"/>
                </a:moveTo>
                <a:lnTo>
                  <a:pt x="3746" y="12369"/>
                </a:lnTo>
                <a:lnTo>
                  <a:pt x="5372" y="8115"/>
                </a:lnTo>
                <a:lnTo>
                  <a:pt x="4368" y="3873"/>
                </a:lnTo>
                <a:lnTo>
                  <a:pt x="113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5056466" y="8755559"/>
            <a:ext cx="10744" cy="17868"/>
          </a:xfrm>
          <a:custGeom>
            <a:avLst/>
            <a:gdLst/>
            <a:ahLst/>
            <a:cxnLst/>
            <a:rect l="l" t="t" r="r" b="b"/>
            <a:pathLst>
              <a:path w="10744" h="17868">
                <a:moveTo>
                  <a:pt x="2997" y="0"/>
                </a:moveTo>
                <a:lnTo>
                  <a:pt x="241" y="4000"/>
                </a:lnTo>
                <a:lnTo>
                  <a:pt x="0" y="8369"/>
                </a:lnTo>
                <a:lnTo>
                  <a:pt x="2120" y="12496"/>
                </a:lnTo>
                <a:lnTo>
                  <a:pt x="6375" y="15989"/>
                </a:lnTo>
                <a:lnTo>
                  <a:pt x="10744" y="1786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5374713" y="9479767"/>
            <a:ext cx="60972" cy="12001"/>
          </a:xfrm>
          <a:custGeom>
            <a:avLst/>
            <a:gdLst/>
            <a:ahLst/>
            <a:cxnLst/>
            <a:rect l="l" t="t" r="r" b="b"/>
            <a:pathLst>
              <a:path w="60972" h="12001">
                <a:moveTo>
                  <a:pt x="0" y="0"/>
                </a:moveTo>
                <a:lnTo>
                  <a:pt x="2628" y="3124"/>
                </a:lnTo>
                <a:lnTo>
                  <a:pt x="3124" y="3505"/>
                </a:lnTo>
                <a:lnTo>
                  <a:pt x="6616" y="5499"/>
                </a:lnTo>
                <a:lnTo>
                  <a:pt x="11112" y="8000"/>
                </a:lnTo>
                <a:lnTo>
                  <a:pt x="11620" y="8127"/>
                </a:lnTo>
                <a:lnTo>
                  <a:pt x="16484" y="9499"/>
                </a:lnTo>
                <a:lnTo>
                  <a:pt x="22110" y="11125"/>
                </a:lnTo>
                <a:lnTo>
                  <a:pt x="22491" y="11125"/>
                </a:lnTo>
                <a:lnTo>
                  <a:pt x="28232" y="11493"/>
                </a:lnTo>
                <a:lnTo>
                  <a:pt x="34112" y="12001"/>
                </a:lnTo>
                <a:lnTo>
                  <a:pt x="34480" y="12001"/>
                </a:lnTo>
                <a:lnTo>
                  <a:pt x="40360" y="11252"/>
                </a:lnTo>
                <a:lnTo>
                  <a:pt x="45986" y="10617"/>
                </a:lnTo>
                <a:lnTo>
                  <a:pt x="46355" y="10490"/>
                </a:lnTo>
                <a:lnTo>
                  <a:pt x="51600" y="8750"/>
                </a:lnTo>
                <a:lnTo>
                  <a:pt x="56349" y="7124"/>
                </a:lnTo>
                <a:lnTo>
                  <a:pt x="56730" y="6870"/>
                </a:lnTo>
                <a:lnTo>
                  <a:pt x="60972" y="412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5375711" y="9448784"/>
            <a:ext cx="61849" cy="10490"/>
          </a:xfrm>
          <a:custGeom>
            <a:avLst/>
            <a:gdLst/>
            <a:ahLst/>
            <a:cxnLst/>
            <a:rect l="l" t="t" r="r" b="b"/>
            <a:pathLst>
              <a:path w="61849" h="10490">
                <a:moveTo>
                  <a:pt x="61849" y="8991"/>
                </a:moveTo>
                <a:lnTo>
                  <a:pt x="58102" y="6121"/>
                </a:lnTo>
                <a:lnTo>
                  <a:pt x="53225" y="3987"/>
                </a:lnTo>
                <a:lnTo>
                  <a:pt x="48107" y="1993"/>
                </a:lnTo>
                <a:lnTo>
                  <a:pt x="42354" y="990"/>
                </a:lnTo>
                <a:lnTo>
                  <a:pt x="36487" y="0"/>
                </a:lnTo>
                <a:lnTo>
                  <a:pt x="36106" y="0"/>
                </a:lnTo>
                <a:lnTo>
                  <a:pt x="30238" y="114"/>
                </a:lnTo>
                <a:lnTo>
                  <a:pt x="24358" y="241"/>
                </a:lnTo>
                <a:lnTo>
                  <a:pt x="23990" y="241"/>
                </a:lnTo>
                <a:lnTo>
                  <a:pt x="18364" y="1498"/>
                </a:lnTo>
                <a:lnTo>
                  <a:pt x="13119" y="2743"/>
                </a:lnTo>
                <a:lnTo>
                  <a:pt x="12623" y="2743"/>
                </a:lnTo>
                <a:lnTo>
                  <a:pt x="7874" y="5118"/>
                </a:lnTo>
                <a:lnTo>
                  <a:pt x="3873" y="7112"/>
                </a:lnTo>
                <a:lnTo>
                  <a:pt x="3378" y="7366"/>
                </a:lnTo>
                <a:lnTo>
                  <a:pt x="0" y="1049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5387954" y="9457023"/>
            <a:ext cx="37985" cy="6375"/>
          </a:xfrm>
          <a:custGeom>
            <a:avLst/>
            <a:gdLst/>
            <a:ahLst/>
            <a:cxnLst/>
            <a:rect l="l" t="t" r="r" b="b"/>
            <a:pathLst>
              <a:path w="37985" h="6375">
                <a:moveTo>
                  <a:pt x="0" y="6375"/>
                </a:moveTo>
                <a:lnTo>
                  <a:pt x="2006" y="4495"/>
                </a:lnTo>
                <a:lnTo>
                  <a:pt x="2374" y="4368"/>
                </a:lnTo>
                <a:lnTo>
                  <a:pt x="4876" y="3124"/>
                </a:lnTo>
                <a:lnTo>
                  <a:pt x="7747" y="1752"/>
                </a:lnTo>
                <a:lnTo>
                  <a:pt x="8001" y="1625"/>
                </a:lnTo>
                <a:lnTo>
                  <a:pt x="11252" y="876"/>
                </a:lnTo>
                <a:lnTo>
                  <a:pt x="14744" y="126"/>
                </a:lnTo>
                <a:lnTo>
                  <a:pt x="14998" y="126"/>
                </a:lnTo>
                <a:lnTo>
                  <a:pt x="18618" y="0"/>
                </a:lnTo>
                <a:lnTo>
                  <a:pt x="22237" y="0"/>
                </a:lnTo>
                <a:lnTo>
                  <a:pt x="22364" y="0"/>
                </a:lnTo>
                <a:lnTo>
                  <a:pt x="25984" y="507"/>
                </a:lnTo>
                <a:lnTo>
                  <a:pt x="29362" y="1130"/>
                </a:lnTo>
                <a:lnTo>
                  <a:pt x="29616" y="1130"/>
                </a:lnTo>
                <a:lnTo>
                  <a:pt x="32740" y="2501"/>
                </a:lnTo>
                <a:lnTo>
                  <a:pt x="35483" y="3619"/>
                </a:lnTo>
                <a:lnTo>
                  <a:pt x="35737" y="3759"/>
                </a:lnTo>
                <a:lnTo>
                  <a:pt x="37985" y="549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5397453" y="9481394"/>
            <a:ext cx="21615" cy="1993"/>
          </a:xfrm>
          <a:custGeom>
            <a:avLst/>
            <a:gdLst/>
            <a:ahLst/>
            <a:cxnLst/>
            <a:rect l="l" t="t" r="r" b="b"/>
            <a:pathLst>
              <a:path w="21615" h="1993">
                <a:moveTo>
                  <a:pt x="21615" y="0"/>
                </a:moveTo>
                <a:lnTo>
                  <a:pt x="18364" y="1130"/>
                </a:lnTo>
                <a:lnTo>
                  <a:pt x="18110" y="1244"/>
                </a:lnTo>
                <a:lnTo>
                  <a:pt x="14617" y="1625"/>
                </a:lnTo>
                <a:lnTo>
                  <a:pt x="10998" y="1993"/>
                </a:lnTo>
                <a:lnTo>
                  <a:pt x="10871" y="1993"/>
                </a:lnTo>
                <a:lnTo>
                  <a:pt x="7238" y="1739"/>
                </a:lnTo>
                <a:lnTo>
                  <a:pt x="3619" y="1498"/>
                </a:lnTo>
                <a:lnTo>
                  <a:pt x="3492" y="1498"/>
                </a:lnTo>
                <a:lnTo>
                  <a:pt x="0" y="49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5435688" y="9457780"/>
            <a:ext cx="8623" cy="26111"/>
          </a:xfrm>
          <a:custGeom>
            <a:avLst/>
            <a:gdLst/>
            <a:ahLst/>
            <a:cxnLst/>
            <a:rect l="l" t="t" r="r" b="b"/>
            <a:pathLst>
              <a:path w="8623" h="26111">
                <a:moveTo>
                  <a:pt x="0" y="26111"/>
                </a:moveTo>
                <a:lnTo>
                  <a:pt x="6121" y="20116"/>
                </a:lnTo>
                <a:lnTo>
                  <a:pt x="8623" y="13246"/>
                </a:lnTo>
                <a:lnTo>
                  <a:pt x="7124" y="6248"/>
                </a:lnTo>
                <a:lnTo>
                  <a:pt x="1866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5370835" y="9459277"/>
            <a:ext cx="4876" cy="20485"/>
          </a:xfrm>
          <a:custGeom>
            <a:avLst/>
            <a:gdLst/>
            <a:ahLst/>
            <a:cxnLst/>
            <a:rect l="l" t="t" r="r" b="b"/>
            <a:pathLst>
              <a:path w="4876" h="20485">
                <a:moveTo>
                  <a:pt x="4876" y="0"/>
                </a:moveTo>
                <a:lnTo>
                  <a:pt x="508" y="6502"/>
                </a:lnTo>
                <a:lnTo>
                  <a:pt x="0" y="13500"/>
                </a:lnTo>
                <a:lnTo>
                  <a:pt x="3505" y="20243"/>
                </a:lnTo>
                <a:lnTo>
                  <a:pt x="3873" y="2048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5370840" y="947277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5384958" y="9463402"/>
            <a:ext cx="12496" cy="18491"/>
          </a:xfrm>
          <a:custGeom>
            <a:avLst/>
            <a:gdLst/>
            <a:ahLst/>
            <a:cxnLst/>
            <a:rect l="l" t="t" r="r" b="b"/>
            <a:pathLst>
              <a:path w="12496" h="18491">
                <a:moveTo>
                  <a:pt x="12496" y="18491"/>
                </a:moveTo>
                <a:lnTo>
                  <a:pt x="6502" y="15989"/>
                </a:lnTo>
                <a:lnTo>
                  <a:pt x="2120" y="12496"/>
                </a:lnTo>
                <a:lnTo>
                  <a:pt x="0" y="8369"/>
                </a:lnTo>
                <a:lnTo>
                  <a:pt x="253" y="4127"/>
                </a:lnTo>
                <a:lnTo>
                  <a:pt x="2997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5419072" y="9462524"/>
            <a:ext cx="11125" cy="18872"/>
          </a:xfrm>
          <a:custGeom>
            <a:avLst/>
            <a:gdLst/>
            <a:ahLst/>
            <a:cxnLst/>
            <a:rect l="l" t="t" r="r" b="b"/>
            <a:pathLst>
              <a:path w="11125" h="18872">
                <a:moveTo>
                  <a:pt x="6870" y="0"/>
                </a:moveTo>
                <a:lnTo>
                  <a:pt x="10109" y="3873"/>
                </a:lnTo>
                <a:lnTo>
                  <a:pt x="11125" y="8115"/>
                </a:lnTo>
                <a:lnTo>
                  <a:pt x="9613" y="12369"/>
                </a:lnTo>
                <a:lnTo>
                  <a:pt x="5740" y="16116"/>
                </a:lnTo>
                <a:lnTo>
                  <a:pt x="3365" y="17246"/>
                </a:lnTo>
                <a:lnTo>
                  <a:pt x="0" y="18872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6070309" y="8946358"/>
            <a:ext cx="97078" cy="112077"/>
          </a:xfrm>
          <a:custGeom>
            <a:avLst/>
            <a:gdLst/>
            <a:ahLst/>
            <a:cxnLst/>
            <a:rect l="l" t="t" r="r" b="b"/>
            <a:pathLst>
              <a:path w="97078" h="112077">
                <a:moveTo>
                  <a:pt x="0" y="0"/>
                </a:moveTo>
                <a:lnTo>
                  <a:pt x="254" y="3124"/>
                </a:lnTo>
                <a:lnTo>
                  <a:pt x="254" y="3492"/>
                </a:lnTo>
                <a:lnTo>
                  <a:pt x="1371" y="6375"/>
                </a:lnTo>
                <a:lnTo>
                  <a:pt x="6059" y="18906"/>
                </a:lnTo>
                <a:lnTo>
                  <a:pt x="10018" y="28336"/>
                </a:lnTo>
                <a:lnTo>
                  <a:pt x="13741" y="35737"/>
                </a:lnTo>
                <a:lnTo>
                  <a:pt x="20184" y="47602"/>
                </a:lnTo>
                <a:lnTo>
                  <a:pt x="26019" y="56321"/>
                </a:lnTo>
                <a:lnTo>
                  <a:pt x="30988" y="62979"/>
                </a:lnTo>
                <a:lnTo>
                  <a:pt x="39230" y="73523"/>
                </a:lnTo>
                <a:lnTo>
                  <a:pt x="46676" y="81203"/>
                </a:lnTo>
                <a:lnTo>
                  <a:pt x="51854" y="85966"/>
                </a:lnTo>
                <a:lnTo>
                  <a:pt x="61704" y="94624"/>
                </a:lnTo>
                <a:lnTo>
                  <a:pt x="71336" y="100892"/>
                </a:lnTo>
                <a:lnTo>
                  <a:pt x="74472" y="102704"/>
                </a:lnTo>
                <a:lnTo>
                  <a:pt x="84594" y="108585"/>
                </a:lnTo>
                <a:lnTo>
                  <a:pt x="85712" y="109080"/>
                </a:lnTo>
                <a:lnTo>
                  <a:pt x="97078" y="11207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6122164" y="8854268"/>
            <a:ext cx="103303" cy="182803"/>
          </a:xfrm>
          <a:custGeom>
            <a:avLst/>
            <a:gdLst/>
            <a:ahLst/>
            <a:cxnLst/>
            <a:rect l="l" t="t" r="r" b="b"/>
            <a:pathLst>
              <a:path w="103303" h="182803">
                <a:moveTo>
                  <a:pt x="95707" y="182803"/>
                </a:moveTo>
                <a:lnTo>
                  <a:pt x="100330" y="173177"/>
                </a:lnTo>
                <a:lnTo>
                  <a:pt x="100711" y="171678"/>
                </a:lnTo>
                <a:lnTo>
                  <a:pt x="102082" y="161188"/>
                </a:lnTo>
                <a:lnTo>
                  <a:pt x="103303" y="148519"/>
                </a:lnTo>
                <a:lnTo>
                  <a:pt x="102277" y="136460"/>
                </a:lnTo>
                <a:lnTo>
                  <a:pt x="100316" y="121757"/>
                </a:lnTo>
                <a:lnTo>
                  <a:pt x="97438" y="111091"/>
                </a:lnTo>
                <a:lnTo>
                  <a:pt x="91402" y="92981"/>
                </a:lnTo>
                <a:lnTo>
                  <a:pt x="86994" y="83384"/>
                </a:lnTo>
                <a:lnTo>
                  <a:pt x="83337" y="76352"/>
                </a:lnTo>
                <a:lnTo>
                  <a:pt x="76894" y="64484"/>
                </a:lnTo>
                <a:lnTo>
                  <a:pt x="71059" y="55763"/>
                </a:lnTo>
                <a:lnTo>
                  <a:pt x="66090" y="49110"/>
                </a:lnTo>
                <a:lnTo>
                  <a:pt x="57848" y="38556"/>
                </a:lnTo>
                <a:lnTo>
                  <a:pt x="50402" y="30881"/>
                </a:lnTo>
                <a:lnTo>
                  <a:pt x="45224" y="26123"/>
                </a:lnTo>
                <a:lnTo>
                  <a:pt x="35374" y="17454"/>
                </a:lnTo>
                <a:lnTo>
                  <a:pt x="25749" y="11183"/>
                </a:lnTo>
                <a:lnTo>
                  <a:pt x="22618" y="9372"/>
                </a:lnTo>
                <a:lnTo>
                  <a:pt x="12484" y="3505"/>
                </a:lnTo>
                <a:lnTo>
                  <a:pt x="11366" y="2997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6064129" y="8875635"/>
            <a:ext cx="7551" cy="70726"/>
          </a:xfrm>
          <a:custGeom>
            <a:avLst/>
            <a:gdLst/>
            <a:ahLst/>
            <a:cxnLst/>
            <a:rect l="l" t="t" r="r" b="b"/>
            <a:pathLst>
              <a:path w="7551" h="70726">
                <a:moveTo>
                  <a:pt x="7551" y="0"/>
                </a:moveTo>
                <a:lnTo>
                  <a:pt x="2928" y="9626"/>
                </a:lnTo>
                <a:lnTo>
                  <a:pt x="2547" y="11125"/>
                </a:lnTo>
                <a:lnTo>
                  <a:pt x="1175" y="21615"/>
                </a:lnTo>
                <a:lnTo>
                  <a:pt x="0" y="34243"/>
                </a:lnTo>
                <a:lnTo>
                  <a:pt x="996" y="46328"/>
                </a:lnTo>
                <a:lnTo>
                  <a:pt x="1175" y="47980"/>
                </a:lnTo>
                <a:lnTo>
                  <a:pt x="2305" y="59232"/>
                </a:lnTo>
                <a:lnTo>
                  <a:pt x="2432" y="60096"/>
                </a:lnTo>
                <a:lnTo>
                  <a:pt x="6179" y="7072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6218495" y="8798666"/>
            <a:ext cx="103376" cy="182803"/>
          </a:xfrm>
          <a:custGeom>
            <a:avLst/>
            <a:gdLst/>
            <a:ahLst/>
            <a:cxnLst/>
            <a:rect l="l" t="t" r="r" b="b"/>
            <a:pathLst>
              <a:path w="103376" h="182803">
                <a:moveTo>
                  <a:pt x="0" y="0"/>
                </a:moveTo>
                <a:lnTo>
                  <a:pt x="11366" y="2870"/>
                </a:lnTo>
                <a:lnTo>
                  <a:pt x="22745" y="9245"/>
                </a:lnTo>
                <a:lnTo>
                  <a:pt x="33783" y="16099"/>
                </a:lnTo>
                <a:lnTo>
                  <a:pt x="42593" y="23563"/>
                </a:lnTo>
                <a:lnTo>
                  <a:pt x="55006" y="35318"/>
                </a:lnTo>
                <a:lnTo>
                  <a:pt x="61903" y="43555"/>
                </a:lnTo>
                <a:lnTo>
                  <a:pt x="66103" y="49110"/>
                </a:lnTo>
                <a:lnTo>
                  <a:pt x="74153" y="59955"/>
                </a:lnTo>
                <a:lnTo>
                  <a:pt x="79508" y="68961"/>
                </a:lnTo>
                <a:lnTo>
                  <a:pt x="83337" y="76339"/>
                </a:lnTo>
                <a:lnTo>
                  <a:pt x="89500" y="88353"/>
                </a:lnTo>
                <a:lnTo>
                  <a:pt x="93286" y="98184"/>
                </a:lnTo>
                <a:lnTo>
                  <a:pt x="95719" y="105702"/>
                </a:lnTo>
                <a:lnTo>
                  <a:pt x="99643" y="118393"/>
                </a:lnTo>
                <a:lnTo>
                  <a:pt x="101564" y="129221"/>
                </a:lnTo>
                <a:lnTo>
                  <a:pt x="103376" y="147533"/>
                </a:lnTo>
                <a:lnTo>
                  <a:pt x="102433" y="159451"/>
                </a:lnTo>
                <a:lnTo>
                  <a:pt x="102209" y="161188"/>
                </a:lnTo>
                <a:lnTo>
                  <a:pt x="100838" y="171678"/>
                </a:lnTo>
                <a:lnTo>
                  <a:pt x="100342" y="173189"/>
                </a:lnTo>
                <a:lnTo>
                  <a:pt x="95719" y="18280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6098546" y="8960852"/>
            <a:ext cx="55105" cy="62471"/>
          </a:xfrm>
          <a:custGeom>
            <a:avLst/>
            <a:gdLst/>
            <a:ahLst/>
            <a:cxnLst/>
            <a:rect l="l" t="t" r="r" b="b"/>
            <a:pathLst>
              <a:path w="55105" h="62471">
                <a:moveTo>
                  <a:pt x="0" y="0"/>
                </a:moveTo>
                <a:lnTo>
                  <a:pt x="2120" y="7493"/>
                </a:lnTo>
                <a:lnTo>
                  <a:pt x="2374" y="8001"/>
                </a:lnTo>
                <a:lnTo>
                  <a:pt x="6375" y="14871"/>
                </a:lnTo>
                <a:lnTo>
                  <a:pt x="12496" y="25615"/>
                </a:lnTo>
                <a:lnTo>
                  <a:pt x="12611" y="26238"/>
                </a:lnTo>
                <a:lnTo>
                  <a:pt x="20370" y="35610"/>
                </a:lnTo>
                <a:lnTo>
                  <a:pt x="27736" y="44475"/>
                </a:lnTo>
                <a:lnTo>
                  <a:pt x="28232" y="45110"/>
                </a:lnTo>
                <a:lnTo>
                  <a:pt x="37363" y="52108"/>
                </a:lnTo>
                <a:lnTo>
                  <a:pt x="45097" y="58102"/>
                </a:lnTo>
                <a:lnTo>
                  <a:pt x="45986" y="58597"/>
                </a:lnTo>
                <a:lnTo>
                  <a:pt x="55105" y="6247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6127161" y="8887012"/>
            <a:ext cx="72212" cy="105702"/>
          </a:xfrm>
          <a:custGeom>
            <a:avLst/>
            <a:gdLst/>
            <a:ahLst/>
            <a:cxnLst/>
            <a:rect l="l" t="t" r="r" b="b"/>
            <a:pathLst>
              <a:path w="72212" h="105702">
                <a:moveTo>
                  <a:pt x="71716" y="105702"/>
                </a:moveTo>
                <a:lnTo>
                  <a:pt x="72212" y="95326"/>
                </a:lnTo>
                <a:lnTo>
                  <a:pt x="72212" y="94462"/>
                </a:lnTo>
                <a:lnTo>
                  <a:pt x="70218" y="84328"/>
                </a:lnTo>
                <a:lnTo>
                  <a:pt x="67970" y="72847"/>
                </a:lnTo>
                <a:lnTo>
                  <a:pt x="67589" y="72085"/>
                </a:lnTo>
                <a:lnTo>
                  <a:pt x="62966" y="61341"/>
                </a:lnTo>
                <a:lnTo>
                  <a:pt x="58216" y="49974"/>
                </a:lnTo>
                <a:lnTo>
                  <a:pt x="57848" y="49352"/>
                </a:lnTo>
                <a:lnTo>
                  <a:pt x="50977" y="39103"/>
                </a:lnTo>
                <a:lnTo>
                  <a:pt x="44234" y="29235"/>
                </a:lnTo>
                <a:lnTo>
                  <a:pt x="35229" y="20231"/>
                </a:lnTo>
                <a:lnTo>
                  <a:pt x="27482" y="12738"/>
                </a:lnTo>
                <a:lnTo>
                  <a:pt x="26860" y="11988"/>
                </a:lnTo>
                <a:lnTo>
                  <a:pt x="17614" y="6743"/>
                </a:lnTo>
                <a:lnTo>
                  <a:pt x="9867" y="2247"/>
                </a:lnTo>
                <a:lnTo>
                  <a:pt x="8750" y="1739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6090050" y="8910620"/>
            <a:ext cx="8496" cy="50228"/>
          </a:xfrm>
          <a:custGeom>
            <a:avLst/>
            <a:gdLst/>
            <a:ahLst/>
            <a:cxnLst/>
            <a:rect l="l" t="t" r="r" b="b"/>
            <a:pathLst>
              <a:path w="8496" h="50228">
                <a:moveTo>
                  <a:pt x="2120" y="0"/>
                </a:moveTo>
                <a:lnTo>
                  <a:pt x="126" y="9118"/>
                </a:lnTo>
                <a:lnTo>
                  <a:pt x="0" y="10375"/>
                </a:lnTo>
                <a:lnTo>
                  <a:pt x="622" y="19748"/>
                </a:lnTo>
                <a:lnTo>
                  <a:pt x="1498" y="30746"/>
                </a:lnTo>
                <a:lnTo>
                  <a:pt x="2247" y="31242"/>
                </a:lnTo>
                <a:lnTo>
                  <a:pt x="5118" y="42240"/>
                </a:lnTo>
                <a:lnTo>
                  <a:pt x="6121" y="46228"/>
                </a:lnTo>
                <a:lnTo>
                  <a:pt x="6248" y="46736"/>
                </a:lnTo>
                <a:lnTo>
                  <a:pt x="8496" y="5022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6167390" y="9037076"/>
            <a:ext cx="50482" cy="22364"/>
          </a:xfrm>
          <a:custGeom>
            <a:avLst/>
            <a:gdLst/>
            <a:ahLst/>
            <a:cxnLst/>
            <a:rect l="l" t="t" r="r" b="b"/>
            <a:pathLst>
              <a:path w="50482" h="22364">
                <a:moveTo>
                  <a:pt x="0" y="21361"/>
                </a:moveTo>
                <a:lnTo>
                  <a:pt x="20866" y="22364"/>
                </a:lnTo>
                <a:lnTo>
                  <a:pt x="38112" y="15113"/>
                </a:lnTo>
                <a:lnTo>
                  <a:pt x="50482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6071679" y="8853266"/>
            <a:ext cx="50482" cy="22364"/>
          </a:xfrm>
          <a:custGeom>
            <a:avLst/>
            <a:gdLst/>
            <a:ahLst/>
            <a:cxnLst/>
            <a:rect l="l" t="t" r="r" b="b"/>
            <a:pathLst>
              <a:path w="50482" h="22364">
                <a:moveTo>
                  <a:pt x="50482" y="1003"/>
                </a:moveTo>
                <a:lnTo>
                  <a:pt x="29616" y="0"/>
                </a:lnTo>
                <a:lnTo>
                  <a:pt x="12369" y="7251"/>
                </a:lnTo>
                <a:lnTo>
                  <a:pt x="0" y="2236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6084053" y="8797537"/>
            <a:ext cx="134442" cy="62979"/>
          </a:xfrm>
          <a:custGeom>
            <a:avLst/>
            <a:gdLst/>
            <a:ahLst/>
            <a:cxnLst/>
            <a:rect l="l" t="t" r="r" b="b"/>
            <a:pathLst>
              <a:path w="134442" h="62979">
                <a:moveTo>
                  <a:pt x="0" y="62979"/>
                </a:moveTo>
                <a:lnTo>
                  <a:pt x="96456" y="7378"/>
                </a:lnTo>
                <a:lnTo>
                  <a:pt x="113703" y="0"/>
                </a:lnTo>
                <a:lnTo>
                  <a:pt x="134442" y="113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6205509" y="8981469"/>
            <a:ext cx="108699" cy="70726"/>
          </a:xfrm>
          <a:custGeom>
            <a:avLst/>
            <a:gdLst/>
            <a:ahLst/>
            <a:cxnLst/>
            <a:rect l="l" t="t" r="r" b="b"/>
            <a:pathLst>
              <a:path w="108699" h="70726">
                <a:moveTo>
                  <a:pt x="108699" y="0"/>
                </a:moveTo>
                <a:lnTo>
                  <a:pt x="96329" y="14986"/>
                </a:lnTo>
                <a:lnTo>
                  <a:pt x="0" y="7072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6153650" y="8992720"/>
            <a:ext cx="45224" cy="33604"/>
          </a:xfrm>
          <a:custGeom>
            <a:avLst/>
            <a:gdLst/>
            <a:ahLst/>
            <a:cxnLst/>
            <a:rect l="l" t="t" r="r" b="b"/>
            <a:pathLst>
              <a:path w="45224" h="33604">
                <a:moveTo>
                  <a:pt x="0" y="30606"/>
                </a:moveTo>
                <a:lnTo>
                  <a:pt x="16992" y="33604"/>
                </a:lnTo>
                <a:lnTo>
                  <a:pt x="30988" y="29108"/>
                </a:lnTo>
                <a:lnTo>
                  <a:pt x="40728" y="17487"/>
                </a:lnTo>
                <a:lnTo>
                  <a:pt x="45224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6092170" y="8887005"/>
            <a:ext cx="34988" cy="23609"/>
          </a:xfrm>
          <a:custGeom>
            <a:avLst/>
            <a:gdLst/>
            <a:ahLst/>
            <a:cxnLst/>
            <a:rect l="l" t="t" r="r" b="b"/>
            <a:pathLst>
              <a:path w="34988" h="23609">
                <a:moveTo>
                  <a:pt x="34988" y="0"/>
                </a:moveTo>
                <a:lnTo>
                  <a:pt x="19253" y="749"/>
                </a:lnTo>
                <a:lnTo>
                  <a:pt x="7251" y="8877"/>
                </a:lnTo>
                <a:lnTo>
                  <a:pt x="0" y="2360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6143525" y="8735312"/>
            <a:ext cx="199174" cy="90843"/>
          </a:xfrm>
          <a:custGeom>
            <a:avLst/>
            <a:gdLst/>
            <a:ahLst/>
            <a:cxnLst/>
            <a:rect l="l" t="t" r="r" b="b"/>
            <a:pathLst>
              <a:path w="199174" h="90843">
                <a:moveTo>
                  <a:pt x="0" y="90843"/>
                </a:moveTo>
                <a:lnTo>
                  <a:pt x="44361" y="27863"/>
                </a:lnTo>
                <a:lnTo>
                  <a:pt x="92468" y="0"/>
                </a:lnTo>
                <a:lnTo>
                  <a:pt x="199174" y="61607"/>
                </a:lnTo>
                <a:lnTo>
                  <a:pt x="150939" y="89471"/>
                </a:lnTo>
                <a:lnTo>
                  <a:pt x="44361" y="2786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6262108" y="8824782"/>
            <a:ext cx="85712" cy="213410"/>
          </a:xfrm>
          <a:custGeom>
            <a:avLst/>
            <a:gdLst/>
            <a:ahLst/>
            <a:cxnLst/>
            <a:rect l="l" t="t" r="r" b="b"/>
            <a:pathLst>
              <a:path w="85712" h="213410">
                <a:moveTo>
                  <a:pt x="32359" y="0"/>
                </a:moveTo>
                <a:lnTo>
                  <a:pt x="85712" y="137439"/>
                </a:lnTo>
                <a:lnTo>
                  <a:pt x="32359" y="213410"/>
                </a:lnTo>
                <a:lnTo>
                  <a:pt x="0" y="19467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6294466" y="8934490"/>
            <a:ext cx="101574" cy="103708"/>
          </a:xfrm>
          <a:custGeom>
            <a:avLst/>
            <a:gdLst/>
            <a:ahLst/>
            <a:cxnLst/>
            <a:rect l="l" t="t" r="r" b="b"/>
            <a:pathLst>
              <a:path w="101574" h="103708">
                <a:moveTo>
                  <a:pt x="53352" y="27736"/>
                </a:moveTo>
                <a:lnTo>
                  <a:pt x="101574" y="0"/>
                </a:lnTo>
                <a:lnTo>
                  <a:pt x="48234" y="75844"/>
                </a:lnTo>
                <a:lnTo>
                  <a:pt x="0" y="10370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6342696" y="8796921"/>
            <a:ext cx="53352" cy="137566"/>
          </a:xfrm>
          <a:custGeom>
            <a:avLst/>
            <a:gdLst/>
            <a:ahLst/>
            <a:cxnLst/>
            <a:rect l="l" t="t" r="r" b="b"/>
            <a:pathLst>
              <a:path w="53352" h="137566">
                <a:moveTo>
                  <a:pt x="53352" y="137566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6340949" y="8748063"/>
            <a:ext cx="84313" cy="152438"/>
          </a:xfrm>
          <a:custGeom>
            <a:avLst/>
            <a:gdLst/>
            <a:ahLst/>
            <a:cxnLst/>
            <a:rect l="l" t="t" r="r" b="b"/>
            <a:pathLst>
              <a:path w="84313" h="152438">
                <a:moveTo>
                  <a:pt x="0" y="0"/>
                </a:moveTo>
                <a:lnTo>
                  <a:pt x="10617" y="5118"/>
                </a:lnTo>
                <a:lnTo>
                  <a:pt x="21361" y="10375"/>
                </a:lnTo>
                <a:lnTo>
                  <a:pt x="21488" y="10490"/>
                </a:lnTo>
                <a:lnTo>
                  <a:pt x="31418" y="18362"/>
                </a:lnTo>
                <a:lnTo>
                  <a:pt x="39663" y="25591"/>
                </a:lnTo>
                <a:lnTo>
                  <a:pt x="50952" y="37857"/>
                </a:lnTo>
                <a:lnTo>
                  <a:pt x="57374" y="46875"/>
                </a:lnTo>
                <a:lnTo>
                  <a:pt x="60350" y="51485"/>
                </a:lnTo>
                <a:lnTo>
                  <a:pt x="67246" y="62796"/>
                </a:lnTo>
                <a:lnTo>
                  <a:pt x="71872" y="72662"/>
                </a:lnTo>
                <a:lnTo>
                  <a:pt x="74218" y="78346"/>
                </a:lnTo>
                <a:lnTo>
                  <a:pt x="78934" y="90549"/>
                </a:lnTo>
                <a:lnTo>
                  <a:pt x="81565" y="101603"/>
                </a:lnTo>
                <a:lnTo>
                  <a:pt x="84313" y="118458"/>
                </a:lnTo>
                <a:lnTo>
                  <a:pt x="84003" y="130886"/>
                </a:lnTo>
                <a:lnTo>
                  <a:pt x="83972" y="131318"/>
                </a:lnTo>
                <a:lnTo>
                  <a:pt x="83223" y="141566"/>
                </a:lnTo>
                <a:lnTo>
                  <a:pt x="82956" y="143065"/>
                </a:lnTo>
                <a:lnTo>
                  <a:pt x="78968" y="15243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6285471" y="8746063"/>
            <a:ext cx="55473" cy="17868"/>
          </a:xfrm>
          <a:custGeom>
            <a:avLst/>
            <a:gdLst/>
            <a:ahLst/>
            <a:cxnLst/>
            <a:rect l="l" t="t" r="r" b="b"/>
            <a:pathLst>
              <a:path w="55473" h="17868">
                <a:moveTo>
                  <a:pt x="0" y="17868"/>
                </a:moveTo>
                <a:lnTo>
                  <a:pt x="19494" y="6629"/>
                </a:lnTo>
                <a:lnTo>
                  <a:pt x="35725" y="0"/>
                </a:lnTo>
                <a:lnTo>
                  <a:pt x="55473" y="200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6392307" y="8900500"/>
            <a:ext cx="27609" cy="24117"/>
          </a:xfrm>
          <a:custGeom>
            <a:avLst/>
            <a:gdLst/>
            <a:ahLst/>
            <a:cxnLst/>
            <a:rect l="l" t="t" r="r" b="b"/>
            <a:pathLst>
              <a:path w="27609" h="24117">
                <a:moveTo>
                  <a:pt x="27609" y="0"/>
                </a:moveTo>
                <a:lnTo>
                  <a:pt x="16484" y="14617"/>
                </a:lnTo>
                <a:lnTo>
                  <a:pt x="0" y="2411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6343695" y="8799417"/>
            <a:ext cx="7620" cy="7124"/>
          </a:xfrm>
          <a:custGeom>
            <a:avLst/>
            <a:gdLst/>
            <a:ahLst/>
            <a:cxnLst/>
            <a:rect l="l" t="t" r="r" b="b"/>
            <a:pathLst>
              <a:path w="7620" h="7124">
                <a:moveTo>
                  <a:pt x="0" y="0"/>
                </a:moveTo>
                <a:lnTo>
                  <a:pt x="7620" y="4368"/>
                </a:lnTo>
                <a:lnTo>
                  <a:pt x="2755" y="712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6351320" y="8803787"/>
            <a:ext cx="39357" cy="107086"/>
          </a:xfrm>
          <a:custGeom>
            <a:avLst/>
            <a:gdLst/>
            <a:ahLst/>
            <a:cxnLst/>
            <a:rect l="l" t="t" r="r" b="b"/>
            <a:pathLst>
              <a:path w="39357" h="107086">
                <a:moveTo>
                  <a:pt x="35610" y="107086"/>
                </a:moveTo>
                <a:lnTo>
                  <a:pt x="39357" y="101587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6370057" y="8852268"/>
            <a:ext cx="1003" cy="2374"/>
          </a:xfrm>
          <a:custGeom>
            <a:avLst/>
            <a:gdLst/>
            <a:ahLst/>
            <a:cxnLst/>
            <a:rect l="l" t="t" r="r" b="b"/>
            <a:pathLst>
              <a:path w="1003" h="2374">
                <a:moveTo>
                  <a:pt x="1003" y="2374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6385928" y="8905377"/>
            <a:ext cx="4749" cy="2870"/>
          </a:xfrm>
          <a:custGeom>
            <a:avLst/>
            <a:gdLst/>
            <a:ahLst/>
            <a:cxnLst/>
            <a:rect l="l" t="t" r="r" b="b"/>
            <a:pathLst>
              <a:path w="4749" h="2870">
                <a:moveTo>
                  <a:pt x="0" y="2870"/>
                </a:moveTo>
                <a:lnTo>
                  <a:pt x="4749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4798195" y="8429694"/>
            <a:ext cx="7747" cy="77089"/>
          </a:xfrm>
          <a:custGeom>
            <a:avLst/>
            <a:gdLst/>
            <a:ahLst/>
            <a:cxnLst/>
            <a:rect l="l" t="t" r="r" b="b"/>
            <a:pathLst>
              <a:path w="7747" h="77089">
                <a:moveTo>
                  <a:pt x="7747" y="77088"/>
                </a:moveTo>
                <a:lnTo>
                  <a:pt x="3958" y="64396"/>
                </a:lnTo>
                <a:lnTo>
                  <a:pt x="2052" y="53547"/>
                </a:lnTo>
                <a:lnTo>
                  <a:pt x="1371" y="48107"/>
                </a:lnTo>
                <a:lnTo>
                  <a:pt x="0" y="37731"/>
                </a:lnTo>
                <a:lnTo>
                  <a:pt x="1371" y="37236"/>
                </a:lnTo>
                <a:lnTo>
                  <a:pt x="1371" y="26492"/>
                </a:lnTo>
                <a:lnTo>
                  <a:pt x="1371" y="24104"/>
                </a:lnTo>
                <a:lnTo>
                  <a:pt x="876" y="23736"/>
                </a:lnTo>
                <a:lnTo>
                  <a:pt x="1371" y="21615"/>
                </a:lnTo>
                <a:lnTo>
                  <a:pt x="4000" y="10871"/>
                </a:lnTo>
                <a:lnTo>
                  <a:pt x="4127" y="10617"/>
                </a:lnTo>
                <a:lnTo>
                  <a:pt x="7747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4856417" y="8408449"/>
            <a:ext cx="103326" cy="182803"/>
          </a:xfrm>
          <a:custGeom>
            <a:avLst/>
            <a:gdLst/>
            <a:ahLst/>
            <a:cxnLst/>
            <a:rect l="l" t="t" r="r" b="b"/>
            <a:pathLst>
              <a:path w="103326" h="182803">
                <a:moveTo>
                  <a:pt x="0" y="0"/>
                </a:moveTo>
                <a:lnTo>
                  <a:pt x="11366" y="2870"/>
                </a:lnTo>
                <a:lnTo>
                  <a:pt x="22618" y="9245"/>
                </a:lnTo>
                <a:lnTo>
                  <a:pt x="33706" y="16093"/>
                </a:lnTo>
                <a:lnTo>
                  <a:pt x="42471" y="23552"/>
                </a:lnTo>
                <a:lnTo>
                  <a:pt x="45237" y="26111"/>
                </a:lnTo>
                <a:lnTo>
                  <a:pt x="54927" y="35300"/>
                </a:lnTo>
                <a:lnTo>
                  <a:pt x="61815" y="43502"/>
                </a:lnTo>
                <a:lnTo>
                  <a:pt x="66103" y="49110"/>
                </a:lnTo>
                <a:lnTo>
                  <a:pt x="74062" y="59955"/>
                </a:lnTo>
                <a:lnTo>
                  <a:pt x="79444" y="68961"/>
                </a:lnTo>
                <a:lnTo>
                  <a:pt x="83337" y="76339"/>
                </a:lnTo>
                <a:lnTo>
                  <a:pt x="88932" y="88102"/>
                </a:lnTo>
                <a:lnTo>
                  <a:pt x="92447" y="97566"/>
                </a:lnTo>
                <a:lnTo>
                  <a:pt x="95592" y="105460"/>
                </a:lnTo>
                <a:lnTo>
                  <a:pt x="95719" y="105702"/>
                </a:lnTo>
                <a:lnTo>
                  <a:pt x="99074" y="118654"/>
                </a:lnTo>
                <a:lnTo>
                  <a:pt x="101456" y="129255"/>
                </a:lnTo>
                <a:lnTo>
                  <a:pt x="102209" y="134696"/>
                </a:lnTo>
                <a:lnTo>
                  <a:pt x="103326" y="147533"/>
                </a:lnTo>
                <a:lnTo>
                  <a:pt x="102432" y="159451"/>
                </a:lnTo>
                <a:lnTo>
                  <a:pt x="102209" y="161188"/>
                </a:lnTo>
                <a:lnTo>
                  <a:pt x="100711" y="171678"/>
                </a:lnTo>
                <a:lnTo>
                  <a:pt x="100342" y="173189"/>
                </a:lnTo>
                <a:lnTo>
                  <a:pt x="95719" y="18280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4805944" y="8506790"/>
            <a:ext cx="95707" cy="105702"/>
          </a:xfrm>
          <a:custGeom>
            <a:avLst/>
            <a:gdLst/>
            <a:ahLst/>
            <a:cxnLst/>
            <a:rect l="l" t="t" r="r" b="b"/>
            <a:pathLst>
              <a:path w="95707" h="105702">
                <a:moveTo>
                  <a:pt x="95707" y="105702"/>
                </a:moveTo>
                <a:lnTo>
                  <a:pt x="84467" y="102831"/>
                </a:lnTo>
                <a:lnTo>
                  <a:pt x="73088" y="96456"/>
                </a:lnTo>
                <a:lnTo>
                  <a:pt x="62052" y="89608"/>
                </a:lnTo>
                <a:lnTo>
                  <a:pt x="53239" y="82149"/>
                </a:lnTo>
                <a:lnTo>
                  <a:pt x="50469" y="79590"/>
                </a:lnTo>
                <a:lnTo>
                  <a:pt x="40825" y="70380"/>
                </a:lnTo>
                <a:lnTo>
                  <a:pt x="33926" y="62141"/>
                </a:lnTo>
                <a:lnTo>
                  <a:pt x="29730" y="56603"/>
                </a:lnTo>
                <a:lnTo>
                  <a:pt x="21687" y="45770"/>
                </a:lnTo>
                <a:lnTo>
                  <a:pt x="16293" y="36795"/>
                </a:lnTo>
                <a:lnTo>
                  <a:pt x="12369" y="29362"/>
                </a:lnTo>
                <a:lnTo>
                  <a:pt x="6302" y="17347"/>
                </a:lnTo>
                <a:lnTo>
                  <a:pt x="2492" y="7514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4822471" y="8415818"/>
            <a:ext cx="103295" cy="182803"/>
          </a:xfrm>
          <a:custGeom>
            <a:avLst/>
            <a:gdLst/>
            <a:ahLst/>
            <a:cxnLst/>
            <a:rect l="l" t="t" r="r" b="b"/>
            <a:pathLst>
              <a:path w="103295" h="182803">
                <a:moveTo>
                  <a:pt x="103295" y="182803"/>
                </a:moveTo>
                <a:lnTo>
                  <a:pt x="92055" y="179806"/>
                </a:lnTo>
                <a:lnTo>
                  <a:pt x="80676" y="173558"/>
                </a:lnTo>
                <a:lnTo>
                  <a:pt x="69638" y="166665"/>
                </a:lnTo>
                <a:lnTo>
                  <a:pt x="60828" y="159212"/>
                </a:lnTo>
                <a:lnTo>
                  <a:pt x="48426" y="147501"/>
                </a:lnTo>
                <a:lnTo>
                  <a:pt x="41496" y="139301"/>
                </a:lnTo>
                <a:lnTo>
                  <a:pt x="37204" y="133705"/>
                </a:lnTo>
                <a:lnTo>
                  <a:pt x="29238" y="122823"/>
                </a:lnTo>
                <a:lnTo>
                  <a:pt x="23857" y="113809"/>
                </a:lnTo>
                <a:lnTo>
                  <a:pt x="19957" y="106464"/>
                </a:lnTo>
                <a:lnTo>
                  <a:pt x="13890" y="94449"/>
                </a:lnTo>
                <a:lnTo>
                  <a:pt x="10080" y="84615"/>
                </a:lnTo>
                <a:lnTo>
                  <a:pt x="7587" y="77101"/>
                </a:lnTo>
                <a:lnTo>
                  <a:pt x="3717" y="64402"/>
                </a:lnTo>
                <a:lnTo>
                  <a:pt x="1862" y="53561"/>
                </a:lnTo>
                <a:lnTo>
                  <a:pt x="1212" y="47980"/>
                </a:lnTo>
                <a:lnTo>
                  <a:pt x="0" y="35216"/>
                </a:lnTo>
                <a:lnTo>
                  <a:pt x="987" y="23236"/>
                </a:lnTo>
                <a:lnTo>
                  <a:pt x="1212" y="21615"/>
                </a:lnTo>
                <a:lnTo>
                  <a:pt x="2584" y="11125"/>
                </a:lnTo>
                <a:lnTo>
                  <a:pt x="3092" y="9613"/>
                </a:lnTo>
                <a:lnTo>
                  <a:pt x="7587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4751464" y="8346102"/>
            <a:ext cx="255143" cy="328739"/>
          </a:xfrm>
          <a:custGeom>
            <a:avLst/>
            <a:gdLst/>
            <a:ahLst/>
            <a:cxnLst/>
            <a:rect l="l" t="t" r="r" b="b"/>
            <a:pathLst>
              <a:path w="255142" h="328739">
                <a:moveTo>
                  <a:pt x="13119" y="124447"/>
                </a:moveTo>
                <a:lnTo>
                  <a:pt x="63855" y="255142"/>
                </a:lnTo>
                <a:lnTo>
                  <a:pt x="191414" y="328739"/>
                </a:lnTo>
                <a:lnTo>
                  <a:pt x="255143" y="238023"/>
                </a:lnTo>
                <a:lnTo>
                  <a:pt x="191414" y="73596"/>
                </a:lnTo>
                <a:lnTo>
                  <a:pt x="63855" y="0"/>
                </a:lnTo>
                <a:lnTo>
                  <a:pt x="0" y="90703"/>
                </a:lnTo>
                <a:lnTo>
                  <a:pt x="13119" y="12444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4805942" y="8407325"/>
            <a:ext cx="50469" cy="22364"/>
          </a:xfrm>
          <a:custGeom>
            <a:avLst/>
            <a:gdLst/>
            <a:ahLst/>
            <a:cxnLst/>
            <a:rect l="l" t="t" r="r" b="b"/>
            <a:pathLst>
              <a:path w="50469" h="22364">
                <a:moveTo>
                  <a:pt x="0" y="22364"/>
                </a:moveTo>
                <a:lnTo>
                  <a:pt x="12369" y="7378"/>
                </a:lnTo>
                <a:lnTo>
                  <a:pt x="29730" y="0"/>
                </a:lnTo>
                <a:lnTo>
                  <a:pt x="50469" y="111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4901648" y="8591251"/>
            <a:ext cx="50482" cy="22364"/>
          </a:xfrm>
          <a:custGeom>
            <a:avLst/>
            <a:gdLst/>
            <a:ahLst/>
            <a:cxnLst/>
            <a:rect l="l" t="t" r="r" b="b"/>
            <a:pathLst>
              <a:path w="50482" h="22364">
                <a:moveTo>
                  <a:pt x="50482" y="0"/>
                </a:moveTo>
                <a:lnTo>
                  <a:pt x="38112" y="14986"/>
                </a:lnTo>
                <a:lnTo>
                  <a:pt x="20866" y="22364"/>
                </a:lnTo>
                <a:lnTo>
                  <a:pt x="0" y="2124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4815312" y="8332229"/>
            <a:ext cx="151688" cy="87464"/>
          </a:xfrm>
          <a:custGeom>
            <a:avLst/>
            <a:gdLst/>
            <a:ahLst/>
            <a:cxnLst/>
            <a:rect l="l" t="t" r="r" b="b"/>
            <a:pathLst>
              <a:path w="151688" h="87464">
                <a:moveTo>
                  <a:pt x="0" y="13868"/>
                </a:moveTo>
                <a:lnTo>
                  <a:pt x="24117" y="0"/>
                </a:lnTo>
                <a:lnTo>
                  <a:pt x="151688" y="73596"/>
                </a:lnTo>
                <a:lnTo>
                  <a:pt x="127571" y="8746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4925762" y="8598618"/>
            <a:ext cx="19494" cy="1003"/>
          </a:xfrm>
          <a:custGeom>
            <a:avLst/>
            <a:gdLst/>
            <a:ahLst/>
            <a:cxnLst/>
            <a:rect l="l" t="t" r="r" b="b"/>
            <a:pathLst>
              <a:path w="19494" h="1003">
                <a:moveTo>
                  <a:pt x="19494" y="1003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4830057" y="8407450"/>
            <a:ext cx="6870" cy="8369"/>
          </a:xfrm>
          <a:custGeom>
            <a:avLst/>
            <a:gdLst/>
            <a:ahLst/>
            <a:cxnLst/>
            <a:rect l="l" t="t" r="r" b="b"/>
            <a:pathLst>
              <a:path w="6870" h="8369">
                <a:moveTo>
                  <a:pt x="0" y="8369"/>
                </a:moveTo>
                <a:lnTo>
                  <a:pt x="687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4942885" y="8570257"/>
            <a:ext cx="87845" cy="104584"/>
          </a:xfrm>
          <a:custGeom>
            <a:avLst/>
            <a:gdLst/>
            <a:ahLst/>
            <a:cxnLst/>
            <a:rect l="l" t="t" r="r" b="b"/>
            <a:pathLst>
              <a:path w="87845" h="104584">
                <a:moveTo>
                  <a:pt x="0" y="104584"/>
                </a:moveTo>
                <a:lnTo>
                  <a:pt x="24117" y="90716"/>
                </a:lnTo>
                <a:lnTo>
                  <a:pt x="87845" y="0"/>
                </a:lnTo>
                <a:lnTo>
                  <a:pt x="63728" y="1386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4967000" y="8405825"/>
            <a:ext cx="63728" cy="164439"/>
          </a:xfrm>
          <a:custGeom>
            <a:avLst/>
            <a:gdLst/>
            <a:ahLst/>
            <a:cxnLst/>
            <a:rect l="l" t="t" r="r" b="b"/>
            <a:pathLst>
              <a:path w="63728" h="164439">
                <a:moveTo>
                  <a:pt x="0" y="0"/>
                </a:moveTo>
                <a:lnTo>
                  <a:pt x="63728" y="16443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5858141" y="8945853"/>
            <a:ext cx="191427" cy="241414"/>
          </a:xfrm>
          <a:custGeom>
            <a:avLst/>
            <a:gdLst/>
            <a:ahLst/>
            <a:cxnLst/>
            <a:rect l="l" t="t" r="r" b="b"/>
            <a:pathLst>
              <a:path w="191427" h="241414">
                <a:moveTo>
                  <a:pt x="0" y="72351"/>
                </a:moveTo>
                <a:lnTo>
                  <a:pt x="749" y="62725"/>
                </a:lnTo>
                <a:lnTo>
                  <a:pt x="1752" y="53111"/>
                </a:lnTo>
                <a:lnTo>
                  <a:pt x="1879" y="51854"/>
                </a:lnTo>
                <a:lnTo>
                  <a:pt x="2247" y="50609"/>
                </a:lnTo>
                <a:lnTo>
                  <a:pt x="4749" y="42113"/>
                </a:lnTo>
                <a:lnTo>
                  <a:pt x="3873" y="41490"/>
                </a:lnTo>
                <a:lnTo>
                  <a:pt x="7378" y="33743"/>
                </a:lnTo>
                <a:lnTo>
                  <a:pt x="10490" y="26873"/>
                </a:lnTo>
                <a:lnTo>
                  <a:pt x="11620" y="27000"/>
                </a:lnTo>
                <a:lnTo>
                  <a:pt x="15875" y="20370"/>
                </a:lnTo>
                <a:lnTo>
                  <a:pt x="16624" y="19126"/>
                </a:lnTo>
                <a:lnTo>
                  <a:pt x="16624" y="18872"/>
                </a:lnTo>
                <a:lnTo>
                  <a:pt x="17614" y="17995"/>
                </a:lnTo>
                <a:lnTo>
                  <a:pt x="23113" y="13004"/>
                </a:lnTo>
                <a:lnTo>
                  <a:pt x="23241" y="13004"/>
                </a:lnTo>
                <a:lnTo>
                  <a:pt x="29108" y="8509"/>
                </a:lnTo>
                <a:lnTo>
                  <a:pt x="30238" y="7620"/>
                </a:lnTo>
                <a:lnTo>
                  <a:pt x="31737" y="7010"/>
                </a:lnTo>
                <a:lnTo>
                  <a:pt x="38608" y="4127"/>
                </a:lnTo>
                <a:lnTo>
                  <a:pt x="45732" y="1752"/>
                </a:lnTo>
                <a:lnTo>
                  <a:pt x="47104" y="1384"/>
                </a:lnTo>
                <a:lnTo>
                  <a:pt x="48729" y="1384"/>
                </a:lnTo>
                <a:lnTo>
                  <a:pt x="56603" y="1003"/>
                </a:lnTo>
                <a:lnTo>
                  <a:pt x="56972" y="0"/>
                </a:lnTo>
                <a:lnTo>
                  <a:pt x="64592" y="749"/>
                </a:lnTo>
                <a:lnTo>
                  <a:pt x="72974" y="1625"/>
                </a:lnTo>
                <a:lnTo>
                  <a:pt x="73101" y="2628"/>
                </a:lnTo>
                <a:lnTo>
                  <a:pt x="81724" y="4622"/>
                </a:lnTo>
                <a:lnTo>
                  <a:pt x="82842" y="5003"/>
                </a:lnTo>
                <a:lnTo>
                  <a:pt x="82969" y="5003"/>
                </a:lnTo>
                <a:lnTo>
                  <a:pt x="84086" y="5499"/>
                </a:lnTo>
                <a:lnTo>
                  <a:pt x="92837" y="9499"/>
                </a:lnTo>
                <a:lnTo>
                  <a:pt x="93459" y="8877"/>
                </a:lnTo>
                <a:lnTo>
                  <a:pt x="101587" y="13627"/>
                </a:lnTo>
                <a:lnTo>
                  <a:pt x="110705" y="18872"/>
                </a:lnTo>
                <a:lnTo>
                  <a:pt x="110959" y="19126"/>
                </a:lnTo>
                <a:lnTo>
                  <a:pt x="119075" y="25742"/>
                </a:lnTo>
                <a:lnTo>
                  <a:pt x="127952" y="32867"/>
                </a:lnTo>
                <a:lnTo>
                  <a:pt x="128206" y="33121"/>
                </a:lnTo>
                <a:lnTo>
                  <a:pt x="135940" y="41363"/>
                </a:lnTo>
                <a:lnTo>
                  <a:pt x="144195" y="50114"/>
                </a:lnTo>
                <a:lnTo>
                  <a:pt x="151434" y="59855"/>
                </a:lnTo>
                <a:lnTo>
                  <a:pt x="158813" y="69850"/>
                </a:lnTo>
                <a:lnTo>
                  <a:pt x="165061" y="80594"/>
                </a:lnTo>
                <a:lnTo>
                  <a:pt x="170929" y="90589"/>
                </a:lnTo>
                <a:lnTo>
                  <a:pt x="170307" y="91097"/>
                </a:lnTo>
                <a:lnTo>
                  <a:pt x="175552" y="101460"/>
                </a:lnTo>
                <a:lnTo>
                  <a:pt x="175933" y="102082"/>
                </a:lnTo>
                <a:lnTo>
                  <a:pt x="176301" y="102844"/>
                </a:lnTo>
                <a:lnTo>
                  <a:pt x="180555" y="114084"/>
                </a:lnTo>
                <a:lnTo>
                  <a:pt x="181178" y="114084"/>
                </a:lnTo>
                <a:lnTo>
                  <a:pt x="184556" y="125577"/>
                </a:lnTo>
                <a:lnTo>
                  <a:pt x="187794" y="136448"/>
                </a:lnTo>
                <a:lnTo>
                  <a:pt x="187921" y="136702"/>
                </a:lnTo>
                <a:lnTo>
                  <a:pt x="189674" y="147942"/>
                </a:lnTo>
                <a:lnTo>
                  <a:pt x="191300" y="158318"/>
                </a:lnTo>
                <a:lnTo>
                  <a:pt x="191427" y="158686"/>
                </a:lnTo>
                <a:lnTo>
                  <a:pt x="191427" y="169189"/>
                </a:lnTo>
                <a:lnTo>
                  <a:pt x="191427" y="178689"/>
                </a:lnTo>
                <a:lnTo>
                  <a:pt x="190677" y="178803"/>
                </a:lnTo>
                <a:lnTo>
                  <a:pt x="189674" y="188429"/>
                </a:lnTo>
                <a:lnTo>
                  <a:pt x="189547" y="189674"/>
                </a:lnTo>
                <a:lnTo>
                  <a:pt x="189179" y="190931"/>
                </a:lnTo>
                <a:lnTo>
                  <a:pt x="186677" y="199301"/>
                </a:lnTo>
                <a:lnTo>
                  <a:pt x="187426" y="199923"/>
                </a:lnTo>
                <a:lnTo>
                  <a:pt x="183934" y="207670"/>
                </a:lnTo>
                <a:lnTo>
                  <a:pt x="180924" y="214541"/>
                </a:lnTo>
                <a:lnTo>
                  <a:pt x="179806" y="214414"/>
                </a:lnTo>
                <a:lnTo>
                  <a:pt x="175552" y="221043"/>
                </a:lnTo>
                <a:lnTo>
                  <a:pt x="174688" y="222288"/>
                </a:lnTo>
                <a:lnTo>
                  <a:pt x="174802" y="222542"/>
                </a:lnTo>
                <a:lnTo>
                  <a:pt x="173799" y="223418"/>
                </a:lnTo>
                <a:lnTo>
                  <a:pt x="168313" y="228409"/>
                </a:lnTo>
                <a:lnTo>
                  <a:pt x="162306" y="233032"/>
                </a:lnTo>
                <a:lnTo>
                  <a:pt x="161188" y="233908"/>
                </a:lnTo>
                <a:lnTo>
                  <a:pt x="160934" y="233908"/>
                </a:lnTo>
                <a:lnTo>
                  <a:pt x="159689" y="234530"/>
                </a:lnTo>
                <a:lnTo>
                  <a:pt x="152692" y="237286"/>
                </a:lnTo>
                <a:lnTo>
                  <a:pt x="145694" y="239661"/>
                </a:lnTo>
                <a:lnTo>
                  <a:pt x="144310" y="240157"/>
                </a:lnTo>
                <a:lnTo>
                  <a:pt x="144195" y="239903"/>
                </a:lnTo>
                <a:lnTo>
                  <a:pt x="142697" y="240030"/>
                </a:lnTo>
                <a:lnTo>
                  <a:pt x="134823" y="240411"/>
                </a:lnTo>
                <a:lnTo>
                  <a:pt x="134327" y="241414"/>
                </a:lnTo>
                <a:lnTo>
                  <a:pt x="126822" y="240665"/>
                </a:lnTo>
                <a:lnTo>
                  <a:pt x="118452" y="239788"/>
                </a:lnTo>
                <a:lnTo>
                  <a:pt x="118198" y="238785"/>
                </a:lnTo>
                <a:lnTo>
                  <a:pt x="109702" y="236791"/>
                </a:lnTo>
                <a:lnTo>
                  <a:pt x="108457" y="236537"/>
                </a:lnTo>
                <a:lnTo>
                  <a:pt x="108457" y="236410"/>
                </a:lnTo>
                <a:lnTo>
                  <a:pt x="107327" y="235902"/>
                </a:lnTo>
                <a:lnTo>
                  <a:pt x="98463" y="232041"/>
                </a:lnTo>
                <a:lnTo>
                  <a:pt x="97967" y="232537"/>
                </a:lnTo>
                <a:lnTo>
                  <a:pt x="89839" y="227787"/>
                </a:lnTo>
                <a:lnTo>
                  <a:pt x="80721" y="222542"/>
                </a:lnTo>
                <a:lnTo>
                  <a:pt x="80467" y="222288"/>
                </a:lnTo>
                <a:lnTo>
                  <a:pt x="72224" y="215671"/>
                </a:lnTo>
                <a:lnTo>
                  <a:pt x="63474" y="208546"/>
                </a:lnTo>
                <a:lnTo>
                  <a:pt x="63233" y="208292"/>
                </a:lnTo>
                <a:lnTo>
                  <a:pt x="55473" y="200050"/>
                </a:lnTo>
                <a:lnTo>
                  <a:pt x="47231" y="191427"/>
                </a:lnTo>
                <a:lnTo>
                  <a:pt x="46977" y="191185"/>
                </a:lnTo>
                <a:lnTo>
                  <a:pt x="39865" y="181559"/>
                </a:lnTo>
                <a:lnTo>
                  <a:pt x="32613" y="171691"/>
                </a:lnTo>
                <a:lnTo>
                  <a:pt x="32486" y="171437"/>
                </a:lnTo>
                <a:lnTo>
                  <a:pt x="26238" y="160820"/>
                </a:lnTo>
                <a:lnTo>
                  <a:pt x="20116" y="150190"/>
                </a:lnTo>
                <a:lnTo>
                  <a:pt x="19989" y="149948"/>
                </a:lnTo>
                <a:lnTo>
                  <a:pt x="15113" y="138696"/>
                </a:lnTo>
                <a:lnTo>
                  <a:pt x="10375" y="127698"/>
                </a:lnTo>
                <a:lnTo>
                  <a:pt x="10248" y="127457"/>
                </a:lnTo>
                <a:lnTo>
                  <a:pt x="6870" y="115963"/>
                </a:lnTo>
                <a:lnTo>
                  <a:pt x="3619" y="105092"/>
                </a:lnTo>
                <a:lnTo>
                  <a:pt x="3505" y="104711"/>
                </a:lnTo>
                <a:lnTo>
                  <a:pt x="1752" y="93472"/>
                </a:lnTo>
                <a:lnTo>
                  <a:pt x="127" y="83350"/>
                </a:lnTo>
                <a:lnTo>
                  <a:pt x="127" y="82969"/>
                </a:lnTo>
                <a:lnTo>
                  <a:pt x="0" y="7260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5880760" y="9018581"/>
            <a:ext cx="78092" cy="135318"/>
          </a:xfrm>
          <a:custGeom>
            <a:avLst/>
            <a:gdLst/>
            <a:ahLst/>
            <a:cxnLst/>
            <a:rect l="l" t="t" r="r" b="b"/>
            <a:pathLst>
              <a:path w="78092" h="135318">
                <a:moveTo>
                  <a:pt x="78092" y="135318"/>
                </a:moveTo>
                <a:lnTo>
                  <a:pt x="70967" y="131063"/>
                </a:lnTo>
                <a:lnTo>
                  <a:pt x="70713" y="130949"/>
                </a:lnTo>
                <a:lnTo>
                  <a:pt x="64223" y="125691"/>
                </a:lnTo>
                <a:lnTo>
                  <a:pt x="56349" y="119329"/>
                </a:lnTo>
                <a:lnTo>
                  <a:pt x="56222" y="119075"/>
                </a:lnTo>
                <a:lnTo>
                  <a:pt x="49225" y="111709"/>
                </a:lnTo>
                <a:lnTo>
                  <a:pt x="41859" y="103962"/>
                </a:lnTo>
                <a:lnTo>
                  <a:pt x="41732" y="103822"/>
                </a:lnTo>
                <a:lnTo>
                  <a:pt x="35356" y="95211"/>
                </a:lnTo>
                <a:lnTo>
                  <a:pt x="28854" y="86461"/>
                </a:lnTo>
                <a:lnTo>
                  <a:pt x="28740" y="86220"/>
                </a:lnTo>
                <a:lnTo>
                  <a:pt x="23241" y="76720"/>
                </a:lnTo>
                <a:lnTo>
                  <a:pt x="17741" y="67221"/>
                </a:lnTo>
                <a:lnTo>
                  <a:pt x="13360" y="56972"/>
                </a:lnTo>
                <a:lnTo>
                  <a:pt x="9118" y="47231"/>
                </a:lnTo>
                <a:lnTo>
                  <a:pt x="8991" y="46977"/>
                </a:lnTo>
                <a:lnTo>
                  <a:pt x="5994" y="36855"/>
                </a:lnTo>
                <a:lnTo>
                  <a:pt x="2997" y="27114"/>
                </a:lnTo>
                <a:lnTo>
                  <a:pt x="2997" y="26860"/>
                </a:lnTo>
                <a:lnTo>
                  <a:pt x="1371" y="16865"/>
                </a:lnTo>
                <a:lnTo>
                  <a:pt x="127" y="8610"/>
                </a:lnTo>
                <a:lnTo>
                  <a:pt x="0" y="8369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5947105" y="8978094"/>
            <a:ext cx="79971" cy="138569"/>
          </a:xfrm>
          <a:custGeom>
            <a:avLst/>
            <a:gdLst/>
            <a:ahLst/>
            <a:cxnLst/>
            <a:rect l="l" t="t" r="r" b="b"/>
            <a:pathLst>
              <a:path w="79971" h="138569">
                <a:moveTo>
                  <a:pt x="0" y="0"/>
                </a:moveTo>
                <a:lnTo>
                  <a:pt x="8128" y="4749"/>
                </a:lnTo>
                <a:lnTo>
                  <a:pt x="8369" y="5003"/>
                </a:lnTo>
                <a:lnTo>
                  <a:pt x="15621" y="10871"/>
                </a:lnTo>
                <a:lnTo>
                  <a:pt x="23495" y="17119"/>
                </a:lnTo>
                <a:lnTo>
                  <a:pt x="23609" y="17373"/>
                </a:lnTo>
                <a:lnTo>
                  <a:pt x="30607" y="24739"/>
                </a:lnTo>
                <a:lnTo>
                  <a:pt x="37985" y="32486"/>
                </a:lnTo>
                <a:lnTo>
                  <a:pt x="38112" y="32613"/>
                </a:lnTo>
                <a:lnTo>
                  <a:pt x="44488" y="41236"/>
                </a:lnTo>
                <a:lnTo>
                  <a:pt x="50977" y="50101"/>
                </a:lnTo>
                <a:lnTo>
                  <a:pt x="51104" y="50228"/>
                </a:lnTo>
                <a:lnTo>
                  <a:pt x="56603" y="59728"/>
                </a:lnTo>
                <a:lnTo>
                  <a:pt x="61976" y="69227"/>
                </a:lnTo>
                <a:lnTo>
                  <a:pt x="66471" y="79463"/>
                </a:lnTo>
                <a:lnTo>
                  <a:pt x="70726" y="89217"/>
                </a:lnTo>
                <a:lnTo>
                  <a:pt x="70853" y="89458"/>
                </a:lnTo>
                <a:lnTo>
                  <a:pt x="73850" y="99707"/>
                </a:lnTo>
                <a:lnTo>
                  <a:pt x="76720" y="109461"/>
                </a:lnTo>
                <a:lnTo>
                  <a:pt x="76847" y="109702"/>
                </a:lnTo>
                <a:lnTo>
                  <a:pt x="78473" y="119583"/>
                </a:lnTo>
                <a:lnTo>
                  <a:pt x="79844" y="128828"/>
                </a:lnTo>
                <a:lnTo>
                  <a:pt x="79971" y="129197"/>
                </a:lnTo>
                <a:lnTo>
                  <a:pt x="79971" y="13856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5858141" y="9018200"/>
            <a:ext cx="0" cy="254"/>
          </a:xfrm>
          <a:custGeom>
            <a:avLst/>
            <a:gdLst/>
            <a:ahLst/>
            <a:cxnLst/>
            <a:rect l="l" t="t" r="r" b="b"/>
            <a:pathLst>
              <a:path h="253">
                <a:moveTo>
                  <a:pt x="0" y="254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5880756" y="8989090"/>
            <a:ext cx="5499" cy="29616"/>
          </a:xfrm>
          <a:custGeom>
            <a:avLst/>
            <a:gdLst/>
            <a:ahLst/>
            <a:cxnLst/>
            <a:rect l="l" t="t" r="r" b="b"/>
            <a:pathLst>
              <a:path w="5499" h="29616">
                <a:moveTo>
                  <a:pt x="5499" y="0"/>
                </a:moveTo>
                <a:lnTo>
                  <a:pt x="1498" y="12865"/>
                </a:lnTo>
                <a:lnTo>
                  <a:pt x="0" y="2961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5885507" y="8979220"/>
            <a:ext cx="6997" cy="10998"/>
          </a:xfrm>
          <a:custGeom>
            <a:avLst/>
            <a:gdLst/>
            <a:ahLst/>
            <a:cxnLst/>
            <a:rect l="l" t="t" r="r" b="b"/>
            <a:pathLst>
              <a:path w="6997" h="10998">
                <a:moveTo>
                  <a:pt x="6997" y="0"/>
                </a:moveTo>
                <a:lnTo>
                  <a:pt x="0" y="1099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5890379" y="8969729"/>
            <a:ext cx="18491" cy="11239"/>
          </a:xfrm>
          <a:custGeom>
            <a:avLst/>
            <a:gdLst/>
            <a:ahLst/>
            <a:cxnLst/>
            <a:rect l="l" t="t" r="r" b="b"/>
            <a:pathLst>
              <a:path w="18491" h="11239">
                <a:moveTo>
                  <a:pt x="0" y="11239"/>
                </a:moveTo>
                <a:lnTo>
                  <a:pt x="9499" y="3365"/>
                </a:lnTo>
                <a:lnTo>
                  <a:pt x="18491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5908621" y="8969354"/>
            <a:ext cx="11874" cy="368"/>
          </a:xfrm>
          <a:custGeom>
            <a:avLst/>
            <a:gdLst/>
            <a:ahLst/>
            <a:cxnLst/>
            <a:rect l="l" t="t" r="r" b="b"/>
            <a:pathLst>
              <a:path w="11874" h="368">
                <a:moveTo>
                  <a:pt x="0" y="368"/>
                </a:moveTo>
                <a:lnTo>
                  <a:pt x="11874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5918998" y="8968968"/>
            <a:ext cx="29857" cy="10375"/>
          </a:xfrm>
          <a:custGeom>
            <a:avLst/>
            <a:gdLst/>
            <a:ahLst/>
            <a:cxnLst/>
            <a:rect l="l" t="t" r="r" b="b"/>
            <a:pathLst>
              <a:path w="29857" h="10375">
                <a:moveTo>
                  <a:pt x="29857" y="10375"/>
                </a:moveTo>
                <a:lnTo>
                  <a:pt x="14731" y="3378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5958728" y="9153775"/>
            <a:ext cx="28486" cy="10121"/>
          </a:xfrm>
          <a:custGeom>
            <a:avLst/>
            <a:gdLst/>
            <a:ahLst/>
            <a:cxnLst/>
            <a:rect l="l" t="t" r="r" b="b"/>
            <a:pathLst>
              <a:path w="28486" h="10121">
                <a:moveTo>
                  <a:pt x="0" y="0"/>
                </a:moveTo>
                <a:lnTo>
                  <a:pt x="15240" y="7124"/>
                </a:lnTo>
                <a:lnTo>
                  <a:pt x="28486" y="1012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5985842" y="9163399"/>
            <a:ext cx="12865" cy="495"/>
          </a:xfrm>
          <a:custGeom>
            <a:avLst/>
            <a:gdLst/>
            <a:ahLst/>
            <a:cxnLst/>
            <a:rect l="l" t="t" r="r" b="b"/>
            <a:pathLst>
              <a:path w="12865" h="495">
                <a:moveTo>
                  <a:pt x="0" y="495"/>
                </a:moveTo>
                <a:lnTo>
                  <a:pt x="12865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5996212" y="9153904"/>
            <a:ext cx="18999" cy="10490"/>
          </a:xfrm>
          <a:custGeom>
            <a:avLst/>
            <a:gdLst/>
            <a:ahLst/>
            <a:cxnLst/>
            <a:rect l="l" t="t" r="r" b="b"/>
            <a:pathLst>
              <a:path w="18999" h="10490">
                <a:moveTo>
                  <a:pt x="0" y="10490"/>
                </a:moveTo>
                <a:lnTo>
                  <a:pt x="11620" y="6121"/>
                </a:lnTo>
                <a:lnTo>
                  <a:pt x="18999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6015080" y="9144027"/>
            <a:ext cx="6375" cy="10121"/>
          </a:xfrm>
          <a:custGeom>
            <a:avLst/>
            <a:gdLst/>
            <a:ahLst/>
            <a:cxnLst/>
            <a:rect l="l" t="t" r="r" b="b"/>
            <a:pathLst>
              <a:path w="6375" h="10121">
                <a:moveTo>
                  <a:pt x="0" y="10121"/>
                </a:moveTo>
                <a:lnTo>
                  <a:pt x="6375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6020953" y="9114541"/>
            <a:ext cx="5994" cy="30988"/>
          </a:xfrm>
          <a:custGeom>
            <a:avLst/>
            <a:gdLst/>
            <a:ahLst/>
            <a:cxnLst/>
            <a:rect l="l" t="t" r="r" b="b"/>
            <a:pathLst>
              <a:path w="5994" h="30988">
                <a:moveTo>
                  <a:pt x="5994" y="0"/>
                </a:moveTo>
                <a:lnTo>
                  <a:pt x="4495" y="16624"/>
                </a:lnTo>
                <a:lnTo>
                  <a:pt x="0" y="3098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5443682" y="9351818"/>
            <a:ext cx="16116" cy="9372"/>
          </a:xfrm>
          <a:custGeom>
            <a:avLst/>
            <a:gdLst/>
            <a:ahLst/>
            <a:cxnLst/>
            <a:rect l="l" t="t" r="r" b="b"/>
            <a:pathLst>
              <a:path w="16116" h="9372">
                <a:moveTo>
                  <a:pt x="0" y="9372"/>
                </a:moveTo>
                <a:lnTo>
                  <a:pt x="16116" y="0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5683214" y="9037819"/>
            <a:ext cx="320497" cy="185051"/>
          </a:xfrm>
          <a:custGeom>
            <a:avLst/>
            <a:gdLst/>
            <a:ahLst/>
            <a:cxnLst/>
            <a:rect l="l" t="t" r="r" b="b"/>
            <a:pathLst>
              <a:path w="320497" h="185051">
                <a:moveTo>
                  <a:pt x="0" y="185051"/>
                </a:moveTo>
                <a:lnTo>
                  <a:pt x="320497" y="0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6023202" y="8934489"/>
            <a:ext cx="159435" cy="91960"/>
          </a:xfrm>
          <a:custGeom>
            <a:avLst/>
            <a:gdLst/>
            <a:ahLst/>
            <a:cxnLst/>
            <a:rect l="l" t="t" r="r" b="b"/>
            <a:pathLst>
              <a:path w="159435" h="91960">
                <a:moveTo>
                  <a:pt x="0" y="91960"/>
                </a:moveTo>
                <a:lnTo>
                  <a:pt x="159435" y="0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4891154" y="8503533"/>
            <a:ext cx="54102" cy="96088"/>
          </a:xfrm>
          <a:custGeom>
            <a:avLst/>
            <a:gdLst/>
            <a:ahLst/>
            <a:cxnLst/>
            <a:rect l="l" t="t" r="r" b="b"/>
            <a:pathLst>
              <a:path w="54101" h="96088">
                <a:moveTo>
                  <a:pt x="54101" y="96088"/>
                </a:moveTo>
                <a:lnTo>
                  <a:pt x="0" y="0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4974120" y="8650728"/>
            <a:ext cx="417334" cy="740575"/>
          </a:xfrm>
          <a:custGeom>
            <a:avLst/>
            <a:gdLst/>
            <a:ahLst/>
            <a:cxnLst/>
            <a:rect l="l" t="t" r="r" b="b"/>
            <a:pathLst>
              <a:path w="417334" h="740575">
                <a:moveTo>
                  <a:pt x="417334" y="740575"/>
                </a:moveTo>
                <a:lnTo>
                  <a:pt x="0" y="0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1961215" y="8699959"/>
            <a:ext cx="1173073" cy="992403"/>
          </a:xfrm>
          <a:custGeom>
            <a:avLst/>
            <a:gdLst/>
            <a:ahLst/>
            <a:cxnLst/>
            <a:rect l="l" t="t" r="r" b="b"/>
            <a:pathLst>
              <a:path w="1173073" h="992403">
                <a:moveTo>
                  <a:pt x="4749" y="684707"/>
                </a:moveTo>
                <a:lnTo>
                  <a:pt x="127" y="758812"/>
                </a:lnTo>
                <a:lnTo>
                  <a:pt x="990" y="761809"/>
                </a:lnTo>
                <a:lnTo>
                  <a:pt x="3873" y="754938"/>
                </a:lnTo>
                <a:lnTo>
                  <a:pt x="4622" y="732447"/>
                </a:lnTo>
                <a:lnTo>
                  <a:pt x="5626" y="731075"/>
                </a:lnTo>
                <a:lnTo>
                  <a:pt x="5880" y="711580"/>
                </a:lnTo>
                <a:lnTo>
                  <a:pt x="6362" y="688466"/>
                </a:lnTo>
                <a:lnTo>
                  <a:pt x="7620" y="687222"/>
                </a:lnTo>
                <a:lnTo>
                  <a:pt x="11252" y="658736"/>
                </a:lnTo>
                <a:lnTo>
                  <a:pt x="19862" y="625995"/>
                </a:lnTo>
                <a:lnTo>
                  <a:pt x="24498" y="611631"/>
                </a:lnTo>
                <a:lnTo>
                  <a:pt x="25488" y="489927"/>
                </a:lnTo>
                <a:lnTo>
                  <a:pt x="26365" y="450189"/>
                </a:lnTo>
                <a:lnTo>
                  <a:pt x="48107" y="358978"/>
                </a:lnTo>
                <a:lnTo>
                  <a:pt x="73596" y="310616"/>
                </a:lnTo>
                <a:lnTo>
                  <a:pt x="104838" y="268135"/>
                </a:lnTo>
                <a:lnTo>
                  <a:pt x="158191" y="212775"/>
                </a:lnTo>
                <a:lnTo>
                  <a:pt x="190423" y="186423"/>
                </a:lnTo>
                <a:lnTo>
                  <a:pt x="262394" y="138937"/>
                </a:lnTo>
                <a:lnTo>
                  <a:pt x="343484" y="98463"/>
                </a:lnTo>
                <a:lnTo>
                  <a:pt x="410210" y="71716"/>
                </a:lnTo>
                <a:lnTo>
                  <a:pt x="492683" y="45605"/>
                </a:lnTo>
                <a:lnTo>
                  <a:pt x="575144" y="26111"/>
                </a:lnTo>
                <a:lnTo>
                  <a:pt x="653364" y="12992"/>
                </a:lnTo>
                <a:lnTo>
                  <a:pt x="740206" y="4368"/>
                </a:lnTo>
                <a:lnTo>
                  <a:pt x="792302" y="2120"/>
                </a:lnTo>
                <a:lnTo>
                  <a:pt x="884148" y="2120"/>
                </a:lnTo>
                <a:lnTo>
                  <a:pt x="936244" y="4368"/>
                </a:lnTo>
                <a:lnTo>
                  <a:pt x="1001471" y="10871"/>
                </a:lnTo>
                <a:lnTo>
                  <a:pt x="1088313" y="23863"/>
                </a:lnTo>
                <a:lnTo>
                  <a:pt x="1173073" y="43014"/>
                </a:lnTo>
                <a:lnTo>
                  <a:pt x="1173073" y="40398"/>
                </a:lnTo>
                <a:lnTo>
                  <a:pt x="1090434" y="21742"/>
                </a:lnTo>
                <a:lnTo>
                  <a:pt x="1003604" y="8737"/>
                </a:lnTo>
                <a:lnTo>
                  <a:pt x="938491" y="2120"/>
                </a:lnTo>
                <a:lnTo>
                  <a:pt x="886396" y="0"/>
                </a:lnTo>
                <a:lnTo>
                  <a:pt x="790054" y="0"/>
                </a:lnTo>
                <a:lnTo>
                  <a:pt x="737958" y="2120"/>
                </a:lnTo>
                <a:lnTo>
                  <a:pt x="651116" y="10871"/>
                </a:lnTo>
                <a:lnTo>
                  <a:pt x="573024" y="23863"/>
                </a:lnTo>
                <a:lnTo>
                  <a:pt x="490550" y="43484"/>
                </a:lnTo>
                <a:lnTo>
                  <a:pt x="407962" y="69595"/>
                </a:lnTo>
                <a:lnTo>
                  <a:pt x="341236" y="96202"/>
                </a:lnTo>
                <a:lnTo>
                  <a:pt x="260273" y="136817"/>
                </a:lnTo>
                <a:lnTo>
                  <a:pt x="188302" y="184302"/>
                </a:lnTo>
                <a:lnTo>
                  <a:pt x="156070" y="210667"/>
                </a:lnTo>
                <a:lnTo>
                  <a:pt x="115709" y="250647"/>
                </a:lnTo>
                <a:lnTo>
                  <a:pt x="71348" y="308368"/>
                </a:lnTo>
                <a:lnTo>
                  <a:pt x="45986" y="356857"/>
                </a:lnTo>
                <a:lnTo>
                  <a:pt x="28486" y="410959"/>
                </a:lnTo>
                <a:lnTo>
                  <a:pt x="22123" y="608749"/>
                </a:lnTo>
                <a:lnTo>
                  <a:pt x="12750" y="638492"/>
                </a:lnTo>
                <a:lnTo>
                  <a:pt x="4749" y="684707"/>
                </a:lnTo>
                <a:close/>
              </a:path>
              <a:path w="1173073" h="992403">
                <a:moveTo>
                  <a:pt x="24498" y="992403"/>
                </a:moveTo>
                <a:lnTo>
                  <a:pt x="24625" y="859142"/>
                </a:lnTo>
                <a:lnTo>
                  <a:pt x="15494" y="842657"/>
                </a:lnTo>
                <a:lnTo>
                  <a:pt x="6743" y="810044"/>
                </a:lnTo>
                <a:lnTo>
                  <a:pt x="3746" y="783170"/>
                </a:lnTo>
                <a:lnTo>
                  <a:pt x="2247" y="764311"/>
                </a:lnTo>
                <a:lnTo>
                  <a:pt x="0" y="764057"/>
                </a:lnTo>
                <a:lnTo>
                  <a:pt x="4622" y="812164"/>
                </a:lnTo>
                <a:lnTo>
                  <a:pt x="13246" y="844905"/>
                </a:lnTo>
                <a:lnTo>
                  <a:pt x="22250" y="862025"/>
                </a:lnTo>
                <a:lnTo>
                  <a:pt x="22186" y="992403"/>
                </a:lnTo>
                <a:lnTo>
                  <a:pt x="24498" y="9924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2158843" y="9574856"/>
            <a:ext cx="72758" cy="117513"/>
          </a:xfrm>
          <a:custGeom>
            <a:avLst/>
            <a:gdLst/>
            <a:ahLst/>
            <a:cxnLst/>
            <a:rect l="l" t="t" r="r" b="b"/>
            <a:pathLst>
              <a:path w="72758" h="117513">
                <a:moveTo>
                  <a:pt x="0" y="117513"/>
                </a:moveTo>
                <a:lnTo>
                  <a:pt x="72758" y="117513"/>
                </a:lnTo>
                <a:lnTo>
                  <a:pt x="72758" y="49720"/>
                </a:lnTo>
                <a:lnTo>
                  <a:pt x="41529" y="30733"/>
                </a:lnTo>
                <a:lnTo>
                  <a:pt x="21412" y="18122"/>
                </a:lnTo>
                <a:lnTo>
                  <a:pt x="20789" y="15112"/>
                </a:lnTo>
                <a:lnTo>
                  <a:pt x="18415" y="11988"/>
                </a:lnTo>
                <a:lnTo>
                  <a:pt x="13538" y="8369"/>
                </a:lnTo>
                <a:lnTo>
                  <a:pt x="292" y="0"/>
                </a:lnTo>
                <a:lnTo>
                  <a:pt x="0" y="117513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2179627" y="9589977"/>
            <a:ext cx="118579" cy="102387"/>
          </a:xfrm>
          <a:custGeom>
            <a:avLst/>
            <a:gdLst/>
            <a:ahLst/>
            <a:cxnLst/>
            <a:rect l="l" t="t" r="r" b="b"/>
            <a:pathLst>
              <a:path w="118579" h="102387">
                <a:moveTo>
                  <a:pt x="0" y="0"/>
                </a:moveTo>
                <a:lnTo>
                  <a:pt x="622" y="2997"/>
                </a:lnTo>
                <a:lnTo>
                  <a:pt x="20739" y="15608"/>
                </a:lnTo>
                <a:lnTo>
                  <a:pt x="51981" y="34594"/>
                </a:lnTo>
                <a:lnTo>
                  <a:pt x="54610" y="36360"/>
                </a:lnTo>
                <a:lnTo>
                  <a:pt x="63347" y="40728"/>
                </a:lnTo>
                <a:lnTo>
                  <a:pt x="67475" y="42976"/>
                </a:lnTo>
                <a:lnTo>
                  <a:pt x="97586" y="58597"/>
                </a:lnTo>
                <a:lnTo>
                  <a:pt x="104584" y="62471"/>
                </a:lnTo>
                <a:lnTo>
                  <a:pt x="116332" y="67589"/>
                </a:lnTo>
                <a:lnTo>
                  <a:pt x="116382" y="102387"/>
                </a:lnTo>
                <a:lnTo>
                  <a:pt x="118579" y="102387"/>
                </a:lnTo>
                <a:lnTo>
                  <a:pt x="118567" y="65468"/>
                </a:lnTo>
                <a:lnTo>
                  <a:pt x="77965" y="44729"/>
                </a:lnTo>
                <a:lnTo>
                  <a:pt x="31991" y="19621"/>
                </a:lnTo>
                <a:lnTo>
                  <a:pt x="5867" y="1739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2185504" y="9479273"/>
            <a:ext cx="72593" cy="155435"/>
          </a:xfrm>
          <a:custGeom>
            <a:avLst/>
            <a:gdLst/>
            <a:ahLst/>
            <a:cxnLst/>
            <a:rect l="l" t="t" r="r" b="b"/>
            <a:pathLst>
              <a:path w="72593" h="155435">
                <a:moveTo>
                  <a:pt x="28232" y="17360"/>
                </a:moveTo>
                <a:lnTo>
                  <a:pt x="495" y="0"/>
                </a:lnTo>
                <a:lnTo>
                  <a:pt x="0" y="112445"/>
                </a:lnTo>
                <a:lnTo>
                  <a:pt x="26111" y="130314"/>
                </a:lnTo>
                <a:lnTo>
                  <a:pt x="72085" y="155435"/>
                </a:lnTo>
                <a:lnTo>
                  <a:pt x="72593" y="42849"/>
                </a:lnTo>
                <a:lnTo>
                  <a:pt x="64846" y="37223"/>
                </a:lnTo>
                <a:lnTo>
                  <a:pt x="28232" y="17360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2257596" y="9522119"/>
            <a:ext cx="83083" cy="170243"/>
          </a:xfrm>
          <a:custGeom>
            <a:avLst/>
            <a:gdLst/>
            <a:ahLst/>
            <a:cxnLst/>
            <a:rect l="l" t="t" r="r" b="b"/>
            <a:pathLst>
              <a:path w="83083" h="170243">
                <a:moveTo>
                  <a:pt x="77457" y="33362"/>
                </a:moveTo>
                <a:lnTo>
                  <a:pt x="29743" y="13881"/>
                </a:lnTo>
                <a:lnTo>
                  <a:pt x="508" y="0"/>
                </a:lnTo>
                <a:lnTo>
                  <a:pt x="0" y="112585"/>
                </a:lnTo>
                <a:lnTo>
                  <a:pt x="40614" y="133324"/>
                </a:lnTo>
                <a:lnTo>
                  <a:pt x="40627" y="170243"/>
                </a:lnTo>
                <a:lnTo>
                  <a:pt x="83007" y="170243"/>
                </a:lnTo>
                <a:lnTo>
                  <a:pt x="83083" y="36982"/>
                </a:lnTo>
                <a:lnTo>
                  <a:pt x="77457" y="33362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2340618" y="9559108"/>
            <a:ext cx="151422" cy="133261"/>
          </a:xfrm>
          <a:custGeom>
            <a:avLst/>
            <a:gdLst/>
            <a:ahLst/>
            <a:cxnLst/>
            <a:rect l="l" t="t" r="r" b="b"/>
            <a:pathLst>
              <a:path w="151422" h="133261">
                <a:moveTo>
                  <a:pt x="0" y="133261"/>
                </a:moveTo>
                <a:lnTo>
                  <a:pt x="151422" y="133261"/>
                </a:lnTo>
                <a:lnTo>
                  <a:pt x="151384" y="46354"/>
                </a:lnTo>
                <a:lnTo>
                  <a:pt x="100774" y="33489"/>
                </a:lnTo>
                <a:lnTo>
                  <a:pt x="13931" y="5130"/>
                </a:lnTo>
                <a:lnTo>
                  <a:pt x="76" y="0"/>
                </a:lnTo>
                <a:lnTo>
                  <a:pt x="0" y="133261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2492000" y="9605463"/>
            <a:ext cx="82715" cy="86906"/>
          </a:xfrm>
          <a:custGeom>
            <a:avLst/>
            <a:gdLst/>
            <a:ahLst/>
            <a:cxnLst/>
            <a:rect l="l" t="t" r="r" b="b"/>
            <a:pathLst>
              <a:path w="82715" h="86906">
                <a:moveTo>
                  <a:pt x="38" y="86906"/>
                </a:moveTo>
                <a:lnTo>
                  <a:pt x="82715" y="86906"/>
                </a:lnTo>
                <a:lnTo>
                  <a:pt x="82715" y="17119"/>
                </a:lnTo>
                <a:lnTo>
                  <a:pt x="10248" y="2260"/>
                </a:lnTo>
                <a:lnTo>
                  <a:pt x="0" y="0"/>
                </a:lnTo>
                <a:lnTo>
                  <a:pt x="38" y="86906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2574711" y="9622582"/>
            <a:ext cx="52235" cy="69786"/>
          </a:xfrm>
          <a:custGeom>
            <a:avLst/>
            <a:gdLst/>
            <a:ahLst/>
            <a:cxnLst/>
            <a:rect l="l" t="t" r="r" b="b"/>
            <a:pathLst>
              <a:path w="52235" h="69786">
                <a:moveTo>
                  <a:pt x="0" y="69786"/>
                </a:moveTo>
                <a:lnTo>
                  <a:pt x="52222" y="69786"/>
                </a:lnTo>
                <a:lnTo>
                  <a:pt x="52235" y="8369"/>
                </a:lnTo>
                <a:lnTo>
                  <a:pt x="49237" y="6502"/>
                </a:lnTo>
                <a:lnTo>
                  <a:pt x="12" y="0"/>
                </a:lnTo>
                <a:lnTo>
                  <a:pt x="0" y="69786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2626936" y="9630952"/>
            <a:ext cx="4140" cy="61417"/>
          </a:xfrm>
          <a:custGeom>
            <a:avLst/>
            <a:gdLst/>
            <a:ahLst/>
            <a:cxnLst/>
            <a:rect l="l" t="t" r="r" b="b"/>
            <a:pathLst>
              <a:path w="4140" h="61417">
                <a:moveTo>
                  <a:pt x="0" y="61417"/>
                </a:moveTo>
                <a:lnTo>
                  <a:pt x="4140" y="61417"/>
                </a:lnTo>
                <a:lnTo>
                  <a:pt x="4140" y="126"/>
                </a:lnTo>
                <a:lnTo>
                  <a:pt x="12" y="0"/>
                </a:lnTo>
                <a:lnTo>
                  <a:pt x="0" y="61417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2631071" y="9631081"/>
            <a:ext cx="4381" cy="61290"/>
          </a:xfrm>
          <a:custGeom>
            <a:avLst/>
            <a:gdLst/>
            <a:ahLst/>
            <a:cxnLst/>
            <a:rect l="l" t="t" r="r" b="b"/>
            <a:pathLst>
              <a:path w="4381" h="61290">
                <a:moveTo>
                  <a:pt x="0" y="0"/>
                </a:moveTo>
                <a:lnTo>
                  <a:pt x="12" y="61290"/>
                </a:lnTo>
                <a:lnTo>
                  <a:pt x="4368" y="61290"/>
                </a:lnTo>
                <a:lnTo>
                  <a:pt x="4381" y="0"/>
                </a:lnTo>
                <a:lnTo>
                  <a:pt x="0" y="0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2635430" y="9631079"/>
            <a:ext cx="82740" cy="61290"/>
          </a:xfrm>
          <a:custGeom>
            <a:avLst/>
            <a:gdLst/>
            <a:ahLst/>
            <a:cxnLst/>
            <a:rect l="l" t="t" r="r" b="b"/>
            <a:pathLst>
              <a:path w="82740" h="61290">
                <a:moveTo>
                  <a:pt x="0" y="61290"/>
                </a:moveTo>
                <a:lnTo>
                  <a:pt x="82727" y="61290"/>
                </a:lnTo>
                <a:lnTo>
                  <a:pt x="82740" y="6616"/>
                </a:lnTo>
                <a:lnTo>
                  <a:pt x="12" y="0"/>
                </a:lnTo>
                <a:lnTo>
                  <a:pt x="0" y="6129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2718160" y="9637695"/>
            <a:ext cx="36741" cy="54673"/>
          </a:xfrm>
          <a:custGeom>
            <a:avLst/>
            <a:gdLst/>
            <a:ahLst/>
            <a:cxnLst/>
            <a:rect l="l" t="t" r="r" b="b"/>
            <a:pathLst>
              <a:path w="36741" h="54673">
                <a:moveTo>
                  <a:pt x="0" y="54673"/>
                </a:moveTo>
                <a:lnTo>
                  <a:pt x="36741" y="54673"/>
                </a:lnTo>
                <a:lnTo>
                  <a:pt x="36728" y="2260"/>
                </a:lnTo>
                <a:lnTo>
                  <a:pt x="12" y="0"/>
                </a:lnTo>
                <a:lnTo>
                  <a:pt x="0" y="54673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2754904" y="9639824"/>
            <a:ext cx="10871" cy="52539"/>
          </a:xfrm>
          <a:custGeom>
            <a:avLst/>
            <a:gdLst/>
            <a:ahLst/>
            <a:cxnLst/>
            <a:rect l="l" t="t" r="r" b="b"/>
            <a:pathLst>
              <a:path w="10871" h="52539">
                <a:moveTo>
                  <a:pt x="0" y="127"/>
                </a:moveTo>
                <a:lnTo>
                  <a:pt x="12" y="52539"/>
                </a:lnTo>
                <a:lnTo>
                  <a:pt x="10871" y="52539"/>
                </a:lnTo>
                <a:lnTo>
                  <a:pt x="10871" y="0"/>
                </a:lnTo>
                <a:lnTo>
                  <a:pt x="0" y="127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2767952" y="9639833"/>
            <a:ext cx="0" cy="52539"/>
          </a:xfrm>
          <a:custGeom>
            <a:avLst/>
            <a:gdLst/>
            <a:ahLst/>
            <a:cxnLst/>
            <a:rect l="l" t="t" r="r" b="b"/>
            <a:pathLst>
              <a:path h="52539">
                <a:moveTo>
                  <a:pt x="0" y="0"/>
                </a:moveTo>
                <a:lnTo>
                  <a:pt x="0" y="52539"/>
                </a:lnTo>
              </a:path>
            </a:pathLst>
          </a:custGeom>
          <a:ln w="5638">
            <a:solidFill>
              <a:srgbClr val="39383A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2770140" y="9639829"/>
            <a:ext cx="60858" cy="52539"/>
          </a:xfrm>
          <a:custGeom>
            <a:avLst/>
            <a:gdLst/>
            <a:ahLst/>
            <a:cxnLst/>
            <a:rect l="l" t="t" r="r" b="b"/>
            <a:pathLst>
              <a:path w="60858" h="52539">
                <a:moveTo>
                  <a:pt x="0" y="52539"/>
                </a:moveTo>
                <a:lnTo>
                  <a:pt x="60858" y="52539"/>
                </a:lnTo>
                <a:lnTo>
                  <a:pt x="60858" y="127"/>
                </a:lnTo>
                <a:lnTo>
                  <a:pt x="0" y="0"/>
                </a:lnTo>
                <a:lnTo>
                  <a:pt x="0" y="52539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2832055" y="9639960"/>
            <a:ext cx="0" cy="52412"/>
          </a:xfrm>
          <a:custGeom>
            <a:avLst/>
            <a:gdLst/>
            <a:ahLst/>
            <a:cxnLst/>
            <a:rect l="l" t="t" r="r" b="b"/>
            <a:pathLst>
              <a:path h="52412">
                <a:moveTo>
                  <a:pt x="0" y="0"/>
                </a:moveTo>
                <a:lnTo>
                  <a:pt x="0" y="52412"/>
                </a:lnTo>
              </a:path>
            </a:pathLst>
          </a:custGeom>
          <a:ln w="3390">
            <a:solidFill>
              <a:srgbClr val="333334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2848354" y="9639951"/>
            <a:ext cx="0" cy="52412"/>
          </a:xfrm>
          <a:custGeom>
            <a:avLst/>
            <a:gdLst/>
            <a:ahLst/>
            <a:cxnLst/>
            <a:rect l="l" t="t" r="r" b="b"/>
            <a:pathLst>
              <a:path h="52412">
                <a:moveTo>
                  <a:pt x="0" y="0"/>
                </a:moveTo>
                <a:lnTo>
                  <a:pt x="0" y="52412"/>
                </a:lnTo>
              </a:path>
            </a:pathLst>
          </a:custGeom>
          <a:ln w="31762">
            <a:solidFill>
              <a:srgbClr val="353536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2863590" y="9639443"/>
            <a:ext cx="8166" cy="52920"/>
          </a:xfrm>
          <a:custGeom>
            <a:avLst/>
            <a:gdLst/>
            <a:ahLst/>
            <a:cxnLst/>
            <a:rect l="l" t="t" r="r" b="b"/>
            <a:pathLst>
              <a:path w="8166" h="52920">
                <a:moveTo>
                  <a:pt x="12" y="507"/>
                </a:moveTo>
                <a:lnTo>
                  <a:pt x="0" y="52920"/>
                </a:lnTo>
                <a:lnTo>
                  <a:pt x="8166" y="52920"/>
                </a:lnTo>
                <a:lnTo>
                  <a:pt x="8140" y="0"/>
                </a:lnTo>
                <a:lnTo>
                  <a:pt x="12" y="507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2871718" y="9637822"/>
            <a:ext cx="24396" cy="54546"/>
          </a:xfrm>
          <a:custGeom>
            <a:avLst/>
            <a:gdLst/>
            <a:ahLst/>
            <a:cxnLst/>
            <a:rect l="l" t="t" r="r" b="b"/>
            <a:pathLst>
              <a:path w="24396" h="54546">
                <a:moveTo>
                  <a:pt x="1257" y="254"/>
                </a:moveTo>
                <a:lnTo>
                  <a:pt x="0" y="1638"/>
                </a:lnTo>
                <a:lnTo>
                  <a:pt x="25" y="54546"/>
                </a:lnTo>
                <a:lnTo>
                  <a:pt x="24396" y="54546"/>
                </a:lnTo>
                <a:lnTo>
                  <a:pt x="24371" y="0"/>
                </a:lnTo>
                <a:lnTo>
                  <a:pt x="1257" y="254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2896087" y="9635450"/>
            <a:ext cx="17259" cy="56921"/>
          </a:xfrm>
          <a:custGeom>
            <a:avLst/>
            <a:gdLst/>
            <a:ahLst/>
            <a:cxnLst/>
            <a:rect l="l" t="t" r="r" b="b"/>
            <a:pathLst>
              <a:path w="17259" h="56921">
                <a:moveTo>
                  <a:pt x="0" y="2374"/>
                </a:moveTo>
                <a:lnTo>
                  <a:pt x="25" y="56921"/>
                </a:lnTo>
                <a:lnTo>
                  <a:pt x="17259" y="56921"/>
                </a:lnTo>
                <a:lnTo>
                  <a:pt x="17246" y="0"/>
                </a:lnTo>
                <a:lnTo>
                  <a:pt x="0" y="2374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2913335" y="9633338"/>
            <a:ext cx="21742" cy="59029"/>
          </a:xfrm>
          <a:custGeom>
            <a:avLst/>
            <a:gdLst/>
            <a:ahLst/>
            <a:cxnLst/>
            <a:rect l="l" t="t" r="r" b="b"/>
            <a:pathLst>
              <a:path w="21742" h="59029">
                <a:moveTo>
                  <a:pt x="0" y="2120"/>
                </a:moveTo>
                <a:lnTo>
                  <a:pt x="12" y="59029"/>
                </a:lnTo>
                <a:lnTo>
                  <a:pt x="21742" y="59029"/>
                </a:lnTo>
                <a:lnTo>
                  <a:pt x="21742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2935075" y="9631212"/>
            <a:ext cx="28371" cy="61150"/>
          </a:xfrm>
          <a:custGeom>
            <a:avLst/>
            <a:gdLst/>
            <a:ahLst/>
            <a:cxnLst/>
            <a:rect l="l" t="t" r="r" b="b"/>
            <a:pathLst>
              <a:path w="28371" h="61150">
                <a:moveTo>
                  <a:pt x="0" y="2120"/>
                </a:moveTo>
                <a:lnTo>
                  <a:pt x="12" y="61150"/>
                </a:lnTo>
                <a:lnTo>
                  <a:pt x="28371" y="61150"/>
                </a:lnTo>
                <a:lnTo>
                  <a:pt x="28359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2963433" y="9631080"/>
            <a:ext cx="8509" cy="61290"/>
          </a:xfrm>
          <a:custGeom>
            <a:avLst/>
            <a:gdLst/>
            <a:ahLst/>
            <a:cxnLst/>
            <a:rect l="l" t="t" r="r" b="b"/>
            <a:pathLst>
              <a:path w="8508" h="61290">
                <a:moveTo>
                  <a:pt x="0" y="126"/>
                </a:moveTo>
                <a:lnTo>
                  <a:pt x="12" y="61290"/>
                </a:lnTo>
                <a:lnTo>
                  <a:pt x="8509" y="61290"/>
                </a:lnTo>
                <a:lnTo>
                  <a:pt x="8509" y="0"/>
                </a:lnTo>
                <a:lnTo>
                  <a:pt x="0" y="126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2971934" y="9629080"/>
            <a:ext cx="11036" cy="63284"/>
          </a:xfrm>
          <a:custGeom>
            <a:avLst/>
            <a:gdLst/>
            <a:ahLst/>
            <a:cxnLst/>
            <a:rect l="l" t="t" r="r" b="b"/>
            <a:pathLst>
              <a:path w="11036" h="63284">
                <a:moveTo>
                  <a:pt x="2997" y="127"/>
                </a:moveTo>
                <a:lnTo>
                  <a:pt x="0" y="2006"/>
                </a:lnTo>
                <a:lnTo>
                  <a:pt x="12" y="63284"/>
                </a:lnTo>
                <a:lnTo>
                  <a:pt x="11036" y="63284"/>
                </a:lnTo>
                <a:lnTo>
                  <a:pt x="10998" y="0"/>
                </a:lnTo>
                <a:lnTo>
                  <a:pt x="2997" y="127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2982932" y="9629081"/>
            <a:ext cx="2235" cy="63284"/>
          </a:xfrm>
          <a:custGeom>
            <a:avLst/>
            <a:gdLst/>
            <a:ahLst/>
            <a:cxnLst/>
            <a:rect l="l" t="t" r="r" b="b"/>
            <a:pathLst>
              <a:path w="2235" h="63284">
                <a:moveTo>
                  <a:pt x="0" y="0"/>
                </a:moveTo>
                <a:lnTo>
                  <a:pt x="38" y="63284"/>
                </a:lnTo>
                <a:lnTo>
                  <a:pt x="2235" y="63284"/>
                </a:lnTo>
                <a:lnTo>
                  <a:pt x="2235" y="0"/>
                </a:lnTo>
                <a:lnTo>
                  <a:pt x="0" y="0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2985175" y="9626827"/>
            <a:ext cx="15113" cy="65544"/>
          </a:xfrm>
          <a:custGeom>
            <a:avLst/>
            <a:gdLst/>
            <a:ahLst/>
            <a:cxnLst/>
            <a:rect l="l" t="t" r="r" b="b"/>
            <a:pathLst>
              <a:path w="15112" h="65544">
                <a:moveTo>
                  <a:pt x="5003" y="253"/>
                </a:moveTo>
                <a:lnTo>
                  <a:pt x="0" y="2260"/>
                </a:lnTo>
                <a:lnTo>
                  <a:pt x="0" y="65544"/>
                </a:lnTo>
                <a:lnTo>
                  <a:pt x="15113" y="65544"/>
                </a:lnTo>
                <a:lnTo>
                  <a:pt x="15113" y="0"/>
                </a:lnTo>
                <a:lnTo>
                  <a:pt x="5003" y="253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3000294" y="9626334"/>
            <a:ext cx="1790" cy="66039"/>
          </a:xfrm>
          <a:custGeom>
            <a:avLst/>
            <a:gdLst/>
            <a:ahLst/>
            <a:cxnLst/>
            <a:rect l="l" t="t" r="r" b="b"/>
            <a:pathLst>
              <a:path w="1790" h="66040">
                <a:moveTo>
                  <a:pt x="0" y="495"/>
                </a:moveTo>
                <a:lnTo>
                  <a:pt x="0" y="66039"/>
                </a:lnTo>
                <a:lnTo>
                  <a:pt x="1790" y="66039"/>
                </a:lnTo>
                <a:lnTo>
                  <a:pt x="1765" y="0"/>
                </a:lnTo>
                <a:lnTo>
                  <a:pt x="0" y="495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3002043" y="9624206"/>
            <a:ext cx="13030" cy="68160"/>
          </a:xfrm>
          <a:custGeom>
            <a:avLst/>
            <a:gdLst/>
            <a:ahLst/>
            <a:cxnLst/>
            <a:rect l="l" t="t" r="r" b="b"/>
            <a:pathLst>
              <a:path w="13030" h="68160">
                <a:moveTo>
                  <a:pt x="1257" y="749"/>
                </a:moveTo>
                <a:lnTo>
                  <a:pt x="0" y="2133"/>
                </a:lnTo>
                <a:lnTo>
                  <a:pt x="38" y="68160"/>
                </a:lnTo>
                <a:lnTo>
                  <a:pt x="13030" y="68160"/>
                </a:lnTo>
                <a:lnTo>
                  <a:pt x="12992" y="0"/>
                </a:lnTo>
                <a:lnTo>
                  <a:pt x="1257" y="749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3015039" y="9622575"/>
            <a:ext cx="2755" cy="69799"/>
          </a:xfrm>
          <a:custGeom>
            <a:avLst/>
            <a:gdLst/>
            <a:ahLst/>
            <a:cxnLst/>
            <a:rect l="l" t="t" r="r" b="b"/>
            <a:pathLst>
              <a:path w="2755" h="69799">
                <a:moveTo>
                  <a:pt x="0" y="1625"/>
                </a:moveTo>
                <a:lnTo>
                  <a:pt x="38" y="69799"/>
                </a:lnTo>
                <a:lnTo>
                  <a:pt x="2755" y="69799"/>
                </a:lnTo>
                <a:lnTo>
                  <a:pt x="2755" y="0"/>
                </a:lnTo>
                <a:lnTo>
                  <a:pt x="0" y="1625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3017794" y="9618209"/>
            <a:ext cx="30391" cy="74155"/>
          </a:xfrm>
          <a:custGeom>
            <a:avLst/>
            <a:gdLst/>
            <a:ahLst/>
            <a:cxnLst/>
            <a:rect l="l" t="t" r="r" b="b"/>
            <a:pathLst>
              <a:path w="30391" h="74155">
                <a:moveTo>
                  <a:pt x="0" y="4368"/>
                </a:moveTo>
                <a:lnTo>
                  <a:pt x="0" y="74155"/>
                </a:lnTo>
                <a:lnTo>
                  <a:pt x="30391" y="74155"/>
                </a:lnTo>
                <a:lnTo>
                  <a:pt x="30353" y="0"/>
                </a:lnTo>
                <a:lnTo>
                  <a:pt x="0" y="4368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1986707" y="8702085"/>
            <a:ext cx="1147584" cy="937869"/>
          </a:xfrm>
          <a:custGeom>
            <a:avLst/>
            <a:gdLst/>
            <a:ahLst/>
            <a:cxnLst/>
            <a:rect l="l" t="t" r="r" b="b"/>
            <a:pathLst>
              <a:path w="1147584" h="937869">
                <a:moveTo>
                  <a:pt x="766813" y="0"/>
                </a:moveTo>
                <a:lnTo>
                  <a:pt x="714705" y="2235"/>
                </a:lnTo>
                <a:lnTo>
                  <a:pt x="627875" y="10871"/>
                </a:lnTo>
                <a:lnTo>
                  <a:pt x="549655" y="23977"/>
                </a:lnTo>
                <a:lnTo>
                  <a:pt x="467182" y="43484"/>
                </a:lnTo>
                <a:lnTo>
                  <a:pt x="384721" y="69595"/>
                </a:lnTo>
                <a:lnTo>
                  <a:pt x="317995" y="96329"/>
                </a:lnTo>
                <a:lnTo>
                  <a:pt x="236905" y="136817"/>
                </a:lnTo>
                <a:lnTo>
                  <a:pt x="164934" y="184302"/>
                </a:lnTo>
                <a:lnTo>
                  <a:pt x="132689" y="210667"/>
                </a:lnTo>
                <a:lnTo>
                  <a:pt x="92341" y="250647"/>
                </a:lnTo>
                <a:lnTo>
                  <a:pt x="48107" y="308495"/>
                </a:lnTo>
                <a:lnTo>
                  <a:pt x="22618" y="356857"/>
                </a:lnTo>
                <a:lnTo>
                  <a:pt x="5118" y="411073"/>
                </a:lnTo>
                <a:lnTo>
                  <a:pt x="863" y="448068"/>
                </a:lnTo>
                <a:lnTo>
                  <a:pt x="0" y="487794"/>
                </a:lnTo>
                <a:lnTo>
                  <a:pt x="863" y="488683"/>
                </a:lnTo>
                <a:lnTo>
                  <a:pt x="6489" y="533399"/>
                </a:lnTo>
                <a:lnTo>
                  <a:pt x="18237" y="571258"/>
                </a:lnTo>
                <a:lnTo>
                  <a:pt x="44348" y="623366"/>
                </a:lnTo>
                <a:lnTo>
                  <a:pt x="79222" y="673099"/>
                </a:lnTo>
                <a:lnTo>
                  <a:pt x="103212" y="696963"/>
                </a:lnTo>
                <a:lnTo>
                  <a:pt x="114084" y="709968"/>
                </a:lnTo>
                <a:lnTo>
                  <a:pt x="157429" y="746937"/>
                </a:lnTo>
                <a:lnTo>
                  <a:pt x="186296" y="768438"/>
                </a:lnTo>
                <a:lnTo>
                  <a:pt x="191173" y="772299"/>
                </a:lnTo>
                <a:lnTo>
                  <a:pt x="199288" y="777176"/>
                </a:lnTo>
                <a:lnTo>
                  <a:pt x="227025" y="794550"/>
                </a:lnTo>
                <a:lnTo>
                  <a:pt x="263639" y="814425"/>
                </a:lnTo>
                <a:lnTo>
                  <a:pt x="271386" y="820038"/>
                </a:lnTo>
                <a:lnTo>
                  <a:pt x="300634" y="833907"/>
                </a:lnTo>
                <a:lnTo>
                  <a:pt x="348348" y="853401"/>
                </a:lnTo>
                <a:lnTo>
                  <a:pt x="353987" y="857021"/>
                </a:lnTo>
                <a:lnTo>
                  <a:pt x="367842" y="862152"/>
                </a:lnTo>
                <a:lnTo>
                  <a:pt x="454685" y="890511"/>
                </a:lnTo>
                <a:lnTo>
                  <a:pt x="505294" y="903376"/>
                </a:lnTo>
                <a:lnTo>
                  <a:pt x="515531" y="905636"/>
                </a:lnTo>
                <a:lnTo>
                  <a:pt x="588009" y="920508"/>
                </a:lnTo>
                <a:lnTo>
                  <a:pt x="637247" y="926998"/>
                </a:lnTo>
                <a:lnTo>
                  <a:pt x="640232" y="928865"/>
                </a:lnTo>
                <a:lnTo>
                  <a:pt x="644359" y="928992"/>
                </a:lnTo>
                <a:lnTo>
                  <a:pt x="648741" y="928992"/>
                </a:lnTo>
                <a:lnTo>
                  <a:pt x="731443" y="935608"/>
                </a:lnTo>
                <a:lnTo>
                  <a:pt x="768184" y="937869"/>
                </a:lnTo>
                <a:lnTo>
                  <a:pt x="779056" y="937742"/>
                </a:lnTo>
                <a:lnTo>
                  <a:pt x="783437" y="937742"/>
                </a:lnTo>
                <a:lnTo>
                  <a:pt x="844283" y="937869"/>
                </a:lnTo>
                <a:lnTo>
                  <a:pt x="876896" y="937869"/>
                </a:lnTo>
                <a:lnTo>
                  <a:pt x="885024" y="937361"/>
                </a:lnTo>
                <a:lnTo>
                  <a:pt x="886269" y="935989"/>
                </a:lnTo>
                <a:lnTo>
                  <a:pt x="909383" y="935735"/>
                </a:lnTo>
                <a:lnTo>
                  <a:pt x="926630" y="933373"/>
                </a:lnTo>
                <a:lnTo>
                  <a:pt x="948372" y="931240"/>
                </a:lnTo>
                <a:lnTo>
                  <a:pt x="976731" y="929119"/>
                </a:lnTo>
                <a:lnTo>
                  <a:pt x="985227" y="928992"/>
                </a:lnTo>
                <a:lnTo>
                  <a:pt x="988225" y="927125"/>
                </a:lnTo>
                <a:lnTo>
                  <a:pt x="998461" y="926998"/>
                </a:lnTo>
                <a:lnTo>
                  <a:pt x="1003477" y="924991"/>
                </a:lnTo>
                <a:lnTo>
                  <a:pt x="1013586" y="924737"/>
                </a:lnTo>
                <a:lnTo>
                  <a:pt x="1016596" y="922870"/>
                </a:lnTo>
                <a:lnTo>
                  <a:pt x="1028331" y="922108"/>
                </a:lnTo>
                <a:lnTo>
                  <a:pt x="1031087" y="920508"/>
                </a:lnTo>
                <a:lnTo>
                  <a:pt x="1061440" y="916127"/>
                </a:lnTo>
                <a:lnTo>
                  <a:pt x="1074445" y="913879"/>
                </a:lnTo>
                <a:lnTo>
                  <a:pt x="1078687" y="913764"/>
                </a:lnTo>
                <a:lnTo>
                  <a:pt x="1081684" y="911618"/>
                </a:lnTo>
                <a:lnTo>
                  <a:pt x="1087310" y="911618"/>
                </a:lnTo>
                <a:lnTo>
                  <a:pt x="1090307" y="909637"/>
                </a:lnTo>
                <a:lnTo>
                  <a:pt x="1097800" y="909002"/>
                </a:lnTo>
                <a:lnTo>
                  <a:pt x="1102563" y="907135"/>
                </a:lnTo>
                <a:lnTo>
                  <a:pt x="1106919" y="907262"/>
                </a:lnTo>
                <a:lnTo>
                  <a:pt x="1108671" y="906754"/>
                </a:lnTo>
                <a:lnTo>
                  <a:pt x="1113421" y="905001"/>
                </a:lnTo>
                <a:lnTo>
                  <a:pt x="1117295" y="904506"/>
                </a:lnTo>
                <a:lnTo>
                  <a:pt x="1120178" y="903008"/>
                </a:lnTo>
                <a:lnTo>
                  <a:pt x="1124178" y="902754"/>
                </a:lnTo>
                <a:lnTo>
                  <a:pt x="1126045" y="902385"/>
                </a:lnTo>
                <a:lnTo>
                  <a:pt x="1130795" y="900620"/>
                </a:lnTo>
                <a:lnTo>
                  <a:pt x="1134668" y="900264"/>
                </a:lnTo>
                <a:lnTo>
                  <a:pt x="1139532" y="898626"/>
                </a:lnTo>
                <a:lnTo>
                  <a:pt x="1141539" y="898512"/>
                </a:lnTo>
                <a:lnTo>
                  <a:pt x="1146162" y="896505"/>
                </a:lnTo>
                <a:lnTo>
                  <a:pt x="1147584" y="896467"/>
                </a:lnTo>
                <a:lnTo>
                  <a:pt x="1147584" y="40881"/>
                </a:lnTo>
                <a:lnTo>
                  <a:pt x="1062812" y="21742"/>
                </a:lnTo>
                <a:lnTo>
                  <a:pt x="975982" y="8750"/>
                </a:lnTo>
                <a:lnTo>
                  <a:pt x="910755" y="2235"/>
                </a:lnTo>
                <a:lnTo>
                  <a:pt x="858659" y="0"/>
                </a:lnTo>
                <a:lnTo>
                  <a:pt x="766813" y="0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2033941" y="9166520"/>
            <a:ext cx="154178" cy="266268"/>
          </a:xfrm>
          <a:custGeom>
            <a:avLst/>
            <a:gdLst/>
            <a:ahLst/>
            <a:cxnLst/>
            <a:rect l="l" t="t" r="r" b="b"/>
            <a:pathLst>
              <a:path w="154178" h="266268">
                <a:moveTo>
                  <a:pt x="144805" y="265137"/>
                </a:moveTo>
                <a:lnTo>
                  <a:pt x="154177" y="266268"/>
                </a:lnTo>
                <a:lnTo>
                  <a:pt x="144932" y="260769"/>
                </a:lnTo>
                <a:lnTo>
                  <a:pt x="118694" y="237032"/>
                </a:lnTo>
                <a:lnTo>
                  <a:pt x="112318" y="232778"/>
                </a:lnTo>
                <a:lnTo>
                  <a:pt x="110451" y="229654"/>
                </a:lnTo>
                <a:lnTo>
                  <a:pt x="92836" y="212915"/>
                </a:lnTo>
                <a:lnTo>
                  <a:pt x="60350" y="173799"/>
                </a:lnTo>
                <a:lnTo>
                  <a:pt x="34226" y="132562"/>
                </a:lnTo>
                <a:lnTo>
                  <a:pt x="14363" y="87337"/>
                </a:lnTo>
                <a:lnTo>
                  <a:pt x="3619" y="39357"/>
                </a:lnTo>
                <a:lnTo>
                  <a:pt x="1244" y="495"/>
                </a:lnTo>
                <a:lnTo>
                  <a:pt x="0" y="0"/>
                </a:lnTo>
                <a:lnTo>
                  <a:pt x="1498" y="41605"/>
                </a:lnTo>
                <a:lnTo>
                  <a:pt x="12242" y="89458"/>
                </a:lnTo>
                <a:lnTo>
                  <a:pt x="31978" y="134810"/>
                </a:lnTo>
                <a:lnTo>
                  <a:pt x="58216" y="175920"/>
                </a:lnTo>
                <a:lnTo>
                  <a:pt x="73088" y="193548"/>
                </a:lnTo>
                <a:lnTo>
                  <a:pt x="99326" y="223786"/>
                </a:lnTo>
                <a:lnTo>
                  <a:pt x="144805" y="26513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3048152" y="9615963"/>
            <a:ext cx="13042" cy="76403"/>
          </a:xfrm>
          <a:custGeom>
            <a:avLst/>
            <a:gdLst/>
            <a:ahLst/>
            <a:cxnLst/>
            <a:rect l="l" t="t" r="r" b="b"/>
            <a:pathLst>
              <a:path w="13042" h="76403">
                <a:moveTo>
                  <a:pt x="0" y="2247"/>
                </a:moveTo>
                <a:lnTo>
                  <a:pt x="25" y="76403"/>
                </a:lnTo>
                <a:lnTo>
                  <a:pt x="13042" y="76403"/>
                </a:lnTo>
                <a:lnTo>
                  <a:pt x="12992" y="0"/>
                </a:lnTo>
                <a:lnTo>
                  <a:pt x="0" y="2247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3061148" y="9615832"/>
            <a:ext cx="4267" cy="76530"/>
          </a:xfrm>
          <a:custGeom>
            <a:avLst/>
            <a:gdLst/>
            <a:ahLst/>
            <a:cxnLst/>
            <a:rect l="l" t="t" r="r" b="b"/>
            <a:pathLst>
              <a:path w="4267" h="76530">
                <a:moveTo>
                  <a:pt x="0" y="126"/>
                </a:moveTo>
                <a:lnTo>
                  <a:pt x="38" y="76530"/>
                </a:lnTo>
                <a:lnTo>
                  <a:pt x="4267" y="76530"/>
                </a:lnTo>
                <a:lnTo>
                  <a:pt x="4254" y="0"/>
                </a:lnTo>
                <a:lnTo>
                  <a:pt x="0" y="126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2144396" y="9107788"/>
            <a:ext cx="256768" cy="437705"/>
          </a:xfrm>
          <a:custGeom>
            <a:avLst/>
            <a:gdLst/>
            <a:ahLst/>
            <a:cxnLst/>
            <a:rect l="l" t="t" r="r" b="b"/>
            <a:pathLst>
              <a:path w="256768" h="437705">
                <a:moveTo>
                  <a:pt x="1866" y="291515"/>
                </a:moveTo>
                <a:lnTo>
                  <a:pt x="8242" y="295757"/>
                </a:lnTo>
                <a:lnTo>
                  <a:pt x="34480" y="319493"/>
                </a:lnTo>
                <a:lnTo>
                  <a:pt x="43726" y="324993"/>
                </a:lnTo>
                <a:lnTo>
                  <a:pt x="46100" y="324878"/>
                </a:lnTo>
                <a:lnTo>
                  <a:pt x="49352" y="298500"/>
                </a:lnTo>
                <a:lnTo>
                  <a:pt x="64096" y="258902"/>
                </a:lnTo>
                <a:lnTo>
                  <a:pt x="77965" y="235902"/>
                </a:lnTo>
                <a:lnTo>
                  <a:pt x="95326" y="214172"/>
                </a:lnTo>
                <a:lnTo>
                  <a:pt x="116827" y="194297"/>
                </a:lnTo>
                <a:lnTo>
                  <a:pt x="130695" y="187172"/>
                </a:lnTo>
                <a:lnTo>
                  <a:pt x="132321" y="186550"/>
                </a:lnTo>
                <a:lnTo>
                  <a:pt x="139941" y="180555"/>
                </a:lnTo>
                <a:lnTo>
                  <a:pt x="157429" y="176301"/>
                </a:lnTo>
                <a:lnTo>
                  <a:pt x="178549" y="178181"/>
                </a:lnTo>
                <a:lnTo>
                  <a:pt x="182295" y="178308"/>
                </a:lnTo>
                <a:lnTo>
                  <a:pt x="193166" y="186931"/>
                </a:lnTo>
                <a:lnTo>
                  <a:pt x="206032" y="206540"/>
                </a:lnTo>
                <a:lnTo>
                  <a:pt x="208406" y="221411"/>
                </a:lnTo>
                <a:lnTo>
                  <a:pt x="210540" y="232905"/>
                </a:lnTo>
                <a:lnTo>
                  <a:pt x="208914" y="236905"/>
                </a:lnTo>
                <a:lnTo>
                  <a:pt x="208406" y="247281"/>
                </a:lnTo>
                <a:lnTo>
                  <a:pt x="208038" y="255143"/>
                </a:lnTo>
                <a:lnTo>
                  <a:pt x="203657" y="272516"/>
                </a:lnTo>
                <a:lnTo>
                  <a:pt x="193293" y="299262"/>
                </a:lnTo>
                <a:lnTo>
                  <a:pt x="187045" y="310756"/>
                </a:lnTo>
                <a:lnTo>
                  <a:pt x="182803" y="319493"/>
                </a:lnTo>
                <a:lnTo>
                  <a:pt x="182168" y="322630"/>
                </a:lnTo>
                <a:lnTo>
                  <a:pt x="173545" y="333616"/>
                </a:lnTo>
                <a:lnTo>
                  <a:pt x="169557" y="340118"/>
                </a:lnTo>
                <a:lnTo>
                  <a:pt x="199161" y="358863"/>
                </a:lnTo>
                <a:lnTo>
                  <a:pt x="203784" y="367360"/>
                </a:lnTo>
                <a:lnTo>
                  <a:pt x="205155" y="418084"/>
                </a:lnTo>
                <a:lnTo>
                  <a:pt x="256768" y="437705"/>
                </a:lnTo>
                <a:lnTo>
                  <a:pt x="255765" y="254"/>
                </a:lnTo>
                <a:lnTo>
                  <a:pt x="253149" y="0"/>
                </a:lnTo>
                <a:lnTo>
                  <a:pt x="245516" y="4381"/>
                </a:lnTo>
                <a:lnTo>
                  <a:pt x="35598" y="126072"/>
                </a:lnTo>
                <a:lnTo>
                  <a:pt x="6870" y="140944"/>
                </a:lnTo>
                <a:lnTo>
                  <a:pt x="1117" y="145948"/>
                </a:lnTo>
                <a:lnTo>
                  <a:pt x="0" y="288378"/>
                </a:lnTo>
                <a:lnTo>
                  <a:pt x="1866" y="291515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2190490" y="9294971"/>
            <a:ext cx="84594" cy="137934"/>
          </a:xfrm>
          <a:custGeom>
            <a:avLst/>
            <a:gdLst/>
            <a:ahLst/>
            <a:cxnLst/>
            <a:rect l="l" t="t" r="r" b="b"/>
            <a:pathLst>
              <a:path w="84594" h="137934">
                <a:moveTo>
                  <a:pt x="3251" y="111328"/>
                </a:moveTo>
                <a:lnTo>
                  <a:pt x="0" y="137693"/>
                </a:lnTo>
                <a:lnTo>
                  <a:pt x="10756" y="137934"/>
                </a:lnTo>
                <a:lnTo>
                  <a:pt x="47104" y="88214"/>
                </a:lnTo>
                <a:lnTo>
                  <a:pt x="64858" y="57467"/>
                </a:lnTo>
                <a:lnTo>
                  <a:pt x="69100" y="46596"/>
                </a:lnTo>
                <a:lnTo>
                  <a:pt x="81724" y="15989"/>
                </a:lnTo>
                <a:lnTo>
                  <a:pt x="84594" y="0"/>
                </a:lnTo>
                <a:lnTo>
                  <a:pt x="70726" y="7111"/>
                </a:lnTo>
                <a:lnTo>
                  <a:pt x="49237" y="26987"/>
                </a:lnTo>
                <a:lnTo>
                  <a:pt x="31864" y="48729"/>
                </a:lnTo>
                <a:lnTo>
                  <a:pt x="17995" y="71716"/>
                </a:lnTo>
                <a:lnTo>
                  <a:pt x="3251" y="1113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3065400" y="9613713"/>
            <a:ext cx="6667" cy="78651"/>
          </a:xfrm>
          <a:custGeom>
            <a:avLst/>
            <a:gdLst/>
            <a:ahLst/>
            <a:cxnLst/>
            <a:rect l="l" t="t" r="r" b="b"/>
            <a:pathLst>
              <a:path w="6667" h="78651">
                <a:moveTo>
                  <a:pt x="0" y="2120"/>
                </a:moveTo>
                <a:lnTo>
                  <a:pt x="12" y="78651"/>
                </a:lnTo>
                <a:lnTo>
                  <a:pt x="6667" y="78651"/>
                </a:lnTo>
                <a:lnTo>
                  <a:pt x="6616" y="114"/>
                </a:lnTo>
                <a:lnTo>
                  <a:pt x="2997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3072018" y="9613706"/>
            <a:ext cx="2019" cy="78663"/>
          </a:xfrm>
          <a:custGeom>
            <a:avLst/>
            <a:gdLst/>
            <a:ahLst/>
            <a:cxnLst/>
            <a:rect l="l" t="t" r="r" b="b"/>
            <a:pathLst>
              <a:path w="2019" h="78663">
                <a:moveTo>
                  <a:pt x="0" y="127"/>
                </a:moveTo>
                <a:lnTo>
                  <a:pt x="38" y="78663"/>
                </a:lnTo>
                <a:lnTo>
                  <a:pt x="2019" y="78663"/>
                </a:lnTo>
                <a:lnTo>
                  <a:pt x="1993" y="0"/>
                </a:lnTo>
                <a:lnTo>
                  <a:pt x="0" y="127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2201250" y="9383184"/>
            <a:ext cx="53721" cy="49733"/>
          </a:xfrm>
          <a:custGeom>
            <a:avLst/>
            <a:gdLst/>
            <a:ahLst/>
            <a:cxnLst/>
            <a:rect l="l" t="t" r="r" b="b"/>
            <a:pathLst>
              <a:path w="53720" h="49733">
                <a:moveTo>
                  <a:pt x="53720" y="10617"/>
                </a:moveTo>
                <a:lnTo>
                  <a:pt x="36347" y="0"/>
                </a:lnTo>
                <a:lnTo>
                  <a:pt x="0" y="49733"/>
                </a:lnTo>
                <a:lnTo>
                  <a:pt x="4114" y="49606"/>
                </a:lnTo>
                <a:lnTo>
                  <a:pt x="29108" y="46608"/>
                </a:lnTo>
                <a:lnTo>
                  <a:pt x="42481" y="38353"/>
                </a:lnTo>
                <a:lnTo>
                  <a:pt x="53720" y="10617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1579239" y="8921484"/>
            <a:ext cx="197675" cy="250037"/>
          </a:xfrm>
          <a:custGeom>
            <a:avLst/>
            <a:gdLst/>
            <a:ahLst/>
            <a:cxnLst/>
            <a:rect l="l" t="t" r="r" b="b"/>
            <a:pathLst>
              <a:path w="197675" h="250037">
                <a:moveTo>
                  <a:pt x="1752" y="156438"/>
                </a:moveTo>
                <a:lnTo>
                  <a:pt x="3124" y="155562"/>
                </a:lnTo>
                <a:lnTo>
                  <a:pt x="6502" y="132956"/>
                </a:lnTo>
                <a:lnTo>
                  <a:pt x="9499" y="127330"/>
                </a:lnTo>
                <a:lnTo>
                  <a:pt x="11620" y="120586"/>
                </a:lnTo>
                <a:lnTo>
                  <a:pt x="17500" y="102717"/>
                </a:lnTo>
                <a:lnTo>
                  <a:pt x="24244" y="90474"/>
                </a:lnTo>
                <a:lnTo>
                  <a:pt x="25247" y="88226"/>
                </a:lnTo>
                <a:lnTo>
                  <a:pt x="27241" y="84467"/>
                </a:lnTo>
                <a:lnTo>
                  <a:pt x="28625" y="83972"/>
                </a:lnTo>
                <a:lnTo>
                  <a:pt x="43738" y="59486"/>
                </a:lnTo>
                <a:lnTo>
                  <a:pt x="68719" y="32372"/>
                </a:lnTo>
                <a:lnTo>
                  <a:pt x="70345" y="31368"/>
                </a:lnTo>
                <a:lnTo>
                  <a:pt x="72974" y="28117"/>
                </a:lnTo>
                <a:lnTo>
                  <a:pt x="76720" y="27368"/>
                </a:lnTo>
                <a:lnTo>
                  <a:pt x="86347" y="19621"/>
                </a:lnTo>
                <a:lnTo>
                  <a:pt x="100838" y="11747"/>
                </a:lnTo>
                <a:lnTo>
                  <a:pt x="110210" y="6248"/>
                </a:lnTo>
                <a:lnTo>
                  <a:pt x="113588" y="6134"/>
                </a:lnTo>
                <a:lnTo>
                  <a:pt x="129705" y="2133"/>
                </a:lnTo>
                <a:lnTo>
                  <a:pt x="154444" y="4127"/>
                </a:lnTo>
                <a:lnTo>
                  <a:pt x="165315" y="8508"/>
                </a:lnTo>
                <a:lnTo>
                  <a:pt x="168313" y="12496"/>
                </a:lnTo>
                <a:lnTo>
                  <a:pt x="169811" y="13004"/>
                </a:lnTo>
                <a:lnTo>
                  <a:pt x="176555" y="18376"/>
                </a:lnTo>
                <a:lnTo>
                  <a:pt x="178308" y="19126"/>
                </a:lnTo>
                <a:lnTo>
                  <a:pt x="180682" y="23253"/>
                </a:lnTo>
                <a:lnTo>
                  <a:pt x="186931" y="32499"/>
                </a:lnTo>
                <a:lnTo>
                  <a:pt x="189928" y="42494"/>
                </a:lnTo>
                <a:lnTo>
                  <a:pt x="191808" y="44983"/>
                </a:lnTo>
                <a:lnTo>
                  <a:pt x="193675" y="57734"/>
                </a:lnTo>
                <a:lnTo>
                  <a:pt x="195668" y="60731"/>
                </a:lnTo>
                <a:lnTo>
                  <a:pt x="195922" y="75349"/>
                </a:lnTo>
                <a:lnTo>
                  <a:pt x="195922" y="81724"/>
                </a:lnTo>
                <a:lnTo>
                  <a:pt x="196430" y="83972"/>
                </a:lnTo>
                <a:lnTo>
                  <a:pt x="194170" y="92722"/>
                </a:lnTo>
                <a:lnTo>
                  <a:pt x="193421" y="104838"/>
                </a:lnTo>
                <a:lnTo>
                  <a:pt x="187426" y="125336"/>
                </a:lnTo>
                <a:lnTo>
                  <a:pt x="187058" y="128955"/>
                </a:lnTo>
                <a:lnTo>
                  <a:pt x="183299" y="134327"/>
                </a:lnTo>
                <a:lnTo>
                  <a:pt x="183426" y="136207"/>
                </a:lnTo>
                <a:lnTo>
                  <a:pt x="180682" y="142443"/>
                </a:lnTo>
                <a:lnTo>
                  <a:pt x="172427" y="158191"/>
                </a:lnTo>
                <a:lnTo>
                  <a:pt x="172300" y="159816"/>
                </a:lnTo>
                <a:lnTo>
                  <a:pt x="158559" y="183057"/>
                </a:lnTo>
                <a:lnTo>
                  <a:pt x="138201" y="208165"/>
                </a:lnTo>
                <a:lnTo>
                  <a:pt x="122199" y="221043"/>
                </a:lnTo>
                <a:lnTo>
                  <a:pt x="121081" y="223545"/>
                </a:lnTo>
                <a:lnTo>
                  <a:pt x="105079" y="233159"/>
                </a:lnTo>
                <a:lnTo>
                  <a:pt x="92214" y="239788"/>
                </a:lnTo>
                <a:lnTo>
                  <a:pt x="89471" y="241782"/>
                </a:lnTo>
                <a:lnTo>
                  <a:pt x="74726" y="245160"/>
                </a:lnTo>
                <a:lnTo>
                  <a:pt x="66471" y="247027"/>
                </a:lnTo>
                <a:lnTo>
                  <a:pt x="65608" y="249034"/>
                </a:lnTo>
                <a:lnTo>
                  <a:pt x="91338" y="243903"/>
                </a:lnTo>
                <a:lnTo>
                  <a:pt x="110210" y="234530"/>
                </a:lnTo>
                <a:lnTo>
                  <a:pt x="125209" y="223418"/>
                </a:lnTo>
                <a:lnTo>
                  <a:pt x="144691" y="206044"/>
                </a:lnTo>
                <a:lnTo>
                  <a:pt x="165061" y="178688"/>
                </a:lnTo>
                <a:lnTo>
                  <a:pt x="184683" y="141820"/>
                </a:lnTo>
                <a:lnTo>
                  <a:pt x="193306" y="115709"/>
                </a:lnTo>
                <a:lnTo>
                  <a:pt x="197675" y="94094"/>
                </a:lnTo>
                <a:lnTo>
                  <a:pt x="197675" y="58610"/>
                </a:lnTo>
                <a:lnTo>
                  <a:pt x="191173" y="34747"/>
                </a:lnTo>
                <a:lnTo>
                  <a:pt x="178435" y="14871"/>
                </a:lnTo>
                <a:lnTo>
                  <a:pt x="167436" y="6502"/>
                </a:lnTo>
                <a:lnTo>
                  <a:pt x="156565" y="2006"/>
                </a:lnTo>
                <a:lnTo>
                  <a:pt x="143446" y="0"/>
                </a:lnTo>
                <a:lnTo>
                  <a:pt x="127584" y="0"/>
                </a:lnTo>
                <a:lnTo>
                  <a:pt x="107962" y="4254"/>
                </a:lnTo>
                <a:lnTo>
                  <a:pt x="99339" y="8623"/>
                </a:lnTo>
                <a:lnTo>
                  <a:pt x="68605" y="27876"/>
                </a:lnTo>
                <a:lnTo>
                  <a:pt x="42608" y="56235"/>
                </a:lnTo>
                <a:lnTo>
                  <a:pt x="21742" y="87477"/>
                </a:lnTo>
                <a:lnTo>
                  <a:pt x="6629" y="124332"/>
                </a:lnTo>
                <a:lnTo>
                  <a:pt x="127" y="152692"/>
                </a:lnTo>
                <a:lnTo>
                  <a:pt x="0" y="195427"/>
                </a:lnTo>
                <a:lnTo>
                  <a:pt x="6502" y="217169"/>
                </a:lnTo>
                <a:lnTo>
                  <a:pt x="15494" y="232168"/>
                </a:lnTo>
                <a:lnTo>
                  <a:pt x="26365" y="240779"/>
                </a:lnTo>
                <a:lnTo>
                  <a:pt x="41236" y="247662"/>
                </a:lnTo>
                <a:lnTo>
                  <a:pt x="61112" y="249910"/>
                </a:lnTo>
                <a:lnTo>
                  <a:pt x="64223" y="249161"/>
                </a:lnTo>
                <a:lnTo>
                  <a:pt x="63233" y="247903"/>
                </a:lnTo>
                <a:lnTo>
                  <a:pt x="52857" y="246405"/>
                </a:lnTo>
                <a:lnTo>
                  <a:pt x="43484" y="245529"/>
                </a:lnTo>
                <a:lnTo>
                  <a:pt x="28498" y="238658"/>
                </a:lnTo>
                <a:lnTo>
                  <a:pt x="17627" y="230035"/>
                </a:lnTo>
                <a:lnTo>
                  <a:pt x="8750" y="215049"/>
                </a:lnTo>
                <a:lnTo>
                  <a:pt x="2247" y="193306"/>
                </a:lnTo>
                <a:lnTo>
                  <a:pt x="1752" y="15643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2205374" y="9284100"/>
            <a:ext cx="928916" cy="327863"/>
          </a:xfrm>
          <a:custGeom>
            <a:avLst/>
            <a:gdLst/>
            <a:ahLst/>
            <a:cxnLst/>
            <a:rect l="l" t="t" r="r" b="b"/>
            <a:pathLst>
              <a:path w="928916" h="327863">
                <a:moveTo>
                  <a:pt x="749820" y="316611"/>
                </a:moveTo>
                <a:lnTo>
                  <a:pt x="731202" y="319874"/>
                </a:lnTo>
                <a:lnTo>
                  <a:pt x="671220" y="324612"/>
                </a:lnTo>
                <a:lnTo>
                  <a:pt x="636485" y="326859"/>
                </a:lnTo>
                <a:lnTo>
                  <a:pt x="562635" y="326745"/>
                </a:lnTo>
                <a:lnTo>
                  <a:pt x="535152" y="326491"/>
                </a:lnTo>
                <a:lnTo>
                  <a:pt x="533907" y="325120"/>
                </a:lnTo>
                <a:lnTo>
                  <a:pt x="525652" y="324612"/>
                </a:lnTo>
                <a:lnTo>
                  <a:pt x="510412" y="324612"/>
                </a:lnTo>
                <a:lnTo>
                  <a:pt x="469303" y="320243"/>
                </a:lnTo>
                <a:lnTo>
                  <a:pt x="464921" y="320357"/>
                </a:lnTo>
                <a:lnTo>
                  <a:pt x="458304" y="320484"/>
                </a:lnTo>
                <a:lnTo>
                  <a:pt x="454050" y="320484"/>
                </a:lnTo>
                <a:lnTo>
                  <a:pt x="451307" y="318744"/>
                </a:lnTo>
                <a:lnTo>
                  <a:pt x="447560" y="318122"/>
                </a:lnTo>
                <a:lnTo>
                  <a:pt x="382346" y="309486"/>
                </a:lnTo>
                <a:lnTo>
                  <a:pt x="376580" y="309372"/>
                </a:lnTo>
                <a:lnTo>
                  <a:pt x="373595" y="307492"/>
                </a:lnTo>
                <a:lnTo>
                  <a:pt x="367093" y="307378"/>
                </a:lnTo>
                <a:lnTo>
                  <a:pt x="361975" y="306501"/>
                </a:lnTo>
                <a:lnTo>
                  <a:pt x="360476" y="305257"/>
                </a:lnTo>
                <a:lnTo>
                  <a:pt x="290258" y="291122"/>
                </a:lnTo>
                <a:lnTo>
                  <a:pt x="284124" y="288251"/>
                </a:lnTo>
                <a:lnTo>
                  <a:pt x="280263" y="287870"/>
                </a:lnTo>
                <a:lnTo>
                  <a:pt x="275386" y="286258"/>
                </a:lnTo>
                <a:lnTo>
                  <a:pt x="271754" y="285635"/>
                </a:lnTo>
                <a:lnTo>
                  <a:pt x="268884" y="284124"/>
                </a:lnTo>
                <a:lnTo>
                  <a:pt x="265010" y="283514"/>
                </a:lnTo>
                <a:lnTo>
                  <a:pt x="263016" y="283375"/>
                </a:lnTo>
                <a:lnTo>
                  <a:pt x="260134" y="281876"/>
                </a:lnTo>
                <a:lnTo>
                  <a:pt x="223278" y="270891"/>
                </a:lnTo>
                <a:lnTo>
                  <a:pt x="195795" y="261391"/>
                </a:lnTo>
                <a:lnTo>
                  <a:pt x="144183" y="241769"/>
                </a:lnTo>
                <a:lnTo>
                  <a:pt x="142811" y="191046"/>
                </a:lnTo>
                <a:lnTo>
                  <a:pt x="138188" y="182549"/>
                </a:lnTo>
                <a:lnTo>
                  <a:pt x="108572" y="163804"/>
                </a:lnTo>
                <a:lnTo>
                  <a:pt x="75463" y="147688"/>
                </a:lnTo>
                <a:lnTo>
                  <a:pt x="67957" y="145567"/>
                </a:lnTo>
                <a:lnTo>
                  <a:pt x="85204" y="123190"/>
                </a:lnTo>
                <a:lnTo>
                  <a:pt x="88328" y="113944"/>
                </a:lnTo>
                <a:lnTo>
                  <a:pt x="83337" y="119443"/>
                </a:lnTo>
                <a:lnTo>
                  <a:pt x="63830" y="145440"/>
                </a:lnTo>
                <a:lnTo>
                  <a:pt x="52222" y="146558"/>
                </a:lnTo>
                <a:lnTo>
                  <a:pt x="30975" y="145440"/>
                </a:lnTo>
                <a:lnTo>
                  <a:pt x="41338" y="139814"/>
                </a:lnTo>
                <a:lnTo>
                  <a:pt x="94449" y="4368"/>
                </a:lnTo>
                <a:lnTo>
                  <a:pt x="99707" y="2120"/>
                </a:lnTo>
                <a:lnTo>
                  <a:pt x="101574" y="4114"/>
                </a:lnTo>
                <a:lnTo>
                  <a:pt x="107949" y="21742"/>
                </a:lnTo>
                <a:lnTo>
                  <a:pt x="107949" y="68211"/>
                </a:lnTo>
                <a:lnTo>
                  <a:pt x="111328" y="49339"/>
                </a:lnTo>
                <a:lnTo>
                  <a:pt x="111442" y="25361"/>
                </a:lnTo>
                <a:lnTo>
                  <a:pt x="104698" y="2362"/>
                </a:lnTo>
                <a:lnTo>
                  <a:pt x="117563" y="1879"/>
                </a:lnTo>
                <a:lnTo>
                  <a:pt x="96443" y="0"/>
                </a:lnTo>
                <a:lnTo>
                  <a:pt x="78968" y="4241"/>
                </a:lnTo>
                <a:lnTo>
                  <a:pt x="71335" y="10248"/>
                </a:lnTo>
                <a:lnTo>
                  <a:pt x="74460" y="10985"/>
                </a:lnTo>
                <a:lnTo>
                  <a:pt x="81089" y="6362"/>
                </a:lnTo>
                <a:lnTo>
                  <a:pt x="88582" y="6489"/>
                </a:lnTo>
                <a:lnTo>
                  <a:pt x="88709" y="11493"/>
                </a:lnTo>
                <a:lnTo>
                  <a:pt x="66967" y="64465"/>
                </a:lnTo>
                <a:lnTo>
                  <a:pt x="63220" y="73837"/>
                </a:lnTo>
                <a:lnTo>
                  <a:pt x="49593" y="109702"/>
                </a:lnTo>
                <a:lnTo>
                  <a:pt x="38353" y="137439"/>
                </a:lnTo>
                <a:lnTo>
                  <a:pt x="24980" y="145681"/>
                </a:lnTo>
                <a:lnTo>
                  <a:pt x="0" y="148678"/>
                </a:lnTo>
                <a:lnTo>
                  <a:pt x="73329" y="149809"/>
                </a:lnTo>
                <a:lnTo>
                  <a:pt x="88455" y="156311"/>
                </a:lnTo>
                <a:lnTo>
                  <a:pt x="136055" y="184785"/>
                </a:lnTo>
                <a:lnTo>
                  <a:pt x="140690" y="193167"/>
                </a:lnTo>
                <a:lnTo>
                  <a:pt x="142062" y="243890"/>
                </a:lnTo>
                <a:lnTo>
                  <a:pt x="201294" y="267144"/>
                </a:lnTo>
                <a:lnTo>
                  <a:pt x="288124" y="293370"/>
                </a:lnTo>
                <a:lnTo>
                  <a:pt x="359854" y="308495"/>
                </a:lnTo>
                <a:lnTo>
                  <a:pt x="448932" y="321373"/>
                </a:lnTo>
                <a:lnTo>
                  <a:pt x="531406" y="327863"/>
                </a:lnTo>
                <a:lnTo>
                  <a:pt x="645858" y="327863"/>
                </a:lnTo>
                <a:lnTo>
                  <a:pt x="717461" y="323621"/>
                </a:lnTo>
                <a:lnTo>
                  <a:pt x="802170" y="312750"/>
                </a:lnTo>
                <a:lnTo>
                  <a:pt x="887641" y="295998"/>
                </a:lnTo>
                <a:lnTo>
                  <a:pt x="928916" y="284403"/>
                </a:lnTo>
                <a:lnTo>
                  <a:pt x="928916" y="281330"/>
                </a:lnTo>
                <a:lnTo>
                  <a:pt x="881760" y="294132"/>
                </a:lnTo>
                <a:lnTo>
                  <a:pt x="878268" y="295630"/>
                </a:lnTo>
                <a:lnTo>
                  <a:pt x="805789" y="309372"/>
                </a:lnTo>
                <a:lnTo>
                  <a:pt x="798550" y="311251"/>
                </a:lnTo>
                <a:lnTo>
                  <a:pt x="755802" y="315874"/>
                </a:lnTo>
                <a:lnTo>
                  <a:pt x="753694" y="316001"/>
                </a:lnTo>
                <a:lnTo>
                  <a:pt x="749820" y="3166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2739274" y="8730070"/>
            <a:ext cx="28740" cy="880770"/>
          </a:xfrm>
          <a:custGeom>
            <a:avLst/>
            <a:gdLst/>
            <a:ahLst/>
            <a:cxnLst/>
            <a:rect l="l" t="t" r="r" b="b"/>
            <a:pathLst>
              <a:path w="28740" h="880770">
                <a:moveTo>
                  <a:pt x="28740" y="880770"/>
                </a:moveTo>
                <a:lnTo>
                  <a:pt x="28740" y="0"/>
                </a:lnTo>
                <a:lnTo>
                  <a:pt x="508" y="0"/>
                </a:lnTo>
                <a:lnTo>
                  <a:pt x="0" y="879144"/>
                </a:lnTo>
                <a:lnTo>
                  <a:pt x="1257" y="880516"/>
                </a:lnTo>
                <a:lnTo>
                  <a:pt x="28740" y="880770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3074015" y="9611085"/>
            <a:ext cx="12484" cy="81280"/>
          </a:xfrm>
          <a:custGeom>
            <a:avLst/>
            <a:gdLst/>
            <a:ahLst/>
            <a:cxnLst/>
            <a:rect l="l" t="t" r="r" b="b"/>
            <a:pathLst>
              <a:path w="12484" h="81279">
                <a:moveTo>
                  <a:pt x="2997" y="622"/>
                </a:moveTo>
                <a:lnTo>
                  <a:pt x="0" y="2628"/>
                </a:lnTo>
                <a:lnTo>
                  <a:pt x="25" y="81280"/>
                </a:lnTo>
                <a:lnTo>
                  <a:pt x="12484" y="81280"/>
                </a:lnTo>
                <a:lnTo>
                  <a:pt x="10490" y="0"/>
                </a:lnTo>
                <a:lnTo>
                  <a:pt x="2997" y="622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2769076" y="8730068"/>
            <a:ext cx="0" cy="880770"/>
          </a:xfrm>
          <a:custGeom>
            <a:avLst/>
            <a:gdLst/>
            <a:ahLst/>
            <a:cxnLst/>
            <a:rect l="l" t="t" r="r" b="b"/>
            <a:pathLst>
              <a:path h="880770">
                <a:moveTo>
                  <a:pt x="0" y="0"/>
                </a:moveTo>
                <a:lnTo>
                  <a:pt x="0" y="880770"/>
                </a:lnTo>
              </a:path>
            </a:pathLst>
          </a:custGeom>
          <a:ln w="3390">
            <a:solidFill>
              <a:srgbClr val="333334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3084511" y="9609211"/>
            <a:ext cx="5613" cy="83159"/>
          </a:xfrm>
          <a:custGeom>
            <a:avLst/>
            <a:gdLst/>
            <a:ahLst/>
            <a:cxnLst/>
            <a:rect l="l" t="t" r="r" b="b"/>
            <a:pathLst>
              <a:path w="5613" h="83159">
                <a:moveTo>
                  <a:pt x="0" y="1879"/>
                </a:moveTo>
                <a:lnTo>
                  <a:pt x="1993" y="83159"/>
                </a:lnTo>
                <a:lnTo>
                  <a:pt x="5613" y="83159"/>
                </a:lnTo>
                <a:lnTo>
                  <a:pt x="4749" y="0"/>
                </a:lnTo>
                <a:lnTo>
                  <a:pt x="0" y="1879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1581001" y="9077060"/>
            <a:ext cx="51092" cy="90830"/>
          </a:xfrm>
          <a:custGeom>
            <a:avLst/>
            <a:gdLst/>
            <a:ahLst/>
            <a:cxnLst/>
            <a:rect l="l" t="t" r="r" b="b"/>
            <a:pathLst>
              <a:path w="51092" h="90830">
                <a:moveTo>
                  <a:pt x="9613" y="36728"/>
                </a:moveTo>
                <a:lnTo>
                  <a:pt x="6985" y="42595"/>
                </a:lnTo>
                <a:lnTo>
                  <a:pt x="4991" y="42481"/>
                </a:lnTo>
                <a:lnTo>
                  <a:pt x="3746" y="37109"/>
                </a:lnTo>
                <a:lnTo>
                  <a:pt x="2984" y="32600"/>
                </a:lnTo>
                <a:lnTo>
                  <a:pt x="1612" y="26111"/>
                </a:lnTo>
                <a:lnTo>
                  <a:pt x="1739" y="17360"/>
                </a:lnTo>
                <a:lnTo>
                  <a:pt x="1358" y="0"/>
                </a:lnTo>
                <a:lnTo>
                  <a:pt x="0" y="863"/>
                </a:lnTo>
                <a:lnTo>
                  <a:pt x="495" y="37731"/>
                </a:lnTo>
                <a:lnTo>
                  <a:pt x="6985" y="59474"/>
                </a:lnTo>
                <a:lnTo>
                  <a:pt x="15862" y="74460"/>
                </a:lnTo>
                <a:lnTo>
                  <a:pt x="26733" y="83083"/>
                </a:lnTo>
                <a:lnTo>
                  <a:pt x="41719" y="89954"/>
                </a:lnTo>
                <a:lnTo>
                  <a:pt x="51092" y="90830"/>
                </a:lnTo>
                <a:lnTo>
                  <a:pt x="51092" y="89712"/>
                </a:lnTo>
                <a:lnTo>
                  <a:pt x="39725" y="84835"/>
                </a:lnTo>
                <a:lnTo>
                  <a:pt x="33235" y="80962"/>
                </a:lnTo>
                <a:lnTo>
                  <a:pt x="24612" y="70091"/>
                </a:lnTo>
                <a:lnTo>
                  <a:pt x="22606" y="62839"/>
                </a:lnTo>
                <a:lnTo>
                  <a:pt x="18605" y="60972"/>
                </a:lnTo>
                <a:lnTo>
                  <a:pt x="20358" y="68719"/>
                </a:lnTo>
                <a:lnTo>
                  <a:pt x="15862" y="65087"/>
                </a:lnTo>
                <a:lnTo>
                  <a:pt x="14859" y="58724"/>
                </a:lnTo>
                <a:lnTo>
                  <a:pt x="11607" y="47853"/>
                </a:lnTo>
                <a:lnTo>
                  <a:pt x="11366" y="39471"/>
                </a:lnTo>
                <a:lnTo>
                  <a:pt x="9613" y="36728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2770143" y="8728064"/>
            <a:ext cx="56476" cy="882904"/>
          </a:xfrm>
          <a:custGeom>
            <a:avLst/>
            <a:gdLst/>
            <a:ahLst/>
            <a:cxnLst/>
            <a:rect l="l" t="t" r="r" b="b"/>
            <a:pathLst>
              <a:path w="56476" h="882903">
                <a:moveTo>
                  <a:pt x="56349" y="1879"/>
                </a:moveTo>
                <a:lnTo>
                  <a:pt x="51346" y="0"/>
                </a:lnTo>
                <a:lnTo>
                  <a:pt x="9372" y="127"/>
                </a:lnTo>
                <a:lnTo>
                  <a:pt x="0" y="2006"/>
                </a:lnTo>
                <a:lnTo>
                  <a:pt x="0" y="882777"/>
                </a:lnTo>
                <a:lnTo>
                  <a:pt x="56476" y="882904"/>
                </a:lnTo>
                <a:lnTo>
                  <a:pt x="56349" y="1879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1590624" y="9085673"/>
            <a:ext cx="6997" cy="50114"/>
          </a:xfrm>
          <a:custGeom>
            <a:avLst/>
            <a:gdLst/>
            <a:ahLst/>
            <a:cxnLst/>
            <a:rect l="l" t="t" r="r" b="b"/>
            <a:pathLst>
              <a:path w="6997" h="50114">
                <a:moveTo>
                  <a:pt x="5232" y="253"/>
                </a:moveTo>
                <a:lnTo>
                  <a:pt x="482" y="13119"/>
                </a:lnTo>
                <a:lnTo>
                  <a:pt x="0" y="28117"/>
                </a:lnTo>
                <a:lnTo>
                  <a:pt x="1739" y="30860"/>
                </a:lnTo>
                <a:lnTo>
                  <a:pt x="1981" y="39242"/>
                </a:lnTo>
                <a:lnTo>
                  <a:pt x="5232" y="50114"/>
                </a:lnTo>
                <a:lnTo>
                  <a:pt x="6858" y="49352"/>
                </a:lnTo>
                <a:lnTo>
                  <a:pt x="3733" y="23367"/>
                </a:lnTo>
                <a:lnTo>
                  <a:pt x="5232" y="19748"/>
                </a:lnTo>
                <a:lnTo>
                  <a:pt x="4978" y="12992"/>
                </a:lnTo>
                <a:lnTo>
                  <a:pt x="6362" y="6489"/>
                </a:lnTo>
                <a:lnTo>
                  <a:pt x="6997" y="0"/>
                </a:lnTo>
                <a:lnTo>
                  <a:pt x="5232" y="253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3089267" y="9609209"/>
            <a:ext cx="5092" cy="83159"/>
          </a:xfrm>
          <a:custGeom>
            <a:avLst/>
            <a:gdLst/>
            <a:ahLst/>
            <a:cxnLst/>
            <a:rect l="l" t="t" r="r" b="b"/>
            <a:pathLst>
              <a:path w="5092" h="83159">
                <a:moveTo>
                  <a:pt x="863" y="83159"/>
                </a:moveTo>
                <a:lnTo>
                  <a:pt x="5092" y="83159"/>
                </a:lnTo>
                <a:lnTo>
                  <a:pt x="4368" y="127"/>
                </a:lnTo>
                <a:lnTo>
                  <a:pt x="0" y="0"/>
                </a:lnTo>
                <a:lnTo>
                  <a:pt x="863" y="83159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3093632" y="9608833"/>
            <a:ext cx="2781" cy="83540"/>
          </a:xfrm>
          <a:custGeom>
            <a:avLst/>
            <a:gdLst/>
            <a:ahLst/>
            <a:cxnLst/>
            <a:rect l="l" t="t" r="r" b="b"/>
            <a:pathLst>
              <a:path w="2781" h="83540">
                <a:moveTo>
                  <a:pt x="0" y="508"/>
                </a:moveTo>
                <a:lnTo>
                  <a:pt x="736" y="83540"/>
                </a:lnTo>
                <a:lnTo>
                  <a:pt x="2781" y="83540"/>
                </a:lnTo>
                <a:lnTo>
                  <a:pt x="1752" y="0"/>
                </a:lnTo>
                <a:lnTo>
                  <a:pt x="0" y="508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1595616" y="9092182"/>
            <a:ext cx="2235" cy="6489"/>
          </a:xfrm>
          <a:custGeom>
            <a:avLst/>
            <a:gdLst/>
            <a:ahLst/>
            <a:cxnLst/>
            <a:rect l="l" t="t" r="r" b="b"/>
            <a:pathLst>
              <a:path w="2235" h="6489">
                <a:moveTo>
                  <a:pt x="0" y="6489"/>
                </a:moveTo>
                <a:lnTo>
                  <a:pt x="1371" y="6489"/>
                </a:lnTo>
                <a:lnTo>
                  <a:pt x="2235" y="2108"/>
                </a:lnTo>
                <a:lnTo>
                  <a:pt x="1371" y="0"/>
                </a:lnTo>
                <a:lnTo>
                  <a:pt x="0" y="6489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3095381" y="9607086"/>
            <a:ext cx="5448" cy="85280"/>
          </a:xfrm>
          <a:custGeom>
            <a:avLst/>
            <a:gdLst/>
            <a:ahLst/>
            <a:cxnLst/>
            <a:rect l="l" t="t" r="r" b="b"/>
            <a:pathLst>
              <a:path w="5448" h="85280">
                <a:moveTo>
                  <a:pt x="0" y="1752"/>
                </a:moveTo>
                <a:lnTo>
                  <a:pt x="1041" y="85280"/>
                </a:lnTo>
                <a:lnTo>
                  <a:pt x="5448" y="85280"/>
                </a:lnTo>
                <a:lnTo>
                  <a:pt x="4737" y="0"/>
                </a:lnTo>
                <a:lnTo>
                  <a:pt x="0" y="1752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1596983" y="9085168"/>
            <a:ext cx="5372" cy="11379"/>
          </a:xfrm>
          <a:custGeom>
            <a:avLst/>
            <a:gdLst/>
            <a:ahLst/>
            <a:cxnLst/>
            <a:rect l="l" t="t" r="r" b="b"/>
            <a:pathLst>
              <a:path w="5372" h="11379">
                <a:moveTo>
                  <a:pt x="622" y="507"/>
                </a:moveTo>
                <a:lnTo>
                  <a:pt x="0" y="6997"/>
                </a:lnTo>
                <a:lnTo>
                  <a:pt x="3124" y="11379"/>
                </a:lnTo>
                <a:lnTo>
                  <a:pt x="5372" y="9131"/>
                </a:lnTo>
                <a:lnTo>
                  <a:pt x="5372" y="2882"/>
                </a:lnTo>
                <a:lnTo>
                  <a:pt x="2755" y="0"/>
                </a:lnTo>
                <a:lnTo>
                  <a:pt x="622" y="507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3100124" y="9606594"/>
            <a:ext cx="4660" cy="85775"/>
          </a:xfrm>
          <a:custGeom>
            <a:avLst/>
            <a:gdLst/>
            <a:ahLst/>
            <a:cxnLst/>
            <a:rect l="l" t="t" r="r" b="b"/>
            <a:pathLst>
              <a:path w="4660" h="85775">
                <a:moveTo>
                  <a:pt x="0" y="495"/>
                </a:moveTo>
                <a:lnTo>
                  <a:pt x="698" y="85775"/>
                </a:lnTo>
                <a:lnTo>
                  <a:pt x="4660" y="85775"/>
                </a:lnTo>
                <a:lnTo>
                  <a:pt x="3873" y="0"/>
                </a:lnTo>
                <a:lnTo>
                  <a:pt x="0" y="495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3103999" y="9605088"/>
            <a:ext cx="3416" cy="87287"/>
          </a:xfrm>
          <a:custGeom>
            <a:avLst/>
            <a:gdLst/>
            <a:ahLst/>
            <a:cxnLst/>
            <a:rect l="l" t="t" r="r" b="b"/>
            <a:pathLst>
              <a:path w="3416" h="87287">
                <a:moveTo>
                  <a:pt x="0" y="1498"/>
                </a:moveTo>
                <a:lnTo>
                  <a:pt x="787" y="87287"/>
                </a:lnTo>
                <a:lnTo>
                  <a:pt x="3416" y="87287"/>
                </a:lnTo>
                <a:lnTo>
                  <a:pt x="2882" y="0"/>
                </a:lnTo>
                <a:lnTo>
                  <a:pt x="0" y="1498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1105928" y="8634984"/>
            <a:ext cx="462572" cy="406082"/>
          </a:xfrm>
          <a:custGeom>
            <a:avLst/>
            <a:gdLst/>
            <a:ahLst/>
            <a:cxnLst/>
            <a:rect l="l" t="t" r="r" b="b"/>
            <a:pathLst>
              <a:path w="462572" h="406082">
                <a:moveTo>
                  <a:pt x="5753" y="205536"/>
                </a:moveTo>
                <a:lnTo>
                  <a:pt x="2260" y="182181"/>
                </a:lnTo>
                <a:lnTo>
                  <a:pt x="2260" y="159054"/>
                </a:lnTo>
                <a:lnTo>
                  <a:pt x="8128" y="132321"/>
                </a:lnTo>
                <a:lnTo>
                  <a:pt x="16751" y="108572"/>
                </a:lnTo>
                <a:lnTo>
                  <a:pt x="18122" y="107200"/>
                </a:lnTo>
                <a:lnTo>
                  <a:pt x="22999" y="96710"/>
                </a:lnTo>
                <a:lnTo>
                  <a:pt x="26377" y="92583"/>
                </a:lnTo>
                <a:lnTo>
                  <a:pt x="29362" y="85839"/>
                </a:lnTo>
                <a:lnTo>
                  <a:pt x="31369" y="83464"/>
                </a:lnTo>
                <a:lnTo>
                  <a:pt x="35623" y="79463"/>
                </a:lnTo>
                <a:lnTo>
                  <a:pt x="38112" y="73342"/>
                </a:lnTo>
                <a:lnTo>
                  <a:pt x="46113" y="66598"/>
                </a:lnTo>
                <a:lnTo>
                  <a:pt x="52984" y="59601"/>
                </a:lnTo>
                <a:lnTo>
                  <a:pt x="66598" y="45478"/>
                </a:lnTo>
                <a:lnTo>
                  <a:pt x="83972" y="34607"/>
                </a:lnTo>
                <a:lnTo>
                  <a:pt x="99212" y="28105"/>
                </a:lnTo>
                <a:lnTo>
                  <a:pt x="114338" y="23609"/>
                </a:lnTo>
                <a:lnTo>
                  <a:pt x="140322" y="21361"/>
                </a:lnTo>
                <a:lnTo>
                  <a:pt x="171818" y="2489"/>
                </a:lnTo>
                <a:lnTo>
                  <a:pt x="171691" y="0"/>
                </a:lnTo>
                <a:lnTo>
                  <a:pt x="138201" y="19240"/>
                </a:lnTo>
                <a:lnTo>
                  <a:pt x="112204" y="21488"/>
                </a:lnTo>
                <a:lnTo>
                  <a:pt x="97091" y="25857"/>
                </a:lnTo>
                <a:lnTo>
                  <a:pt x="81851" y="32359"/>
                </a:lnTo>
                <a:lnTo>
                  <a:pt x="64477" y="43230"/>
                </a:lnTo>
                <a:lnTo>
                  <a:pt x="44742" y="62598"/>
                </a:lnTo>
                <a:lnTo>
                  <a:pt x="30619" y="78968"/>
                </a:lnTo>
                <a:lnTo>
                  <a:pt x="17373" y="100457"/>
                </a:lnTo>
                <a:lnTo>
                  <a:pt x="5880" y="130187"/>
                </a:lnTo>
                <a:lnTo>
                  <a:pt x="0" y="156933"/>
                </a:lnTo>
                <a:lnTo>
                  <a:pt x="0" y="184429"/>
                </a:lnTo>
                <a:lnTo>
                  <a:pt x="2260" y="199669"/>
                </a:lnTo>
                <a:lnTo>
                  <a:pt x="1993" y="219290"/>
                </a:lnTo>
                <a:lnTo>
                  <a:pt x="56616" y="297129"/>
                </a:lnTo>
                <a:lnTo>
                  <a:pt x="154063" y="353847"/>
                </a:lnTo>
                <a:lnTo>
                  <a:pt x="164185" y="353733"/>
                </a:lnTo>
                <a:lnTo>
                  <a:pt x="171945" y="349364"/>
                </a:lnTo>
                <a:lnTo>
                  <a:pt x="189052" y="373214"/>
                </a:lnTo>
                <a:lnTo>
                  <a:pt x="225793" y="395084"/>
                </a:lnTo>
                <a:lnTo>
                  <a:pt x="240538" y="395211"/>
                </a:lnTo>
                <a:lnTo>
                  <a:pt x="270776" y="377469"/>
                </a:lnTo>
                <a:lnTo>
                  <a:pt x="275767" y="377469"/>
                </a:lnTo>
                <a:lnTo>
                  <a:pt x="325628" y="405955"/>
                </a:lnTo>
                <a:lnTo>
                  <a:pt x="357733" y="406082"/>
                </a:lnTo>
                <a:lnTo>
                  <a:pt x="382231" y="395706"/>
                </a:lnTo>
                <a:lnTo>
                  <a:pt x="401967" y="380720"/>
                </a:lnTo>
                <a:lnTo>
                  <a:pt x="419214" y="365353"/>
                </a:lnTo>
                <a:lnTo>
                  <a:pt x="443077" y="328498"/>
                </a:lnTo>
                <a:lnTo>
                  <a:pt x="453821" y="304495"/>
                </a:lnTo>
                <a:lnTo>
                  <a:pt x="460438" y="280631"/>
                </a:lnTo>
                <a:lnTo>
                  <a:pt x="462572" y="243027"/>
                </a:lnTo>
                <a:lnTo>
                  <a:pt x="458317" y="221284"/>
                </a:lnTo>
                <a:lnTo>
                  <a:pt x="447700" y="203669"/>
                </a:lnTo>
                <a:lnTo>
                  <a:pt x="404101" y="177800"/>
                </a:lnTo>
                <a:lnTo>
                  <a:pt x="349491" y="99834"/>
                </a:lnTo>
                <a:lnTo>
                  <a:pt x="308508" y="75844"/>
                </a:lnTo>
                <a:lnTo>
                  <a:pt x="306628" y="77089"/>
                </a:lnTo>
                <a:lnTo>
                  <a:pt x="310502" y="80340"/>
                </a:lnTo>
                <a:lnTo>
                  <a:pt x="346113" y="101460"/>
                </a:lnTo>
                <a:lnTo>
                  <a:pt x="397713" y="173304"/>
                </a:lnTo>
                <a:lnTo>
                  <a:pt x="400342" y="178803"/>
                </a:lnTo>
                <a:lnTo>
                  <a:pt x="428091" y="195046"/>
                </a:lnTo>
                <a:lnTo>
                  <a:pt x="435076" y="201041"/>
                </a:lnTo>
                <a:lnTo>
                  <a:pt x="445579" y="205663"/>
                </a:lnTo>
                <a:lnTo>
                  <a:pt x="447941" y="211670"/>
                </a:lnTo>
                <a:lnTo>
                  <a:pt x="456196" y="225526"/>
                </a:lnTo>
                <a:lnTo>
                  <a:pt x="460438" y="245148"/>
                </a:lnTo>
                <a:lnTo>
                  <a:pt x="458190" y="278511"/>
                </a:lnTo>
                <a:lnTo>
                  <a:pt x="451700" y="302374"/>
                </a:lnTo>
                <a:lnTo>
                  <a:pt x="440829" y="326237"/>
                </a:lnTo>
                <a:lnTo>
                  <a:pt x="417080" y="363232"/>
                </a:lnTo>
                <a:lnTo>
                  <a:pt x="398716" y="379590"/>
                </a:lnTo>
                <a:lnTo>
                  <a:pt x="377228" y="395084"/>
                </a:lnTo>
                <a:lnTo>
                  <a:pt x="348361" y="404710"/>
                </a:lnTo>
                <a:lnTo>
                  <a:pt x="327621" y="403961"/>
                </a:lnTo>
                <a:lnTo>
                  <a:pt x="324497" y="401205"/>
                </a:lnTo>
                <a:lnTo>
                  <a:pt x="317754" y="398208"/>
                </a:lnTo>
                <a:lnTo>
                  <a:pt x="272643" y="372605"/>
                </a:lnTo>
                <a:lnTo>
                  <a:pt x="238404" y="392963"/>
                </a:lnTo>
                <a:lnTo>
                  <a:pt x="229666" y="393585"/>
                </a:lnTo>
                <a:lnTo>
                  <a:pt x="228282" y="392214"/>
                </a:lnTo>
                <a:lnTo>
                  <a:pt x="204431" y="379590"/>
                </a:lnTo>
                <a:lnTo>
                  <a:pt x="189179" y="368846"/>
                </a:lnTo>
                <a:lnTo>
                  <a:pt x="172313" y="345986"/>
                </a:lnTo>
                <a:lnTo>
                  <a:pt x="160680" y="352602"/>
                </a:lnTo>
                <a:lnTo>
                  <a:pt x="156565" y="351104"/>
                </a:lnTo>
                <a:lnTo>
                  <a:pt x="58864" y="294995"/>
                </a:lnTo>
                <a:lnTo>
                  <a:pt x="4749" y="216789"/>
                </a:lnTo>
                <a:lnTo>
                  <a:pt x="4127" y="211289"/>
                </a:lnTo>
                <a:lnTo>
                  <a:pt x="5753" y="2055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1602356" y="8946358"/>
            <a:ext cx="148564" cy="198920"/>
          </a:xfrm>
          <a:custGeom>
            <a:avLst/>
            <a:gdLst/>
            <a:ahLst/>
            <a:cxnLst/>
            <a:rect l="l" t="t" r="r" b="b"/>
            <a:pathLst>
              <a:path w="148564" h="198920">
                <a:moveTo>
                  <a:pt x="135572" y="7620"/>
                </a:moveTo>
                <a:lnTo>
                  <a:pt x="123202" y="876"/>
                </a:lnTo>
                <a:lnTo>
                  <a:pt x="105956" y="0"/>
                </a:lnTo>
                <a:lnTo>
                  <a:pt x="103593" y="876"/>
                </a:lnTo>
                <a:lnTo>
                  <a:pt x="97332" y="2120"/>
                </a:lnTo>
                <a:lnTo>
                  <a:pt x="94221" y="4114"/>
                </a:lnTo>
                <a:lnTo>
                  <a:pt x="84213" y="6997"/>
                </a:lnTo>
                <a:lnTo>
                  <a:pt x="83464" y="8496"/>
                </a:lnTo>
                <a:lnTo>
                  <a:pt x="71856" y="16370"/>
                </a:lnTo>
                <a:lnTo>
                  <a:pt x="49733" y="34988"/>
                </a:lnTo>
                <a:lnTo>
                  <a:pt x="45110" y="39598"/>
                </a:lnTo>
                <a:lnTo>
                  <a:pt x="44488" y="43230"/>
                </a:lnTo>
                <a:lnTo>
                  <a:pt x="38988" y="47980"/>
                </a:lnTo>
                <a:lnTo>
                  <a:pt x="36360" y="50977"/>
                </a:lnTo>
                <a:lnTo>
                  <a:pt x="36360" y="52730"/>
                </a:lnTo>
                <a:lnTo>
                  <a:pt x="32613" y="56845"/>
                </a:lnTo>
                <a:lnTo>
                  <a:pt x="19748" y="79336"/>
                </a:lnTo>
                <a:lnTo>
                  <a:pt x="5626" y="113576"/>
                </a:lnTo>
                <a:lnTo>
                  <a:pt x="2133" y="128320"/>
                </a:lnTo>
                <a:lnTo>
                  <a:pt x="1130" y="130822"/>
                </a:lnTo>
                <a:lnTo>
                  <a:pt x="1257" y="141693"/>
                </a:lnTo>
                <a:lnTo>
                  <a:pt x="0" y="147942"/>
                </a:lnTo>
                <a:lnTo>
                  <a:pt x="749" y="151066"/>
                </a:lnTo>
                <a:lnTo>
                  <a:pt x="5118" y="177177"/>
                </a:lnTo>
                <a:lnTo>
                  <a:pt x="16992" y="193916"/>
                </a:lnTo>
                <a:lnTo>
                  <a:pt x="26873" y="198920"/>
                </a:lnTo>
                <a:lnTo>
                  <a:pt x="45859" y="198793"/>
                </a:lnTo>
                <a:lnTo>
                  <a:pt x="68097" y="190792"/>
                </a:lnTo>
                <a:lnTo>
                  <a:pt x="71348" y="189052"/>
                </a:lnTo>
                <a:lnTo>
                  <a:pt x="77723" y="185166"/>
                </a:lnTo>
                <a:lnTo>
                  <a:pt x="83845" y="180797"/>
                </a:lnTo>
                <a:lnTo>
                  <a:pt x="85966" y="178549"/>
                </a:lnTo>
                <a:lnTo>
                  <a:pt x="102958" y="162560"/>
                </a:lnTo>
                <a:lnTo>
                  <a:pt x="122453" y="136436"/>
                </a:lnTo>
                <a:lnTo>
                  <a:pt x="125945" y="130695"/>
                </a:lnTo>
                <a:lnTo>
                  <a:pt x="129197" y="126326"/>
                </a:lnTo>
                <a:lnTo>
                  <a:pt x="131825" y="121323"/>
                </a:lnTo>
                <a:lnTo>
                  <a:pt x="136321" y="113322"/>
                </a:lnTo>
                <a:lnTo>
                  <a:pt x="137579" y="105956"/>
                </a:lnTo>
                <a:lnTo>
                  <a:pt x="146316" y="79971"/>
                </a:lnTo>
                <a:lnTo>
                  <a:pt x="148564" y="71348"/>
                </a:lnTo>
                <a:lnTo>
                  <a:pt x="148564" y="33731"/>
                </a:lnTo>
                <a:lnTo>
                  <a:pt x="144195" y="20612"/>
                </a:lnTo>
                <a:lnTo>
                  <a:pt x="135572" y="76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2826490" y="87299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9383A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2830993" y="961096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53536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2841863" y="8729950"/>
            <a:ext cx="34734" cy="881011"/>
          </a:xfrm>
          <a:custGeom>
            <a:avLst/>
            <a:gdLst/>
            <a:ahLst/>
            <a:cxnLst/>
            <a:rect l="l" t="t" r="r" b="b"/>
            <a:pathLst>
              <a:path w="34734" h="881011">
                <a:moveTo>
                  <a:pt x="34734" y="878763"/>
                </a:moveTo>
                <a:lnTo>
                  <a:pt x="34734" y="0"/>
                </a:lnTo>
                <a:lnTo>
                  <a:pt x="0" y="114"/>
                </a:lnTo>
                <a:lnTo>
                  <a:pt x="0" y="881011"/>
                </a:lnTo>
                <a:lnTo>
                  <a:pt x="34734" y="878763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1110684" y="8851773"/>
            <a:ext cx="151815" cy="134315"/>
          </a:xfrm>
          <a:custGeom>
            <a:avLst/>
            <a:gdLst/>
            <a:ahLst/>
            <a:cxnLst/>
            <a:rect l="l" t="t" r="r" b="b"/>
            <a:pathLst>
              <a:path w="151815" h="134315">
                <a:moveTo>
                  <a:pt x="95961" y="53974"/>
                </a:moveTo>
                <a:lnTo>
                  <a:pt x="0" y="0"/>
                </a:lnTo>
                <a:lnTo>
                  <a:pt x="54101" y="78219"/>
                </a:lnTo>
                <a:lnTo>
                  <a:pt x="151815" y="134315"/>
                </a:lnTo>
                <a:lnTo>
                  <a:pt x="95961" y="53974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1680072" y="9127152"/>
            <a:ext cx="6502" cy="4635"/>
          </a:xfrm>
          <a:custGeom>
            <a:avLst/>
            <a:gdLst/>
            <a:ahLst/>
            <a:cxnLst/>
            <a:rect l="l" t="t" r="r" b="b"/>
            <a:pathLst>
              <a:path w="6502" h="4635">
                <a:moveTo>
                  <a:pt x="0" y="4381"/>
                </a:moveTo>
                <a:lnTo>
                  <a:pt x="4127" y="4635"/>
                </a:lnTo>
                <a:lnTo>
                  <a:pt x="6502" y="3632"/>
                </a:lnTo>
                <a:lnTo>
                  <a:pt x="6121" y="0"/>
                </a:lnTo>
                <a:lnTo>
                  <a:pt x="0" y="4381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3106879" y="9604836"/>
            <a:ext cx="4610" cy="87528"/>
          </a:xfrm>
          <a:custGeom>
            <a:avLst/>
            <a:gdLst/>
            <a:ahLst/>
            <a:cxnLst/>
            <a:rect l="l" t="t" r="r" b="b"/>
            <a:pathLst>
              <a:path w="4610" h="87528">
                <a:moveTo>
                  <a:pt x="0" y="254"/>
                </a:moveTo>
                <a:lnTo>
                  <a:pt x="533" y="87528"/>
                </a:lnTo>
                <a:lnTo>
                  <a:pt x="4610" y="87528"/>
                </a:lnTo>
                <a:lnTo>
                  <a:pt x="4000" y="0"/>
                </a:lnTo>
                <a:lnTo>
                  <a:pt x="0" y="254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2876595" y="8729948"/>
            <a:ext cx="78600" cy="878763"/>
          </a:xfrm>
          <a:custGeom>
            <a:avLst/>
            <a:gdLst/>
            <a:ahLst/>
            <a:cxnLst/>
            <a:rect l="l" t="t" r="r" b="b"/>
            <a:pathLst>
              <a:path w="78600" h="878763">
                <a:moveTo>
                  <a:pt x="75222" y="6616"/>
                </a:moveTo>
                <a:lnTo>
                  <a:pt x="0" y="0"/>
                </a:lnTo>
                <a:lnTo>
                  <a:pt x="0" y="878763"/>
                </a:lnTo>
                <a:lnTo>
                  <a:pt x="59969" y="874013"/>
                </a:lnTo>
                <a:lnTo>
                  <a:pt x="78600" y="870762"/>
                </a:lnTo>
                <a:lnTo>
                  <a:pt x="78219" y="8496"/>
                </a:lnTo>
                <a:lnTo>
                  <a:pt x="75222" y="6616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1590859" y="9011947"/>
            <a:ext cx="13500" cy="30124"/>
          </a:xfrm>
          <a:custGeom>
            <a:avLst/>
            <a:gdLst/>
            <a:ahLst/>
            <a:cxnLst/>
            <a:rect l="l" t="t" r="r" b="b"/>
            <a:pathLst>
              <a:path w="13500" h="30124">
                <a:moveTo>
                  <a:pt x="13500" y="4254"/>
                </a:moveTo>
                <a:lnTo>
                  <a:pt x="12623" y="0"/>
                </a:lnTo>
                <a:lnTo>
                  <a:pt x="5880" y="12255"/>
                </a:lnTo>
                <a:lnTo>
                  <a:pt x="0" y="30124"/>
                </a:lnTo>
                <a:lnTo>
                  <a:pt x="4254" y="28498"/>
                </a:lnTo>
                <a:lnTo>
                  <a:pt x="6997" y="21501"/>
                </a:lnTo>
                <a:lnTo>
                  <a:pt x="13500" y="4254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3110880" y="9604457"/>
            <a:ext cx="2616" cy="87909"/>
          </a:xfrm>
          <a:custGeom>
            <a:avLst/>
            <a:gdLst/>
            <a:ahLst/>
            <a:cxnLst/>
            <a:rect l="l" t="t" r="r" b="b"/>
            <a:pathLst>
              <a:path w="2616" h="87909">
                <a:moveTo>
                  <a:pt x="0" y="381"/>
                </a:moveTo>
                <a:lnTo>
                  <a:pt x="609" y="87909"/>
                </a:lnTo>
                <a:lnTo>
                  <a:pt x="2616" y="87909"/>
                </a:lnTo>
                <a:lnTo>
                  <a:pt x="1879" y="0"/>
                </a:lnTo>
                <a:lnTo>
                  <a:pt x="0" y="381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1686199" y="9124908"/>
            <a:ext cx="2501" cy="6375"/>
          </a:xfrm>
          <a:custGeom>
            <a:avLst/>
            <a:gdLst/>
            <a:ahLst/>
            <a:cxnLst/>
            <a:rect l="l" t="t" r="r" b="b"/>
            <a:pathLst>
              <a:path w="2501" h="6375">
                <a:moveTo>
                  <a:pt x="0" y="2247"/>
                </a:moveTo>
                <a:lnTo>
                  <a:pt x="381" y="5880"/>
                </a:lnTo>
                <a:lnTo>
                  <a:pt x="2501" y="6375"/>
                </a:lnTo>
                <a:lnTo>
                  <a:pt x="2120" y="0"/>
                </a:lnTo>
                <a:lnTo>
                  <a:pt x="0" y="2247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2569475" y="8730435"/>
            <a:ext cx="71970" cy="41236"/>
          </a:xfrm>
          <a:custGeom>
            <a:avLst/>
            <a:gdLst/>
            <a:ahLst/>
            <a:cxnLst/>
            <a:rect l="l" t="t" r="r" b="b"/>
            <a:pathLst>
              <a:path w="71970" h="41236">
                <a:moveTo>
                  <a:pt x="52349" y="2006"/>
                </a:moveTo>
                <a:lnTo>
                  <a:pt x="29857" y="0"/>
                </a:lnTo>
                <a:lnTo>
                  <a:pt x="12484" y="4254"/>
                </a:lnTo>
                <a:lnTo>
                  <a:pt x="241" y="13627"/>
                </a:lnTo>
                <a:lnTo>
                  <a:pt x="0" y="28371"/>
                </a:lnTo>
                <a:lnTo>
                  <a:pt x="2489" y="32372"/>
                </a:lnTo>
                <a:lnTo>
                  <a:pt x="19608" y="41236"/>
                </a:lnTo>
                <a:lnTo>
                  <a:pt x="49479" y="41236"/>
                </a:lnTo>
                <a:lnTo>
                  <a:pt x="60972" y="37490"/>
                </a:lnTo>
                <a:lnTo>
                  <a:pt x="69710" y="31115"/>
                </a:lnTo>
                <a:lnTo>
                  <a:pt x="71843" y="26746"/>
                </a:lnTo>
                <a:lnTo>
                  <a:pt x="71970" y="14998"/>
                </a:lnTo>
                <a:lnTo>
                  <a:pt x="63220" y="6375"/>
                </a:lnTo>
                <a:lnTo>
                  <a:pt x="52349" y="2006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1206649" y="8694578"/>
            <a:ext cx="190919" cy="293014"/>
          </a:xfrm>
          <a:custGeom>
            <a:avLst/>
            <a:gdLst/>
            <a:ahLst/>
            <a:cxnLst/>
            <a:rect l="l" t="t" r="r" b="b"/>
            <a:pathLst>
              <a:path w="190919" h="293014">
                <a:moveTo>
                  <a:pt x="52349" y="121831"/>
                </a:moveTo>
                <a:lnTo>
                  <a:pt x="54102" y="119075"/>
                </a:lnTo>
                <a:lnTo>
                  <a:pt x="55841" y="115214"/>
                </a:lnTo>
                <a:lnTo>
                  <a:pt x="76581" y="85471"/>
                </a:lnTo>
                <a:lnTo>
                  <a:pt x="78079" y="84721"/>
                </a:lnTo>
                <a:lnTo>
                  <a:pt x="102704" y="59728"/>
                </a:lnTo>
                <a:lnTo>
                  <a:pt x="124447" y="46609"/>
                </a:lnTo>
                <a:lnTo>
                  <a:pt x="147066" y="40360"/>
                </a:lnTo>
                <a:lnTo>
                  <a:pt x="156298" y="42113"/>
                </a:lnTo>
                <a:lnTo>
                  <a:pt x="183045" y="26873"/>
                </a:lnTo>
                <a:lnTo>
                  <a:pt x="188798" y="26746"/>
                </a:lnTo>
                <a:lnTo>
                  <a:pt x="190919" y="25869"/>
                </a:lnTo>
                <a:lnTo>
                  <a:pt x="173177" y="749"/>
                </a:lnTo>
                <a:lnTo>
                  <a:pt x="171551" y="0"/>
                </a:lnTo>
                <a:lnTo>
                  <a:pt x="56845" y="65481"/>
                </a:lnTo>
                <a:lnTo>
                  <a:pt x="55727" y="71221"/>
                </a:lnTo>
                <a:lnTo>
                  <a:pt x="7861" y="195046"/>
                </a:lnTo>
                <a:lnTo>
                  <a:pt x="0" y="211175"/>
                </a:lnTo>
                <a:lnTo>
                  <a:pt x="55841" y="291515"/>
                </a:lnTo>
                <a:lnTo>
                  <a:pt x="59969" y="293014"/>
                </a:lnTo>
                <a:lnTo>
                  <a:pt x="71589" y="286385"/>
                </a:lnTo>
                <a:lnTo>
                  <a:pt x="70967" y="284886"/>
                </a:lnTo>
                <a:lnTo>
                  <a:pt x="66713" y="283273"/>
                </a:lnTo>
                <a:lnTo>
                  <a:pt x="33972" y="237655"/>
                </a:lnTo>
                <a:lnTo>
                  <a:pt x="33858" y="223164"/>
                </a:lnTo>
                <a:lnTo>
                  <a:pt x="36601" y="215544"/>
                </a:lnTo>
                <a:lnTo>
                  <a:pt x="32854" y="197802"/>
                </a:lnTo>
                <a:lnTo>
                  <a:pt x="32727" y="191554"/>
                </a:lnTo>
                <a:lnTo>
                  <a:pt x="34480" y="188798"/>
                </a:lnTo>
                <a:lnTo>
                  <a:pt x="35229" y="182676"/>
                </a:lnTo>
                <a:lnTo>
                  <a:pt x="34975" y="174066"/>
                </a:lnTo>
                <a:lnTo>
                  <a:pt x="39979" y="152946"/>
                </a:lnTo>
                <a:lnTo>
                  <a:pt x="40970" y="151815"/>
                </a:lnTo>
                <a:lnTo>
                  <a:pt x="46355" y="135699"/>
                </a:lnTo>
                <a:lnTo>
                  <a:pt x="47599" y="134569"/>
                </a:lnTo>
                <a:lnTo>
                  <a:pt x="52349" y="121831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1603495" y="9009573"/>
            <a:ext cx="4737" cy="6629"/>
          </a:xfrm>
          <a:custGeom>
            <a:avLst/>
            <a:gdLst/>
            <a:ahLst/>
            <a:cxnLst/>
            <a:rect l="l" t="t" r="r" b="b"/>
            <a:pathLst>
              <a:path w="4737" h="6629">
                <a:moveTo>
                  <a:pt x="990" y="139"/>
                </a:moveTo>
                <a:lnTo>
                  <a:pt x="0" y="2374"/>
                </a:lnTo>
                <a:lnTo>
                  <a:pt x="863" y="6629"/>
                </a:lnTo>
                <a:lnTo>
                  <a:pt x="4737" y="1752"/>
                </a:lnTo>
                <a:lnTo>
                  <a:pt x="4241" y="0"/>
                </a:lnTo>
                <a:lnTo>
                  <a:pt x="990" y="139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1688324" y="9076926"/>
            <a:ext cx="43611" cy="54355"/>
          </a:xfrm>
          <a:custGeom>
            <a:avLst/>
            <a:gdLst/>
            <a:ahLst/>
            <a:cxnLst/>
            <a:rect l="l" t="t" r="r" b="b"/>
            <a:pathLst>
              <a:path w="43611" h="54355">
                <a:moveTo>
                  <a:pt x="16992" y="31991"/>
                </a:moveTo>
                <a:lnTo>
                  <a:pt x="0" y="47980"/>
                </a:lnTo>
                <a:lnTo>
                  <a:pt x="381" y="54356"/>
                </a:lnTo>
                <a:lnTo>
                  <a:pt x="11125" y="45237"/>
                </a:lnTo>
                <a:lnTo>
                  <a:pt x="16116" y="37617"/>
                </a:lnTo>
                <a:lnTo>
                  <a:pt x="23990" y="30619"/>
                </a:lnTo>
                <a:lnTo>
                  <a:pt x="31369" y="21996"/>
                </a:lnTo>
                <a:lnTo>
                  <a:pt x="33489" y="18249"/>
                </a:lnTo>
                <a:lnTo>
                  <a:pt x="35115" y="17614"/>
                </a:lnTo>
                <a:lnTo>
                  <a:pt x="36487" y="12369"/>
                </a:lnTo>
                <a:lnTo>
                  <a:pt x="39484" y="10998"/>
                </a:lnTo>
                <a:lnTo>
                  <a:pt x="43611" y="0"/>
                </a:lnTo>
                <a:lnTo>
                  <a:pt x="39979" y="127"/>
                </a:lnTo>
                <a:lnTo>
                  <a:pt x="36487" y="5880"/>
                </a:lnTo>
                <a:lnTo>
                  <a:pt x="16992" y="31991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3112754" y="9602721"/>
            <a:ext cx="5295" cy="89649"/>
          </a:xfrm>
          <a:custGeom>
            <a:avLst/>
            <a:gdLst/>
            <a:ahLst/>
            <a:cxnLst/>
            <a:rect l="l" t="t" r="r" b="b"/>
            <a:pathLst>
              <a:path w="5295" h="89649">
                <a:moveTo>
                  <a:pt x="0" y="1739"/>
                </a:moveTo>
                <a:lnTo>
                  <a:pt x="749" y="89649"/>
                </a:lnTo>
                <a:lnTo>
                  <a:pt x="5295" y="89649"/>
                </a:lnTo>
                <a:lnTo>
                  <a:pt x="4749" y="0"/>
                </a:lnTo>
                <a:lnTo>
                  <a:pt x="0" y="1739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3117498" y="9602344"/>
            <a:ext cx="4495" cy="90030"/>
          </a:xfrm>
          <a:custGeom>
            <a:avLst/>
            <a:gdLst/>
            <a:ahLst/>
            <a:cxnLst/>
            <a:rect l="l" t="t" r="r" b="b"/>
            <a:pathLst>
              <a:path w="4495" h="90030">
                <a:moveTo>
                  <a:pt x="0" y="368"/>
                </a:moveTo>
                <a:lnTo>
                  <a:pt x="558" y="90030"/>
                </a:lnTo>
                <a:lnTo>
                  <a:pt x="4495" y="90030"/>
                </a:lnTo>
                <a:lnTo>
                  <a:pt x="3873" y="0"/>
                </a:lnTo>
                <a:lnTo>
                  <a:pt x="0" y="368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2958941" y="873868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E3D3F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2961189" y="8738687"/>
            <a:ext cx="50482" cy="861275"/>
          </a:xfrm>
          <a:custGeom>
            <a:avLst/>
            <a:gdLst/>
            <a:ahLst/>
            <a:cxnLst/>
            <a:rect l="l" t="t" r="r" b="b"/>
            <a:pathLst>
              <a:path w="50482" h="861275">
                <a:moveTo>
                  <a:pt x="36233" y="4749"/>
                </a:moveTo>
                <a:lnTo>
                  <a:pt x="0" y="0"/>
                </a:lnTo>
                <a:lnTo>
                  <a:pt x="0" y="861275"/>
                </a:lnTo>
                <a:lnTo>
                  <a:pt x="42735" y="856653"/>
                </a:lnTo>
                <a:lnTo>
                  <a:pt x="49974" y="854786"/>
                </a:lnTo>
                <a:lnTo>
                  <a:pt x="50482" y="8254"/>
                </a:lnTo>
                <a:lnTo>
                  <a:pt x="36233" y="4749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2587341" y="8758055"/>
            <a:ext cx="35598" cy="5118"/>
          </a:xfrm>
          <a:custGeom>
            <a:avLst/>
            <a:gdLst/>
            <a:ahLst/>
            <a:cxnLst/>
            <a:rect l="l" t="t" r="r" b="b"/>
            <a:pathLst>
              <a:path w="35598" h="5118">
                <a:moveTo>
                  <a:pt x="4737" y="1625"/>
                </a:moveTo>
                <a:lnTo>
                  <a:pt x="2120" y="0"/>
                </a:lnTo>
                <a:lnTo>
                  <a:pt x="0" y="2006"/>
                </a:lnTo>
                <a:lnTo>
                  <a:pt x="3733" y="5118"/>
                </a:lnTo>
                <a:lnTo>
                  <a:pt x="29489" y="4991"/>
                </a:lnTo>
                <a:lnTo>
                  <a:pt x="35598" y="2006"/>
                </a:lnTo>
                <a:lnTo>
                  <a:pt x="33489" y="0"/>
                </a:lnTo>
                <a:lnTo>
                  <a:pt x="30733" y="1625"/>
                </a:lnTo>
                <a:lnTo>
                  <a:pt x="26987" y="2247"/>
                </a:lnTo>
                <a:lnTo>
                  <a:pt x="24117" y="3746"/>
                </a:lnTo>
                <a:lnTo>
                  <a:pt x="9118" y="3746"/>
                </a:lnTo>
                <a:lnTo>
                  <a:pt x="6362" y="2247"/>
                </a:lnTo>
                <a:lnTo>
                  <a:pt x="4737" y="16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1240499" y="8875633"/>
            <a:ext cx="37122" cy="103835"/>
          </a:xfrm>
          <a:custGeom>
            <a:avLst/>
            <a:gdLst/>
            <a:ahLst/>
            <a:cxnLst/>
            <a:rect l="l" t="t" r="r" b="b"/>
            <a:pathLst>
              <a:path w="37122" h="103835">
                <a:moveTo>
                  <a:pt x="126" y="56603"/>
                </a:moveTo>
                <a:lnTo>
                  <a:pt x="32867" y="102209"/>
                </a:lnTo>
                <a:lnTo>
                  <a:pt x="37122" y="103835"/>
                </a:lnTo>
                <a:lnTo>
                  <a:pt x="1384" y="51358"/>
                </a:lnTo>
                <a:lnTo>
                  <a:pt x="2133" y="44234"/>
                </a:lnTo>
                <a:lnTo>
                  <a:pt x="18249" y="1625"/>
                </a:lnTo>
                <a:lnTo>
                  <a:pt x="16128" y="0"/>
                </a:lnTo>
                <a:lnTo>
                  <a:pt x="13627" y="6248"/>
                </a:lnTo>
                <a:lnTo>
                  <a:pt x="11379" y="12496"/>
                </a:lnTo>
                <a:lnTo>
                  <a:pt x="7505" y="21742"/>
                </a:lnTo>
                <a:lnTo>
                  <a:pt x="2755" y="34480"/>
                </a:lnTo>
                <a:lnTo>
                  <a:pt x="0" y="42113"/>
                </a:lnTo>
                <a:lnTo>
                  <a:pt x="126" y="566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2233099" y="9455528"/>
            <a:ext cx="71729" cy="41478"/>
          </a:xfrm>
          <a:custGeom>
            <a:avLst/>
            <a:gdLst/>
            <a:ahLst/>
            <a:cxnLst/>
            <a:rect l="l" t="t" r="r" b="b"/>
            <a:pathLst>
              <a:path w="71729" h="41478">
                <a:moveTo>
                  <a:pt x="49860" y="2247"/>
                </a:moveTo>
                <a:lnTo>
                  <a:pt x="32359" y="0"/>
                </a:lnTo>
                <a:lnTo>
                  <a:pt x="12255" y="4495"/>
                </a:lnTo>
                <a:lnTo>
                  <a:pt x="0" y="13868"/>
                </a:lnTo>
                <a:lnTo>
                  <a:pt x="0" y="30479"/>
                </a:lnTo>
                <a:lnTo>
                  <a:pt x="2260" y="32613"/>
                </a:lnTo>
                <a:lnTo>
                  <a:pt x="19380" y="41478"/>
                </a:lnTo>
                <a:lnTo>
                  <a:pt x="51485" y="41478"/>
                </a:lnTo>
                <a:lnTo>
                  <a:pt x="67602" y="33731"/>
                </a:lnTo>
                <a:lnTo>
                  <a:pt x="71729" y="26987"/>
                </a:lnTo>
                <a:lnTo>
                  <a:pt x="71729" y="17373"/>
                </a:lnTo>
                <a:lnTo>
                  <a:pt x="65100" y="8750"/>
                </a:lnTo>
                <a:lnTo>
                  <a:pt x="49860" y="2247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2593703" y="8740316"/>
            <a:ext cx="2755" cy="21488"/>
          </a:xfrm>
          <a:custGeom>
            <a:avLst/>
            <a:gdLst/>
            <a:ahLst/>
            <a:cxnLst/>
            <a:rect l="l" t="t" r="r" b="b"/>
            <a:pathLst>
              <a:path w="2755" h="21488">
                <a:moveTo>
                  <a:pt x="381" y="368"/>
                </a:moveTo>
                <a:lnTo>
                  <a:pt x="0" y="19989"/>
                </a:lnTo>
                <a:lnTo>
                  <a:pt x="2755" y="21488"/>
                </a:lnTo>
                <a:lnTo>
                  <a:pt x="2133" y="0"/>
                </a:lnTo>
                <a:lnTo>
                  <a:pt x="381" y="368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1608603" y="8981588"/>
            <a:ext cx="21488" cy="31737"/>
          </a:xfrm>
          <a:custGeom>
            <a:avLst/>
            <a:gdLst/>
            <a:ahLst/>
            <a:cxnLst/>
            <a:rect l="l" t="t" r="r" b="b"/>
            <a:pathLst>
              <a:path w="21488" h="31737">
                <a:moveTo>
                  <a:pt x="11747" y="18745"/>
                </a:moveTo>
                <a:lnTo>
                  <a:pt x="21488" y="0"/>
                </a:lnTo>
                <a:lnTo>
                  <a:pt x="18745" y="1498"/>
                </a:lnTo>
                <a:lnTo>
                  <a:pt x="6743" y="17741"/>
                </a:lnTo>
                <a:lnTo>
                  <a:pt x="0" y="25869"/>
                </a:lnTo>
                <a:lnTo>
                  <a:pt x="1371" y="30111"/>
                </a:lnTo>
                <a:lnTo>
                  <a:pt x="5499" y="28740"/>
                </a:lnTo>
                <a:lnTo>
                  <a:pt x="6375" y="31737"/>
                </a:lnTo>
                <a:lnTo>
                  <a:pt x="12242" y="23876"/>
                </a:lnTo>
                <a:lnTo>
                  <a:pt x="11747" y="18745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1699450" y="9107538"/>
            <a:ext cx="13614" cy="14617"/>
          </a:xfrm>
          <a:custGeom>
            <a:avLst/>
            <a:gdLst/>
            <a:ahLst/>
            <a:cxnLst/>
            <a:rect l="l" t="t" r="r" b="b"/>
            <a:pathLst>
              <a:path w="13614" h="14617">
                <a:moveTo>
                  <a:pt x="13614" y="1752"/>
                </a:moveTo>
                <a:lnTo>
                  <a:pt x="12865" y="0"/>
                </a:lnTo>
                <a:lnTo>
                  <a:pt x="4991" y="6997"/>
                </a:lnTo>
                <a:lnTo>
                  <a:pt x="0" y="14617"/>
                </a:lnTo>
                <a:lnTo>
                  <a:pt x="10363" y="6007"/>
                </a:lnTo>
                <a:lnTo>
                  <a:pt x="13614" y="1752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2595839" y="8738689"/>
            <a:ext cx="13614" cy="23241"/>
          </a:xfrm>
          <a:custGeom>
            <a:avLst/>
            <a:gdLst/>
            <a:ahLst/>
            <a:cxnLst/>
            <a:rect l="l" t="t" r="r" b="b"/>
            <a:pathLst>
              <a:path w="13614" h="23241">
                <a:moveTo>
                  <a:pt x="13614" y="23241"/>
                </a:moveTo>
                <a:lnTo>
                  <a:pt x="13487" y="0"/>
                </a:lnTo>
                <a:lnTo>
                  <a:pt x="1371" y="127"/>
                </a:lnTo>
                <a:lnTo>
                  <a:pt x="0" y="1625"/>
                </a:lnTo>
                <a:lnTo>
                  <a:pt x="622" y="23114"/>
                </a:lnTo>
                <a:lnTo>
                  <a:pt x="13614" y="23241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1241883" y="8926982"/>
            <a:ext cx="92341" cy="100215"/>
          </a:xfrm>
          <a:custGeom>
            <a:avLst/>
            <a:gdLst/>
            <a:ahLst/>
            <a:cxnLst/>
            <a:rect l="l" t="t" r="r" b="b"/>
            <a:pathLst>
              <a:path w="92341" h="100215">
                <a:moveTo>
                  <a:pt x="40106" y="22123"/>
                </a:moveTo>
                <a:lnTo>
                  <a:pt x="0" y="0"/>
                </a:lnTo>
                <a:lnTo>
                  <a:pt x="35737" y="52489"/>
                </a:lnTo>
                <a:lnTo>
                  <a:pt x="36360" y="53987"/>
                </a:lnTo>
                <a:lnTo>
                  <a:pt x="53225" y="76847"/>
                </a:lnTo>
                <a:lnTo>
                  <a:pt x="68465" y="87604"/>
                </a:lnTo>
                <a:lnTo>
                  <a:pt x="92341" y="100215"/>
                </a:lnTo>
                <a:lnTo>
                  <a:pt x="90335" y="94094"/>
                </a:lnTo>
                <a:lnTo>
                  <a:pt x="40106" y="22123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1620353" y="8970721"/>
            <a:ext cx="20612" cy="34734"/>
          </a:xfrm>
          <a:custGeom>
            <a:avLst/>
            <a:gdLst/>
            <a:ahLst/>
            <a:cxnLst/>
            <a:rect l="l" t="t" r="r" b="b"/>
            <a:pathLst>
              <a:path w="20612" h="34734">
                <a:moveTo>
                  <a:pt x="17741" y="6121"/>
                </a:moveTo>
                <a:lnTo>
                  <a:pt x="20612" y="0"/>
                </a:lnTo>
                <a:lnTo>
                  <a:pt x="14122" y="4749"/>
                </a:lnTo>
                <a:lnTo>
                  <a:pt x="13995" y="6375"/>
                </a:lnTo>
                <a:lnTo>
                  <a:pt x="9740" y="10871"/>
                </a:lnTo>
                <a:lnTo>
                  <a:pt x="0" y="29616"/>
                </a:lnTo>
                <a:lnTo>
                  <a:pt x="495" y="34734"/>
                </a:lnTo>
                <a:lnTo>
                  <a:pt x="10617" y="20243"/>
                </a:lnTo>
                <a:lnTo>
                  <a:pt x="13373" y="19367"/>
                </a:lnTo>
                <a:lnTo>
                  <a:pt x="16243" y="16738"/>
                </a:lnTo>
                <a:lnTo>
                  <a:pt x="17741" y="10744"/>
                </a:lnTo>
                <a:lnTo>
                  <a:pt x="17741" y="6121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1712318" y="9072805"/>
            <a:ext cx="28486" cy="45478"/>
          </a:xfrm>
          <a:custGeom>
            <a:avLst/>
            <a:gdLst/>
            <a:ahLst/>
            <a:cxnLst/>
            <a:rect l="l" t="t" r="r" b="b"/>
            <a:pathLst>
              <a:path w="28486" h="45478">
                <a:moveTo>
                  <a:pt x="13868" y="30988"/>
                </a:moveTo>
                <a:lnTo>
                  <a:pt x="15493" y="30365"/>
                </a:lnTo>
                <a:lnTo>
                  <a:pt x="24866" y="9372"/>
                </a:lnTo>
                <a:lnTo>
                  <a:pt x="25996" y="8750"/>
                </a:lnTo>
                <a:lnTo>
                  <a:pt x="28486" y="4622"/>
                </a:lnTo>
                <a:lnTo>
                  <a:pt x="25615" y="0"/>
                </a:lnTo>
                <a:lnTo>
                  <a:pt x="24231" y="0"/>
                </a:lnTo>
                <a:lnTo>
                  <a:pt x="23482" y="5753"/>
                </a:lnTo>
                <a:lnTo>
                  <a:pt x="15493" y="15113"/>
                </a:lnTo>
                <a:lnTo>
                  <a:pt x="14871" y="18872"/>
                </a:lnTo>
                <a:lnTo>
                  <a:pt x="11112" y="21742"/>
                </a:lnTo>
                <a:lnTo>
                  <a:pt x="10985" y="23736"/>
                </a:lnTo>
                <a:lnTo>
                  <a:pt x="7365" y="26111"/>
                </a:lnTo>
                <a:lnTo>
                  <a:pt x="0" y="34734"/>
                </a:lnTo>
                <a:lnTo>
                  <a:pt x="749" y="36487"/>
                </a:lnTo>
                <a:lnTo>
                  <a:pt x="4000" y="37617"/>
                </a:lnTo>
                <a:lnTo>
                  <a:pt x="2501" y="45110"/>
                </a:lnTo>
                <a:lnTo>
                  <a:pt x="4127" y="45478"/>
                </a:lnTo>
                <a:lnTo>
                  <a:pt x="10985" y="36360"/>
                </a:lnTo>
                <a:lnTo>
                  <a:pt x="13868" y="30988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3121370" y="9598591"/>
            <a:ext cx="11912" cy="93776"/>
          </a:xfrm>
          <a:custGeom>
            <a:avLst/>
            <a:gdLst/>
            <a:ahLst/>
            <a:cxnLst/>
            <a:rect l="l" t="t" r="r" b="b"/>
            <a:pathLst>
              <a:path w="11912" h="93776">
                <a:moveTo>
                  <a:pt x="6883" y="2006"/>
                </a:moveTo>
                <a:lnTo>
                  <a:pt x="6731" y="93776"/>
                </a:lnTo>
                <a:lnTo>
                  <a:pt x="11912" y="93776"/>
                </a:lnTo>
                <a:lnTo>
                  <a:pt x="11506" y="0"/>
                </a:lnTo>
                <a:lnTo>
                  <a:pt x="6883" y="2006"/>
                </a:lnTo>
                <a:close/>
              </a:path>
              <a:path w="11912" h="93776">
                <a:moveTo>
                  <a:pt x="4876" y="2120"/>
                </a:moveTo>
                <a:lnTo>
                  <a:pt x="0" y="3759"/>
                </a:lnTo>
                <a:lnTo>
                  <a:pt x="622" y="93776"/>
                </a:lnTo>
                <a:lnTo>
                  <a:pt x="5321" y="93776"/>
                </a:lnTo>
                <a:lnTo>
                  <a:pt x="4876" y="2120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1594356" y="9105416"/>
            <a:ext cx="5880" cy="30111"/>
          </a:xfrm>
          <a:custGeom>
            <a:avLst/>
            <a:gdLst/>
            <a:ahLst/>
            <a:cxnLst/>
            <a:rect l="l" t="t" r="r" b="b"/>
            <a:pathLst>
              <a:path w="5880" h="30111">
                <a:moveTo>
                  <a:pt x="5880" y="21615"/>
                </a:moveTo>
                <a:lnTo>
                  <a:pt x="4762" y="17246"/>
                </a:lnTo>
                <a:lnTo>
                  <a:pt x="3632" y="8496"/>
                </a:lnTo>
                <a:lnTo>
                  <a:pt x="2628" y="0"/>
                </a:lnTo>
                <a:lnTo>
                  <a:pt x="1511" y="0"/>
                </a:lnTo>
                <a:lnTo>
                  <a:pt x="0" y="3619"/>
                </a:lnTo>
                <a:lnTo>
                  <a:pt x="3124" y="29616"/>
                </a:lnTo>
                <a:lnTo>
                  <a:pt x="4635" y="30111"/>
                </a:lnTo>
                <a:lnTo>
                  <a:pt x="5880" y="21615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3132871" y="9598559"/>
            <a:ext cx="1422" cy="93814"/>
          </a:xfrm>
          <a:custGeom>
            <a:avLst/>
            <a:gdLst/>
            <a:ahLst/>
            <a:cxnLst/>
            <a:rect l="l" t="t" r="r" b="b"/>
            <a:pathLst>
              <a:path w="1422" h="93814">
                <a:moveTo>
                  <a:pt x="0" y="38"/>
                </a:moveTo>
                <a:lnTo>
                  <a:pt x="406" y="93814"/>
                </a:lnTo>
                <a:lnTo>
                  <a:pt x="1422" y="93814"/>
                </a:lnTo>
                <a:lnTo>
                  <a:pt x="1422" y="0"/>
                </a:lnTo>
                <a:lnTo>
                  <a:pt x="0" y="38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1737934" y="9038066"/>
            <a:ext cx="11620" cy="39357"/>
          </a:xfrm>
          <a:custGeom>
            <a:avLst/>
            <a:gdLst/>
            <a:ahLst/>
            <a:cxnLst/>
            <a:rect l="l" t="t" r="r" b="b"/>
            <a:pathLst>
              <a:path w="11620" h="39357">
                <a:moveTo>
                  <a:pt x="9486" y="26238"/>
                </a:moveTo>
                <a:lnTo>
                  <a:pt x="6362" y="27368"/>
                </a:lnTo>
                <a:lnTo>
                  <a:pt x="6248" y="23114"/>
                </a:lnTo>
                <a:lnTo>
                  <a:pt x="11620" y="0"/>
                </a:lnTo>
                <a:lnTo>
                  <a:pt x="2489" y="21869"/>
                </a:lnTo>
                <a:lnTo>
                  <a:pt x="863" y="28232"/>
                </a:lnTo>
                <a:lnTo>
                  <a:pt x="0" y="34734"/>
                </a:lnTo>
                <a:lnTo>
                  <a:pt x="2870" y="39357"/>
                </a:lnTo>
                <a:lnTo>
                  <a:pt x="9486" y="26238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3011162" y="8746940"/>
            <a:ext cx="76479" cy="846531"/>
          </a:xfrm>
          <a:custGeom>
            <a:avLst/>
            <a:gdLst/>
            <a:ahLst/>
            <a:cxnLst/>
            <a:rect l="l" t="t" r="r" b="b"/>
            <a:pathLst>
              <a:path w="76479" h="846531">
                <a:moveTo>
                  <a:pt x="38366" y="5118"/>
                </a:moveTo>
                <a:lnTo>
                  <a:pt x="507" y="0"/>
                </a:lnTo>
                <a:lnTo>
                  <a:pt x="0" y="846531"/>
                </a:lnTo>
                <a:lnTo>
                  <a:pt x="72478" y="832789"/>
                </a:lnTo>
                <a:lnTo>
                  <a:pt x="75971" y="831291"/>
                </a:lnTo>
                <a:lnTo>
                  <a:pt x="76479" y="15239"/>
                </a:lnTo>
                <a:lnTo>
                  <a:pt x="38366" y="5118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1582369" y="9076932"/>
            <a:ext cx="2628" cy="17741"/>
          </a:xfrm>
          <a:custGeom>
            <a:avLst/>
            <a:gdLst/>
            <a:ahLst/>
            <a:cxnLst/>
            <a:rect l="l" t="t" r="r" b="b"/>
            <a:pathLst>
              <a:path w="2628" h="17741">
                <a:moveTo>
                  <a:pt x="0" y="114"/>
                </a:moveTo>
                <a:lnTo>
                  <a:pt x="368" y="17487"/>
                </a:lnTo>
                <a:lnTo>
                  <a:pt x="1371" y="17741"/>
                </a:lnTo>
                <a:lnTo>
                  <a:pt x="2628" y="13106"/>
                </a:lnTo>
                <a:lnTo>
                  <a:pt x="2006" y="0"/>
                </a:lnTo>
                <a:lnTo>
                  <a:pt x="0" y="114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2250727" y="9483379"/>
            <a:ext cx="35598" cy="7137"/>
          </a:xfrm>
          <a:custGeom>
            <a:avLst/>
            <a:gdLst/>
            <a:ahLst/>
            <a:cxnLst/>
            <a:rect l="l" t="t" r="r" b="b"/>
            <a:pathLst>
              <a:path w="35598" h="7137">
                <a:moveTo>
                  <a:pt x="4737" y="1638"/>
                </a:moveTo>
                <a:lnTo>
                  <a:pt x="2120" y="0"/>
                </a:lnTo>
                <a:lnTo>
                  <a:pt x="0" y="2006"/>
                </a:lnTo>
                <a:lnTo>
                  <a:pt x="3733" y="5130"/>
                </a:lnTo>
                <a:lnTo>
                  <a:pt x="12738" y="7137"/>
                </a:lnTo>
                <a:lnTo>
                  <a:pt x="20624" y="7137"/>
                </a:lnTo>
                <a:lnTo>
                  <a:pt x="31724" y="5130"/>
                </a:lnTo>
                <a:lnTo>
                  <a:pt x="35598" y="1892"/>
                </a:lnTo>
                <a:lnTo>
                  <a:pt x="33477" y="0"/>
                </a:lnTo>
                <a:lnTo>
                  <a:pt x="30861" y="1638"/>
                </a:lnTo>
                <a:lnTo>
                  <a:pt x="29235" y="2260"/>
                </a:lnTo>
                <a:lnTo>
                  <a:pt x="24358" y="3873"/>
                </a:lnTo>
                <a:lnTo>
                  <a:pt x="22110" y="3759"/>
                </a:lnTo>
                <a:lnTo>
                  <a:pt x="18364" y="5257"/>
                </a:lnTo>
                <a:lnTo>
                  <a:pt x="6362" y="2133"/>
                </a:lnTo>
                <a:lnTo>
                  <a:pt x="4737" y="163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1744184" y="9009710"/>
            <a:ext cx="15735" cy="55727"/>
          </a:xfrm>
          <a:custGeom>
            <a:avLst/>
            <a:gdLst/>
            <a:ahLst/>
            <a:cxnLst/>
            <a:rect l="l" t="t" r="r" b="b"/>
            <a:pathLst>
              <a:path w="15735" h="55727">
                <a:moveTo>
                  <a:pt x="114" y="55727"/>
                </a:moveTo>
                <a:lnTo>
                  <a:pt x="3238" y="54597"/>
                </a:lnTo>
                <a:lnTo>
                  <a:pt x="6858" y="45732"/>
                </a:lnTo>
                <a:lnTo>
                  <a:pt x="9613" y="40728"/>
                </a:lnTo>
                <a:lnTo>
                  <a:pt x="11861" y="34848"/>
                </a:lnTo>
                <a:lnTo>
                  <a:pt x="13360" y="23863"/>
                </a:lnTo>
                <a:lnTo>
                  <a:pt x="14363" y="19367"/>
                </a:lnTo>
                <a:lnTo>
                  <a:pt x="15608" y="12992"/>
                </a:lnTo>
                <a:lnTo>
                  <a:pt x="15735" y="6616"/>
                </a:lnTo>
                <a:lnTo>
                  <a:pt x="12230" y="0"/>
                </a:lnTo>
                <a:lnTo>
                  <a:pt x="11366" y="2120"/>
                </a:lnTo>
                <a:lnTo>
                  <a:pt x="11112" y="12369"/>
                </a:lnTo>
                <a:lnTo>
                  <a:pt x="7493" y="19608"/>
                </a:lnTo>
                <a:lnTo>
                  <a:pt x="5359" y="28359"/>
                </a:lnTo>
                <a:lnTo>
                  <a:pt x="0" y="51473"/>
                </a:lnTo>
                <a:lnTo>
                  <a:pt x="114" y="55727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1584371" y="9032320"/>
            <a:ext cx="16865" cy="57734"/>
          </a:xfrm>
          <a:custGeom>
            <a:avLst/>
            <a:gdLst/>
            <a:ahLst/>
            <a:cxnLst/>
            <a:rect l="l" t="t" r="r" b="b"/>
            <a:pathLst>
              <a:path w="16865" h="57734">
                <a:moveTo>
                  <a:pt x="622" y="57734"/>
                </a:moveTo>
                <a:lnTo>
                  <a:pt x="5994" y="51358"/>
                </a:lnTo>
                <a:lnTo>
                  <a:pt x="6870" y="48856"/>
                </a:lnTo>
                <a:lnTo>
                  <a:pt x="7239" y="43357"/>
                </a:lnTo>
                <a:lnTo>
                  <a:pt x="8737" y="42608"/>
                </a:lnTo>
                <a:lnTo>
                  <a:pt x="10871" y="33858"/>
                </a:lnTo>
                <a:lnTo>
                  <a:pt x="12992" y="24993"/>
                </a:lnTo>
                <a:lnTo>
                  <a:pt x="15240" y="18618"/>
                </a:lnTo>
                <a:lnTo>
                  <a:pt x="16865" y="0"/>
                </a:lnTo>
                <a:lnTo>
                  <a:pt x="13487" y="1130"/>
                </a:lnTo>
                <a:lnTo>
                  <a:pt x="10744" y="8128"/>
                </a:lnTo>
                <a:lnTo>
                  <a:pt x="10744" y="9740"/>
                </a:lnTo>
                <a:lnTo>
                  <a:pt x="6489" y="16497"/>
                </a:lnTo>
                <a:lnTo>
                  <a:pt x="4991" y="22987"/>
                </a:lnTo>
                <a:lnTo>
                  <a:pt x="3873" y="27368"/>
                </a:lnTo>
                <a:lnTo>
                  <a:pt x="2616" y="35979"/>
                </a:lnTo>
                <a:lnTo>
                  <a:pt x="2374" y="40614"/>
                </a:lnTo>
                <a:lnTo>
                  <a:pt x="0" y="44602"/>
                </a:lnTo>
                <a:lnTo>
                  <a:pt x="622" y="57734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2609317" y="8738692"/>
            <a:ext cx="2755" cy="23241"/>
          </a:xfrm>
          <a:custGeom>
            <a:avLst/>
            <a:gdLst/>
            <a:ahLst/>
            <a:cxnLst/>
            <a:rect l="l" t="t" r="r" b="b"/>
            <a:pathLst>
              <a:path w="2755" h="23241">
                <a:moveTo>
                  <a:pt x="139" y="23240"/>
                </a:moveTo>
                <a:lnTo>
                  <a:pt x="2146" y="23113"/>
                </a:lnTo>
                <a:lnTo>
                  <a:pt x="2755" y="1498"/>
                </a:lnTo>
                <a:lnTo>
                  <a:pt x="0" y="0"/>
                </a:lnTo>
                <a:lnTo>
                  <a:pt x="139" y="23240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1281995" y="8736443"/>
            <a:ext cx="224282" cy="292125"/>
          </a:xfrm>
          <a:custGeom>
            <a:avLst/>
            <a:gdLst/>
            <a:ahLst/>
            <a:cxnLst/>
            <a:rect l="l" t="t" r="r" b="b"/>
            <a:pathLst>
              <a:path w="224281" h="292125">
                <a:moveTo>
                  <a:pt x="33350" y="182295"/>
                </a:moveTo>
                <a:lnTo>
                  <a:pt x="33477" y="175425"/>
                </a:lnTo>
                <a:lnTo>
                  <a:pt x="36233" y="163436"/>
                </a:lnTo>
                <a:lnTo>
                  <a:pt x="39103" y="153809"/>
                </a:lnTo>
                <a:lnTo>
                  <a:pt x="44856" y="137185"/>
                </a:lnTo>
                <a:lnTo>
                  <a:pt x="46228" y="135940"/>
                </a:lnTo>
                <a:lnTo>
                  <a:pt x="50850" y="123443"/>
                </a:lnTo>
                <a:lnTo>
                  <a:pt x="52590" y="120700"/>
                </a:lnTo>
                <a:lnTo>
                  <a:pt x="54851" y="116204"/>
                </a:lnTo>
                <a:lnTo>
                  <a:pt x="67462" y="96837"/>
                </a:lnTo>
                <a:lnTo>
                  <a:pt x="76212" y="84467"/>
                </a:lnTo>
                <a:lnTo>
                  <a:pt x="90335" y="69964"/>
                </a:lnTo>
                <a:lnTo>
                  <a:pt x="107823" y="56972"/>
                </a:lnTo>
                <a:lnTo>
                  <a:pt x="125691" y="46608"/>
                </a:lnTo>
                <a:lnTo>
                  <a:pt x="142430" y="41605"/>
                </a:lnTo>
                <a:lnTo>
                  <a:pt x="164922" y="43726"/>
                </a:lnTo>
                <a:lnTo>
                  <a:pt x="178790" y="49847"/>
                </a:lnTo>
                <a:lnTo>
                  <a:pt x="182168" y="50228"/>
                </a:lnTo>
                <a:lnTo>
                  <a:pt x="210540" y="65468"/>
                </a:lnTo>
                <a:lnTo>
                  <a:pt x="215404" y="71094"/>
                </a:lnTo>
                <a:lnTo>
                  <a:pt x="224282" y="77342"/>
                </a:lnTo>
                <a:lnTo>
                  <a:pt x="221653" y="71843"/>
                </a:lnTo>
                <a:lnTo>
                  <a:pt x="170053" y="0"/>
                </a:lnTo>
                <a:lnTo>
                  <a:pt x="57213" y="65468"/>
                </a:lnTo>
                <a:lnTo>
                  <a:pt x="0" y="212661"/>
                </a:lnTo>
                <a:lnTo>
                  <a:pt x="50228" y="284632"/>
                </a:lnTo>
                <a:lnTo>
                  <a:pt x="52222" y="290753"/>
                </a:lnTo>
                <a:lnTo>
                  <a:pt x="53594" y="292125"/>
                </a:lnTo>
                <a:lnTo>
                  <a:pt x="62344" y="291503"/>
                </a:lnTo>
                <a:lnTo>
                  <a:pt x="96583" y="271144"/>
                </a:lnTo>
                <a:lnTo>
                  <a:pt x="94081" y="269519"/>
                </a:lnTo>
                <a:lnTo>
                  <a:pt x="88950" y="270014"/>
                </a:lnTo>
                <a:lnTo>
                  <a:pt x="62839" y="254266"/>
                </a:lnTo>
                <a:lnTo>
                  <a:pt x="61468" y="251891"/>
                </a:lnTo>
                <a:lnTo>
                  <a:pt x="45605" y="239153"/>
                </a:lnTo>
                <a:lnTo>
                  <a:pt x="36728" y="224154"/>
                </a:lnTo>
                <a:lnTo>
                  <a:pt x="31229" y="197294"/>
                </a:lnTo>
                <a:lnTo>
                  <a:pt x="33477" y="190550"/>
                </a:lnTo>
                <a:lnTo>
                  <a:pt x="33350" y="182295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1636598" y="8963720"/>
            <a:ext cx="23368" cy="23749"/>
          </a:xfrm>
          <a:custGeom>
            <a:avLst/>
            <a:gdLst/>
            <a:ahLst/>
            <a:cxnLst/>
            <a:rect l="l" t="t" r="r" b="b"/>
            <a:pathLst>
              <a:path w="23368" h="23749">
                <a:moveTo>
                  <a:pt x="0" y="23748"/>
                </a:moveTo>
                <a:lnTo>
                  <a:pt x="10744" y="15493"/>
                </a:lnTo>
                <a:lnTo>
                  <a:pt x="13373" y="9499"/>
                </a:lnTo>
                <a:lnTo>
                  <a:pt x="19240" y="4876"/>
                </a:lnTo>
                <a:lnTo>
                  <a:pt x="23367" y="507"/>
                </a:lnTo>
                <a:lnTo>
                  <a:pt x="19735" y="0"/>
                </a:lnTo>
                <a:lnTo>
                  <a:pt x="1498" y="17741"/>
                </a:lnTo>
                <a:lnTo>
                  <a:pt x="0" y="23748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1313225" y="8820906"/>
            <a:ext cx="132448" cy="212293"/>
          </a:xfrm>
          <a:custGeom>
            <a:avLst/>
            <a:gdLst/>
            <a:ahLst/>
            <a:cxnLst/>
            <a:rect l="l" t="t" r="r" b="b"/>
            <a:pathLst>
              <a:path w="132448" h="212293">
                <a:moveTo>
                  <a:pt x="33731" y="167678"/>
                </a:moveTo>
                <a:lnTo>
                  <a:pt x="62852" y="185051"/>
                </a:lnTo>
                <a:lnTo>
                  <a:pt x="65341" y="186677"/>
                </a:lnTo>
                <a:lnTo>
                  <a:pt x="110451" y="212293"/>
                </a:lnTo>
                <a:lnTo>
                  <a:pt x="110451" y="209041"/>
                </a:lnTo>
                <a:lnTo>
                  <a:pt x="103835" y="199796"/>
                </a:lnTo>
                <a:lnTo>
                  <a:pt x="98590" y="200418"/>
                </a:lnTo>
                <a:lnTo>
                  <a:pt x="98463" y="198170"/>
                </a:lnTo>
                <a:lnTo>
                  <a:pt x="101587" y="197040"/>
                </a:lnTo>
                <a:lnTo>
                  <a:pt x="96583" y="185419"/>
                </a:lnTo>
                <a:lnTo>
                  <a:pt x="94589" y="172173"/>
                </a:lnTo>
                <a:lnTo>
                  <a:pt x="94589" y="149059"/>
                </a:lnTo>
                <a:lnTo>
                  <a:pt x="98844" y="124955"/>
                </a:lnTo>
                <a:lnTo>
                  <a:pt x="105460" y="105587"/>
                </a:lnTo>
                <a:lnTo>
                  <a:pt x="123952" y="69341"/>
                </a:lnTo>
                <a:lnTo>
                  <a:pt x="125069" y="62229"/>
                </a:lnTo>
                <a:lnTo>
                  <a:pt x="130200" y="56222"/>
                </a:lnTo>
                <a:lnTo>
                  <a:pt x="132448" y="51854"/>
                </a:lnTo>
                <a:lnTo>
                  <a:pt x="44983" y="0"/>
                </a:lnTo>
                <a:lnTo>
                  <a:pt x="36233" y="12369"/>
                </a:lnTo>
                <a:lnTo>
                  <a:pt x="23622" y="31737"/>
                </a:lnTo>
                <a:lnTo>
                  <a:pt x="36118" y="39611"/>
                </a:lnTo>
                <a:lnTo>
                  <a:pt x="38862" y="43357"/>
                </a:lnTo>
                <a:lnTo>
                  <a:pt x="42481" y="42113"/>
                </a:lnTo>
                <a:lnTo>
                  <a:pt x="43230" y="43103"/>
                </a:lnTo>
                <a:lnTo>
                  <a:pt x="51358" y="48234"/>
                </a:lnTo>
                <a:lnTo>
                  <a:pt x="54102" y="51981"/>
                </a:lnTo>
                <a:lnTo>
                  <a:pt x="57734" y="52603"/>
                </a:lnTo>
                <a:lnTo>
                  <a:pt x="92583" y="72224"/>
                </a:lnTo>
                <a:lnTo>
                  <a:pt x="95211" y="75717"/>
                </a:lnTo>
                <a:lnTo>
                  <a:pt x="98958" y="74726"/>
                </a:lnTo>
                <a:lnTo>
                  <a:pt x="110210" y="83083"/>
                </a:lnTo>
                <a:lnTo>
                  <a:pt x="109956" y="88341"/>
                </a:lnTo>
                <a:lnTo>
                  <a:pt x="108458" y="89585"/>
                </a:lnTo>
                <a:lnTo>
                  <a:pt x="102336" y="102082"/>
                </a:lnTo>
                <a:lnTo>
                  <a:pt x="95834" y="119329"/>
                </a:lnTo>
                <a:lnTo>
                  <a:pt x="90589" y="140944"/>
                </a:lnTo>
                <a:lnTo>
                  <a:pt x="90716" y="147815"/>
                </a:lnTo>
                <a:lnTo>
                  <a:pt x="90335" y="153441"/>
                </a:lnTo>
                <a:lnTo>
                  <a:pt x="88341" y="156565"/>
                </a:lnTo>
                <a:lnTo>
                  <a:pt x="88214" y="164312"/>
                </a:lnTo>
                <a:lnTo>
                  <a:pt x="0" y="112826"/>
                </a:lnTo>
                <a:lnTo>
                  <a:pt x="5499" y="139687"/>
                </a:lnTo>
                <a:lnTo>
                  <a:pt x="14376" y="154685"/>
                </a:lnTo>
                <a:lnTo>
                  <a:pt x="30238" y="167436"/>
                </a:lnTo>
                <a:lnTo>
                  <a:pt x="33731" y="167678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2257097" y="9464024"/>
            <a:ext cx="15735" cy="24612"/>
          </a:xfrm>
          <a:custGeom>
            <a:avLst/>
            <a:gdLst/>
            <a:ahLst/>
            <a:cxnLst/>
            <a:rect l="l" t="t" r="r" b="b"/>
            <a:pathLst>
              <a:path w="15735" h="24612">
                <a:moveTo>
                  <a:pt x="0" y="21488"/>
                </a:moveTo>
                <a:lnTo>
                  <a:pt x="11988" y="24612"/>
                </a:lnTo>
                <a:lnTo>
                  <a:pt x="15735" y="23113"/>
                </a:lnTo>
                <a:lnTo>
                  <a:pt x="15621" y="0"/>
                </a:lnTo>
                <a:lnTo>
                  <a:pt x="5626" y="241"/>
                </a:lnTo>
                <a:lnTo>
                  <a:pt x="749" y="2120"/>
                </a:lnTo>
                <a:lnTo>
                  <a:pt x="0" y="21488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1596986" y="9094298"/>
            <a:ext cx="23736" cy="67589"/>
          </a:xfrm>
          <a:custGeom>
            <a:avLst/>
            <a:gdLst/>
            <a:ahLst/>
            <a:cxnLst/>
            <a:rect l="l" t="t" r="r" b="b"/>
            <a:pathLst>
              <a:path w="23736" h="67589">
                <a:moveTo>
                  <a:pt x="17246" y="63715"/>
                </a:moveTo>
                <a:lnTo>
                  <a:pt x="23736" y="67589"/>
                </a:lnTo>
                <a:lnTo>
                  <a:pt x="19494" y="61467"/>
                </a:lnTo>
                <a:lnTo>
                  <a:pt x="16992" y="59347"/>
                </a:lnTo>
                <a:lnTo>
                  <a:pt x="16370" y="55232"/>
                </a:lnTo>
                <a:lnTo>
                  <a:pt x="19748" y="53847"/>
                </a:lnTo>
                <a:lnTo>
                  <a:pt x="12865" y="46354"/>
                </a:lnTo>
                <a:lnTo>
                  <a:pt x="8877" y="36855"/>
                </a:lnTo>
                <a:lnTo>
                  <a:pt x="7251" y="30733"/>
                </a:lnTo>
                <a:lnTo>
                  <a:pt x="6375" y="28981"/>
                </a:lnTo>
                <a:lnTo>
                  <a:pt x="4368" y="17614"/>
                </a:lnTo>
                <a:lnTo>
                  <a:pt x="3124" y="8864"/>
                </a:lnTo>
                <a:lnTo>
                  <a:pt x="3124" y="2247"/>
                </a:lnTo>
                <a:lnTo>
                  <a:pt x="876" y="0"/>
                </a:lnTo>
                <a:lnTo>
                  <a:pt x="0" y="4368"/>
                </a:lnTo>
                <a:lnTo>
                  <a:pt x="0" y="11112"/>
                </a:lnTo>
                <a:lnTo>
                  <a:pt x="1003" y="19621"/>
                </a:lnTo>
                <a:lnTo>
                  <a:pt x="1879" y="20370"/>
                </a:lnTo>
                <a:lnTo>
                  <a:pt x="2120" y="28359"/>
                </a:lnTo>
                <a:lnTo>
                  <a:pt x="3251" y="32740"/>
                </a:lnTo>
                <a:lnTo>
                  <a:pt x="6629" y="45605"/>
                </a:lnTo>
                <a:lnTo>
                  <a:pt x="8623" y="52857"/>
                </a:lnTo>
                <a:lnTo>
                  <a:pt x="17246" y="63715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2032681" y="8940355"/>
            <a:ext cx="118579" cy="455815"/>
          </a:xfrm>
          <a:custGeom>
            <a:avLst/>
            <a:gdLst/>
            <a:ahLst/>
            <a:cxnLst/>
            <a:rect l="l" t="t" r="r" b="b"/>
            <a:pathLst>
              <a:path w="118579" h="455815">
                <a:moveTo>
                  <a:pt x="2501" y="226669"/>
                </a:moveTo>
                <a:lnTo>
                  <a:pt x="4876" y="265518"/>
                </a:lnTo>
                <a:lnTo>
                  <a:pt x="15621" y="313499"/>
                </a:lnTo>
                <a:lnTo>
                  <a:pt x="35483" y="358736"/>
                </a:lnTo>
                <a:lnTo>
                  <a:pt x="61607" y="399961"/>
                </a:lnTo>
                <a:lnTo>
                  <a:pt x="94094" y="439077"/>
                </a:lnTo>
                <a:lnTo>
                  <a:pt x="111709" y="455815"/>
                </a:lnTo>
                <a:lnTo>
                  <a:pt x="112839" y="313372"/>
                </a:lnTo>
                <a:lnTo>
                  <a:pt x="118579" y="308381"/>
                </a:lnTo>
                <a:lnTo>
                  <a:pt x="117208" y="307505"/>
                </a:lnTo>
                <a:lnTo>
                  <a:pt x="113830" y="0"/>
                </a:lnTo>
                <a:lnTo>
                  <a:pt x="104965" y="8001"/>
                </a:lnTo>
                <a:lnTo>
                  <a:pt x="90970" y="20116"/>
                </a:lnTo>
                <a:lnTo>
                  <a:pt x="55981" y="63347"/>
                </a:lnTo>
                <a:lnTo>
                  <a:pt x="28740" y="109956"/>
                </a:lnTo>
                <a:lnTo>
                  <a:pt x="9131" y="159816"/>
                </a:lnTo>
                <a:lnTo>
                  <a:pt x="508" y="209791"/>
                </a:lnTo>
                <a:lnTo>
                  <a:pt x="0" y="224790"/>
                </a:lnTo>
                <a:lnTo>
                  <a:pt x="2501" y="226669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1601359" y="9031573"/>
            <a:ext cx="163931" cy="128574"/>
          </a:xfrm>
          <a:custGeom>
            <a:avLst/>
            <a:gdLst/>
            <a:ahLst/>
            <a:cxnLst/>
            <a:rect l="l" t="t" r="r" b="b"/>
            <a:pathLst>
              <a:path w="163931" h="128574">
                <a:moveTo>
                  <a:pt x="148323" y="34861"/>
                </a:moveTo>
                <a:lnTo>
                  <a:pt x="143065" y="46977"/>
                </a:lnTo>
                <a:lnTo>
                  <a:pt x="137820" y="54101"/>
                </a:lnTo>
                <a:lnTo>
                  <a:pt x="134327" y="62102"/>
                </a:lnTo>
                <a:lnTo>
                  <a:pt x="126453" y="71589"/>
                </a:lnTo>
                <a:lnTo>
                  <a:pt x="125818" y="75463"/>
                </a:lnTo>
                <a:lnTo>
                  <a:pt x="121945" y="77596"/>
                </a:lnTo>
                <a:lnTo>
                  <a:pt x="115087" y="86715"/>
                </a:lnTo>
                <a:lnTo>
                  <a:pt x="114947" y="88341"/>
                </a:lnTo>
                <a:lnTo>
                  <a:pt x="111086" y="91465"/>
                </a:lnTo>
                <a:lnTo>
                  <a:pt x="110705" y="92836"/>
                </a:lnTo>
                <a:lnTo>
                  <a:pt x="104838" y="95211"/>
                </a:lnTo>
                <a:lnTo>
                  <a:pt x="86842" y="108457"/>
                </a:lnTo>
                <a:lnTo>
                  <a:pt x="85839" y="111201"/>
                </a:lnTo>
                <a:lnTo>
                  <a:pt x="72097" y="117830"/>
                </a:lnTo>
                <a:lnTo>
                  <a:pt x="63474" y="119951"/>
                </a:lnTo>
                <a:lnTo>
                  <a:pt x="59232" y="122199"/>
                </a:lnTo>
                <a:lnTo>
                  <a:pt x="46481" y="122567"/>
                </a:lnTo>
                <a:lnTo>
                  <a:pt x="32232" y="120192"/>
                </a:lnTo>
                <a:lnTo>
                  <a:pt x="21247" y="113703"/>
                </a:lnTo>
                <a:lnTo>
                  <a:pt x="17995" y="108699"/>
                </a:lnTo>
                <a:lnTo>
                  <a:pt x="6121" y="91960"/>
                </a:lnTo>
                <a:lnTo>
                  <a:pt x="1752" y="65849"/>
                </a:lnTo>
                <a:lnTo>
                  <a:pt x="622" y="64973"/>
                </a:lnTo>
                <a:lnTo>
                  <a:pt x="0" y="71475"/>
                </a:lnTo>
                <a:lnTo>
                  <a:pt x="0" y="80340"/>
                </a:lnTo>
                <a:lnTo>
                  <a:pt x="1993" y="91706"/>
                </a:lnTo>
                <a:lnTo>
                  <a:pt x="4127" y="94081"/>
                </a:lnTo>
                <a:lnTo>
                  <a:pt x="4495" y="99580"/>
                </a:lnTo>
                <a:lnTo>
                  <a:pt x="8496" y="109080"/>
                </a:lnTo>
                <a:lnTo>
                  <a:pt x="15366" y="116573"/>
                </a:lnTo>
                <a:lnTo>
                  <a:pt x="21742" y="123456"/>
                </a:lnTo>
                <a:lnTo>
                  <a:pt x="26746" y="126072"/>
                </a:lnTo>
                <a:lnTo>
                  <a:pt x="37363" y="128574"/>
                </a:lnTo>
                <a:lnTo>
                  <a:pt x="54724" y="128574"/>
                </a:lnTo>
                <a:lnTo>
                  <a:pt x="73596" y="122948"/>
                </a:lnTo>
                <a:lnTo>
                  <a:pt x="82461" y="119443"/>
                </a:lnTo>
                <a:lnTo>
                  <a:pt x="96215" y="110324"/>
                </a:lnTo>
                <a:lnTo>
                  <a:pt x="119456" y="88468"/>
                </a:lnTo>
                <a:lnTo>
                  <a:pt x="134327" y="70840"/>
                </a:lnTo>
                <a:lnTo>
                  <a:pt x="148818" y="47726"/>
                </a:lnTo>
                <a:lnTo>
                  <a:pt x="156565" y="30365"/>
                </a:lnTo>
                <a:lnTo>
                  <a:pt x="159562" y="23863"/>
                </a:lnTo>
                <a:lnTo>
                  <a:pt x="161937" y="13995"/>
                </a:lnTo>
                <a:lnTo>
                  <a:pt x="162813" y="12865"/>
                </a:lnTo>
                <a:lnTo>
                  <a:pt x="163931" y="6489"/>
                </a:lnTo>
                <a:lnTo>
                  <a:pt x="163436" y="0"/>
                </a:lnTo>
                <a:lnTo>
                  <a:pt x="161810" y="0"/>
                </a:lnTo>
                <a:lnTo>
                  <a:pt x="159562" y="4495"/>
                </a:lnTo>
                <a:lnTo>
                  <a:pt x="157441" y="8623"/>
                </a:lnTo>
                <a:lnTo>
                  <a:pt x="156311" y="12992"/>
                </a:lnTo>
                <a:lnTo>
                  <a:pt x="156184" y="18745"/>
                </a:lnTo>
                <a:lnTo>
                  <a:pt x="154432" y="19240"/>
                </a:lnTo>
                <a:lnTo>
                  <a:pt x="150939" y="28117"/>
                </a:lnTo>
                <a:lnTo>
                  <a:pt x="148183" y="33108"/>
                </a:lnTo>
                <a:lnTo>
                  <a:pt x="148323" y="34861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3087140" y="8762178"/>
            <a:ext cx="47155" cy="816051"/>
          </a:xfrm>
          <a:custGeom>
            <a:avLst/>
            <a:gdLst/>
            <a:ahLst/>
            <a:cxnLst/>
            <a:rect l="l" t="t" r="r" b="b"/>
            <a:pathLst>
              <a:path w="47155" h="816051">
                <a:moveTo>
                  <a:pt x="0" y="816051"/>
                </a:moveTo>
                <a:lnTo>
                  <a:pt x="47155" y="803249"/>
                </a:lnTo>
                <a:lnTo>
                  <a:pt x="47155" y="11036"/>
                </a:lnTo>
                <a:lnTo>
                  <a:pt x="27495" y="5130"/>
                </a:lnTo>
                <a:lnTo>
                  <a:pt x="508" y="0"/>
                </a:lnTo>
                <a:lnTo>
                  <a:pt x="0" y="816051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1597859" y="9011323"/>
            <a:ext cx="13246" cy="39611"/>
          </a:xfrm>
          <a:custGeom>
            <a:avLst/>
            <a:gdLst/>
            <a:ahLst/>
            <a:cxnLst/>
            <a:rect l="l" t="t" r="r" b="b"/>
            <a:pathLst>
              <a:path w="13246" h="39611">
                <a:moveTo>
                  <a:pt x="3619" y="39496"/>
                </a:moveTo>
                <a:lnTo>
                  <a:pt x="7747" y="26746"/>
                </a:lnTo>
                <a:lnTo>
                  <a:pt x="10248" y="24371"/>
                </a:lnTo>
                <a:lnTo>
                  <a:pt x="10871" y="17868"/>
                </a:lnTo>
                <a:lnTo>
                  <a:pt x="13246" y="9372"/>
                </a:lnTo>
                <a:lnTo>
                  <a:pt x="12115" y="380"/>
                </a:lnTo>
                <a:lnTo>
                  <a:pt x="10375" y="0"/>
                </a:lnTo>
                <a:lnTo>
                  <a:pt x="6502" y="4876"/>
                </a:lnTo>
                <a:lnTo>
                  <a:pt x="0" y="22123"/>
                </a:lnTo>
                <a:lnTo>
                  <a:pt x="3378" y="20993"/>
                </a:lnTo>
                <a:lnTo>
                  <a:pt x="1752" y="39611"/>
                </a:lnTo>
                <a:lnTo>
                  <a:pt x="3619" y="39496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1756048" y="9033564"/>
            <a:ext cx="2755" cy="10998"/>
          </a:xfrm>
          <a:custGeom>
            <a:avLst/>
            <a:gdLst/>
            <a:ahLst/>
            <a:cxnLst/>
            <a:rect l="l" t="t" r="r" b="b"/>
            <a:pathLst>
              <a:path w="2755" h="10998">
                <a:moveTo>
                  <a:pt x="0" y="10998"/>
                </a:moveTo>
                <a:lnTo>
                  <a:pt x="1625" y="10998"/>
                </a:lnTo>
                <a:lnTo>
                  <a:pt x="2755" y="6629"/>
                </a:lnTo>
                <a:lnTo>
                  <a:pt x="1498" y="0"/>
                </a:lnTo>
                <a:lnTo>
                  <a:pt x="0" y="10998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1595239" y="9057312"/>
            <a:ext cx="2120" cy="8864"/>
          </a:xfrm>
          <a:custGeom>
            <a:avLst/>
            <a:gdLst/>
            <a:ahLst/>
            <a:cxnLst/>
            <a:rect l="l" t="t" r="r" b="b"/>
            <a:pathLst>
              <a:path w="2120" h="8864">
                <a:moveTo>
                  <a:pt x="0" y="8864"/>
                </a:moveTo>
                <a:lnTo>
                  <a:pt x="2120" y="8864"/>
                </a:lnTo>
                <a:lnTo>
                  <a:pt x="2120" y="0"/>
                </a:lnTo>
                <a:lnTo>
                  <a:pt x="0" y="8864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1593113" y="9066194"/>
            <a:ext cx="2120" cy="8737"/>
          </a:xfrm>
          <a:custGeom>
            <a:avLst/>
            <a:gdLst/>
            <a:ahLst/>
            <a:cxnLst/>
            <a:rect l="l" t="t" r="r" b="b"/>
            <a:pathLst>
              <a:path w="2120" h="8737">
                <a:moveTo>
                  <a:pt x="0" y="8737"/>
                </a:moveTo>
                <a:lnTo>
                  <a:pt x="2006" y="8737"/>
                </a:lnTo>
                <a:lnTo>
                  <a:pt x="2120" y="0"/>
                </a:lnTo>
                <a:lnTo>
                  <a:pt x="0" y="8737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1591235" y="9074925"/>
            <a:ext cx="2006" cy="6375"/>
          </a:xfrm>
          <a:custGeom>
            <a:avLst/>
            <a:gdLst/>
            <a:ahLst/>
            <a:cxnLst/>
            <a:rect l="l" t="t" r="r" b="b"/>
            <a:pathLst>
              <a:path w="2006" h="6375">
                <a:moveTo>
                  <a:pt x="381" y="749"/>
                </a:moveTo>
                <a:lnTo>
                  <a:pt x="0" y="6248"/>
                </a:lnTo>
                <a:lnTo>
                  <a:pt x="2006" y="6375"/>
                </a:lnTo>
                <a:lnTo>
                  <a:pt x="1879" y="0"/>
                </a:lnTo>
                <a:lnTo>
                  <a:pt x="381" y="749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1647337" y="8968593"/>
            <a:ext cx="10871" cy="10871"/>
          </a:xfrm>
          <a:custGeom>
            <a:avLst/>
            <a:gdLst/>
            <a:ahLst/>
            <a:cxnLst/>
            <a:rect l="l" t="t" r="r" b="b"/>
            <a:pathLst>
              <a:path w="10871" h="10871">
                <a:moveTo>
                  <a:pt x="2628" y="4622"/>
                </a:moveTo>
                <a:lnTo>
                  <a:pt x="0" y="10629"/>
                </a:lnTo>
                <a:lnTo>
                  <a:pt x="4000" y="10871"/>
                </a:lnTo>
                <a:lnTo>
                  <a:pt x="10871" y="2387"/>
                </a:lnTo>
                <a:lnTo>
                  <a:pt x="8508" y="0"/>
                </a:lnTo>
                <a:lnTo>
                  <a:pt x="2628" y="4622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1619355" y="9135408"/>
            <a:ext cx="58356" cy="18732"/>
          </a:xfrm>
          <a:custGeom>
            <a:avLst/>
            <a:gdLst/>
            <a:ahLst/>
            <a:cxnLst/>
            <a:rect l="l" t="t" r="r" b="b"/>
            <a:pathLst>
              <a:path w="58356" h="18732">
                <a:moveTo>
                  <a:pt x="38735" y="11747"/>
                </a:moveTo>
                <a:lnTo>
                  <a:pt x="46977" y="9118"/>
                </a:lnTo>
                <a:lnTo>
                  <a:pt x="57848" y="1993"/>
                </a:lnTo>
                <a:lnTo>
                  <a:pt x="58356" y="749"/>
                </a:lnTo>
                <a:lnTo>
                  <a:pt x="54356" y="0"/>
                </a:lnTo>
                <a:lnTo>
                  <a:pt x="51104" y="1739"/>
                </a:lnTo>
                <a:lnTo>
                  <a:pt x="28867" y="9740"/>
                </a:lnTo>
                <a:lnTo>
                  <a:pt x="9867" y="9867"/>
                </a:lnTo>
                <a:lnTo>
                  <a:pt x="0" y="4864"/>
                </a:lnTo>
                <a:lnTo>
                  <a:pt x="3251" y="9867"/>
                </a:lnTo>
                <a:lnTo>
                  <a:pt x="14236" y="16370"/>
                </a:lnTo>
                <a:lnTo>
                  <a:pt x="28486" y="18732"/>
                </a:lnTo>
                <a:lnTo>
                  <a:pt x="41224" y="18364"/>
                </a:lnTo>
                <a:lnTo>
                  <a:pt x="33604" y="16116"/>
                </a:lnTo>
                <a:lnTo>
                  <a:pt x="33604" y="12496"/>
                </a:lnTo>
                <a:lnTo>
                  <a:pt x="38735" y="11747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1582620" y="9094425"/>
            <a:ext cx="5626" cy="19735"/>
          </a:xfrm>
          <a:custGeom>
            <a:avLst/>
            <a:gdLst/>
            <a:ahLst/>
            <a:cxnLst/>
            <a:rect l="l" t="t" r="r" b="b"/>
            <a:pathLst>
              <a:path w="5626" h="19735">
                <a:moveTo>
                  <a:pt x="2616" y="5740"/>
                </a:moveTo>
                <a:lnTo>
                  <a:pt x="1117" y="241"/>
                </a:lnTo>
                <a:lnTo>
                  <a:pt x="127" y="0"/>
                </a:lnTo>
                <a:lnTo>
                  <a:pt x="0" y="8750"/>
                </a:lnTo>
                <a:lnTo>
                  <a:pt x="1117" y="9499"/>
                </a:lnTo>
                <a:lnTo>
                  <a:pt x="1371" y="15239"/>
                </a:lnTo>
                <a:lnTo>
                  <a:pt x="2120" y="19735"/>
                </a:lnTo>
                <a:lnTo>
                  <a:pt x="5626" y="14617"/>
                </a:lnTo>
                <a:lnTo>
                  <a:pt x="5626" y="6870"/>
                </a:lnTo>
                <a:lnTo>
                  <a:pt x="2616" y="5740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1757545" y="9029071"/>
            <a:ext cx="3378" cy="11125"/>
          </a:xfrm>
          <a:custGeom>
            <a:avLst/>
            <a:gdLst/>
            <a:ahLst/>
            <a:cxnLst/>
            <a:rect l="l" t="t" r="r" b="b"/>
            <a:pathLst>
              <a:path w="3378" h="11125">
                <a:moveTo>
                  <a:pt x="0" y="4495"/>
                </a:moveTo>
                <a:lnTo>
                  <a:pt x="1244" y="11125"/>
                </a:lnTo>
                <a:lnTo>
                  <a:pt x="3378" y="6997"/>
                </a:lnTo>
                <a:lnTo>
                  <a:pt x="2247" y="127"/>
                </a:lnTo>
                <a:lnTo>
                  <a:pt x="1003" y="0"/>
                </a:lnTo>
                <a:lnTo>
                  <a:pt x="0" y="4495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2611457" y="8740192"/>
            <a:ext cx="2870" cy="21615"/>
          </a:xfrm>
          <a:custGeom>
            <a:avLst/>
            <a:gdLst/>
            <a:ahLst/>
            <a:cxnLst/>
            <a:rect l="l" t="t" r="r" b="b"/>
            <a:pathLst>
              <a:path w="2870" h="21615">
                <a:moveTo>
                  <a:pt x="0" y="21615"/>
                </a:moveTo>
                <a:lnTo>
                  <a:pt x="2870" y="20116"/>
                </a:lnTo>
                <a:lnTo>
                  <a:pt x="2489" y="495"/>
                </a:lnTo>
                <a:lnTo>
                  <a:pt x="622" y="0"/>
                </a:lnTo>
                <a:lnTo>
                  <a:pt x="0" y="21615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2272717" y="9464018"/>
            <a:ext cx="2870" cy="23253"/>
          </a:xfrm>
          <a:custGeom>
            <a:avLst/>
            <a:gdLst/>
            <a:ahLst/>
            <a:cxnLst/>
            <a:rect l="l" t="t" r="r" b="b"/>
            <a:pathLst>
              <a:path w="2870" h="23253">
                <a:moveTo>
                  <a:pt x="126" y="23113"/>
                </a:moveTo>
                <a:lnTo>
                  <a:pt x="2362" y="23253"/>
                </a:lnTo>
                <a:lnTo>
                  <a:pt x="2870" y="1371"/>
                </a:lnTo>
                <a:lnTo>
                  <a:pt x="0" y="0"/>
                </a:lnTo>
                <a:lnTo>
                  <a:pt x="126" y="23113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1407810" y="8832646"/>
            <a:ext cx="158559" cy="207048"/>
          </a:xfrm>
          <a:custGeom>
            <a:avLst/>
            <a:gdLst/>
            <a:ahLst/>
            <a:cxnLst/>
            <a:rect l="l" t="t" r="r" b="b"/>
            <a:pathLst>
              <a:path w="158559" h="207048">
                <a:moveTo>
                  <a:pt x="134823" y="6134"/>
                </a:moveTo>
                <a:lnTo>
                  <a:pt x="133197" y="3378"/>
                </a:lnTo>
                <a:lnTo>
                  <a:pt x="108711" y="0"/>
                </a:lnTo>
                <a:lnTo>
                  <a:pt x="96583" y="2882"/>
                </a:lnTo>
                <a:lnTo>
                  <a:pt x="83477" y="7378"/>
                </a:lnTo>
                <a:lnTo>
                  <a:pt x="77088" y="12001"/>
                </a:lnTo>
                <a:lnTo>
                  <a:pt x="75844" y="13754"/>
                </a:lnTo>
                <a:lnTo>
                  <a:pt x="71843" y="12128"/>
                </a:lnTo>
                <a:lnTo>
                  <a:pt x="68592" y="12623"/>
                </a:lnTo>
                <a:lnTo>
                  <a:pt x="65481" y="16370"/>
                </a:lnTo>
                <a:lnTo>
                  <a:pt x="65722" y="18376"/>
                </a:lnTo>
                <a:lnTo>
                  <a:pt x="63106" y="22618"/>
                </a:lnTo>
                <a:lnTo>
                  <a:pt x="58978" y="20878"/>
                </a:lnTo>
                <a:lnTo>
                  <a:pt x="48729" y="31241"/>
                </a:lnTo>
                <a:lnTo>
                  <a:pt x="49974" y="33121"/>
                </a:lnTo>
                <a:lnTo>
                  <a:pt x="43853" y="38366"/>
                </a:lnTo>
                <a:lnTo>
                  <a:pt x="37858" y="46608"/>
                </a:lnTo>
                <a:lnTo>
                  <a:pt x="37236" y="48361"/>
                </a:lnTo>
                <a:lnTo>
                  <a:pt x="29362" y="57607"/>
                </a:lnTo>
                <a:lnTo>
                  <a:pt x="10871" y="93840"/>
                </a:lnTo>
                <a:lnTo>
                  <a:pt x="4254" y="113207"/>
                </a:lnTo>
                <a:lnTo>
                  <a:pt x="0" y="137325"/>
                </a:lnTo>
                <a:lnTo>
                  <a:pt x="0" y="160439"/>
                </a:lnTo>
                <a:lnTo>
                  <a:pt x="1993" y="173685"/>
                </a:lnTo>
                <a:lnTo>
                  <a:pt x="6997" y="185305"/>
                </a:lnTo>
                <a:lnTo>
                  <a:pt x="9245" y="188048"/>
                </a:lnTo>
                <a:lnTo>
                  <a:pt x="15875" y="197307"/>
                </a:lnTo>
                <a:lnTo>
                  <a:pt x="24498" y="202793"/>
                </a:lnTo>
                <a:lnTo>
                  <a:pt x="46481" y="207048"/>
                </a:lnTo>
                <a:lnTo>
                  <a:pt x="75349" y="197421"/>
                </a:lnTo>
                <a:lnTo>
                  <a:pt x="96837" y="181927"/>
                </a:lnTo>
                <a:lnTo>
                  <a:pt x="115201" y="165569"/>
                </a:lnTo>
                <a:lnTo>
                  <a:pt x="138950" y="128574"/>
                </a:lnTo>
                <a:lnTo>
                  <a:pt x="149821" y="104711"/>
                </a:lnTo>
                <a:lnTo>
                  <a:pt x="156311" y="80848"/>
                </a:lnTo>
                <a:lnTo>
                  <a:pt x="158559" y="47485"/>
                </a:lnTo>
                <a:lnTo>
                  <a:pt x="154317" y="27863"/>
                </a:lnTo>
                <a:lnTo>
                  <a:pt x="146062" y="13995"/>
                </a:lnTo>
                <a:lnTo>
                  <a:pt x="134823" y="6134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1108181" y="8686960"/>
            <a:ext cx="68224" cy="153555"/>
          </a:xfrm>
          <a:custGeom>
            <a:avLst/>
            <a:gdLst/>
            <a:ahLst/>
            <a:cxnLst/>
            <a:rect l="l" t="t" r="r" b="b"/>
            <a:pathLst>
              <a:path w="68224" h="153555">
                <a:moveTo>
                  <a:pt x="3492" y="153555"/>
                </a:moveTo>
                <a:lnTo>
                  <a:pt x="5499" y="149186"/>
                </a:lnTo>
                <a:lnTo>
                  <a:pt x="6375" y="139572"/>
                </a:lnTo>
                <a:lnTo>
                  <a:pt x="9880" y="133819"/>
                </a:lnTo>
                <a:lnTo>
                  <a:pt x="12369" y="104216"/>
                </a:lnTo>
                <a:lnTo>
                  <a:pt x="13614" y="103466"/>
                </a:lnTo>
                <a:lnTo>
                  <a:pt x="16865" y="89217"/>
                </a:lnTo>
                <a:lnTo>
                  <a:pt x="17995" y="88214"/>
                </a:lnTo>
                <a:lnTo>
                  <a:pt x="19494" y="80962"/>
                </a:lnTo>
                <a:lnTo>
                  <a:pt x="24371" y="79349"/>
                </a:lnTo>
                <a:lnTo>
                  <a:pt x="25247" y="73850"/>
                </a:lnTo>
                <a:lnTo>
                  <a:pt x="30860" y="72720"/>
                </a:lnTo>
                <a:lnTo>
                  <a:pt x="34112" y="65100"/>
                </a:lnTo>
                <a:lnTo>
                  <a:pt x="37617" y="64719"/>
                </a:lnTo>
                <a:lnTo>
                  <a:pt x="51104" y="31864"/>
                </a:lnTo>
                <a:lnTo>
                  <a:pt x="51981" y="22237"/>
                </a:lnTo>
                <a:lnTo>
                  <a:pt x="55854" y="13119"/>
                </a:lnTo>
                <a:lnTo>
                  <a:pt x="68224" y="6248"/>
                </a:lnTo>
                <a:lnTo>
                  <a:pt x="62852" y="0"/>
                </a:lnTo>
                <a:lnTo>
                  <a:pt x="57848" y="6502"/>
                </a:lnTo>
                <a:lnTo>
                  <a:pt x="50723" y="7619"/>
                </a:lnTo>
                <a:lnTo>
                  <a:pt x="43865" y="14617"/>
                </a:lnTo>
                <a:lnTo>
                  <a:pt x="43484" y="17995"/>
                </a:lnTo>
                <a:lnTo>
                  <a:pt x="33362" y="27495"/>
                </a:lnTo>
                <a:lnTo>
                  <a:pt x="33108" y="29616"/>
                </a:lnTo>
                <a:lnTo>
                  <a:pt x="29121" y="31483"/>
                </a:lnTo>
                <a:lnTo>
                  <a:pt x="28613" y="35991"/>
                </a:lnTo>
                <a:lnTo>
                  <a:pt x="25996" y="41859"/>
                </a:lnTo>
                <a:lnTo>
                  <a:pt x="24117" y="40614"/>
                </a:lnTo>
                <a:lnTo>
                  <a:pt x="20751" y="44729"/>
                </a:lnTo>
                <a:lnTo>
                  <a:pt x="21615" y="45605"/>
                </a:lnTo>
                <a:lnTo>
                  <a:pt x="19621" y="52984"/>
                </a:lnTo>
                <a:lnTo>
                  <a:pt x="15875" y="55232"/>
                </a:lnTo>
                <a:lnTo>
                  <a:pt x="14503" y="56603"/>
                </a:lnTo>
                <a:lnTo>
                  <a:pt x="5880" y="80340"/>
                </a:lnTo>
                <a:lnTo>
                  <a:pt x="0" y="107073"/>
                </a:lnTo>
                <a:lnTo>
                  <a:pt x="0" y="130200"/>
                </a:lnTo>
                <a:lnTo>
                  <a:pt x="3492" y="153555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2146515" y="8906005"/>
            <a:ext cx="39979" cy="342734"/>
          </a:xfrm>
          <a:custGeom>
            <a:avLst/>
            <a:gdLst/>
            <a:ahLst/>
            <a:cxnLst/>
            <a:rect l="l" t="t" r="r" b="b"/>
            <a:pathLst>
              <a:path w="39979" h="342734">
                <a:moveTo>
                  <a:pt x="0" y="34353"/>
                </a:moveTo>
                <a:lnTo>
                  <a:pt x="3378" y="341858"/>
                </a:lnTo>
                <a:lnTo>
                  <a:pt x="4749" y="342734"/>
                </a:lnTo>
                <a:lnTo>
                  <a:pt x="12001" y="334733"/>
                </a:lnTo>
                <a:lnTo>
                  <a:pt x="38862" y="313867"/>
                </a:lnTo>
                <a:lnTo>
                  <a:pt x="39979" y="312242"/>
                </a:lnTo>
                <a:lnTo>
                  <a:pt x="39484" y="0"/>
                </a:lnTo>
                <a:lnTo>
                  <a:pt x="18491" y="15481"/>
                </a:lnTo>
                <a:lnTo>
                  <a:pt x="0" y="34353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1652960" y="9147152"/>
            <a:ext cx="11874" cy="6629"/>
          </a:xfrm>
          <a:custGeom>
            <a:avLst/>
            <a:gdLst/>
            <a:ahLst/>
            <a:cxnLst/>
            <a:rect l="l" t="t" r="r" b="b"/>
            <a:pathLst>
              <a:path w="11874" h="6629">
                <a:moveTo>
                  <a:pt x="0" y="749"/>
                </a:moveTo>
                <a:lnTo>
                  <a:pt x="0" y="4368"/>
                </a:lnTo>
                <a:lnTo>
                  <a:pt x="7620" y="6629"/>
                </a:lnTo>
                <a:lnTo>
                  <a:pt x="11874" y="4368"/>
                </a:lnTo>
                <a:lnTo>
                  <a:pt x="5245" y="1498"/>
                </a:lnTo>
                <a:lnTo>
                  <a:pt x="5118" y="0"/>
                </a:lnTo>
                <a:lnTo>
                  <a:pt x="0" y="749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1655842" y="8932240"/>
            <a:ext cx="113322" cy="38735"/>
          </a:xfrm>
          <a:custGeom>
            <a:avLst/>
            <a:gdLst/>
            <a:ahLst/>
            <a:cxnLst/>
            <a:rect l="l" t="t" r="r" b="b"/>
            <a:pathLst>
              <a:path w="113322" h="38734">
                <a:moveTo>
                  <a:pt x="31978" y="15862"/>
                </a:moveTo>
                <a:lnTo>
                  <a:pt x="48729" y="8623"/>
                </a:lnTo>
                <a:lnTo>
                  <a:pt x="54343" y="8369"/>
                </a:lnTo>
                <a:lnTo>
                  <a:pt x="56718" y="7492"/>
                </a:lnTo>
                <a:lnTo>
                  <a:pt x="82080" y="6616"/>
                </a:lnTo>
                <a:lnTo>
                  <a:pt x="82842" y="7988"/>
                </a:lnTo>
                <a:lnTo>
                  <a:pt x="88709" y="8623"/>
                </a:lnTo>
                <a:lnTo>
                  <a:pt x="95961" y="14490"/>
                </a:lnTo>
                <a:lnTo>
                  <a:pt x="102082" y="16992"/>
                </a:lnTo>
                <a:lnTo>
                  <a:pt x="104584" y="23113"/>
                </a:lnTo>
                <a:lnTo>
                  <a:pt x="108331" y="25857"/>
                </a:lnTo>
                <a:lnTo>
                  <a:pt x="108826" y="29730"/>
                </a:lnTo>
                <a:lnTo>
                  <a:pt x="113322" y="31737"/>
                </a:lnTo>
                <a:lnTo>
                  <a:pt x="110324" y="21742"/>
                </a:lnTo>
                <a:lnTo>
                  <a:pt x="104076" y="12496"/>
                </a:lnTo>
                <a:lnTo>
                  <a:pt x="99199" y="10871"/>
                </a:lnTo>
                <a:lnTo>
                  <a:pt x="99949" y="7619"/>
                </a:lnTo>
                <a:lnTo>
                  <a:pt x="93205" y="2247"/>
                </a:lnTo>
                <a:lnTo>
                  <a:pt x="90589" y="2997"/>
                </a:lnTo>
                <a:lnTo>
                  <a:pt x="86334" y="622"/>
                </a:lnTo>
                <a:lnTo>
                  <a:pt x="61722" y="0"/>
                </a:lnTo>
                <a:lnTo>
                  <a:pt x="55473" y="2362"/>
                </a:lnTo>
                <a:lnTo>
                  <a:pt x="46101" y="3378"/>
                </a:lnTo>
                <a:lnTo>
                  <a:pt x="39357" y="5867"/>
                </a:lnTo>
                <a:lnTo>
                  <a:pt x="38481" y="7124"/>
                </a:lnTo>
                <a:lnTo>
                  <a:pt x="19862" y="16738"/>
                </a:lnTo>
                <a:lnTo>
                  <a:pt x="15240" y="21361"/>
                </a:lnTo>
                <a:lnTo>
                  <a:pt x="12992" y="24980"/>
                </a:lnTo>
                <a:lnTo>
                  <a:pt x="6870" y="27482"/>
                </a:lnTo>
                <a:lnTo>
                  <a:pt x="4127" y="31978"/>
                </a:lnTo>
                <a:lnTo>
                  <a:pt x="0" y="36360"/>
                </a:lnTo>
                <a:lnTo>
                  <a:pt x="2362" y="38734"/>
                </a:lnTo>
                <a:lnTo>
                  <a:pt x="13868" y="30238"/>
                </a:lnTo>
                <a:lnTo>
                  <a:pt x="16484" y="26365"/>
                </a:lnTo>
                <a:lnTo>
                  <a:pt x="28232" y="20243"/>
                </a:lnTo>
                <a:lnTo>
                  <a:pt x="31978" y="15862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2613949" y="8740684"/>
            <a:ext cx="2120" cy="19621"/>
          </a:xfrm>
          <a:custGeom>
            <a:avLst/>
            <a:gdLst/>
            <a:ahLst/>
            <a:cxnLst/>
            <a:rect l="l" t="t" r="r" b="b"/>
            <a:pathLst>
              <a:path w="2120" h="19621">
                <a:moveTo>
                  <a:pt x="0" y="0"/>
                </a:moveTo>
                <a:lnTo>
                  <a:pt x="381" y="19621"/>
                </a:lnTo>
                <a:lnTo>
                  <a:pt x="2120" y="19126"/>
                </a:lnTo>
                <a:lnTo>
                  <a:pt x="2006" y="0"/>
                </a:lnTo>
                <a:lnTo>
                  <a:pt x="0" y="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1725556" y="8946849"/>
            <a:ext cx="37490" cy="113080"/>
          </a:xfrm>
          <a:custGeom>
            <a:avLst/>
            <a:gdLst/>
            <a:ahLst/>
            <a:cxnLst/>
            <a:rect l="l" t="t" r="r" b="b"/>
            <a:pathLst>
              <a:path w="37490" h="113080">
                <a:moveTo>
                  <a:pt x="23240" y="7251"/>
                </a:moveTo>
                <a:lnTo>
                  <a:pt x="17373" y="2755"/>
                </a:lnTo>
                <a:lnTo>
                  <a:pt x="10998" y="0"/>
                </a:lnTo>
                <a:lnTo>
                  <a:pt x="0" y="380"/>
                </a:lnTo>
                <a:lnTo>
                  <a:pt x="12369" y="7124"/>
                </a:lnTo>
                <a:lnTo>
                  <a:pt x="20993" y="20129"/>
                </a:lnTo>
                <a:lnTo>
                  <a:pt x="25361" y="33248"/>
                </a:lnTo>
                <a:lnTo>
                  <a:pt x="25361" y="70853"/>
                </a:lnTo>
                <a:lnTo>
                  <a:pt x="23126" y="79476"/>
                </a:lnTo>
                <a:lnTo>
                  <a:pt x="14376" y="105460"/>
                </a:lnTo>
                <a:lnTo>
                  <a:pt x="13119" y="112839"/>
                </a:lnTo>
                <a:lnTo>
                  <a:pt x="14871" y="113080"/>
                </a:lnTo>
                <a:lnTo>
                  <a:pt x="23990" y="91224"/>
                </a:lnTo>
                <a:lnTo>
                  <a:pt x="26111" y="82473"/>
                </a:lnTo>
                <a:lnTo>
                  <a:pt x="28740" y="65100"/>
                </a:lnTo>
                <a:lnTo>
                  <a:pt x="28613" y="58610"/>
                </a:lnTo>
                <a:lnTo>
                  <a:pt x="29235" y="39369"/>
                </a:lnTo>
                <a:lnTo>
                  <a:pt x="31737" y="39242"/>
                </a:lnTo>
                <a:lnTo>
                  <a:pt x="32245" y="43116"/>
                </a:lnTo>
                <a:lnTo>
                  <a:pt x="34239" y="52235"/>
                </a:lnTo>
                <a:lnTo>
                  <a:pt x="36372" y="54114"/>
                </a:lnTo>
                <a:lnTo>
                  <a:pt x="37490" y="49860"/>
                </a:lnTo>
                <a:lnTo>
                  <a:pt x="36487" y="43243"/>
                </a:lnTo>
                <a:lnTo>
                  <a:pt x="34861" y="36868"/>
                </a:lnTo>
                <a:lnTo>
                  <a:pt x="32486" y="30365"/>
                </a:lnTo>
                <a:lnTo>
                  <a:pt x="27368" y="20129"/>
                </a:lnTo>
                <a:lnTo>
                  <a:pt x="27749" y="15125"/>
                </a:lnTo>
                <a:lnTo>
                  <a:pt x="28486" y="13004"/>
                </a:lnTo>
                <a:lnTo>
                  <a:pt x="23240" y="7251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1604479" y="9005456"/>
            <a:ext cx="3378" cy="4241"/>
          </a:xfrm>
          <a:custGeom>
            <a:avLst/>
            <a:gdLst/>
            <a:ahLst/>
            <a:cxnLst/>
            <a:rect l="l" t="t" r="r" b="b"/>
            <a:pathLst>
              <a:path w="3378" h="4241">
                <a:moveTo>
                  <a:pt x="2006" y="495"/>
                </a:moveTo>
                <a:lnTo>
                  <a:pt x="0" y="4241"/>
                </a:lnTo>
                <a:lnTo>
                  <a:pt x="3251" y="4114"/>
                </a:lnTo>
                <a:lnTo>
                  <a:pt x="3378" y="0"/>
                </a:lnTo>
                <a:lnTo>
                  <a:pt x="2006" y="495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1759800" y="9027074"/>
            <a:ext cx="3365" cy="8991"/>
          </a:xfrm>
          <a:custGeom>
            <a:avLst/>
            <a:gdLst/>
            <a:ahLst/>
            <a:cxnLst/>
            <a:rect l="l" t="t" r="r" b="b"/>
            <a:pathLst>
              <a:path w="3365" h="8991">
                <a:moveTo>
                  <a:pt x="990" y="0"/>
                </a:moveTo>
                <a:lnTo>
                  <a:pt x="0" y="2120"/>
                </a:lnTo>
                <a:lnTo>
                  <a:pt x="1117" y="8991"/>
                </a:lnTo>
                <a:lnTo>
                  <a:pt x="3365" y="4508"/>
                </a:lnTo>
                <a:lnTo>
                  <a:pt x="2247" y="0"/>
                </a:lnTo>
                <a:lnTo>
                  <a:pt x="990" y="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1601480" y="9038076"/>
            <a:ext cx="6248" cy="12738"/>
          </a:xfrm>
          <a:custGeom>
            <a:avLst/>
            <a:gdLst/>
            <a:ahLst/>
            <a:cxnLst/>
            <a:rect l="l" t="t" r="r" b="b"/>
            <a:pathLst>
              <a:path w="6248" h="12738">
                <a:moveTo>
                  <a:pt x="0" y="12738"/>
                </a:moveTo>
                <a:lnTo>
                  <a:pt x="4864" y="11493"/>
                </a:lnTo>
                <a:lnTo>
                  <a:pt x="6248" y="8483"/>
                </a:lnTo>
                <a:lnTo>
                  <a:pt x="4127" y="0"/>
                </a:lnTo>
                <a:lnTo>
                  <a:pt x="0" y="12738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1597365" y="9057307"/>
            <a:ext cx="2743" cy="8864"/>
          </a:xfrm>
          <a:custGeom>
            <a:avLst/>
            <a:gdLst/>
            <a:ahLst/>
            <a:cxnLst/>
            <a:rect l="l" t="t" r="r" b="b"/>
            <a:pathLst>
              <a:path w="2743" h="8864">
                <a:moveTo>
                  <a:pt x="0" y="0"/>
                </a:moveTo>
                <a:lnTo>
                  <a:pt x="0" y="8864"/>
                </a:lnTo>
                <a:lnTo>
                  <a:pt x="1879" y="8864"/>
                </a:lnTo>
                <a:lnTo>
                  <a:pt x="2743" y="2501"/>
                </a:lnTo>
                <a:lnTo>
                  <a:pt x="0" y="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1595112" y="9066176"/>
            <a:ext cx="2997" cy="8750"/>
          </a:xfrm>
          <a:custGeom>
            <a:avLst/>
            <a:gdLst/>
            <a:ahLst/>
            <a:cxnLst/>
            <a:rect l="l" t="t" r="r" b="b"/>
            <a:pathLst>
              <a:path w="2997" h="8750">
                <a:moveTo>
                  <a:pt x="127" y="0"/>
                </a:moveTo>
                <a:lnTo>
                  <a:pt x="0" y="8750"/>
                </a:lnTo>
                <a:lnTo>
                  <a:pt x="1752" y="8623"/>
                </a:lnTo>
                <a:lnTo>
                  <a:pt x="2997" y="4508"/>
                </a:lnTo>
                <a:lnTo>
                  <a:pt x="2247" y="0"/>
                </a:lnTo>
                <a:lnTo>
                  <a:pt x="127" y="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1593113" y="9074932"/>
            <a:ext cx="2120" cy="6362"/>
          </a:xfrm>
          <a:custGeom>
            <a:avLst/>
            <a:gdLst/>
            <a:ahLst/>
            <a:cxnLst/>
            <a:rect l="l" t="t" r="r" b="b"/>
            <a:pathLst>
              <a:path w="2120" h="6362">
                <a:moveTo>
                  <a:pt x="0" y="0"/>
                </a:moveTo>
                <a:lnTo>
                  <a:pt x="127" y="6362"/>
                </a:lnTo>
                <a:lnTo>
                  <a:pt x="2120" y="5753"/>
                </a:lnTo>
                <a:lnTo>
                  <a:pt x="2006" y="0"/>
                </a:lnTo>
                <a:lnTo>
                  <a:pt x="0" y="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2275095" y="9465387"/>
            <a:ext cx="4864" cy="21882"/>
          </a:xfrm>
          <a:custGeom>
            <a:avLst/>
            <a:gdLst/>
            <a:ahLst/>
            <a:cxnLst/>
            <a:rect l="l" t="t" r="r" b="b"/>
            <a:pathLst>
              <a:path w="4864" h="21882">
                <a:moveTo>
                  <a:pt x="0" y="21882"/>
                </a:moveTo>
                <a:lnTo>
                  <a:pt x="4864" y="20243"/>
                </a:lnTo>
                <a:lnTo>
                  <a:pt x="4114" y="634"/>
                </a:lnTo>
                <a:lnTo>
                  <a:pt x="495" y="0"/>
                </a:lnTo>
                <a:lnTo>
                  <a:pt x="0" y="21882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2466011" y="877329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E3D3F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2489492" y="8766804"/>
            <a:ext cx="76479" cy="822540"/>
          </a:xfrm>
          <a:custGeom>
            <a:avLst/>
            <a:gdLst/>
            <a:ahLst/>
            <a:cxnLst/>
            <a:rect l="l" t="t" r="r" b="b"/>
            <a:pathLst>
              <a:path w="76479" h="822540">
                <a:moveTo>
                  <a:pt x="76479" y="23990"/>
                </a:moveTo>
                <a:lnTo>
                  <a:pt x="6388" y="254"/>
                </a:lnTo>
                <a:lnTo>
                  <a:pt x="507" y="0"/>
                </a:lnTo>
                <a:lnTo>
                  <a:pt x="0" y="805548"/>
                </a:lnTo>
                <a:lnTo>
                  <a:pt x="6134" y="808418"/>
                </a:lnTo>
                <a:lnTo>
                  <a:pt x="76352" y="822540"/>
                </a:lnTo>
                <a:lnTo>
                  <a:pt x="76479" y="23990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1583740" y="9083678"/>
            <a:ext cx="7620" cy="17614"/>
          </a:xfrm>
          <a:custGeom>
            <a:avLst/>
            <a:gdLst/>
            <a:ahLst/>
            <a:cxnLst/>
            <a:rect l="l" t="t" r="r" b="b"/>
            <a:pathLst>
              <a:path w="7619" h="17614">
                <a:moveTo>
                  <a:pt x="1257" y="6375"/>
                </a:moveTo>
                <a:lnTo>
                  <a:pt x="0" y="10998"/>
                </a:lnTo>
                <a:lnTo>
                  <a:pt x="1498" y="16497"/>
                </a:lnTo>
                <a:lnTo>
                  <a:pt x="4508" y="17614"/>
                </a:lnTo>
                <a:lnTo>
                  <a:pt x="7366" y="15125"/>
                </a:lnTo>
                <a:lnTo>
                  <a:pt x="7620" y="4254"/>
                </a:lnTo>
                <a:lnTo>
                  <a:pt x="6616" y="0"/>
                </a:lnTo>
                <a:lnTo>
                  <a:pt x="1257" y="6375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1613355" y="9148151"/>
            <a:ext cx="42735" cy="18618"/>
          </a:xfrm>
          <a:custGeom>
            <a:avLst/>
            <a:gdLst/>
            <a:ahLst/>
            <a:cxnLst/>
            <a:rect l="l" t="t" r="r" b="b"/>
            <a:pathLst>
              <a:path w="42735" h="18618">
                <a:moveTo>
                  <a:pt x="3378" y="0"/>
                </a:moveTo>
                <a:lnTo>
                  <a:pt x="0" y="1371"/>
                </a:lnTo>
                <a:lnTo>
                  <a:pt x="622" y="5499"/>
                </a:lnTo>
                <a:lnTo>
                  <a:pt x="3124" y="7619"/>
                </a:lnTo>
                <a:lnTo>
                  <a:pt x="7365" y="13741"/>
                </a:lnTo>
                <a:lnTo>
                  <a:pt x="18745" y="18618"/>
                </a:lnTo>
                <a:lnTo>
                  <a:pt x="23113" y="17360"/>
                </a:lnTo>
                <a:lnTo>
                  <a:pt x="42735" y="13614"/>
                </a:lnTo>
                <a:lnTo>
                  <a:pt x="36233" y="13119"/>
                </a:lnTo>
                <a:lnTo>
                  <a:pt x="25234" y="13246"/>
                </a:lnTo>
                <a:lnTo>
                  <a:pt x="17868" y="12369"/>
                </a:lnTo>
                <a:lnTo>
                  <a:pt x="14744" y="9499"/>
                </a:lnTo>
                <a:lnTo>
                  <a:pt x="9740" y="6870"/>
                </a:lnTo>
                <a:lnTo>
                  <a:pt x="6743" y="6248"/>
                </a:lnTo>
                <a:lnTo>
                  <a:pt x="6121" y="2997"/>
                </a:lnTo>
                <a:lnTo>
                  <a:pt x="3378" y="0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1655964" y="8933233"/>
            <a:ext cx="28359" cy="15621"/>
          </a:xfrm>
          <a:custGeom>
            <a:avLst/>
            <a:gdLst/>
            <a:ahLst/>
            <a:cxnLst/>
            <a:rect l="l" t="t" r="r" b="b"/>
            <a:pathLst>
              <a:path w="28359" h="15621">
                <a:moveTo>
                  <a:pt x="24117" y="0"/>
                </a:moveTo>
                <a:lnTo>
                  <a:pt x="9626" y="7874"/>
                </a:lnTo>
                <a:lnTo>
                  <a:pt x="0" y="15621"/>
                </a:lnTo>
                <a:lnTo>
                  <a:pt x="10744" y="13246"/>
                </a:lnTo>
                <a:lnTo>
                  <a:pt x="14363" y="8128"/>
                </a:lnTo>
                <a:lnTo>
                  <a:pt x="19735" y="7505"/>
                </a:lnTo>
                <a:lnTo>
                  <a:pt x="24612" y="4876"/>
                </a:lnTo>
                <a:lnTo>
                  <a:pt x="28359" y="1003"/>
                </a:lnTo>
                <a:lnTo>
                  <a:pt x="24117" y="0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1590358" y="9081174"/>
            <a:ext cx="3263" cy="6756"/>
          </a:xfrm>
          <a:custGeom>
            <a:avLst/>
            <a:gdLst/>
            <a:ahLst/>
            <a:cxnLst/>
            <a:rect l="l" t="t" r="r" b="b"/>
            <a:pathLst>
              <a:path w="3263" h="6756">
                <a:moveTo>
                  <a:pt x="0" y="2501"/>
                </a:moveTo>
                <a:lnTo>
                  <a:pt x="1003" y="6756"/>
                </a:lnTo>
                <a:lnTo>
                  <a:pt x="3263" y="2628"/>
                </a:lnTo>
                <a:lnTo>
                  <a:pt x="876" y="0"/>
                </a:lnTo>
                <a:lnTo>
                  <a:pt x="0" y="2501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2615949" y="8740684"/>
            <a:ext cx="2120" cy="19126"/>
          </a:xfrm>
          <a:custGeom>
            <a:avLst/>
            <a:gdLst/>
            <a:ahLst/>
            <a:cxnLst/>
            <a:rect l="l" t="t" r="r" b="b"/>
            <a:pathLst>
              <a:path w="2120" h="19126">
                <a:moveTo>
                  <a:pt x="0" y="0"/>
                </a:moveTo>
                <a:lnTo>
                  <a:pt x="127" y="19126"/>
                </a:lnTo>
                <a:lnTo>
                  <a:pt x="2120" y="18999"/>
                </a:lnTo>
                <a:lnTo>
                  <a:pt x="2120" y="0"/>
                </a:lnTo>
                <a:lnTo>
                  <a:pt x="0" y="0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2279215" y="9466026"/>
            <a:ext cx="2870" cy="19608"/>
          </a:xfrm>
          <a:custGeom>
            <a:avLst/>
            <a:gdLst/>
            <a:ahLst/>
            <a:cxnLst/>
            <a:rect l="l" t="t" r="r" b="b"/>
            <a:pathLst>
              <a:path w="2870" h="19608">
                <a:moveTo>
                  <a:pt x="749" y="19608"/>
                </a:moveTo>
                <a:lnTo>
                  <a:pt x="2374" y="18986"/>
                </a:lnTo>
                <a:lnTo>
                  <a:pt x="2870" y="1612"/>
                </a:lnTo>
                <a:lnTo>
                  <a:pt x="0" y="0"/>
                </a:lnTo>
                <a:lnTo>
                  <a:pt x="749" y="19608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1455421" y="8893623"/>
            <a:ext cx="47104" cy="76974"/>
          </a:xfrm>
          <a:custGeom>
            <a:avLst/>
            <a:gdLst/>
            <a:ahLst/>
            <a:cxnLst/>
            <a:rect l="l" t="t" r="r" b="b"/>
            <a:pathLst>
              <a:path w="47104" h="76974">
                <a:moveTo>
                  <a:pt x="0" y="73723"/>
                </a:moveTo>
                <a:lnTo>
                  <a:pt x="2743" y="76974"/>
                </a:lnTo>
                <a:lnTo>
                  <a:pt x="2247" y="50114"/>
                </a:lnTo>
                <a:lnTo>
                  <a:pt x="3251" y="48742"/>
                </a:lnTo>
                <a:lnTo>
                  <a:pt x="8991" y="33121"/>
                </a:lnTo>
                <a:lnTo>
                  <a:pt x="12242" y="29235"/>
                </a:lnTo>
                <a:lnTo>
                  <a:pt x="16116" y="22364"/>
                </a:lnTo>
                <a:lnTo>
                  <a:pt x="27482" y="10375"/>
                </a:lnTo>
                <a:lnTo>
                  <a:pt x="30734" y="9626"/>
                </a:lnTo>
                <a:lnTo>
                  <a:pt x="33362" y="7251"/>
                </a:lnTo>
                <a:lnTo>
                  <a:pt x="37477" y="4749"/>
                </a:lnTo>
                <a:lnTo>
                  <a:pt x="47104" y="1003"/>
                </a:lnTo>
                <a:lnTo>
                  <a:pt x="46101" y="0"/>
                </a:lnTo>
                <a:lnTo>
                  <a:pt x="32118" y="4000"/>
                </a:lnTo>
                <a:lnTo>
                  <a:pt x="16611" y="16751"/>
                </a:lnTo>
                <a:lnTo>
                  <a:pt x="6870" y="30987"/>
                </a:lnTo>
                <a:lnTo>
                  <a:pt x="0" y="47980"/>
                </a:lnTo>
                <a:lnTo>
                  <a:pt x="0" y="7372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1752927" y="8961972"/>
            <a:ext cx="7365" cy="15240"/>
          </a:xfrm>
          <a:custGeom>
            <a:avLst/>
            <a:gdLst/>
            <a:ahLst/>
            <a:cxnLst/>
            <a:rect l="l" t="t" r="r" b="b"/>
            <a:pathLst>
              <a:path w="7366" h="15240">
                <a:moveTo>
                  <a:pt x="0" y="5003"/>
                </a:moveTo>
                <a:lnTo>
                  <a:pt x="5118" y="15239"/>
                </a:lnTo>
                <a:lnTo>
                  <a:pt x="6997" y="6502"/>
                </a:lnTo>
                <a:lnTo>
                  <a:pt x="7365" y="4749"/>
                </a:lnTo>
                <a:lnTo>
                  <a:pt x="4737" y="2374"/>
                </a:lnTo>
                <a:lnTo>
                  <a:pt x="381" y="0"/>
                </a:lnTo>
                <a:lnTo>
                  <a:pt x="0" y="5003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1762053" y="9024948"/>
            <a:ext cx="2743" cy="6616"/>
          </a:xfrm>
          <a:custGeom>
            <a:avLst/>
            <a:gdLst/>
            <a:ahLst/>
            <a:cxnLst/>
            <a:rect l="l" t="t" r="r" b="b"/>
            <a:pathLst>
              <a:path w="2743" h="6616">
                <a:moveTo>
                  <a:pt x="863" y="0"/>
                </a:moveTo>
                <a:lnTo>
                  <a:pt x="0" y="2120"/>
                </a:lnTo>
                <a:lnTo>
                  <a:pt x="1117" y="6616"/>
                </a:lnTo>
                <a:lnTo>
                  <a:pt x="2743" y="6616"/>
                </a:lnTo>
                <a:lnTo>
                  <a:pt x="2120" y="0"/>
                </a:lnTo>
                <a:lnTo>
                  <a:pt x="863" y="0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1118062" y="8790421"/>
            <a:ext cx="5613" cy="30607"/>
          </a:xfrm>
          <a:custGeom>
            <a:avLst/>
            <a:gdLst/>
            <a:ahLst/>
            <a:cxnLst/>
            <a:rect l="l" t="t" r="r" b="b"/>
            <a:pathLst>
              <a:path w="5613" h="30606">
                <a:moveTo>
                  <a:pt x="2489" y="749"/>
                </a:moveTo>
                <a:lnTo>
                  <a:pt x="0" y="30365"/>
                </a:lnTo>
                <a:lnTo>
                  <a:pt x="1371" y="30606"/>
                </a:lnTo>
                <a:lnTo>
                  <a:pt x="5613" y="19621"/>
                </a:lnTo>
                <a:lnTo>
                  <a:pt x="4368" y="6502"/>
                </a:lnTo>
                <a:lnTo>
                  <a:pt x="3733" y="0"/>
                </a:lnTo>
                <a:lnTo>
                  <a:pt x="2489" y="749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1260748" y="8809786"/>
            <a:ext cx="19989" cy="15367"/>
          </a:xfrm>
          <a:custGeom>
            <a:avLst/>
            <a:gdLst/>
            <a:ahLst/>
            <a:cxnLst/>
            <a:rect l="l" t="t" r="r" b="b"/>
            <a:pathLst>
              <a:path w="19989" h="15367">
                <a:moveTo>
                  <a:pt x="19989" y="11620"/>
                </a:moveTo>
                <a:lnTo>
                  <a:pt x="1752" y="0"/>
                </a:lnTo>
                <a:lnTo>
                  <a:pt x="0" y="3873"/>
                </a:lnTo>
                <a:lnTo>
                  <a:pt x="1498" y="4876"/>
                </a:lnTo>
                <a:lnTo>
                  <a:pt x="4495" y="10617"/>
                </a:lnTo>
                <a:lnTo>
                  <a:pt x="10871" y="13868"/>
                </a:lnTo>
                <a:lnTo>
                  <a:pt x="16992" y="13995"/>
                </a:lnTo>
                <a:lnTo>
                  <a:pt x="18110" y="15367"/>
                </a:lnTo>
                <a:lnTo>
                  <a:pt x="19989" y="11620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1313228" y="8926990"/>
            <a:ext cx="88328" cy="58229"/>
          </a:xfrm>
          <a:custGeom>
            <a:avLst/>
            <a:gdLst/>
            <a:ahLst/>
            <a:cxnLst/>
            <a:rect l="l" t="t" r="r" b="b"/>
            <a:pathLst>
              <a:path w="88328" h="58229">
                <a:moveTo>
                  <a:pt x="88214" y="58229"/>
                </a:moveTo>
                <a:lnTo>
                  <a:pt x="88328" y="50482"/>
                </a:lnTo>
                <a:lnTo>
                  <a:pt x="81470" y="48729"/>
                </a:lnTo>
                <a:lnTo>
                  <a:pt x="80594" y="45732"/>
                </a:lnTo>
                <a:lnTo>
                  <a:pt x="77469" y="42100"/>
                </a:lnTo>
                <a:lnTo>
                  <a:pt x="73596" y="41109"/>
                </a:lnTo>
                <a:lnTo>
                  <a:pt x="66344" y="40106"/>
                </a:lnTo>
                <a:lnTo>
                  <a:pt x="62852" y="34988"/>
                </a:lnTo>
                <a:lnTo>
                  <a:pt x="55346" y="33731"/>
                </a:lnTo>
                <a:lnTo>
                  <a:pt x="49098" y="28981"/>
                </a:lnTo>
                <a:lnTo>
                  <a:pt x="47599" y="26238"/>
                </a:lnTo>
                <a:lnTo>
                  <a:pt x="40360" y="24866"/>
                </a:lnTo>
                <a:lnTo>
                  <a:pt x="38861" y="21996"/>
                </a:lnTo>
                <a:lnTo>
                  <a:pt x="33858" y="20497"/>
                </a:lnTo>
                <a:lnTo>
                  <a:pt x="32359" y="17614"/>
                </a:lnTo>
                <a:lnTo>
                  <a:pt x="24980" y="16116"/>
                </a:lnTo>
                <a:lnTo>
                  <a:pt x="24231" y="13246"/>
                </a:lnTo>
                <a:lnTo>
                  <a:pt x="21234" y="10744"/>
                </a:lnTo>
                <a:lnTo>
                  <a:pt x="14122" y="9867"/>
                </a:lnTo>
                <a:lnTo>
                  <a:pt x="7746" y="5118"/>
                </a:lnTo>
                <a:lnTo>
                  <a:pt x="6870" y="2247"/>
                </a:lnTo>
                <a:lnTo>
                  <a:pt x="2247" y="0"/>
                </a:lnTo>
                <a:lnTo>
                  <a:pt x="0" y="6743"/>
                </a:lnTo>
                <a:lnTo>
                  <a:pt x="88214" y="58229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1758048" y="8968466"/>
            <a:ext cx="8864" cy="28244"/>
          </a:xfrm>
          <a:custGeom>
            <a:avLst/>
            <a:gdLst/>
            <a:ahLst/>
            <a:cxnLst/>
            <a:rect l="l" t="t" r="r" b="b"/>
            <a:pathLst>
              <a:path w="8864" h="28244">
                <a:moveTo>
                  <a:pt x="3619" y="16116"/>
                </a:moveTo>
                <a:lnTo>
                  <a:pt x="4000" y="21615"/>
                </a:lnTo>
                <a:lnTo>
                  <a:pt x="4991" y="28244"/>
                </a:lnTo>
                <a:lnTo>
                  <a:pt x="8369" y="25996"/>
                </a:lnTo>
                <a:lnTo>
                  <a:pt x="8864" y="17246"/>
                </a:lnTo>
                <a:lnTo>
                  <a:pt x="6616" y="10871"/>
                </a:lnTo>
                <a:lnTo>
                  <a:pt x="4737" y="4508"/>
                </a:lnTo>
                <a:lnTo>
                  <a:pt x="1879" y="0"/>
                </a:lnTo>
                <a:lnTo>
                  <a:pt x="0" y="8750"/>
                </a:lnTo>
                <a:lnTo>
                  <a:pt x="1371" y="9626"/>
                </a:lnTo>
                <a:lnTo>
                  <a:pt x="2374" y="15252"/>
                </a:lnTo>
                <a:lnTo>
                  <a:pt x="3619" y="16116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1595113" y="9074805"/>
            <a:ext cx="4622" cy="5880"/>
          </a:xfrm>
          <a:custGeom>
            <a:avLst/>
            <a:gdLst/>
            <a:ahLst/>
            <a:cxnLst/>
            <a:rect l="l" t="t" r="r" b="b"/>
            <a:pathLst>
              <a:path w="4622" h="5880">
                <a:moveTo>
                  <a:pt x="0" y="126"/>
                </a:moveTo>
                <a:lnTo>
                  <a:pt x="127" y="5880"/>
                </a:lnTo>
                <a:lnTo>
                  <a:pt x="4127" y="4622"/>
                </a:lnTo>
                <a:lnTo>
                  <a:pt x="4622" y="2133"/>
                </a:lnTo>
                <a:lnTo>
                  <a:pt x="1752" y="0"/>
                </a:lnTo>
                <a:lnTo>
                  <a:pt x="0" y="126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1658081" y="9144530"/>
            <a:ext cx="15367" cy="6997"/>
          </a:xfrm>
          <a:custGeom>
            <a:avLst/>
            <a:gdLst/>
            <a:ahLst/>
            <a:cxnLst/>
            <a:rect l="l" t="t" r="r" b="b"/>
            <a:pathLst>
              <a:path w="15367" h="6997">
                <a:moveTo>
                  <a:pt x="0" y="2616"/>
                </a:moveTo>
                <a:lnTo>
                  <a:pt x="127" y="4127"/>
                </a:lnTo>
                <a:lnTo>
                  <a:pt x="6756" y="6997"/>
                </a:lnTo>
                <a:lnTo>
                  <a:pt x="15367" y="4864"/>
                </a:lnTo>
                <a:lnTo>
                  <a:pt x="8623" y="1752"/>
                </a:lnTo>
                <a:lnTo>
                  <a:pt x="8255" y="0"/>
                </a:lnTo>
                <a:lnTo>
                  <a:pt x="0" y="2616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2186001" y="8881508"/>
            <a:ext cx="34734" cy="336740"/>
          </a:xfrm>
          <a:custGeom>
            <a:avLst/>
            <a:gdLst/>
            <a:ahLst/>
            <a:cxnLst/>
            <a:rect l="l" t="t" r="r" b="b"/>
            <a:pathLst>
              <a:path w="34734" h="336740">
                <a:moveTo>
                  <a:pt x="34734" y="312496"/>
                </a:moveTo>
                <a:lnTo>
                  <a:pt x="34239" y="0"/>
                </a:lnTo>
                <a:lnTo>
                  <a:pt x="31115" y="749"/>
                </a:lnTo>
                <a:lnTo>
                  <a:pt x="0" y="24485"/>
                </a:lnTo>
                <a:lnTo>
                  <a:pt x="495" y="336740"/>
                </a:lnTo>
                <a:lnTo>
                  <a:pt x="5994" y="334111"/>
                </a:lnTo>
                <a:lnTo>
                  <a:pt x="34734" y="312496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1262500" y="8779296"/>
            <a:ext cx="29235" cy="42113"/>
          </a:xfrm>
          <a:custGeom>
            <a:avLst/>
            <a:gdLst/>
            <a:ahLst/>
            <a:cxnLst/>
            <a:rect l="l" t="t" r="r" b="b"/>
            <a:pathLst>
              <a:path w="29235" h="42113">
                <a:moveTo>
                  <a:pt x="20739" y="749"/>
                </a:moveTo>
                <a:lnTo>
                  <a:pt x="0" y="30492"/>
                </a:lnTo>
                <a:lnTo>
                  <a:pt x="18237" y="42113"/>
                </a:lnTo>
                <a:lnTo>
                  <a:pt x="20116" y="35483"/>
                </a:lnTo>
                <a:lnTo>
                  <a:pt x="18986" y="32232"/>
                </a:lnTo>
                <a:lnTo>
                  <a:pt x="29235" y="4749"/>
                </a:lnTo>
                <a:lnTo>
                  <a:pt x="22237" y="0"/>
                </a:lnTo>
                <a:lnTo>
                  <a:pt x="20739" y="749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1458669" y="8922857"/>
            <a:ext cx="49974" cy="41617"/>
          </a:xfrm>
          <a:custGeom>
            <a:avLst/>
            <a:gdLst/>
            <a:ahLst/>
            <a:cxnLst/>
            <a:rect l="l" t="t" r="r" b="b"/>
            <a:pathLst>
              <a:path w="49974" h="41617">
                <a:moveTo>
                  <a:pt x="40233" y="20497"/>
                </a:moveTo>
                <a:lnTo>
                  <a:pt x="36487" y="15506"/>
                </a:lnTo>
                <a:lnTo>
                  <a:pt x="25107" y="11633"/>
                </a:lnTo>
                <a:lnTo>
                  <a:pt x="10744" y="2006"/>
                </a:lnTo>
                <a:lnTo>
                  <a:pt x="9004" y="0"/>
                </a:lnTo>
                <a:lnTo>
                  <a:pt x="5740" y="3886"/>
                </a:lnTo>
                <a:lnTo>
                  <a:pt x="0" y="19507"/>
                </a:lnTo>
                <a:lnTo>
                  <a:pt x="38862" y="41617"/>
                </a:lnTo>
                <a:lnTo>
                  <a:pt x="44729" y="36245"/>
                </a:lnTo>
                <a:lnTo>
                  <a:pt x="49974" y="26619"/>
                </a:lnTo>
                <a:lnTo>
                  <a:pt x="40233" y="20497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1596862" y="9070679"/>
            <a:ext cx="2870" cy="6248"/>
          </a:xfrm>
          <a:custGeom>
            <a:avLst/>
            <a:gdLst/>
            <a:ahLst/>
            <a:cxnLst/>
            <a:rect l="l" t="t" r="r" b="b"/>
            <a:pathLst>
              <a:path w="2870" h="6248">
                <a:moveTo>
                  <a:pt x="0" y="4127"/>
                </a:moveTo>
                <a:lnTo>
                  <a:pt x="2870" y="6248"/>
                </a:lnTo>
                <a:lnTo>
                  <a:pt x="2870" y="508"/>
                </a:lnTo>
                <a:lnTo>
                  <a:pt x="1244" y="0"/>
                </a:lnTo>
                <a:lnTo>
                  <a:pt x="0" y="4127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1593239" y="9081298"/>
            <a:ext cx="4381" cy="4635"/>
          </a:xfrm>
          <a:custGeom>
            <a:avLst/>
            <a:gdLst/>
            <a:ahLst/>
            <a:cxnLst/>
            <a:rect l="l" t="t" r="r" b="b"/>
            <a:pathLst>
              <a:path w="4381" h="4635">
                <a:moveTo>
                  <a:pt x="0" y="0"/>
                </a:moveTo>
                <a:lnTo>
                  <a:pt x="2628" y="4635"/>
                </a:lnTo>
                <a:lnTo>
                  <a:pt x="4381" y="4381"/>
                </a:lnTo>
                <a:lnTo>
                  <a:pt x="3746" y="126"/>
                </a:lnTo>
                <a:lnTo>
                  <a:pt x="0" y="0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2565977" y="879079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D4B4E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2572470" y="959146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54446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2581214" y="87929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53536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2587715" y="8783666"/>
            <a:ext cx="65214" cy="818553"/>
          </a:xfrm>
          <a:custGeom>
            <a:avLst/>
            <a:gdLst/>
            <a:ahLst/>
            <a:cxnLst/>
            <a:rect l="l" t="t" r="r" b="b"/>
            <a:pathLst>
              <a:path w="65214" h="818553">
                <a:moveTo>
                  <a:pt x="0" y="809929"/>
                </a:moveTo>
                <a:lnTo>
                  <a:pt x="65214" y="818553"/>
                </a:lnTo>
                <a:lnTo>
                  <a:pt x="64719" y="0"/>
                </a:lnTo>
                <a:lnTo>
                  <a:pt x="0" y="9258"/>
                </a:lnTo>
                <a:lnTo>
                  <a:pt x="0" y="809929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1680575" y="8929489"/>
            <a:ext cx="25996" cy="8991"/>
          </a:xfrm>
          <a:custGeom>
            <a:avLst/>
            <a:gdLst/>
            <a:ahLst/>
            <a:cxnLst/>
            <a:rect l="l" t="t" r="r" b="b"/>
            <a:pathLst>
              <a:path w="25996" h="8991">
                <a:moveTo>
                  <a:pt x="10744" y="2247"/>
                </a:moveTo>
                <a:lnTo>
                  <a:pt x="3746" y="4749"/>
                </a:lnTo>
                <a:lnTo>
                  <a:pt x="0" y="8610"/>
                </a:lnTo>
                <a:lnTo>
                  <a:pt x="5880" y="8991"/>
                </a:lnTo>
                <a:lnTo>
                  <a:pt x="14617" y="8610"/>
                </a:lnTo>
                <a:lnTo>
                  <a:pt x="17373" y="4622"/>
                </a:lnTo>
                <a:lnTo>
                  <a:pt x="21120" y="4749"/>
                </a:lnTo>
                <a:lnTo>
                  <a:pt x="25996" y="1993"/>
                </a:lnTo>
                <a:lnTo>
                  <a:pt x="25247" y="0"/>
                </a:lnTo>
                <a:lnTo>
                  <a:pt x="10744" y="2247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1759926" y="8961974"/>
            <a:ext cx="13119" cy="36855"/>
          </a:xfrm>
          <a:custGeom>
            <a:avLst/>
            <a:gdLst/>
            <a:ahLst/>
            <a:cxnLst/>
            <a:rect l="l" t="t" r="r" b="b"/>
            <a:pathLst>
              <a:path w="13119" h="36855">
                <a:moveTo>
                  <a:pt x="8991" y="10871"/>
                </a:moveTo>
                <a:lnTo>
                  <a:pt x="4737" y="0"/>
                </a:lnTo>
                <a:lnTo>
                  <a:pt x="3124" y="254"/>
                </a:lnTo>
                <a:lnTo>
                  <a:pt x="368" y="4749"/>
                </a:lnTo>
                <a:lnTo>
                  <a:pt x="0" y="6502"/>
                </a:lnTo>
                <a:lnTo>
                  <a:pt x="2870" y="10998"/>
                </a:lnTo>
                <a:lnTo>
                  <a:pt x="3987" y="11493"/>
                </a:lnTo>
                <a:lnTo>
                  <a:pt x="4737" y="17373"/>
                </a:lnTo>
                <a:lnTo>
                  <a:pt x="5994" y="18237"/>
                </a:lnTo>
                <a:lnTo>
                  <a:pt x="6997" y="23736"/>
                </a:lnTo>
                <a:lnTo>
                  <a:pt x="8242" y="24739"/>
                </a:lnTo>
                <a:lnTo>
                  <a:pt x="9118" y="34861"/>
                </a:lnTo>
                <a:lnTo>
                  <a:pt x="13119" y="36855"/>
                </a:lnTo>
                <a:lnTo>
                  <a:pt x="12992" y="32613"/>
                </a:lnTo>
                <a:lnTo>
                  <a:pt x="11366" y="17246"/>
                </a:lnTo>
                <a:lnTo>
                  <a:pt x="8991" y="10871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2220240" y="8801159"/>
            <a:ext cx="163804" cy="392849"/>
          </a:xfrm>
          <a:custGeom>
            <a:avLst/>
            <a:gdLst/>
            <a:ahLst/>
            <a:cxnLst/>
            <a:rect l="l" t="t" r="r" b="b"/>
            <a:pathLst>
              <a:path w="163804" h="392849">
                <a:moveTo>
                  <a:pt x="57721" y="44361"/>
                </a:moveTo>
                <a:lnTo>
                  <a:pt x="7746" y="74726"/>
                </a:lnTo>
                <a:lnTo>
                  <a:pt x="0" y="80352"/>
                </a:lnTo>
                <a:lnTo>
                  <a:pt x="495" y="392849"/>
                </a:lnTo>
                <a:lnTo>
                  <a:pt x="64973" y="355485"/>
                </a:lnTo>
                <a:lnTo>
                  <a:pt x="129311" y="324370"/>
                </a:lnTo>
                <a:lnTo>
                  <a:pt x="163804" y="310629"/>
                </a:lnTo>
                <a:lnTo>
                  <a:pt x="160680" y="0"/>
                </a:lnTo>
                <a:lnTo>
                  <a:pt x="155308" y="749"/>
                </a:lnTo>
                <a:lnTo>
                  <a:pt x="127190" y="11747"/>
                </a:lnTo>
                <a:lnTo>
                  <a:pt x="57721" y="44361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1666340" y="9135151"/>
            <a:ext cx="21856" cy="14249"/>
          </a:xfrm>
          <a:custGeom>
            <a:avLst/>
            <a:gdLst/>
            <a:ahLst/>
            <a:cxnLst/>
            <a:rect l="l" t="t" r="r" b="b"/>
            <a:pathLst>
              <a:path w="21856" h="14249">
                <a:moveTo>
                  <a:pt x="14236" y="6375"/>
                </a:moveTo>
                <a:lnTo>
                  <a:pt x="15862" y="495"/>
                </a:lnTo>
                <a:lnTo>
                  <a:pt x="13614" y="0"/>
                </a:lnTo>
                <a:lnTo>
                  <a:pt x="10858" y="2247"/>
                </a:lnTo>
                <a:lnTo>
                  <a:pt x="0" y="9372"/>
                </a:lnTo>
                <a:lnTo>
                  <a:pt x="368" y="11125"/>
                </a:lnTo>
                <a:lnTo>
                  <a:pt x="7112" y="14249"/>
                </a:lnTo>
                <a:lnTo>
                  <a:pt x="20866" y="7619"/>
                </a:lnTo>
                <a:lnTo>
                  <a:pt x="21856" y="4876"/>
                </a:lnTo>
                <a:lnTo>
                  <a:pt x="14236" y="6375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1628096" y="9157649"/>
            <a:ext cx="10617" cy="3733"/>
          </a:xfrm>
          <a:custGeom>
            <a:avLst/>
            <a:gdLst/>
            <a:ahLst/>
            <a:cxnLst/>
            <a:rect l="l" t="t" r="r" b="b"/>
            <a:pathLst>
              <a:path w="10617" h="3733">
                <a:moveTo>
                  <a:pt x="3124" y="2870"/>
                </a:moveTo>
                <a:lnTo>
                  <a:pt x="10502" y="3733"/>
                </a:lnTo>
                <a:lnTo>
                  <a:pt x="10617" y="2489"/>
                </a:lnTo>
                <a:lnTo>
                  <a:pt x="0" y="0"/>
                </a:lnTo>
                <a:lnTo>
                  <a:pt x="3124" y="2870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2585083" y="8744565"/>
            <a:ext cx="2870" cy="13614"/>
          </a:xfrm>
          <a:custGeom>
            <a:avLst/>
            <a:gdLst/>
            <a:ahLst/>
            <a:cxnLst/>
            <a:rect l="l" t="t" r="r" b="b"/>
            <a:pathLst>
              <a:path w="2870" h="13614">
                <a:moveTo>
                  <a:pt x="507" y="622"/>
                </a:moveTo>
                <a:lnTo>
                  <a:pt x="0" y="13360"/>
                </a:lnTo>
                <a:lnTo>
                  <a:pt x="2870" y="13614"/>
                </a:lnTo>
                <a:lnTo>
                  <a:pt x="2120" y="0"/>
                </a:lnTo>
                <a:lnTo>
                  <a:pt x="507" y="622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1479652" y="8840889"/>
            <a:ext cx="5257" cy="5511"/>
          </a:xfrm>
          <a:custGeom>
            <a:avLst/>
            <a:gdLst/>
            <a:ahLst/>
            <a:cxnLst/>
            <a:rect l="l" t="t" r="r" b="b"/>
            <a:pathLst>
              <a:path w="5257" h="5511">
                <a:moveTo>
                  <a:pt x="3378" y="139"/>
                </a:moveTo>
                <a:lnTo>
                  <a:pt x="0" y="3873"/>
                </a:lnTo>
                <a:lnTo>
                  <a:pt x="4000" y="5511"/>
                </a:lnTo>
                <a:lnTo>
                  <a:pt x="5257" y="3759"/>
                </a:lnTo>
                <a:lnTo>
                  <a:pt x="4876" y="0"/>
                </a:lnTo>
                <a:lnTo>
                  <a:pt x="3378" y="139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1684077" y="8940610"/>
            <a:ext cx="26365" cy="12738"/>
          </a:xfrm>
          <a:custGeom>
            <a:avLst/>
            <a:gdLst/>
            <a:ahLst/>
            <a:cxnLst/>
            <a:rect l="l" t="t" r="r" b="b"/>
            <a:pathLst>
              <a:path w="26365" h="12738">
                <a:moveTo>
                  <a:pt x="20485" y="254"/>
                </a:moveTo>
                <a:lnTo>
                  <a:pt x="3746" y="7493"/>
                </a:lnTo>
                <a:lnTo>
                  <a:pt x="0" y="11861"/>
                </a:lnTo>
                <a:lnTo>
                  <a:pt x="2501" y="12738"/>
                </a:lnTo>
                <a:lnTo>
                  <a:pt x="11620" y="6743"/>
                </a:lnTo>
                <a:lnTo>
                  <a:pt x="15366" y="6121"/>
                </a:lnTo>
                <a:lnTo>
                  <a:pt x="26365" y="1371"/>
                </a:lnTo>
                <a:lnTo>
                  <a:pt x="26111" y="0"/>
                </a:lnTo>
                <a:lnTo>
                  <a:pt x="20485" y="254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1607856" y="8952851"/>
            <a:ext cx="46101" cy="54610"/>
          </a:xfrm>
          <a:custGeom>
            <a:avLst/>
            <a:gdLst/>
            <a:ahLst/>
            <a:cxnLst/>
            <a:rect l="l" t="t" r="r" b="b"/>
            <a:pathLst>
              <a:path w="46100" h="54609">
                <a:moveTo>
                  <a:pt x="749" y="54610"/>
                </a:moveTo>
                <a:lnTo>
                  <a:pt x="7493" y="46482"/>
                </a:lnTo>
                <a:lnTo>
                  <a:pt x="19494" y="30238"/>
                </a:lnTo>
                <a:lnTo>
                  <a:pt x="22237" y="28740"/>
                </a:lnTo>
                <a:lnTo>
                  <a:pt x="23622" y="23495"/>
                </a:lnTo>
                <a:lnTo>
                  <a:pt x="26619" y="22618"/>
                </a:lnTo>
                <a:lnTo>
                  <a:pt x="33121" y="17868"/>
                </a:lnTo>
                <a:lnTo>
                  <a:pt x="35610" y="11747"/>
                </a:lnTo>
                <a:lnTo>
                  <a:pt x="46101" y="508"/>
                </a:lnTo>
                <a:lnTo>
                  <a:pt x="41732" y="0"/>
                </a:lnTo>
                <a:lnTo>
                  <a:pt x="40106" y="1003"/>
                </a:lnTo>
                <a:lnTo>
                  <a:pt x="15125" y="28117"/>
                </a:lnTo>
                <a:lnTo>
                  <a:pt x="0" y="52603"/>
                </a:lnTo>
                <a:lnTo>
                  <a:pt x="749" y="54610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1760919" y="9045568"/>
            <a:ext cx="5740" cy="10236"/>
          </a:xfrm>
          <a:custGeom>
            <a:avLst/>
            <a:gdLst/>
            <a:ahLst/>
            <a:cxnLst/>
            <a:rect l="l" t="t" r="r" b="b"/>
            <a:pathLst>
              <a:path w="5740" h="10236">
                <a:moveTo>
                  <a:pt x="2374" y="0"/>
                </a:moveTo>
                <a:lnTo>
                  <a:pt x="0" y="9867"/>
                </a:lnTo>
                <a:lnTo>
                  <a:pt x="1625" y="10236"/>
                </a:lnTo>
                <a:lnTo>
                  <a:pt x="5384" y="4864"/>
                </a:lnTo>
                <a:lnTo>
                  <a:pt x="5740" y="1244"/>
                </a:lnTo>
                <a:lnTo>
                  <a:pt x="2374" y="0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1596988" y="9079417"/>
            <a:ext cx="2755" cy="6261"/>
          </a:xfrm>
          <a:custGeom>
            <a:avLst/>
            <a:gdLst/>
            <a:ahLst/>
            <a:cxnLst/>
            <a:rect l="l" t="t" r="r" b="b"/>
            <a:pathLst>
              <a:path w="2755" h="6261">
                <a:moveTo>
                  <a:pt x="0" y="2006"/>
                </a:moveTo>
                <a:lnTo>
                  <a:pt x="622" y="6261"/>
                </a:lnTo>
                <a:lnTo>
                  <a:pt x="2755" y="5753"/>
                </a:lnTo>
                <a:lnTo>
                  <a:pt x="2247" y="0"/>
                </a:lnTo>
                <a:lnTo>
                  <a:pt x="0" y="2006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2248470" y="9469902"/>
            <a:ext cx="2997" cy="13601"/>
          </a:xfrm>
          <a:custGeom>
            <a:avLst/>
            <a:gdLst/>
            <a:ahLst/>
            <a:cxnLst/>
            <a:rect l="l" t="t" r="r" b="b"/>
            <a:pathLst>
              <a:path w="2997" h="13601">
                <a:moveTo>
                  <a:pt x="507" y="622"/>
                </a:moveTo>
                <a:lnTo>
                  <a:pt x="0" y="13360"/>
                </a:lnTo>
                <a:lnTo>
                  <a:pt x="2997" y="13601"/>
                </a:lnTo>
                <a:lnTo>
                  <a:pt x="2133" y="0"/>
                </a:lnTo>
                <a:lnTo>
                  <a:pt x="507" y="622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1680072" y="8927609"/>
            <a:ext cx="12750" cy="6629"/>
          </a:xfrm>
          <a:custGeom>
            <a:avLst/>
            <a:gdLst/>
            <a:ahLst/>
            <a:cxnLst/>
            <a:rect l="l" t="t" r="r" b="b"/>
            <a:pathLst>
              <a:path w="12750" h="6629">
                <a:moveTo>
                  <a:pt x="9372" y="126"/>
                </a:moveTo>
                <a:lnTo>
                  <a:pt x="0" y="5626"/>
                </a:lnTo>
                <a:lnTo>
                  <a:pt x="4254" y="6629"/>
                </a:lnTo>
                <a:lnTo>
                  <a:pt x="11252" y="4127"/>
                </a:lnTo>
                <a:lnTo>
                  <a:pt x="12750" y="0"/>
                </a:lnTo>
                <a:lnTo>
                  <a:pt x="9372" y="126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1649589" y="8948853"/>
            <a:ext cx="6375" cy="4495"/>
          </a:xfrm>
          <a:custGeom>
            <a:avLst/>
            <a:gdLst/>
            <a:ahLst/>
            <a:cxnLst/>
            <a:rect l="l" t="t" r="r" b="b"/>
            <a:pathLst>
              <a:path w="6375" h="4495">
                <a:moveTo>
                  <a:pt x="2628" y="749"/>
                </a:moveTo>
                <a:lnTo>
                  <a:pt x="0" y="4013"/>
                </a:lnTo>
                <a:lnTo>
                  <a:pt x="4381" y="4495"/>
                </a:lnTo>
                <a:lnTo>
                  <a:pt x="6375" y="0"/>
                </a:lnTo>
                <a:lnTo>
                  <a:pt x="2628" y="749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1764165" y="9020571"/>
            <a:ext cx="3378" cy="11125"/>
          </a:xfrm>
          <a:custGeom>
            <a:avLst/>
            <a:gdLst/>
            <a:ahLst/>
            <a:cxnLst/>
            <a:rect l="l" t="t" r="r" b="b"/>
            <a:pathLst>
              <a:path w="3378" h="11125">
                <a:moveTo>
                  <a:pt x="1003" y="0"/>
                </a:moveTo>
                <a:lnTo>
                  <a:pt x="0" y="4381"/>
                </a:lnTo>
                <a:lnTo>
                  <a:pt x="622" y="11010"/>
                </a:lnTo>
                <a:lnTo>
                  <a:pt x="2247" y="11125"/>
                </a:lnTo>
                <a:lnTo>
                  <a:pt x="3378" y="6629"/>
                </a:lnTo>
                <a:lnTo>
                  <a:pt x="2133" y="0"/>
                </a:lnTo>
                <a:lnTo>
                  <a:pt x="1003" y="0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1608109" y="8979221"/>
            <a:ext cx="39357" cy="56476"/>
          </a:xfrm>
          <a:custGeom>
            <a:avLst/>
            <a:gdLst/>
            <a:ahLst/>
            <a:cxnLst/>
            <a:rect l="l" t="t" r="r" b="b"/>
            <a:pathLst>
              <a:path w="39357" h="56476">
                <a:moveTo>
                  <a:pt x="26111" y="20116"/>
                </a:moveTo>
                <a:lnTo>
                  <a:pt x="28867" y="17360"/>
                </a:lnTo>
                <a:lnTo>
                  <a:pt x="29857" y="12242"/>
                </a:lnTo>
                <a:lnTo>
                  <a:pt x="32740" y="11493"/>
                </a:lnTo>
                <a:lnTo>
                  <a:pt x="39357" y="6743"/>
                </a:lnTo>
                <a:lnTo>
                  <a:pt x="39230" y="0"/>
                </a:lnTo>
                <a:lnTo>
                  <a:pt x="28486" y="8242"/>
                </a:lnTo>
                <a:lnTo>
                  <a:pt x="25615" y="10871"/>
                </a:lnTo>
                <a:lnTo>
                  <a:pt x="25488" y="12369"/>
                </a:lnTo>
                <a:lnTo>
                  <a:pt x="10375" y="36233"/>
                </a:lnTo>
                <a:lnTo>
                  <a:pt x="622" y="49974"/>
                </a:lnTo>
                <a:lnTo>
                  <a:pt x="0" y="56476"/>
                </a:lnTo>
                <a:lnTo>
                  <a:pt x="4749" y="54978"/>
                </a:lnTo>
                <a:lnTo>
                  <a:pt x="23241" y="22986"/>
                </a:lnTo>
                <a:lnTo>
                  <a:pt x="26111" y="20116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1605606" y="9035695"/>
            <a:ext cx="4381" cy="10871"/>
          </a:xfrm>
          <a:custGeom>
            <a:avLst/>
            <a:gdLst/>
            <a:ahLst/>
            <a:cxnLst/>
            <a:rect l="l" t="t" r="r" b="b"/>
            <a:pathLst>
              <a:path w="4381" h="10871">
                <a:moveTo>
                  <a:pt x="0" y="2374"/>
                </a:moveTo>
                <a:lnTo>
                  <a:pt x="2120" y="10871"/>
                </a:lnTo>
                <a:lnTo>
                  <a:pt x="4381" y="4495"/>
                </a:lnTo>
                <a:lnTo>
                  <a:pt x="2501" y="0"/>
                </a:lnTo>
                <a:lnTo>
                  <a:pt x="0" y="2374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1599110" y="9050813"/>
            <a:ext cx="4622" cy="11125"/>
          </a:xfrm>
          <a:custGeom>
            <a:avLst/>
            <a:gdLst/>
            <a:ahLst/>
            <a:cxnLst/>
            <a:rect l="l" t="t" r="r" b="b"/>
            <a:pathLst>
              <a:path w="4622" h="11125">
                <a:moveTo>
                  <a:pt x="495" y="126"/>
                </a:moveTo>
                <a:lnTo>
                  <a:pt x="0" y="6489"/>
                </a:lnTo>
                <a:lnTo>
                  <a:pt x="3251" y="11125"/>
                </a:lnTo>
                <a:lnTo>
                  <a:pt x="4622" y="7124"/>
                </a:lnTo>
                <a:lnTo>
                  <a:pt x="2374" y="0"/>
                </a:lnTo>
                <a:lnTo>
                  <a:pt x="495" y="126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1597365" y="9066176"/>
            <a:ext cx="3987" cy="5003"/>
          </a:xfrm>
          <a:custGeom>
            <a:avLst/>
            <a:gdLst/>
            <a:ahLst/>
            <a:cxnLst/>
            <a:rect l="l" t="t" r="r" b="b"/>
            <a:pathLst>
              <a:path w="3987" h="5003">
                <a:moveTo>
                  <a:pt x="0" y="0"/>
                </a:moveTo>
                <a:lnTo>
                  <a:pt x="736" y="4508"/>
                </a:lnTo>
                <a:lnTo>
                  <a:pt x="2374" y="5003"/>
                </a:lnTo>
                <a:lnTo>
                  <a:pt x="3987" y="2120"/>
                </a:lnTo>
                <a:lnTo>
                  <a:pt x="0" y="0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1673706" y="9131534"/>
            <a:ext cx="6362" cy="4622"/>
          </a:xfrm>
          <a:custGeom>
            <a:avLst/>
            <a:gdLst/>
            <a:ahLst/>
            <a:cxnLst/>
            <a:rect l="l" t="t" r="r" b="b"/>
            <a:pathLst>
              <a:path w="6362" h="4622">
                <a:moveTo>
                  <a:pt x="0" y="3873"/>
                </a:moveTo>
                <a:lnTo>
                  <a:pt x="4000" y="4622"/>
                </a:lnTo>
                <a:lnTo>
                  <a:pt x="6248" y="3619"/>
                </a:lnTo>
                <a:lnTo>
                  <a:pt x="6362" y="0"/>
                </a:lnTo>
                <a:lnTo>
                  <a:pt x="0" y="3873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2657177" y="87820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14345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2659178" y="87817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84A4D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2663681" y="877992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525457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2669807" y="877716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84A4D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2672059" y="877504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14345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2674181" y="8731685"/>
            <a:ext cx="41605" cy="877023"/>
          </a:xfrm>
          <a:custGeom>
            <a:avLst/>
            <a:gdLst/>
            <a:ahLst/>
            <a:cxnLst/>
            <a:rect l="l" t="t" r="r" b="b"/>
            <a:pathLst>
              <a:path w="41605" h="877023">
                <a:moveTo>
                  <a:pt x="495" y="872655"/>
                </a:moveTo>
                <a:lnTo>
                  <a:pt x="41605" y="877023"/>
                </a:lnTo>
                <a:lnTo>
                  <a:pt x="41224" y="0"/>
                </a:lnTo>
                <a:lnTo>
                  <a:pt x="0" y="41236"/>
                </a:lnTo>
                <a:lnTo>
                  <a:pt x="495" y="872655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2618075" y="8740694"/>
            <a:ext cx="2755" cy="18986"/>
          </a:xfrm>
          <a:custGeom>
            <a:avLst/>
            <a:gdLst/>
            <a:ahLst/>
            <a:cxnLst/>
            <a:rect l="l" t="t" r="r" b="b"/>
            <a:pathLst>
              <a:path w="2755" h="18986">
                <a:moveTo>
                  <a:pt x="0" y="18986"/>
                </a:moveTo>
                <a:lnTo>
                  <a:pt x="2755" y="17360"/>
                </a:lnTo>
                <a:lnTo>
                  <a:pt x="2628" y="1625"/>
                </a:lnTo>
                <a:lnTo>
                  <a:pt x="0" y="0"/>
                </a:lnTo>
                <a:lnTo>
                  <a:pt x="0" y="18986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1254246" y="8816406"/>
            <a:ext cx="22491" cy="25247"/>
          </a:xfrm>
          <a:custGeom>
            <a:avLst/>
            <a:gdLst/>
            <a:ahLst/>
            <a:cxnLst/>
            <a:rect l="l" t="t" r="r" b="b"/>
            <a:pathLst>
              <a:path w="22491" h="25247">
                <a:moveTo>
                  <a:pt x="4749" y="0"/>
                </a:moveTo>
                <a:lnTo>
                  <a:pt x="0" y="12750"/>
                </a:lnTo>
                <a:lnTo>
                  <a:pt x="5994" y="16116"/>
                </a:lnTo>
                <a:lnTo>
                  <a:pt x="12369" y="18618"/>
                </a:lnTo>
                <a:lnTo>
                  <a:pt x="18999" y="25247"/>
                </a:lnTo>
                <a:lnTo>
                  <a:pt x="22491" y="15239"/>
                </a:lnTo>
                <a:lnTo>
                  <a:pt x="21120" y="9753"/>
                </a:lnTo>
                <a:lnTo>
                  <a:pt x="19126" y="9880"/>
                </a:lnTo>
                <a:lnTo>
                  <a:pt x="17373" y="7251"/>
                </a:lnTo>
                <a:lnTo>
                  <a:pt x="10998" y="4000"/>
                </a:lnTo>
                <a:lnTo>
                  <a:pt x="4749" y="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1328218" y="8859889"/>
            <a:ext cx="93472" cy="63093"/>
          </a:xfrm>
          <a:custGeom>
            <a:avLst/>
            <a:gdLst/>
            <a:ahLst/>
            <a:cxnLst/>
            <a:rect l="l" t="t" r="r" b="b"/>
            <a:pathLst>
              <a:path w="93472" h="63093">
                <a:moveTo>
                  <a:pt x="41109" y="19989"/>
                </a:moveTo>
                <a:lnTo>
                  <a:pt x="36233" y="17373"/>
                </a:lnTo>
                <a:lnTo>
                  <a:pt x="34734" y="16865"/>
                </a:lnTo>
                <a:lnTo>
                  <a:pt x="27622" y="14363"/>
                </a:lnTo>
                <a:lnTo>
                  <a:pt x="25869" y="11125"/>
                </a:lnTo>
                <a:lnTo>
                  <a:pt x="16738" y="6997"/>
                </a:lnTo>
                <a:lnTo>
                  <a:pt x="15252" y="4876"/>
                </a:lnTo>
                <a:lnTo>
                  <a:pt x="8750" y="1625"/>
                </a:lnTo>
                <a:lnTo>
                  <a:pt x="4622" y="0"/>
                </a:lnTo>
                <a:lnTo>
                  <a:pt x="0" y="12496"/>
                </a:lnTo>
                <a:lnTo>
                  <a:pt x="29616" y="28994"/>
                </a:lnTo>
                <a:lnTo>
                  <a:pt x="44856" y="37731"/>
                </a:lnTo>
                <a:lnTo>
                  <a:pt x="51231" y="40233"/>
                </a:lnTo>
                <a:lnTo>
                  <a:pt x="87337" y="63093"/>
                </a:lnTo>
                <a:lnTo>
                  <a:pt x="93471" y="50609"/>
                </a:lnTo>
                <a:lnTo>
                  <a:pt x="91465" y="49479"/>
                </a:lnTo>
                <a:lnTo>
                  <a:pt x="83972" y="46977"/>
                </a:lnTo>
                <a:lnTo>
                  <a:pt x="82346" y="43853"/>
                </a:lnTo>
                <a:lnTo>
                  <a:pt x="77469" y="41236"/>
                </a:lnTo>
                <a:lnTo>
                  <a:pt x="75971" y="40741"/>
                </a:lnTo>
                <a:lnTo>
                  <a:pt x="67475" y="35115"/>
                </a:lnTo>
                <a:lnTo>
                  <a:pt x="65227" y="34112"/>
                </a:lnTo>
                <a:lnTo>
                  <a:pt x="57226" y="31610"/>
                </a:lnTo>
                <a:lnTo>
                  <a:pt x="56222" y="28867"/>
                </a:lnTo>
                <a:lnTo>
                  <a:pt x="49987" y="25615"/>
                </a:lnTo>
                <a:lnTo>
                  <a:pt x="42735" y="23113"/>
                </a:lnTo>
                <a:lnTo>
                  <a:pt x="41109" y="19989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1734182" y="9059684"/>
            <a:ext cx="4635" cy="8623"/>
          </a:xfrm>
          <a:custGeom>
            <a:avLst/>
            <a:gdLst/>
            <a:ahLst/>
            <a:cxnLst/>
            <a:rect l="l" t="t" r="r" b="b"/>
            <a:pathLst>
              <a:path w="4635" h="8623">
                <a:moveTo>
                  <a:pt x="0" y="8000"/>
                </a:moveTo>
                <a:lnTo>
                  <a:pt x="1625" y="8623"/>
                </a:lnTo>
                <a:lnTo>
                  <a:pt x="4635" y="6629"/>
                </a:lnTo>
                <a:lnTo>
                  <a:pt x="4508" y="0"/>
                </a:lnTo>
                <a:lnTo>
                  <a:pt x="0" y="800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1728307" y="9072678"/>
            <a:ext cx="3619" cy="4368"/>
          </a:xfrm>
          <a:custGeom>
            <a:avLst/>
            <a:gdLst/>
            <a:ahLst/>
            <a:cxnLst/>
            <a:rect l="l" t="t" r="r" b="b"/>
            <a:pathLst>
              <a:path w="3619" h="4368">
                <a:moveTo>
                  <a:pt x="0" y="4368"/>
                </a:moveTo>
                <a:lnTo>
                  <a:pt x="3619" y="4254"/>
                </a:lnTo>
                <a:lnTo>
                  <a:pt x="3251" y="0"/>
                </a:lnTo>
                <a:lnTo>
                  <a:pt x="0" y="4368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2281588" y="9467644"/>
            <a:ext cx="2616" cy="17373"/>
          </a:xfrm>
          <a:custGeom>
            <a:avLst/>
            <a:gdLst/>
            <a:ahLst/>
            <a:cxnLst/>
            <a:rect l="l" t="t" r="r" b="b"/>
            <a:pathLst>
              <a:path w="2616" h="17373">
                <a:moveTo>
                  <a:pt x="0" y="17373"/>
                </a:moveTo>
                <a:lnTo>
                  <a:pt x="2616" y="15735"/>
                </a:lnTo>
                <a:lnTo>
                  <a:pt x="2120" y="635"/>
                </a:lnTo>
                <a:lnTo>
                  <a:pt x="508" y="0"/>
                </a:lnTo>
                <a:lnTo>
                  <a:pt x="0" y="17373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1742931" y="8946601"/>
            <a:ext cx="20116" cy="20116"/>
          </a:xfrm>
          <a:custGeom>
            <a:avLst/>
            <a:gdLst/>
            <a:ahLst/>
            <a:cxnLst/>
            <a:rect l="l" t="t" r="r" b="b"/>
            <a:pathLst>
              <a:path w="20116" h="20116">
                <a:moveTo>
                  <a:pt x="17487" y="8750"/>
                </a:moveTo>
                <a:lnTo>
                  <a:pt x="8864" y="127"/>
                </a:lnTo>
                <a:lnTo>
                  <a:pt x="4991" y="0"/>
                </a:lnTo>
                <a:lnTo>
                  <a:pt x="0" y="2997"/>
                </a:lnTo>
                <a:lnTo>
                  <a:pt x="5867" y="7505"/>
                </a:lnTo>
                <a:lnTo>
                  <a:pt x="11112" y="13246"/>
                </a:lnTo>
                <a:lnTo>
                  <a:pt x="12611" y="13627"/>
                </a:lnTo>
                <a:lnTo>
                  <a:pt x="14744" y="17741"/>
                </a:lnTo>
                <a:lnTo>
                  <a:pt x="17360" y="20116"/>
                </a:lnTo>
                <a:lnTo>
                  <a:pt x="20116" y="15621"/>
                </a:lnTo>
                <a:lnTo>
                  <a:pt x="17487" y="8750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1758551" y="9022712"/>
            <a:ext cx="2235" cy="6362"/>
          </a:xfrm>
          <a:custGeom>
            <a:avLst/>
            <a:gdLst/>
            <a:ahLst/>
            <a:cxnLst/>
            <a:rect l="l" t="t" r="r" b="b"/>
            <a:pathLst>
              <a:path w="2235" h="6362">
                <a:moveTo>
                  <a:pt x="0" y="6362"/>
                </a:moveTo>
                <a:lnTo>
                  <a:pt x="2235" y="4356"/>
                </a:lnTo>
                <a:lnTo>
                  <a:pt x="1244" y="0"/>
                </a:lnTo>
                <a:lnTo>
                  <a:pt x="0" y="6362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5" name="object 865"/>
          <p:cNvSpPr/>
          <p:nvPr/>
        </p:nvSpPr>
        <p:spPr>
          <a:xfrm>
            <a:off x="1484528" y="8836648"/>
            <a:ext cx="6756" cy="8000"/>
          </a:xfrm>
          <a:custGeom>
            <a:avLst/>
            <a:gdLst/>
            <a:ahLst/>
            <a:cxnLst/>
            <a:rect l="l" t="t" r="r" b="b"/>
            <a:pathLst>
              <a:path w="6756" h="8000">
                <a:moveTo>
                  <a:pt x="0" y="4254"/>
                </a:moveTo>
                <a:lnTo>
                  <a:pt x="381" y="8001"/>
                </a:lnTo>
                <a:lnTo>
                  <a:pt x="6756" y="3378"/>
                </a:lnTo>
                <a:lnTo>
                  <a:pt x="6629" y="0"/>
                </a:lnTo>
                <a:lnTo>
                  <a:pt x="0" y="4254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1691318" y="8923623"/>
            <a:ext cx="56235" cy="11988"/>
          </a:xfrm>
          <a:custGeom>
            <a:avLst/>
            <a:gdLst/>
            <a:ahLst/>
            <a:cxnLst/>
            <a:rect l="l" t="t" r="r" b="b"/>
            <a:pathLst>
              <a:path w="56235" h="11988">
                <a:moveTo>
                  <a:pt x="1498" y="3987"/>
                </a:moveTo>
                <a:lnTo>
                  <a:pt x="0" y="8115"/>
                </a:lnTo>
                <a:lnTo>
                  <a:pt x="14503" y="5867"/>
                </a:lnTo>
                <a:lnTo>
                  <a:pt x="20751" y="3365"/>
                </a:lnTo>
                <a:lnTo>
                  <a:pt x="25120" y="2108"/>
                </a:lnTo>
                <a:lnTo>
                  <a:pt x="25615" y="3479"/>
                </a:lnTo>
                <a:lnTo>
                  <a:pt x="21501" y="5486"/>
                </a:lnTo>
                <a:lnTo>
                  <a:pt x="15252" y="7861"/>
                </a:lnTo>
                <a:lnTo>
                  <a:pt x="10375" y="10617"/>
                </a:lnTo>
                <a:lnTo>
                  <a:pt x="10629" y="11988"/>
                </a:lnTo>
                <a:lnTo>
                  <a:pt x="20002" y="10985"/>
                </a:lnTo>
                <a:lnTo>
                  <a:pt x="26250" y="8610"/>
                </a:lnTo>
                <a:lnTo>
                  <a:pt x="50863" y="9245"/>
                </a:lnTo>
                <a:lnTo>
                  <a:pt x="55105" y="11607"/>
                </a:lnTo>
                <a:lnTo>
                  <a:pt x="56235" y="10363"/>
                </a:lnTo>
                <a:lnTo>
                  <a:pt x="53225" y="6362"/>
                </a:lnTo>
                <a:lnTo>
                  <a:pt x="42354" y="1981"/>
                </a:lnTo>
                <a:lnTo>
                  <a:pt x="17627" y="0"/>
                </a:lnTo>
                <a:lnTo>
                  <a:pt x="1498" y="3987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1679958" y="9131537"/>
            <a:ext cx="4241" cy="4114"/>
          </a:xfrm>
          <a:custGeom>
            <a:avLst/>
            <a:gdLst/>
            <a:ahLst/>
            <a:cxnLst/>
            <a:rect l="l" t="t" r="r" b="b"/>
            <a:pathLst>
              <a:path w="4241" h="4114">
                <a:moveTo>
                  <a:pt x="0" y="3619"/>
                </a:moveTo>
                <a:lnTo>
                  <a:pt x="2235" y="4114"/>
                </a:lnTo>
                <a:lnTo>
                  <a:pt x="4241" y="241"/>
                </a:lnTo>
                <a:lnTo>
                  <a:pt x="114" y="0"/>
                </a:lnTo>
                <a:lnTo>
                  <a:pt x="0" y="3619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8" name="object 868"/>
          <p:cNvSpPr/>
          <p:nvPr/>
        </p:nvSpPr>
        <p:spPr>
          <a:xfrm>
            <a:off x="1754173" y="9005460"/>
            <a:ext cx="2235" cy="6489"/>
          </a:xfrm>
          <a:custGeom>
            <a:avLst/>
            <a:gdLst/>
            <a:ahLst/>
            <a:cxnLst/>
            <a:rect l="l" t="t" r="r" b="b"/>
            <a:pathLst>
              <a:path w="2235" h="6489">
                <a:moveTo>
                  <a:pt x="0" y="0"/>
                </a:moveTo>
                <a:lnTo>
                  <a:pt x="127" y="6489"/>
                </a:lnTo>
                <a:lnTo>
                  <a:pt x="2235" y="4241"/>
                </a:lnTo>
                <a:lnTo>
                  <a:pt x="1371" y="0"/>
                </a:lnTo>
                <a:lnTo>
                  <a:pt x="0" y="0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1753796" y="9044557"/>
            <a:ext cx="2247" cy="6261"/>
          </a:xfrm>
          <a:custGeom>
            <a:avLst/>
            <a:gdLst/>
            <a:ahLst/>
            <a:cxnLst/>
            <a:rect l="l" t="t" r="r" b="b"/>
            <a:pathLst>
              <a:path w="2247" h="6261">
                <a:moveTo>
                  <a:pt x="0" y="5880"/>
                </a:moveTo>
                <a:lnTo>
                  <a:pt x="2006" y="6261"/>
                </a:lnTo>
                <a:lnTo>
                  <a:pt x="2247" y="0"/>
                </a:lnTo>
                <a:lnTo>
                  <a:pt x="0" y="5880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1110060" y="8703331"/>
            <a:ext cx="153441" cy="202412"/>
          </a:xfrm>
          <a:custGeom>
            <a:avLst/>
            <a:gdLst/>
            <a:ahLst/>
            <a:cxnLst/>
            <a:rect l="l" t="t" r="r" b="b"/>
            <a:pathLst>
              <a:path w="153441" h="202412">
                <a:moveTo>
                  <a:pt x="622" y="148437"/>
                </a:moveTo>
                <a:lnTo>
                  <a:pt x="96583" y="202412"/>
                </a:lnTo>
                <a:lnTo>
                  <a:pt x="104457" y="186296"/>
                </a:lnTo>
                <a:lnTo>
                  <a:pt x="152311" y="62471"/>
                </a:lnTo>
                <a:lnTo>
                  <a:pt x="153441" y="56718"/>
                </a:lnTo>
                <a:lnTo>
                  <a:pt x="84962" y="16116"/>
                </a:lnTo>
                <a:lnTo>
                  <a:pt x="55600" y="0"/>
                </a:lnTo>
                <a:lnTo>
                  <a:pt x="49225" y="15494"/>
                </a:lnTo>
                <a:lnTo>
                  <a:pt x="35737" y="48348"/>
                </a:lnTo>
                <a:lnTo>
                  <a:pt x="33858" y="55232"/>
                </a:lnTo>
                <a:lnTo>
                  <a:pt x="32981" y="58102"/>
                </a:lnTo>
                <a:lnTo>
                  <a:pt x="19862" y="73469"/>
                </a:lnTo>
                <a:lnTo>
                  <a:pt x="18237" y="80467"/>
                </a:lnTo>
                <a:lnTo>
                  <a:pt x="25615" y="72466"/>
                </a:lnTo>
                <a:lnTo>
                  <a:pt x="26860" y="73596"/>
                </a:lnTo>
                <a:lnTo>
                  <a:pt x="17741" y="95453"/>
                </a:lnTo>
                <a:lnTo>
                  <a:pt x="16116" y="87083"/>
                </a:lnTo>
                <a:lnTo>
                  <a:pt x="13995" y="86969"/>
                </a:lnTo>
                <a:lnTo>
                  <a:pt x="13373" y="93713"/>
                </a:lnTo>
                <a:lnTo>
                  <a:pt x="15735" y="103835"/>
                </a:lnTo>
                <a:lnTo>
                  <a:pt x="13614" y="106705"/>
                </a:lnTo>
                <a:lnTo>
                  <a:pt x="9372" y="117703"/>
                </a:lnTo>
                <a:lnTo>
                  <a:pt x="3619" y="132816"/>
                </a:lnTo>
                <a:lnTo>
                  <a:pt x="1625" y="137198"/>
                </a:lnTo>
                <a:lnTo>
                  <a:pt x="0" y="142938"/>
                </a:lnTo>
                <a:lnTo>
                  <a:pt x="622" y="148437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1" name="object 871"/>
          <p:cNvSpPr/>
          <p:nvPr/>
        </p:nvSpPr>
        <p:spPr>
          <a:xfrm>
            <a:off x="1471537" y="8903251"/>
            <a:ext cx="47358" cy="37477"/>
          </a:xfrm>
          <a:custGeom>
            <a:avLst/>
            <a:gdLst/>
            <a:ahLst/>
            <a:cxnLst/>
            <a:rect l="l" t="t" r="r" b="b"/>
            <a:pathLst>
              <a:path w="47358" h="37477">
                <a:moveTo>
                  <a:pt x="47358" y="17614"/>
                </a:moveTo>
                <a:lnTo>
                  <a:pt x="14617" y="0"/>
                </a:lnTo>
                <a:lnTo>
                  <a:pt x="11366" y="749"/>
                </a:lnTo>
                <a:lnTo>
                  <a:pt x="0" y="12738"/>
                </a:lnTo>
                <a:lnTo>
                  <a:pt x="3746" y="15874"/>
                </a:lnTo>
                <a:lnTo>
                  <a:pt x="41478" y="37477"/>
                </a:lnTo>
                <a:lnTo>
                  <a:pt x="47231" y="23367"/>
                </a:lnTo>
                <a:lnTo>
                  <a:pt x="47358" y="17614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1754179" y="8986085"/>
            <a:ext cx="3619" cy="19380"/>
          </a:xfrm>
          <a:custGeom>
            <a:avLst/>
            <a:gdLst/>
            <a:ahLst/>
            <a:cxnLst/>
            <a:rect l="l" t="t" r="r" b="b"/>
            <a:pathLst>
              <a:path w="3619" h="19380">
                <a:moveTo>
                  <a:pt x="622" y="127"/>
                </a:moveTo>
                <a:lnTo>
                  <a:pt x="0" y="19380"/>
                </a:lnTo>
                <a:lnTo>
                  <a:pt x="2120" y="17119"/>
                </a:lnTo>
                <a:lnTo>
                  <a:pt x="3619" y="3873"/>
                </a:lnTo>
                <a:lnTo>
                  <a:pt x="3111" y="0"/>
                </a:lnTo>
                <a:lnTo>
                  <a:pt x="622" y="127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1759802" y="9000957"/>
            <a:ext cx="3238" cy="26123"/>
          </a:xfrm>
          <a:custGeom>
            <a:avLst/>
            <a:gdLst/>
            <a:ahLst/>
            <a:cxnLst/>
            <a:rect l="l" t="t" r="r" b="b"/>
            <a:pathLst>
              <a:path w="3238" h="26123">
                <a:moveTo>
                  <a:pt x="863" y="0"/>
                </a:moveTo>
                <a:lnTo>
                  <a:pt x="114" y="15379"/>
                </a:lnTo>
                <a:lnTo>
                  <a:pt x="0" y="21742"/>
                </a:lnTo>
                <a:lnTo>
                  <a:pt x="990" y="26123"/>
                </a:lnTo>
                <a:lnTo>
                  <a:pt x="3111" y="23990"/>
                </a:lnTo>
                <a:lnTo>
                  <a:pt x="3238" y="4508"/>
                </a:lnTo>
                <a:lnTo>
                  <a:pt x="2120" y="0"/>
                </a:lnTo>
                <a:lnTo>
                  <a:pt x="863" y="0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2172385" y="9470524"/>
            <a:ext cx="5499" cy="116319"/>
          </a:xfrm>
          <a:custGeom>
            <a:avLst/>
            <a:gdLst/>
            <a:ahLst/>
            <a:cxnLst/>
            <a:rect l="l" t="t" r="r" b="b"/>
            <a:pathLst>
              <a:path w="5499" h="116319">
                <a:moveTo>
                  <a:pt x="0" y="112699"/>
                </a:moveTo>
                <a:lnTo>
                  <a:pt x="4864" y="116319"/>
                </a:lnTo>
                <a:lnTo>
                  <a:pt x="5499" y="3873"/>
                </a:lnTo>
                <a:lnTo>
                  <a:pt x="622" y="0"/>
                </a:lnTo>
                <a:lnTo>
                  <a:pt x="0" y="112699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2277188" y="9648567"/>
            <a:ext cx="7010" cy="43802"/>
          </a:xfrm>
          <a:custGeom>
            <a:avLst/>
            <a:gdLst/>
            <a:ahLst/>
            <a:cxnLst/>
            <a:rect l="l" t="t" r="r" b="b"/>
            <a:pathLst>
              <a:path w="7010" h="43802">
                <a:moveTo>
                  <a:pt x="0" y="43802"/>
                </a:moveTo>
                <a:lnTo>
                  <a:pt x="6985" y="43802"/>
                </a:lnTo>
                <a:lnTo>
                  <a:pt x="7010" y="3873"/>
                </a:lnTo>
                <a:lnTo>
                  <a:pt x="25" y="0"/>
                </a:lnTo>
                <a:lnTo>
                  <a:pt x="0" y="43802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2242897" y="9630710"/>
            <a:ext cx="4203" cy="61658"/>
          </a:xfrm>
          <a:custGeom>
            <a:avLst/>
            <a:gdLst/>
            <a:ahLst/>
            <a:cxnLst/>
            <a:rect l="l" t="t" r="r" b="b"/>
            <a:pathLst>
              <a:path w="4203" h="61658">
                <a:moveTo>
                  <a:pt x="0" y="61658"/>
                </a:moveTo>
                <a:lnTo>
                  <a:pt x="4178" y="61658"/>
                </a:lnTo>
                <a:lnTo>
                  <a:pt x="4203" y="2247"/>
                </a:lnTo>
                <a:lnTo>
                  <a:pt x="76" y="0"/>
                </a:lnTo>
                <a:lnTo>
                  <a:pt x="0" y="61658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1358212" y="8778052"/>
            <a:ext cx="182791" cy="94703"/>
          </a:xfrm>
          <a:custGeom>
            <a:avLst/>
            <a:gdLst/>
            <a:ahLst/>
            <a:cxnLst/>
            <a:rect l="l" t="t" r="r" b="b"/>
            <a:pathLst>
              <a:path w="182791" h="94703">
                <a:moveTo>
                  <a:pt x="87464" y="94703"/>
                </a:moveTo>
                <a:lnTo>
                  <a:pt x="91960" y="92455"/>
                </a:lnTo>
                <a:lnTo>
                  <a:pt x="98336" y="85839"/>
                </a:lnTo>
                <a:lnTo>
                  <a:pt x="108572" y="75463"/>
                </a:lnTo>
                <a:lnTo>
                  <a:pt x="111823" y="71462"/>
                </a:lnTo>
                <a:lnTo>
                  <a:pt x="115074" y="70967"/>
                </a:lnTo>
                <a:lnTo>
                  <a:pt x="118198" y="67221"/>
                </a:lnTo>
                <a:lnTo>
                  <a:pt x="121450" y="66725"/>
                </a:lnTo>
                <a:lnTo>
                  <a:pt x="124815" y="62966"/>
                </a:lnTo>
                <a:lnTo>
                  <a:pt x="126314" y="62839"/>
                </a:lnTo>
                <a:lnTo>
                  <a:pt x="132943" y="58597"/>
                </a:lnTo>
                <a:lnTo>
                  <a:pt x="145313" y="54597"/>
                </a:lnTo>
                <a:lnTo>
                  <a:pt x="146189" y="57480"/>
                </a:lnTo>
                <a:lnTo>
                  <a:pt x="158305" y="54597"/>
                </a:lnTo>
                <a:lnTo>
                  <a:pt x="182791" y="57975"/>
                </a:lnTo>
                <a:lnTo>
                  <a:pt x="175806" y="51981"/>
                </a:lnTo>
                <a:lnTo>
                  <a:pt x="148056" y="35737"/>
                </a:lnTo>
                <a:lnTo>
                  <a:pt x="139192" y="29489"/>
                </a:lnTo>
                <a:lnTo>
                  <a:pt x="132067" y="26111"/>
                </a:lnTo>
                <a:lnTo>
                  <a:pt x="103949" y="10744"/>
                </a:lnTo>
                <a:lnTo>
                  <a:pt x="102577" y="8242"/>
                </a:lnTo>
                <a:lnTo>
                  <a:pt x="88709" y="2120"/>
                </a:lnTo>
                <a:lnTo>
                  <a:pt x="66217" y="0"/>
                </a:lnTo>
                <a:lnTo>
                  <a:pt x="49479" y="4991"/>
                </a:lnTo>
                <a:lnTo>
                  <a:pt x="31610" y="15366"/>
                </a:lnTo>
                <a:lnTo>
                  <a:pt x="14109" y="28359"/>
                </a:lnTo>
                <a:lnTo>
                  <a:pt x="0" y="42849"/>
                </a:lnTo>
                <a:lnTo>
                  <a:pt x="87464" y="94703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2634571" y="8298113"/>
            <a:ext cx="287007" cy="351993"/>
          </a:xfrm>
          <a:custGeom>
            <a:avLst/>
            <a:gdLst/>
            <a:ahLst/>
            <a:cxnLst/>
            <a:rect l="l" t="t" r="r" b="b"/>
            <a:pathLst>
              <a:path w="287007" h="351993">
                <a:moveTo>
                  <a:pt x="223659" y="13373"/>
                </a:moveTo>
                <a:lnTo>
                  <a:pt x="202285" y="0"/>
                </a:lnTo>
                <a:lnTo>
                  <a:pt x="190423" y="0"/>
                </a:lnTo>
                <a:lnTo>
                  <a:pt x="62598" y="74091"/>
                </a:lnTo>
                <a:lnTo>
                  <a:pt x="126" y="235153"/>
                </a:lnTo>
                <a:lnTo>
                  <a:pt x="0" y="250024"/>
                </a:lnTo>
                <a:lnTo>
                  <a:pt x="63347" y="338747"/>
                </a:lnTo>
                <a:lnTo>
                  <a:pt x="84835" y="351993"/>
                </a:lnTo>
                <a:lnTo>
                  <a:pt x="95084" y="351993"/>
                </a:lnTo>
                <a:lnTo>
                  <a:pt x="223037" y="278015"/>
                </a:lnTo>
                <a:lnTo>
                  <a:pt x="287007" y="113830"/>
                </a:lnTo>
                <a:lnTo>
                  <a:pt x="287007" y="104216"/>
                </a:lnTo>
                <a:lnTo>
                  <a:pt x="223659" y="1337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1281494" y="8721318"/>
            <a:ext cx="113944" cy="93472"/>
          </a:xfrm>
          <a:custGeom>
            <a:avLst/>
            <a:gdLst/>
            <a:ahLst/>
            <a:cxnLst/>
            <a:rect l="l" t="t" r="r" b="b"/>
            <a:pathLst>
              <a:path w="113944" h="93472">
                <a:moveTo>
                  <a:pt x="108204" y="127"/>
                </a:moveTo>
                <a:lnTo>
                  <a:pt x="81457" y="15367"/>
                </a:lnTo>
                <a:lnTo>
                  <a:pt x="80962" y="16370"/>
                </a:lnTo>
                <a:lnTo>
                  <a:pt x="14986" y="54724"/>
                </a:lnTo>
                <a:lnTo>
                  <a:pt x="10236" y="62725"/>
                </a:lnTo>
                <a:lnTo>
                  <a:pt x="0" y="90220"/>
                </a:lnTo>
                <a:lnTo>
                  <a:pt x="1117" y="93472"/>
                </a:lnTo>
                <a:lnTo>
                  <a:pt x="6235" y="82969"/>
                </a:lnTo>
                <a:lnTo>
                  <a:pt x="16611" y="58229"/>
                </a:lnTo>
                <a:lnTo>
                  <a:pt x="113944" y="0"/>
                </a:lnTo>
                <a:lnTo>
                  <a:pt x="108204" y="12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2637438" y="8300237"/>
            <a:ext cx="282016" cy="347865"/>
          </a:xfrm>
          <a:custGeom>
            <a:avLst/>
            <a:gdLst/>
            <a:ahLst/>
            <a:cxnLst/>
            <a:rect l="l" t="t" r="r" b="b"/>
            <a:pathLst>
              <a:path w="282016" h="347865">
                <a:moveTo>
                  <a:pt x="86715" y="89712"/>
                </a:moveTo>
                <a:lnTo>
                  <a:pt x="22618" y="254393"/>
                </a:lnTo>
                <a:lnTo>
                  <a:pt x="17119" y="254152"/>
                </a:lnTo>
                <a:lnTo>
                  <a:pt x="0" y="245529"/>
                </a:lnTo>
                <a:lnTo>
                  <a:pt x="1752" y="249656"/>
                </a:lnTo>
                <a:lnTo>
                  <a:pt x="62610" y="334365"/>
                </a:lnTo>
                <a:lnTo>
                  <a:pt x="84213" y="347865"/>
                </a:lnTo>
                <a:lnTo>
                  <a:pt x="89966" y="347865"/>
                </a:lnTo>
                <a:lnTo>
                  <a:pt x="218046" y="273646"/>
                </a:lnTo>
                <a:lnTo>
                  <a:pt x="282016" y="109461"/>
                </a:lnTo>
                <a:lnTo>
                  <a:pt x="282016" y="104330"/>
                </a:lnTo>
                <a:lnTo>
                  <a:pt x="218541" y="13373"/>
                </a:lnTo>
                <a:lnTo>
                  <a:pt x="197180" y="0"/>
                </a:lnTo>
                <a:lnTo>
                  <a:pt x="189801" y="0"/>
                </a:lnTo>
                <a:lnTo>
                  <a:pt x="63106" y="73596"/>
                </a:lnTo>
                <a:lnTo>
                  <a:pt x="86474" y="87096"/>
                </a:lnTo>
                <a:lnTo>
                  <a:pt x="86715" y="89712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1699445" y="8940731"/>
            <a:ext cx="43611" cy="6489"/>
          </a:xfrm>
          <a:custGeom>
            <a:avLst/>
            <a:gdLst/>
            <a:ahLst/>
            <a:cxnLst/>
            <a:rect l="l" t="t" r="r" b="b"/>
            <a:pathLst>
              <a:path w="43611" h="6489">
                <a:moveTo>
                  <a:pt x="6502" y="6489"/>
                </a:moveTo>
                <a:lnTo>
                  <a:pt x="8864" y="5626"/>
                </a:lnTo>
                <a:lnTo>
                  <a:pt x="36106" y="4876"/>
                </a:lnTo>
                <a:lnTo>
                  <a:pt x="37109" y="6121"/>
                </a:lnTo>
                <a:lnTo>
                  <a:pt x="43611" y="4381"/>
                </a:lnTo>
                <a:lnTo>
                  <a:pt x="38735" y="1625"/>
                </a:lnTo>
                <a:lnTo>
                  <a:pt x="30365" y="0"/>
                </a:lnTo>
                <a:lnTo>
                  <a:pt x="17500" y="126"/>
                </a:lnTo>
                <a:lnTo>
                  <a:pt x="10998" y="1257"/>
                </a:lnTo>
                <a:lnTo>
                  <a:pt x="0" y="6007"/>
                </a:lnTo>
                <a:lnTo>
                  <a:pt x="6502" y="6489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1686579" y="8946728"/>
            <a:ext cx="13119" cy="6616"/>
          </a:xfrm>
          <a:custGeom>
            <a:avLst/>
            <a:gdLst/>
            <a:ahLst/>
            <a:cxnLst/>
            <a:rect l="l" t="t" r="r" b="b"/>
            <a:pathLst>
              <a:path w="13119" h="6616">
                <a:moveTo>
                  <a:pt x="9118" y="622"/>
                </a:moveTo>
                <a:lnTo>
                  <a:pt x="0" y="6616"/>
                </a:lnTo>
                <a:lnTo>
                  <a:pt x="9994" y="3759"/>
                </a:lnTo>
                <a:lnTo>
                  <a:pt x="13119" y="1752"/>
                </a:lnTo>
                <a:lnTo>
                  <a:pt x="12865" y="0"/>
                </a:lnTo>
                <a:lnTo>
                  <a:pt x="9118" y="622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1638094" y="8938113"/>
            <a:ext cx="48361" cy="43357"/>
          </a:xfrm>
          <a:custGeom>
            <a:avLst/>
            <a:gdLst/>
            <a:ahLst/>
            <a:cxnLst/>
            <a:rect l="l" t="t" r="r" b="b"/>
            <a:pathLst>
              <a:path w="48361" h="43357">
                <a:moveTo>
                  <a:pt x="18249" y="25615"/>
                </a:moveTo>
                <a:lnTo>
                  <a:pt x="20612" y="22237"/>
                </a:lnTo>
                <a:lnTo>
                  <a:pt x="24612" y="21615"/>
                </a:lnTo>
                <a:lnTo>
                  <a:pt x="31241" y="14858"/>
                </a:lnTo>
                <a:lnTo>
                  <a:pt x="33731" y="11366"/>
                </a:lnTo>
                <a:lnTo>
                  <a:pt x="37604" y="10871"/>
                </a:lnTo>
                <a:lnTo>
                  <a:pt x="42608" y="5118"/>
                </a:lnTo>
                <a:lnTo>
                  <a:pt x="48361" y="368"/>
                </a:lnTo>
                <a:lnTo>
                  <a:pt x="42481" y="0"/>
                </a:lnTo>
                <a:lnTo>
                  <a:pt x="37604" y="2616"/>
                </a:lnTo>
                <a:lnTo>
                  <a:pt x="36982" y="3746"/>
                </a:lnTo>
                <a:lnTo>
                  <a:pt x="28613" y="8369"/>
                </a:lnTo>
                <a:lnTo>
                  <a:pt x="20116" y="15493"/>
                </a:lnTo>
                <a:lnTo>
                  <a:pt x="2870" y="32600"/>
                </a:lnTo>
                <a:lnTo>
                  <a:pt x="0" y="38734"/>
                </a:lnTo>
                <a:lnTo>
                  <a:pt x="0" y="43357"/>
                </a:lnTo>
                <a:lnTo>
                  <a:pt x="18249" y="25615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1680573" y="9109288"/>
            <a:ext cx="35737" cy="32232"/>
          </a:xfrm>
          <a:custGeom>
            <a:avLst/>
            <a:gdLst/>
            <a:ahLst/>
            <a:cxnLst/>
            <a:rect l="l" t="t" r="r" b="b"/>
            <a:pathLst>
              <a:path w="35737" h="32232">
                <a:moveTo>
                  <a:pt x="1638" y="26365"/>
                </a:moveTo>
                <a:lnTo>
                  <a:pt x="0" y="32232"/>
                </a:lnTo>
                <a:lnTo>
                  <a:pt x="7632" y="30734"/>
                </a:lnTo>
                <a:lnTo>
                  <a:pt x="25615" y="17500"/>
                </a:lnTo>
                <a:lnTo>
                  <a:pt x="29997" y="13119"/>
                </a:lnTo>
                <a:lnTo>
                  <a:pt x="34239" y="8623"/>
                </a:lnTo>
                <a:lnTo>
                  <a:pt x="35737" y="1130"/>
                </a:lnTo>
                <a:lnTo>
                  <a:pt x="32499" y="0"/>
                </a:lnTo>
                <a:lnTo>
                  <a:pt x="29235" y="4254"/>
                </a:lnTo>
                <a:lnTo>
                  <a:pt x="18872" y="12877"/>
                </a:lnTo>
                <a:lnTo>
                  <a:pt x="8127" y="21996"/>
                </a:lnTo>
                <a:lnTo>
                  <a:pt x="6756" y="25247"/>
                </a:lnTo>
                <a:lnTo>
                  <a:pt x="1638" y="26365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1636471" y="9160013"/>
            <a:ext cx="34988" cy="6629"/>
          </a:xfrm>
          <a:custGeom>
            <a:avLst/>
            <a:gdLst/>
            <a:ahLst/>
            <a:cxnLst/>
            <a:rect l="l" t="t" r="r" b="b"/>
            <a:pathLst>
              <a:path w="34988" h="6629">
                <a:moveTo>
                  <a:pt x="19621" y="1752"/>
                </a:moveTo>
                <a:lnTo>
                  <a:pt x="0" y="5499"/>
                </a:lnTo>
                <a:lnTo>
                  <a:pt x="8750" y="6629"/>
                </a:lnTo>
                <a:lnTo>
                  <a:pt x="17487" y="6629"/>
                </a:lnTo>
                <a:lnTo>
                  <a:pt x="32245" y="3263"/>
                </a:lnTo>
                <a:lnTo>
                  <a:pt x="34988" y="1257"/>
                </a:lnTo>
                <a:lnTo>
                  <a:pt x="30733" y="0"/>
                </a:lnTo>
                <a:lnTo>
                  <a:pt x="19621" y="1752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6" name="object 886"/>
          <p:cNvSpPr/>
          <p:nvPr/>
        </p:nvSpPr>
        <p:spPr>
          <a:xfrm>
            <a:off x="1122438" y="8796924"/>
            <a:ext cx="3365" cy="13106"/>
          </a:xfrm>
          <a:custGeom>
            <a:avLst/>
            <a:gdLst/>
            <a:ahLst/>
            <a:cxnLst/>
            <a:rect l="l" t="t" r="r" b="b"/>
            <a:pathLst>
              <a:path w="3365" h="13106">
                <a:moveTo>
                  <a:pt x="1244" y="13106"/>
                </a:moveTo>
                <a:lnTo>
                  <a:pt x="3365" y="10236"/>
                </a:lnTo>
                <a:lnTo>
                  <a:pt x="990" y="114"/>
                </a:lnTo>
                <a:lnTo>
                  <a:pt x="0" y="0"/>
                </a:lnTo>
                <a:lnTo>
                  <a:pt x="1244" y="13106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7" name="object 887"/>
          <p:cNvSpPr/>
          <p:nvPr/>
        </p:nvSpPr>
        <p:spPr>
          <a:xfrm>
            <a:off x="1259003" y="8813665"/>
            <a:ext cx="6235" cy="6743"/>
          </a:xfrm>
          <a:custGeom>
            <a:avLst/>
            <a:gdLst/>
            <a:ahLst/>
            <a:cxnLst/>
            <a:rect l="l" t="t" r="r" b="b"/>
            <a:pathLst>
              <a:path w="6235" h="6743">
                <a:moveTo>
                  <a:pt x="0" y="2743"/>
                </a:moveTo>
                <a:lnTo>
                  <a:pt x="6235" y="6743"/>
                </a:lnTo>
                <a:lnTo>
                  <a:pt x="3251" y="990"/>
                </a:lnTo>
                <a:lnTo>
                  <a:pt x="1739" y="0"/>
                </a:lnTo>
                <a:lnTo>
                  <a:pt x="0" y="2743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8" name="object 888"/>
          <p:cNvSpPr/>
          <p:nvPr/>
        </p:nvSpPr>
        <p:spPr>
          <a:xfrm>
            <a:off x="1271617" y="8823655"/>
            <a:ext cx="7251" cy="8001"/>
          </a:xfrm>
          <a:custGeom>
            <a:avLst/>
            <a:gdLst/>
            <a:ahLst/>
            <a:cxnLst/>
            <a:rect l="l" t="t" r="r" b="b"/>
            <a:pathLst>
              <a:path w="7251" h="8000">
                <a:moveTo>
                  <a:pt x="6121" y="127"/>
                </a:moveTo>
                <a:lnTo>
                  <a:pt x="0" y="0"/>
                </a:lnTo>
                <a:lnTo>
                  <a:pt x="1752" y="2628"/>
                </a:lnTo>
                <a:lnTo>
                  <a:pt x="3746" y="2501"/>
                </a:lnTo>
                <a:lnTo>
                  <a:pt x="5130" y="8001"/>
                </a:lnTo>
                <a:lnTo>
                  <a:pt x="7251" y="1498"/>
                </a:lnTo>
                <a:lnTo>
                  <a:pt x="6121" y="127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9" name="object 889"/>
          <p:cNvSpPr/>
          <p:nvPr/>
        </p:nvSpPr>
        <p:spPr>
          <a:xfrm>
            <a:off x="1332840" y="8857145"/>
            <a:ext cx="4127" cy="4368"/>
          </a:xfrm>
          <a:custGeom>
            <a:avLst/>
            <a:gdLst/>
            <a:ahLst/>
            <a:cxnLst/>
            <a:rect l="l" t="t" r="r" b="b"/>
            <a:pathLst>
              <a:path w="4127" h="4368">
                <a:moveTo>
                  <a:pt x="0" y="2743"/>
                </a:moveTo>
                <a:lnTo>
                  <a:pt x="4127" y="4368"/>
                </a:lnTo>
                <a:lnTo>
                  <a:pt x="1752" y="0"/>
                </a:lnTo>
                <a:lnTo>
                  <a:pt x="0" y="2743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0" name="object 890"/>
          <p:cNvSpPr/>
          <p:nvPr/>
        </p:nvSpPr>
        <p:spPr>
          <a:xfrm>
            <a:off x="1343454" y="8864271"/>
            <a:ext cx="10629" cy="6743"/>
          </a:xfrm>
          <a:custGeom>
            <a:avLst/>
            <a:gdLst/>
            <a:ahLst/>
            <a:cxnLst/>
            <a:rect l="l" t="t" r="r" b="b"/>
            <a:pathLst>
              <a:path w="10629" h="6743">
                <a:moveTo>
                  <a:pt x="7251" y="863"/>
                </a:moveTo>
                <a:lnTo>
                  <a:pt x="0" y="495"/>
                </a:lnTo>
                <a:lnTo>
                  <a:pt x="1498" y="2616"/>
                </a:lnTo>
                <a:lnTo>
                  <a:pt x="10629" y="6743"/>
                </a:lnTo>
                <a:lnTo>
                  <a:pt x="8635" y="0"/>
                </a:lnTo>
                <a:lnTo>
                  <a:pt x="7251" y="863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1" name="object 891"/>
          <p:cNvSpPr/>
          <p:nvPr/>
        </p:nvSpPr>
        <p:spPr>
          <a:xfrm>
            <a:off x="1354072" y="8871004"/>
            <a:ext cx="8890" cy="5753"/>
          </a:xfrm>
          <a:custGeom>
            <a:avLst/>
            <a:gdLst/>
            <a:ahLst/>
            <a:cxnLst/>
            <a:rect l="l" t="t" r="r" b="b"/>
            <a:pathLst>
              <a:path w="8890" h="5753">
                <a:moveTo>
                  <a:pt x="1765" y="3251"/>
                </a:moveTo>
                <a:lnTo>
                  <a:pt x="8889" y="5753"/>
                </a:lnTo>
                <a:lnTo>
                  <a:pt x="6261" y="127"/>
                </a:lnTo>
                <a:lnTo>
                  <a:pt x="0" y="0"/>
                </a:lnTo>
                <a:lnTo>
                  <a:pt x="1765" y="3251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2" name="object 892"/>
          <p:cNvSpPr/>
          <p:nvPr/>
        </p:nvSpPr>
        <p:spPr>
          <a:xfrm>
            <a:off x="1364456" y="8872880"/>
            <a:ext cx="4864" cy="6997"/>
          </a:xfrm>
          <a:custGeom>
            <a:avLst/>
            <a:gdLst/>
            <a:ahLst/>
            <a:cxnLst/>
            <a:rect l="l" t="t" r="r" b="b"/>
            <a:pathLst>
              <a:path w="4864" h="6997">
                <a:moveTo>
                  <a:pt x="0" y="4381"/>
                </a:moveTo>
                <a:lnTo>
                  <a:pt x="4864" y="6997"/>
                </a:lnTo>
                <a:lnTo>
                  <a:pt x="2870" y="0"/>
                </a:lnTo>
                <a:lnTo>
                  <a:pt x="0" y="4381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3" name="object 893"/>
          <p:cNvSpPr/>
          <p:nvPr/>
        </p:nvSpPr>
        <p:spPr>
          <a:xfrm>
            <a:off x="1369325" y="8879890"/>
            <a:ext cx="8864" cy="5613"/>
          </a:xfrm>
          <a:custGeom>
            <a:avLst/>
            <a:gdLst/>
            <a:ahLst/>
            <a:cxnLst/>
            <a:rect l="l" t="t" r="r" b="b"/>
            <a:pathLst>
              <a:path w="8864" h="5613">
                <a:moveTo>
                  <a:pt x="0" y="0"/>
                </a:moveTo>
                <a:lnTo>
                  <a:pt x="1625" y="3124"/>
                </a:lnTo>
                <a:lnTo>
                  <a:pt x="8864" y="5613"/>
                </a:lnTo>
                <a:lnTo>
                  <a:pt x="6248" y="0"/>
                </a:lnTo>
                <a:lnTo>
                  <a:pt x="0" y="0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4" name="object 894"/>
          <p:cNvSpPr/>
          <p:nvPr/>
        </p:nvSpPr>
        <p:spPr>
          <a:xfrm>
            <a:off x="1239377" y="8883375"/>
            <a:ext cx="8496" cy="4508"/>
          </a:xfrm>
          <a:custGeom>
            <a:avLst/>
            <a:gdLst/>
            <a:ahLst/>
            <a:cxnLst/>
            <a:rect l="l" t="t" r="r" b="b"/>
            <a:pathLst>
              <a:path w="8496" h="4508">
                <a:moveTo>
                  <a:pt x="0" y="2755"/>
                </a:moveTo>
                <a:lnTo>
                  <a:pt x="8496" y="4508"/>
                </a:lnTo>
                <a:lnTo>
                  <a:pt x="1752" y="0"/>
                </a:lnTo>
                <a:lnTo>
                  <a:pt x="0" y="2755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1384447" y="8888506"/>
            <a:ext cx="8991" cy="5499"/>
          </a:xfrm>
          <a:custGeom>
            <a:avLst/>
            <a:gdLst/>
            <a:ahLst/>
            <a:cxnLst/>
            <a:rect l="l" t="t" r="r" b="b"/>
            <a:pathLst>
              <a:path w="8991" h="5499">
                <a:moveTo>
                  <a:pt x="0" y="254"/>
                </a:moveTo>
                <a:lnTo>
                  <a:pt x="1003" y="2997"/>
                </a:lnTo>
                <a:lnTo>
                  <a:pt x="8991" y="5499"/>
                </a:lnTo>
                <a:lnTo>
                  <a:pt x="6248" y="0"/>
                </a:lnTo>
                <a:lnTo>
                  <a:pt x="0" y="254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1395690" y="8894998"/>
            <a:ext cx="8496" cy="5626"/>
          </a:xfrm>
          <a:custGeom>
            <a:avLst/>
            <a:gdLst/>
            <a:ahLst/>
            <a:cxnLst/>
            <a:rect l="l" t="t" r="r" b="b"/>
            <a:pathLst>
              <a:path w="8496" h="5626">
                <a:moveTo>
                  <a:pt x="8496" y="5626"/>
                </a:moveTo>
                <a:lnTo>
                  <a:pt x="5867" y="126"/>
                </a:lnTo>
                <a:lnTo>
                  <a:pt x="0" y="0"/>
                </a:lnTo>
                <a:lnTo>
                  <a:pt x="8496" y="5626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1405684" y="8896619"/>
            <a:ext cx="4876" cy="7124"/>
          </a:xfrm>
          <a:custGeom>
            <a:avLst/>
            <a:gdLst/>
            <a:ahLst/>
            <a:cxnLst/>
            <a:rect l="l" t="t" r="r" b="b"/>
            <a:pathLst>
              <a:path w="4876" h="7124">
                <a:moveTo>
                  <a:pt x="0" y="4508"/>
                </a:moveTo>
                <a:lnTo>
                  <a:pt x="4876" y="7124"/>
                </a:lnTo>
                <a:lnTo>
                  <a:pt x="2755" y="0"/>
                </a:lnTo>
                <a:lnTo>
                  <a:pt x="0" y="4508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8" name="object 898"/>
          <p:cNvSpPr/>
          <p:nvPr/>
        </p:nvSpPr>
        <p:spPr>
          <a:xfrm>
            <a:off x="1410564" y="8903745"/>
            <a:ext cx="9118" cy="5626"/>
          </a:xfrm>
          <a:custGeom>
            <a:avLst/>
            <a:gdLst/>
            <a:ahLst/>
            <a:cxnLst/>
            <a:rect l="l" t="t" r="r" b="b"/>
            <a:pathLst>
              <a:path w="9118" h="5626">
                <a:moveTo>
                  <a:pt x="0" y="0"/>
                </a:moveTo>
                <a:lnTo>
                  <a:pt x="1625" y="3124"/>
                </a:lnTo>
                <a:lnTo>
                  <a:pt x="9118" y="5626"/>
                </a:lnTo>
                <a:lnTo>
                  <a:pt x="6248" y="0"/>
                </a:lnTo>
                <a:lnTo>
                  <a:pt x="0" y="0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9" name="object 899"/>
          <p:cNvSpPr/>
          <p:nvPr/>
        </p:nvSpPr>
        <p:spPr>
          <a:xfrm>
            <a:off x="1320101" y="8929231"/>
            <a:ext cx="14363" cy="8509"/>
          </a:xfrm>
          <a:custGeom>
            <a:avLst/>
            <a:gdLst/>
            <a:ahLst/>
            <a:cxnLst/>
            <a:rect l="l" t="t" r="r" b="b"/>
            <a:pathLst>
              <a:path w="14363" h="8508">
                <a:moveTo>
                  <a:pt x="863" y="2882"/>
                </a:moveTo>
                <a:lnTo>
                  <a:pt x="7238" y="7632"/>
                </a:lnTo>
                <a:lnTo>
                  <a:pt x="14363" y="8509"/>
                </a:lnTo>
                <a:lnTo>
                  <a:pt x="0" y="0"/>
                </a:lnTo>
                <a:lnTo>
                  <a:pt x="863" y="2882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1337463" y="8940227"/>
            <a:ext cx="8115" cy="4381"/>
          </a:xfrm>
          <a:custGeom>
            <a:avLst/>
            <a:gdLst/>
            <a:ahLst/>
            <a:cxnLst/>
            <a:rect l="l" t="t" r="r" b="b"/>
            <a:pathLst>
              <a:path w="8115" h="4381">
                <a:moveTo>
                  <a:pt x="749" y="2882"/>
                </a:moveTo>
                <a:lnTo>
                  <a:pt x="8115" y="4381"/>
                </a:lnTo>
                <a:lnTo>
                  <a:pt x="2997" y="635"/>
                </a:lnTo>
                <a:lnTo>
                  <a:pt x="0" y="0"/>
                </a:lnTo>
                <a:lnTo>
                  <a:pt x="749" y="2882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1345582" y="8944606"/>
            <a:ext cx="6502" cy="4381"/>
          </a:xfrm>
          <a:custGeom>
            <a:avLst/>
            <a:gdLst/>
            <a:ahLst/>
            <a:cxnLst/>
            <a:rect l="l" t="t" r="r" b="b"/>
            <a:pathLst>
              <a:path w="6502" h="4381">
                <a:moveTo>
                  <a:pt x="1511" y="2870"/>
                </a:moveTo>
                <a:lnTo>
                  <a:pt x="6502" y="4381"/>
                </a:lnTo>
                <a:lnTo>
                  <a:pt x="3873" y="507"/>
                </a:lnTo>
                <a:lnTo>
                  <a:pt x="0" y="0"/>
                </a:lnTo>
                <a:lnTo>
                  <a:pt x="1511" y="2870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1352087" y="8948983"/>
            <a:ext cx="8750" cy="4241"/>
          </a:xfrm>
          <a:custGeom>
            <a:avLst/>
            <a:gdLst/>
            <a:ahLst/>
            <a:cxnLst/>
            <a:rect l="l" t="t" r="r" b="b"/>
            <a:pathLst>
              <a:path w="8750" h="4241">
                <a:moveTo>
                  <a:pt x="1498" y="2870"/>
                </a:moveTo>
                <a:lnTo>
                  <a:pt x="8750" y="4241"/>
                </a:lnTo>
                <a:lnTo>
                  <a:pt x="3746" y="634"/>
                </a:lnTo>
                <a:lnTo>
                  <a:pt x="0" y="0"/>
                </a:lnTo>
                <a:lnTo>
                  <a:pt x="1498" y="2870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1360831" y="8953224"/>
            <a:ext cx="15252" cy="8750"/>
          </a:xfrm>
          <a:custGeom>
            <a:avLst/>
            <a:gdLst/>
            <a:ahLst/>
            <a:cxnLst/>
            <a:rect l="l" t="t" r="r" b="b"/>
            <a:pathLst>
              <a:path w="15252" h="8750">
                <a:moveTo>
                  <a:pt x="1498" y="2755"/>
                </a:moveTo>
                <a:lnTo>
                  <a:pt x="7746" y="7505"/>
                </a:lnTo>
                <a:lnTo>
                  <a:pt x="15252" y="8750"/>
                </a:lnTo>
                <a:lnTo>
                  <a:pt x="3619" y="761"/>
                </a:lnTo>
                <a:lnTo>
                  <a:pt x="0" y="0"/>
                </a:lnTo>
                <a:lnTo>
                  <a:pt x="1498" y="2755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4" name="object 904"/>
          <p:cNvSpPr/>
          <p:nvPr/>
        </p:nvSpPr>
        <p:spPr>
          <a:xfrm>
            <a:off x="1376072" y="8961983"/>
            <a:ext cx="10756" cy="6108"/>
          </a:xfrm>
          <a:custGeom>
            <a:avLst/>
            <a:gdLst/>
            <a:ahLst/>
            <a:cxnLst/>
            <a:rect l="l" t="t" r="r" b="b"/>
            <a:pathLst>
              <a:path w="10756" h="6108">
                <a:moveTo>
                  <a:pt x="3505" y="5118"/>
                </a:moveTo>
                <a:lnTo>
                  <a:pt x="10756" y="6108"/>
                </a:lnTo>
                <a:lnTo>
                  <a:pt x="3632" y="609"/>
                </a:lnTo>
                <a:lnTo>
                  <a:pt x="0" y="0"/>
                </a:lnTo>
                <a:lnTo>
                  <a:pt x="3505" y="5118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5" name="object 905"/>
          <p:cNvSpPr/>
          <p:nvPr/>
        </p:nvSpPr>
        <p:spPr>
          <a:xfrm>
            <a:off x="1393825" y="8972722"/>
            <a:ext cx="8229" cy="4749"/>
          </a:xfrm>
          <a:custGeom>
            <a:avLst/>
            <a:gdLst/>
            <a:ahLst/>
            <a:cxnLst/>
            <a:rect l="l" t="t" r="r" b="b"/>
            <a:pathLst>
              <a:path w="8229" h="4749">
                <a:moveTo>
                  <a:pt x="863" y="2997"/>
                </a:moveTo>
                <a:lnTo>
                  <a:pt x="7746" y="4749"/>
                </a:lnTo>
                <a:lnTo>
                  <a:pt x="8229" y="2870"/>
                </a:lnTo>
                <a:lnTo>
                  <a:pt x="0" y="0"/>
                </a:lnTo>
                <a:lnTo>
                  <a:pt x="863" y="2997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6" name="object 906"/>
          <p:cNvSpPr/>
          <p:nvPr/>
        </p:nvSpPr>
        <p:spPr>
          <a:xfrm>
            <a:off x="1758052" y="8977218"/>
            <a:ext cx="2362" cy="6502"/>
          </a:xfrm>
          <a:custGeom>
            <a:avLst/>
            <a:gdLst/>
            <a:ahLst/>
            <a:cxnLst/>
            <a:rect l="l" t="t" r="r" b="b"/>
            <a:pathLst>
              <a:path w="2362" h="6502">
                <a:moveTo>
                  <a:pt x="2362" y="6502"/>
                </a:moveTo>
                <a:lnTo>
                  <a:pt x="1371" y="876"/>
                </a:lnTo>
                <a:lnTo>
                  <a:pt x="0" y="0"/>
                </a:lnTo>
                <a:lnTo>
                  <a:pt x="2362" y="6502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7" name="object 907"/>
          <p:cNvSpPr/>
          <p:nvPr/>
        </p:nvSpPr>
        <p:spPr>
          <a:xfrm>
            <a:off x="1760410" y="8983724"/>
            <a:ext cx="1638" cy="6362"/>
          </a:xfrm>
          <a:custGeom>
            <a:avLst/>
            <a:gdLst/>
            <a:ahLst/>
            <a:cxnLst/>
            <a:rect l="l" t="t" r="r" b="b"/>
            <a:pathLst>
              <a:path w="1638" h="6362">
                <a:moveTo>
                  <a:pt x="1638" y="6362"/>
                </a:moveTo>
                <a:lnTo>
                  <a:pt x="1257" y="863"/>
                </a:lnTo>
                <a:lnTo>
                  <a:pt x="0" y="0"/>
                </a:lnTo>
                <a:lnTo>
                  <a:pt x="1638" y="6362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8" name="object 908"/>
          <p:cNvSpPr/>
          <p:nvPr/>
        </p:nvSpPr>
        <p:spPr>
          <a:xfrm>
            <a:off x="1761923" y="8996715"/>
            <a:ext cx="2743" cy="5994"/>
          </a:xfrm>
          <a:custGeom>
            <a:avLst/>
            <a:gdLst/>
            <a:ahLst/>
            <a:cxnLst/>
            <a:rect l="l" t="t" r="r" b="b"/>
            <a:pathLst>
              <a:path w="2743" h="5994">
                <a:moveTo>
                  <a:pt x="0" y="4241"/>
                </a:moveTo>
                <a:lnTo>
                  <a:pt x="2743" y="5994"/>
                </a:lnTo>
                <a:lnTo>
                  <a:pt x="2362" y="114"/>
                </a:lnTo>
                <a:lnTo>
                  <a:pt x="1117" y="0"/>
                </a:lnTo>
                <a:lnTo>
                  <a:pt x="0" y="4241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9" name="object 909"/>
          <p:cNvSpPr/>
          <p:nvPr/>
        </p:nvSpPr>
        <p:spPr>
          <a:xfrm>
            <a:off x="1595856" y="9135036"/>
            <a:ext cx="3746" cy="7112"/>
          </a:xfrm>
          <a:custGeom>
            <a:avLst/>
            <a:gdLst/>
            <a:ahLst/>
            <a:cxnLst/>
            <a:rect l="l" t="t" r="r" b="b"/>
            <a:pathLst>
              <a:path w="3746" h="7111">
                <a:moveTo>
                  <a:pt x="0" y="749"/>
                </a:moveTo>
                <a:lnTo>
                  <a:pt x="1003" y="7111"/>
                </a:lnTo>
                <a:lnTo>
                  <a:pt x="3746" y="2984"/>
                </a:lnTo>
                <a:lnTo>
                  <a:pt x="1625" y="0"/>
                </a:lnTo>
                <a:lnTo>
                  <a:pt x="0" y="749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0" name="object 910"/>
          <p:cNvSpPr/>
          <p:nvPr/>
        </p:nvSpPr>
        <p:spPr>
          <a:xfrm>
            <a:off x="2231604" y="9624589"/>
            <a:ext cx="2628" cy="67779"/>
          </a:xfrm>
          <a:custGeom>
            <a:avLst/>
            <a:gdLst/>
            <a:ahLst/>
            <a:cxnLst/>
            <a:rect l="l" t="t" r="r" b="b"/>
            <a:pathLst>
              <a:path w="2628" h="67779">
                <a:moveTo>
                  <a:pt x="0" y="67779"/>
                </a:moveTo>
                <a:lnTo>
                  <a:pt x="2590" y="67779"/>
                </a:lnTo>
                <a:lnTo>
                  <a:pt x="2628" y="1739"/>
                </a:lnTo>
                <a:lnTo>
                  <a:pt x="0" y="0"/>
                </a:lnTo>
                <a:lnTo>
                  <a:pt x="0" y="67779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1" name="object 911"/>
          <p:cNvSpPr/>
          <p:nvPr/>
        </p:nvSpPr>
        <p:spPr>
          <a:xfrm>
            <a:off x="2620703" y="8742323"/>
            <a:ext cx="2120" cy="15862"/>
          </a:xfrm>
          <a:custGeom>
            <a:avLst/>
            <a:gdLst/>
            <a:ahLst/>
            <a:cxnLst/>
            <a:rect l="l" t="t" r="r" b="b"/>
            <a:pathLst>
              <a:path w="2120" h="15862">
                <a:moveTo>
                  <a:pt x="126" y="15735"/>
                </a:moveTo>
                <a:lnTo>
                  <a:pt x="1498" y="15862"/>
                </a:lnTo>
                <a:lnTo>
                  <a:pt x="2120" y="2362"/>
                </a:lnTo>
                <a:lnTo>
                  <a:pt x="0" y="0"/>
                </a:lnTo>
                <a:lnTo>
                  <a:pt x="126" y="15735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2" name="object 912"/>
          <p:cNvSpPr/>
          <p:nvPr/>
        </p:nvSpPr>
        <p:spPr>
          <a:xfrm>
            <a:off x="1139040" y="8751676"/>
            <a:ext cx="6756" cy="8001"/>
          </a:xfrm>
          <a:custGeom>
            <a:avLst/>
            <a:gdLst/>
            <a:ahLst/>
            <a:cxnLst/>
            <a:rect l="l" t="t" r="r" b="b"/>
            <a:pathLst>
              <a:path w="6756" h="8000">
                <a:moveTo>
                  <a:pt x="3251" y="381"/>
                </a:moveTo>
                <a:lnTo>
                  <a:pt x="0" y="8001"/>
                </a:lnTo>
                <a:lnTo>
                  <a:pt x="4876" y="6883"/>
                </a:lnTo>
                <a:lnTo>
                  <a:pt x="6756" y="0"/>
                </a:lnTo>
                <a:lnTo>
                  <a:pt x="3251" y="381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3" name="object 913"/>
          <p:cNvSpPr/>
          <p:nvPr/>
        </p:nvSpPr>
        <p:spPr>
          <a:xfrm>
            <a:off x="1132558" y="8759684"/>
            <a:ext cx="6489" cy="6616"/>
          </a:xfrm>
          <a:custGeom>
            <a:avLst/>
            <a:gdLst/>
            <a:ahLst/>
            <a:cxnLst/>
            <a:rect l="l" t="t" r="r" b="b"/>
            <a:pathLst>
              <a:path w="6489" h="6616">
                <a:moveTo>
                  <a:pt x="863" y="1117"/>
                </a:moveTo>
                <a:lnTo>
                  <a:pt x="0" y="6616"/>
                </a:lnTo>
                <a:lnTo>
                  <a:pt x="5981" y="1739"/>
                </a:lnTo>
                <a:lnTo>
                  <a:pt x="6489" y="0"/>
                </a:lnTo>
                <a:lnTo>
                  <a:pt x="863" y="1117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4" name="object 914"/>
          <p:cNvSpPr/>
          <p:nvPr/>
        </p:nvSpPr>
        <p:spPr>
          <a:xfrm>
            <a:off x="1126173" y="8766295"/>
            <a:ext cx="6375" cy="8890"/>
          </a:xfrm>
          <a:custGeom>
            <a:avLst/>
            <a:gdLst/>
            <a:ahLst/>
            <a:cxnLst/>
            <a:rect l="l" t="t" r="r" b="b"/>
            <a:pathLst>
              <a:path w="6375" h="8890">
                <a:moveTo>
                  <a:pt x="1498" y="1638"/>
                </a:moveTo>
                <a:lnTo>
                  <a:pt x="0" y="8889"/>
                </a:lnTo>
                <a:lnTo>
                  <a:pt x="6375" y="0"/>
                </a:lnTo>
                <a:lnTo>
                  <a:pt x="1498" y="1638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5" name="object 915"/>
          <p:cNvSpPr/>
          <p:nvPr/>
        </p:nvSpPr>
        <p:spPr>
          <a:xfrm>
            <a:off x="1121791" y="8775184"/>
            <a:ext cx="4508" cy="15227"/>
          </a:xfrm>
          <a:custGeom>
            <a:avLst/>
            <a:gdLst/>
            <a:ahLst/>
            <a:cxnLst/>
            <a:rect l="l" t="t" r="r" b="b"/>
            <a:pathLst>
              <a:path w="4508" h="15227">
                <a:moveTo>
                  <a:pt x="3263" y="990"/>
                </a:moveTo>
                <a:lnTo>
                  <a:pt x="0" y="15227"/>
                </a:lnTo>
                <a:lnTo>
                  <a:pt x="2260" y="15113"/>
                </a:lnTo>
                <a:lnTo>
                  <a:pt x="4508" y="8737"/>
                </a:lnTo>
                <a:lnTo>
                  <a:pt x="4381" y="0"/>
                </a:lnTo>
                <a:lnTo>
                  <a:pt x="3263" y="990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1334589" y="8852636"/>
            <a:ext cx="17500" cy="12509"/>
          </a:xfrm>
          <a:custGeom>
            <a:avLst/>
            <a:gdLst/>
            <a:ahLst/>
            <a:cxnLst/>
            <a:rect l="l" t="t" r="r" b="b"/>
            <a:pathLst>
              <a:path w="17500" h="12509">
                <a:moveTo>
                  <a:pt x="0" y="4508"/>
                </a:moveTo>
                <a:lnTo>
                  <a:pt x="2374" y="8889"/>
                </a:lnTo>
                <a:lnTo>
                  <a:pt x="8864" y="12115"/>
                </a:lnTo>
                <a:lnTo>
                  <a:pt x="16116" y="12509"/>
                </a:lnTo>
                <a:lnTo>
                  <a:pt x="17500" y="11633"/>
                </a:lnTo>
                <a:lnTo>
                  <a:pt x="14744" y="7873"/>
                </a:lnTo>
                <a:lnTo>
                  <a:pt x="2247" y="0"/>
                </a:lnTo>
                <a:lnTo>
                  <a:pt x="0" y="4508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1352091" y="8863011"/>
            <a:ext cx="15239" cy="14249"/>
          </a:xfrm>
          <a:custGeom>
            <a:avLst/>
            <a:gdLst/>
            <a:ahLst/>
            <a:cxnLst/>
            <a:rect l="l" t="t" r="r" b="b"/>
            <a:pathLst>
              <a:path w="15240" h="14249">
                <a:moveTo>
                  <a:pt x="12484" y="6121"/>
                </a:moveTo>
                <a:lnTo>
                  <a:pt x="4368" y="1003"/>
                </a:lnTo>
                <a:lnTo>
                  <a:pt x="3619" y="0"/>
                </a:lnTo>
                <a:lnTo>
                  <a:pt x="0" y="1257"/>
                </a:lnTo>
                <a:lnTo>
                  <a:pt x="1993" y="8000"/>
                </a:lnTo>
                <a:lnTo>
                  <a:pt x="8242" y="8127"/>
                </a:lnTo>
                <a:lnTo>
                  <a:pt x="10871" y="13741"/>
                </a:lnTo>
                <a:lnTo>
                  <a:pt x="12357" y="14249"/>
                </a:lnTo>
                <a:lnTo>
                  <a:pt x="15239" y="9880"/>
                </a:lnTo>
                <a:lnTo>
                  <a:pt x="12484" y="6121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1367331" y="8872885"/>
            <a:ext cx="41109" cy="28244"/>
          </a:xfrm>
          <a:custGeom>
            <a:avLst/>
            <a:gdLst/>
            <a:ahLst/>
            <a:cxnLst/>
            <a:rect l="l" t="t" r="r" b="b"/>
            <a:pathLst>
              <a:path w="41109" h="28244">
                <a:moveTo>
                  <a:pt x="38481" y="20243"/>
                </a:moveTo>
                <a:lnTo>
                  <a:pt x="3619" y="622"/>
                </a:lnTo>
                <a:lnTo>
                  <a:pt x="0" y="0"/>
                </a:lnTo>
                <a:lnTo>
                  <a:pt x="1993" y="6997"/>
                </a:lnTo>
                <a:lnTo>
                  <a:pt x="8242" y="6997"/>
                </a:lnTo>
                <a:lnTo>
                  <a:pt x="10871" y="12623"/>
                </a:lnTo>
                <a:lnTo>
                  <a:pt x="17119" y="15875"/>
                </a:lnTo>
                <a:lnTo>
                  <a:pt x="23355" y="15621"/>
                </a:lnTo>
                <a:lnTo>
                  <a:pt x="26111" y="21120"/>
                </a:lnTo>
                <a:lnTo>
                  <a:pt x="28359" y="22123"/>
                </a:lnTo>
                <a:lnTo>
                  <a:pt x="34226" y="22237"/>
                </a:lnTo>
                <a:lnTo>
                  <a:pt x="36855" y="27736"/>
                </a:lnTo>
                <a:lnTo>
                  <a:pt x="38354" y="28244"/>
                </a:lnTo>
                <a:lnTo>
                  <a:pt x="41109" y="23736"/>
                </a:lnTo>
                <a:lnTo>
                  <a:pt x="38481" y="20243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1239375" y="8886135"/>
            <a:ext cx="12496" cy="11239"/>
          </a:xfrm>
          <a:custGeom>
            <a:avLst/>
            <a:gdLst/>
            <a:ahLst/>
            <a:cxnLst/>
            <a:rect l="l" t="t" r="r" b="b"/>
            <a:pathLst>
              <a:path w="12496" h="11239">
                <a:moveTo>
                  <a:pt x="139" y="6248"/>
                </a:moveTo>
                <a:lnTo>
                  <a:pt x="8623" y="11239"/>
                </a:lnTo>
                <a:lnTo>
                  <a:pt x="12496" y="1993"/>
                </a:lnTo>
                <a:lnTo>
                  <a:pt x="8496" y="1739"/>
                </a:lnTo>
                <a:lnTo>
                  <a:pt x="0" y="0"/>
                </a:lnTo>
                <a:lnTo>
                  <a:pt x="139" y="6248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1408445" y="8895628"/>
            <a:ext cx="14986" cy="13741"/>
          </a:xfrm>
          <a:custGeom>
            <a:avLst/>
            <a:gdLst/>
            <a:ahLst/>
            <a:cxnLst/>
            <a:rect l="l" t="t" r="r" b="b"/>
            <a:pathLst>
              <a:path w="14986" h="13741">
                <a:moveTo>
                  <a:pt x="0" y="1003"/>
                </a:moveTo>
                <a:lnTo>
                  <a:pt x="2120" y="8115"/>
                </a:lnTo>
                <a:lnTo>
                  <a:pt x="8369" y="8115"/>
                </a:lnTo>
                <a:lnTo>
                  <a:pt x="11239" y="13741"/>
                </a:lnTo>
                <a:lnTo>
                  <a:pt x="14732" y="13614"/>
                </a:lnTo>
                <a:lnTo>
                  <a:pt x="14986" y="8369"/>
                </a:lnTo>
                <a:lnTo>
                  <a:pt x="3746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1488779" y="8898383"/>
            <a:ext cx="30365" cy="20104"/>
          </a:xfrm>
          <a:custGeom>
            <a:avLst/>
            <a:gdLst/>
            <a:ahLst/>
            <a:cxnLst/>
            <a:rect l="l" t="t" r="r" b="b"/>
            <a:pathLst>
              <a:path w="30365" h="20104">
                <a:moveTo>
                  <a:pt x="30365" y="15735"/>
                </a:moveTo>
                <a:lnTo>
                  <a:pt x="4127" y="0"/>
                </a:lnTo>
                <a:lnTo>
                  <a:pt x="0" y="2489"/>
                </a:lnTo>
                <a:lnTo>
                  <a:pt x="30238" y="20104"/>
                </a:lnTo>
                <a:lnTo>
                  <a:pt x="30365" y="15735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1469044" y="8923618"/>
            <a:ext cx="26111" cy="14744"/>
          </a:xfrm>
          <a:custGeom>
            <a:avLst/>
            <a:gdLst/>
            <a:ahLst/>
            <a:cxnLst/>
            <a:rect l="l" t="t" r="r" b="b"/>
            <a:pathLst>
              <a:path w="26111" h="14744">
                <a:moveTo>
                  <a:pt x="8242" y="2247"/>
                </a:moveTo>
                <a:lnTo>
                  <a:pt x="0" y="0"/>
                </a:lnTo>
                <a:lnTo>
                  <a:pt x="368" y="1244"/>
                </a:lnTo>
                <a:lnTo>
                  <a:pt x="14744" y="10871"/>
                </a:lnTo>
                <a:lnTo>
                  <a:pt x="26111" y="14744"/>
                </a:lnTo>
                <a:lnTo>
                  <a:pt x="8242" y="2247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1495148" y="8938357"/>
            <a:ext cx="15621" cy="11112"/>
          </a:xfrm>
          <a:custGeom>
            <a:avLst/>
            <a:gdLst/>
            <a:ahLst/>
            <a:cxnLst/>
            <a:rect l="l" t="t" r="r" b="b"/>
            <a:pathLst>
              <a:path w="15621" h="11112">
                <a:moveTo>
                  <a:pt x="3759" y="5003"/>
                </a:moveTo>
                <a:lnTo>
                  <a:pt x="13500" y="11112"/>
                </a:lnTo>
                <a:lnTo>
                  <a:pt x="15621" y="6883"/>
                </a:lnTo>
                <a:lnTo>
                  <a:pt x="0" y="0"/>
                </a:lnTo>
                <a:lnTo>
                  <a:pt x="3759" y="5003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4" name="object 924"/>
          <p:cNvSpPr/>
          <p:nvPr/>
        </p:nvSpPr>
        <p:spPr>
          <a:xfrm>
            <a:off x="1763168" y="9002702"/>
            <a:ext cx="4254" cy="17868"/>
          </a:xfrm>
          <a:custGeom>
            <a:avLst/>
            <a:gdLst/>
            <a:ahLst/>
            <a:cxnLst/>
            <a:rect l="l" t="t" r="r" b="b"/>
            <a:pathLst>
              <a:path w="4254" h="17868">
                <a:moveTo>
                  <a:pt x="0" y="381"/>
                </a:moveTo>
                <a:lnTo>
                  <a:pt x="622" y="3505"/>
                </a:lnTo>
                <a:lnTo>
                  <a:pt x="2006" y="17868"/>
                </a:lnTo>
                <a:lnTo>
                  <a:pt x="3124" y="17868"/>
                </a:lnTo>
                <a:lnTo>
                  <a:pt x="4254" y="13500"/>
                </a:lnTo>
                <a:lnTo>
                  <a:pt x="4254" y="2755"/>
                </a:lnTo>
                <a:lnTo>
                  <a:pt x="1498" y="0"/>
                </a:lnTo>
                <a:lnTo>
                  <a:pt x="0" y="381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1601480" y="9049570"/>
            <a:ext cx="4876" cy="8369"/>
          </a:xfrm>
          <a:custGeom>
            <a:avLst/>
            <a:gdLst/>
            <a:ahLst/>
            <a:cxnLst/>
            <a:rect l="l" t="t" r="r" b="b"/>
            <a:pathLst>
              <a:path w="4876" h="8369">
                <a:moveTo>
                  <a:pt x="0" y="1244"/>
                </a:moveTo>
                <a:lnTo>
                  <a:pt x="2247" y="8369"/>
                </a:lnTo>
                <a:lnTo>
                  <a:pt x="4876" y="0"/>
                </a:lnTo>
                <a:lnTo>
                  <a:pt x="0" y="1244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1596862" y="9138024"/>
            <a:ext cx="4495" cy="7746"/>
          </a:xfrm>
          <a:custGeom>
            <a:avLst/>
            <a:gdLst/>
            <a:ahLst/>
            <a:cxnLst/>
            <a:rect l="l" t="t" r="r" b="b"/>
            <a:pathLst>
              <a:path w="4495" h="7747">
                <a:moveTo>
                  <a:pt x="0" y="4127"/>
                </a:moveTo>
                <a:lnTo>
                  <a:pt x="4495" y="7747"/>
                </a:lnTo>
                <a:lnTo>
                  <a:pt x="2755" y="0"/>
                </a:lnTo>
                <a:lnTo>
                  <a:pt x="0" y="4127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7" name="object 927"/>
          <p:cNvSpPr/>
          <p:nvPr/>
        </p:nvSpPr>
        <p:spPr>
          <a:xfrm>
            <a:off x="2283697" y="9468270"/>
            <a:ext cx="2628" cy="15252"/>
          </a:xfrm>
          <a:custGeom>
            <a:avLst/>
            <a:gdLst/>
            <a:ahLst/>
            <a:cxnLst/>
            <a:rect l="l" t="t" r="r" b="b"/>
            <a:pathLst>
              <a:path w="2628" h="15252">
                <a:moveTo>
                  <a:pt x="507" y="15112"/>
                </a:moveTo>
                <a:lnTo>
                  <a:pt x="1892" y="15252"/>
                </a:lnTo>
                <a:lnTo>
                  <a:pt x="2628" y="1752"/>
                </a:lnTo>
                <a:lnTo>
                  <a:pt x="0" y="0"/>
                </a:lnTo>
                <a:lnTo>
                  <a:pt x="507" y="15112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2715408" y="8730065"/>
            <a:ext cx="15621" cy="878649"/>
          </a:xfrm>
          <a:custGeom>
            <a:avLst/>
            <a:gdLst/>
            <a:ahLst/>
            <a:cxnLst/>
            <a:rect l="l" t="t" r="r" b="b"/>
            <a:pathLst>
              <a:path w="15620" h="878649">
                <a:moveTo>
                  <a:pt x="15620" y="878649"/>
                </a:moveTo>
                <a:lnTo>
                  <a:pt x="15620" y="0"/>
                </a:lnTo>
                <a:lnTo>
                  <a:pt x="1130" y="126"/>
                </a:lnTo>
                <a:lnTo>
                  <a:pt x="0" y="1625"/>
                </a:lnTo>
                <a:lnTo>
                  <a:pt x="380" y="878649"/>
                </a:lnTo>
                <a:lnTo>
                  <a:pt x="15620" y="878649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2587214" y="8742324"/>
            <a:ext cx="2247" cy="15862"/>
          </a:xfrm>
          <a:custGeom>
            <a:avLst/>
            <a:gdLst/>
            <a:ahLst/>
            <a:cxnLst/>
            <a:rect l="l" t="t" r="r" b="b"/>
            <a:pathLst>
              <a:path w="2247" h="15862">
                <a:moveTo>
                  <a:pt x="0" y="2235"/>
                </a:moveTo>
                <a:lnTo>
                  <a:pt x="749" y="15862"/>
                </a:lnTo>
                <a:lnTo>
                  <a:pt x="2247" y="15735"/>
                </a:lnTo>
                <a:lnTo>
                  <a:pt x="2247" y="0"/>
                </a:lnTo>
                <a:lnTo>
                  <a:pt x="0" y="2235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1705824" y="8926996"/>
            <a:ext cx="6997" cy="4495"/>
          </a:xfrm>
          <a:custGeom>
            <a:avLst/>
            <a:gdLst/>
            <a:ahLst/>
            <a:cxnLst/>
            <a:rect l="l" t="t" r="r" b="b"/>
            <a:pathLst>
              <a:path w="6997" h="4495">
                <a:moveTo>
                  <a:pt x="0" y="2489"/>
                </a:moveTo>
                <a:lnTo>
                  <a:pt x="749" y="4495"/>
                </a:lnTo>
                <a:lnTo>
                  <a:pt x="6997" y="2108"/>
                </a:lnTo>
                <a:lnTo>
                  <a:pt x="6235" y="0"/>
                </a:lnTo>
                <a:lnTo>
                  <a:pt x="0" y="2489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1695194" y="8934114"/>
            <a:ext cx="6756" cy="4000"/>
          </a:xfrm>
          <a:custGeom>
            <a:avLst/>
            <a:gdLst/>
            <a:ahLst/>
            <a:cxnLst/>
            <a:rect l="l" t="t" r="r" b="b"/>
            <a:pathLst>
              <a:path w="6756" h="4000">
                <a:moveTo>
                  <a:pt x="0" y="4000"/>
                </a:moveTo>
                <a:lnTo>
                  <a:pt x="6756" y="1498"/>
                </a:lnTo>
                <a:lnTo>
                  <a:pt x="6502" y="126"/>
                </a:lnTo>
                <a:lnTo>
                  <a:pt x="2755" y="0"/>
                </a:lnTo>
                <a:lnTo>
                  <a:pt x="0" y="4000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1699444" y="8946729"/>
            <a:ext cx="6502" cy="1752"/>
          </a:xfrm>
          <a:custGeom>
            <a:avLst/>
            <a:gdLst/>
            <a:ahLst/>
            <a:cxnLst/>
            <a:rect l="l" t="t" r="r" b="b"/>
            <a:pathLst>
              <a:path w="6502" h="1752">
                <a:moveTo>
                  <a:pt x="254" y="1752"/>
                </a:moveTo>
                <a:lnTo>
                  <a:pt x="6502" y="495"/>
                </a:lnTo>
                <a:lnTo>
                  <a:pt x="0" y="0"/>
                </a:lnTo>
                <a:lnTo>
                  <a:pt x="254" y="1752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3" name="object 933"/>
          <p:cNvSpPr/>
          <p:nvPr/>
        </p:nvSpPr>
        <p:spPr>
          <a:xfrm>
            <a:off x="1675706" y="8938112"/>
            <a:ext cx="19481" cy="10871"/>
          </a:xfrm>
          <a:custGeom>
            <a:avLst/>
            <a:gdLst/>
            <a:ahLst/>
            <a:cxnLst/>
            <a:rect l="l" t="t" r="r" b="b"/>
            <a:pathLst>
              <a:path w="19481" h="10871">
                <a:moveTo>
                  <a:pt x="10744" y="368"/>
                </a:moveTo>
                <a:lnTo>
                  <a:pt x="4991" y="5118"/>
                </a:lnTo>
                <a:lnTo>
                  <a:pt x="0" y="10871"/>
                </a:lnTo>
                <a:lnTo>
                  <a:pt x="18618" y="1244"/>
                </a:lnTo>
                <a:lnTo>
                  <a:pt x="19481" y="0"/>
                </a:lnTo>
                <a:lnTo>
                  <a:pt x="10744" y="368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4" name="object 934"/>
          <p:cNvSpPr/>
          <p:nvPr/>
        </p:nvSpPr>
        <p:spPr>
          <a:xfrm>
            <a:off x="1653960" y="8946484"/>
            <a:ext cx="12750" cy="7124"/>
          </a:xfrm>
          <a:custGeom>
            <a:avLst/>
            <a:gdLst/>
            <a:ahLst/>
            <a:cxnLst/>
            <a:rect l="l" t="t" r="r" b="b"/>
            <a:pathLst>
              <a:path w="12750" h="7124">
                <a:moveTo>
                  <a:pt x="2006" y="2374"/>
                </a:moveTo>
                <a:lnTo>
                  <a:pt x="0" y="6870"/>
                </a:lnTo>
                <a:lnTo>
                  <a:pt x="4241" y="7124"/>
                </a:lnTo>
                <a:lnTo>
                  <a:pt x="12750" y="0"/>
                </a:lnTo>
                <a:lnTo>
                  <a:pt x="2006" y="2374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5" name="object 935"/>
          <p:cNvSpPr/>
          <p:nvPr/>
        </p:nvSpPr>
        <p:spPr>
          <a:xfrm>
            <a:off x="1662710" y="8952972"/>
            <a:ext cx="8369" cy="6756"/>
          </a:xfrm>
          <a:custGeom>
            <a:avLst/>
            <a:gdLst/>
            <a:ahLst/>
            <a:cxnLst/>
            <a:rect l="l" t="t" r="r" b="b"/>
            <a:pathLst>
              <a:path w="8369" h="6756">
                <a:moveTo>
                  <a:pt x="0" y="6756"/>
                </a:moveTo>
                <a:lnTo>
                  <a:pt x="6121" y="4254"/>
                </a:lnTo>
                <a:lnTo>
                  <a:pt x="8369" y="635"/>
                </a:lnTo>
                <a:lnTo>
                  <a:pt x="6616" y="0"/>
                </a:lnTo>
                <a:lnTo>
                  <a:pt x="0" y="6756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6" name="object 936"/>
          <p:cNvSpPr/>
          <p:nvPr/>
        </p:nvSpPr>
        <p:spPr>
          <a:xfrm>
            <a:off x="1768920" y="8972854"/>
            <a:ext cx="2374" cy="6362"/>
          </a:xfrm>
          <a:custGeom>
            <a:avLst/>
            <a:gdLst/>
            <a:ahLst/>
            <a:cxnLst/>
            <a:rect l="l" t="t" r="r" b="b"/>
            <a:pathLst>
              <a:path w="2374" h="6362">
                <a:moveTo>
                  <a:pt x="2374" y="6362"/>
                </a:moveTo>
                <a:lnTo>
                  <a:pt x="1371" y="990"/>
                </a:lnTo>
                <a:lnTo>
                  <a:pt x="0" y="0"/>
                </a:lnTo>
                <a:lnTo>
                  <a:pt x="2374" y="6362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7" name="object 937"/>
          <p:cNvSpPr/>
          <p:nvPr/>
        </p:nvSpPr>
        <p:spPr>
          <a:xfrm>
            <a:off x="1630100" y="8975473"/>
            <a:ext cx="4368" cy="6121"/>
          </a:xfrm>
          <a:custGeom>
            <a:avLst/>
            <a:gdLst/>
            <a:ahLst/>
            <a:cxnLst/>
            <a:rect l="l" t="t" r="r" b="b"/>
            <a:pathLst>
              <a:path w="4368" h="6121">
                <a:moveTo>
                  <a:pt x="1371" y="863"/>
                </a:moveTo>
                <a:lnTo>
                  <a:pt x="0" y="6121"/>
                </a:lnTo>
                <a:lnTo>
                  <a:pt x="4254" y="1612"/>
                </a:lnTo>
                <a:lnTo>
                  <a:pt x="4368" y="0"/>
                </a:lnTo>
                <a:lnTo>
                  <a:pt x="1371" y="863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8" name="object 938"/>
          <p:cNvSpPr/>
          <p:nvPr/>
        </p:nvSpPr>
        <p:spPr>
          <a:xfrm>
            <a:off x="2380919" y="8784172"/>
            <a:ext cx="48107" cy="770813"/>
          </a:xfrm>
          <a:custGeom>
            <a:avLst/>
            <a:gdLst/>
            <a:ahLst/>
            <a:cxnLst/>
            <a:rect l="l" t="t" r="r" b="b"/>
            <a:pathLst>
              <a:path w="48107" h="770813">
                <a:moveTo>
                  <a:pt x="42481" y="380"/>
                </a:moveTo>
                <a:lnTo>
                  <a:pt x="0" y="16992"/>
                </a:lnTo>
                <a:lnTo>
                  <a:pt x="3124" y="327621"/>
                </a:lnTo>
                <a:lnTo>
                  <a:pt x="8991" y="327990"/>
                </a:lnTo>
                <a:lnTo>
                  <a:pt x="16624" y="323621"/>
                </a:lnTo>
                <a:lnTo>
                  <a:pt x="19240" y="323875"/>
                </a:lnTo>
                <a:lnTo>
                  <a:pt x="20243" y="761314"/>
                </a:lnTo>
                <a:lnTo>
                  <a:pt x="47726" y="770813"/>
                </a:lnTo>
                <a:lnTo>
                  <a:pt x="48107" y="0"/>
                </a:lnTo>
                <a:lnTo>
                  <a:pt x="42481" y="380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9" name="object 939"/>
          <p:cNvSpPr/>
          <p:nvPr/>
        </p:nvSpPr>
        <p:spPr>
          <a:xfrm>
            <a:off x="1647336" y="8979217"/>
            <a:ext cx="4762" cy="6743"/>
          </a:xfrm>
          <a:custGeom>
            <a:avLst/>
            <a:gdLst/>
            <a:ahLst/>
            <a:cxnLst/>
            <a:rect l="l" t="t" r="r" b="b"/>
            <a:pathLst>
              <a:path w="4762" h="6743">
                <a:moveTo>
                  <a:pt x="126" y="6743"/>
                </a:moveTo>
                <a:lnTo>
                  <a:pt x="4762" y="2120"/>
                </a:lnTo>
                <a:lnTo>
                  <a:pt x="4000" y="254"/>
                </a:lnTo>
                <a:lnTo>
                  <a:pt x="0" y="0"/>
                </a:lnTo>
                <a:lnTo>
                  <a:pt x="126" y="6743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0" name="object 940"/>
          <p:cNvSpPr/>
          <p:nvPr/>
        </p:nvSpPr>
        <p:spPr>
          <a:xfrm>
            <a:off x="1771295" y="8979217"/>
            <a:ext cx="2616" cy="15367"/>
          </a:xfrm>
          <a:custGeom>
            <a:avLst/>
            <a:gdLst/>
            <a:ahLst/>
            <a:cxnLst/>
            <a:rect l="l" t="t" r="r" b="b"/>
            <a:pathLst>
              <a:path w="2616" h="15367">
                <a:moveTo>
                  <a:pt x="0" y="0"/>
                </a:moveTo>
                <a:lnTo>
                  <a:pt x="1625" y="15367"/>
                </a:lnTo>
                <a:lnTo>
                  <a:pt x="2616" y="2247"/>
                </a:lnTo>
                <a:lnTo>
                  <a:pt x="0" y="0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1" name="object 941"/>
          <p:cNvSpPr/>
          <p:nvPr/>
        </p:nvSpPr>
        <p:spPr>
          <a:xfrm>
            <a:off x="1636974" y="8990721"/>
            <a:ext cx="4368" cy="6616"/>
          </a:xfrm>
          <a:custGeom>
            <a:avLst/>
            <a:gdLst/>
            <a:ahLst/>
            <a:cxnLst/>
            <a:rect l="l" t="t" r="r" b="b"/>
            <a:pathLst>
              <a:path w="4368" h="6616">
                <a:moveTo>
                  <a:pt x="990" y="749"/>
                </a:moveTo>
                <a:lnTo>
                  <a:pt x="0" y="5867"/>
                </a:lnTo>
                <a:lnTo>
                  <a:pt x="1739" y="6616"/>
                </a:lnTo>
                <a:lnTo>
                  <a:pt x="4368" y="3619"/>
                </a:lnTo>
                <a:lnTo>
                  <a:pt x="3873" y="0"/>
                </a:lnTo>
                <a:lnTo>
                  <a:pt x="990" y="749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2" name="object 942"/>
          <p:cNvSpPr/>
          <p:nvPr/>
        </p:nvSpPr>
        <p:spPr>
          <a:xfrm>
            <a:off x="1764158" y="8996837"/>
            <a:ext cx="9753" cy="49974"/>
          </a:xfrm>
          <a:custGeom>
            <a:avLst/>
            <a:gdLst/>
            <a:ahLst/>
            <a:cxnLst/>
            <a:rect l="l" t="t" r="r" b="b"/>
            <a:pathLst>
              <a:path w="9753" h="49974">
                <a:moveTo>
                  <a:pt x="2501" y="49974"/>
                </a:moveTo>
                <a:lnTo>
                  <a:pt x="8508" y="29489"/>
                </a:lnTo>
                <a:lnTo>
                  <a:pt x="9258" y="17373"/>
                </a:lnTo>
                <a:lnTo>
                  <a:pt x="7886" y="16611"/>
                </a:lnTo>
                <a:lnTo>
                  <a:pt x="8762" y="8496"/>
                </a:lnTo>
                <a:lnTo>
                  <a:pt x="9753" y="6248"/>
                </a:lnTo>
                <a:lnTo>
                  <a:pt x="8889" y="1993"/>
                </a:lnTo>
                <a:lnTo>
                  <a:pt x="4889" y="0"/>
                </a:lnTo>
                <a:lnTo>
                  <a:pt x="4508" y="8623"/>
                </a:lnTo>
                <a:lnTo>
                  <a:pt x="4381" y="19367"/>
                </a:lnTo>
                <a:lnTo>
                  <a:pt x="3390" y="30365"/>
                </a:lnTo>
                <a:lnTo>
                  <a:pt x="2260" y="34861"/>
                </a:lnTo>
                <a:lnTo>
                  <a:pt x="1142" y="41236"/>
                </a:lnTo>
                <a:lnTo>
                  <a:pt x="0" y="47599"/>
                </a:lnTo>
                <a:lnTo>
                  <a:pt x="2501" y="49974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1750173" y="9061937"/>
            <a:ext cx="9753" cy="17741"/>
          </a:xfrm>
          <a:custGeom>
            <a:avLst/>
            <a:gdLst/>
            <a:ahLst/>
            <a:cxnLst/>
            <a:rect l="l" t="t" r="r" b="b"/>
            <a:pathLst>
              <a:path w="9753" h="17741">
                <a:moveTo>
                  <a:pt x="0" y="17360"/>
                </a:moveTo>
                <a:lnTo>
                  <a:pt x="1498" y="17741"/>
                </a:lnTo>
                <a:lnTo>
                  <a:pt x="9753" y="1993"/>
                </a:lnTo>
                <a:lnTo>
                  <a:pt x="7747" y="0"/>
                </a:lnTo>
                <a:lnTo>
                  <a:pt x="0" y="17360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1747429" y="9055436"/>
            <a:ext cx="4864" cy="9245"/>
          </a:xfrm>
          <a:custGeom>
            <a:avLst/>
            <a:gdLst/>
            <a:ahLst/>
            <a:cxnLst/>
            <a:rect l="l" t="t" r="r" b="b"/>
            <a:pathLst>
              <a:path w="4864" h="9245">
                <a:moveTo>
                  <a:pt x="0" y="8877"/>
                </a:moveTo>
                <a:lnTo>
                  <a:pt x="2120" y="9245"/>
                </a:lnTo>
                <a:lnTo>
                  <a:pt x="4864" y="4241"/>
                </a:lnTo>
                <a:lnTo>
                  <a:pt x="3619" y="0"/>
                </a:lnTo>
                <a:lnTo>
                  <a:pt x="0" y="8877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1738684" y="9059684"/>
            <a:ext cx="1739" cy="6629"/>
          </a:xfrm>
          <a:custGeom>
            <a:avLst/>
            <a:gdLst/>
            <a:ahLst/>
            <a:cxnLst/>
            <a:rect l="l" t="t" r="r" b="b"/>
            <a:pathLst>
              <a:path w="1739" h="6629">
                <a:moveTo>
                  <a:pt x="126" y="6629"/>
                </a:moveTo>
                <a:lnTo>
                  <a:pt x="1739" y="253"/>
                </a:lnTo>
                <a:lnTo>
                  <a:pt x="0" y="0"/>
                </a:lnTo>
                <a:lnTo>
                  <a:pt x="126" y="6629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6" name="object 946"/>
          <p:cNvSpPr/>
          <p:nvPr/>
        </p:nvSpPr>
        <p:spPr>
          <a:xfrm>
            <a:off x="1599740" y="8999335"/>
            <a:ext cx="35229" cy="78346"/>
          </a:xfrm>
          <a:custGeom>
            <a:avLst/>
            <a:gdLst/>
            <a:ahLst/>
            <a:cxnLst/>
            <a:rect l="l" t="t" r="r" b="b"/>
            <a:pathLst>
              <a:path w="35229" h="78346">
                <a:moveTo>
                  <a:pt x="0" y="71843"/>
                </a:moveTo>
                <a:lnTo>
                  <a:pt x="0" y="77596"/>
                </a:lnTo>
                <a:lnTo>
                  <a:pt x="2120" y="78346"/>
                </a:lnTo>
                <a:lnTo>
                  <a:pt x="4749" y="75349"/>
                </a:lnTo>
                <a:lnTo>
                  <a:pt x="8242" y="60604"/>
                </a:lnTo>
                <a:lnTo>
                  <a:pt x="22364" y="26365"/>
                </a:lnTo>
                <a:lnTo>
                  <a:pt x="35229" y="3873"/>
                </a:lnTo>
                <a:lnTo>
                  <a:pt x="34480" y="0"/>
                </a:lnTo>
                <a:lnTo>
                  <a:pt x="31610" y="2870"/>
                </a:lnTo>
                <a:lnTo>
                  <a:pt x="13119" y="34861"/>
                </a:lnTo>
                <a:lnTo>
                  <a:pt x="10236" y="40855"/>
                </a:lnTo>
                <a:lnTo>
                  <a:pt x="7988" y="47231"/>
                </a:lnTo>
                <a:lnTo>
                  <a:pt x="6616" y="50228"/>
                </a:lnTo>
                <a:lnTo>
                  <a:pt x="4000" y="58597"/>
                </a:lnTo>
                <a:lnTo>
                  <a:pt x="2616" y="62598"/>
                </a:lnTo>
                <a:lnTo>
                  <a:pt x="1625" y="68973"/>
                </a:lnTo>
                <a:lnTo>
                  <a:pt x="0" y="71843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7" name="object 947"/>
          <p:cNvSpPr/>
          <p:nvPr/>
        </p:nvSpPr>
        <p:spPr>
          <a:xfrm>
            <a:off x="1727803" y="9072806"/>
            <a:ext cx="8763" cy="15125"/>
          </a:xfrm>
          <a:custGeom>
            <a:avLst/>
            <a:gdLst/>
            <a:ahLst/>
            <a:cxnLst/>
            <a:rect l="l" t="t" r="r" b="b"/>
            <a:pathLst>
              <a:path w="8762" h="15125">
                <a:moveTo>
                  <a:pt x="4127" y="4114"/>
                </a:moveTo>
                <a:lnTo>
                  <a:pt x="0" y="15125"/>
                </a:lnTo>
                <a:lnTo>
                  <a:pt x="8000" y="5753"/>
                </a:lnTo>
                <a:lnTo>
                  <a:pt x="8762" y="0"/>
                </a:lnTo>
                <a:lnTo>
                  <a:pt x="4127" y="4114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8" name="object 948"/>
          <p:cNvSpPr/>
          <p:nvPr/>
        </p:nvSpPr>
        <p:spPr>
          <a:xfrm>
            <a:off x="1723438" y="9087928"/>
            <a:ext cx="4368" cy="6616"/>
          </a:xfrm>
          <a:custGeom>
            <a:avLst/>
            <a:gdLst/>
            <a:ahLst/>
            <a:cxnLst/>
            <a:rect l="l" t="t" r="r" b="b"/>
            <a:pathLst>
              <a:path w="4368" h="6616">
                <a:moveTo>
                  <a:pt x="1371" y="1371"/>
                </a:moveTo>
                <a:lnTo>
                  <a:pt x="0" y="6616"/>
                </a:lnTo>
                <a:lnTo>
                  <a:pt x="3746" y="3746"/>
                </a:lnTo>
                <a:lnTo>
                  <a:pt x="4368" y="0"/>
                </a:lnTo>
                <a:lnTo>
                  <a:pt x="1371" y="1371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9" name="object 949"/>
          <p:cNvSpPr/>
          <p:nvPr/>
        </p:nvSpPr>
        <p:spPr>
          <a:xfrm>
            <a:off x="1719694" y="9095174"/>
            <a:ext cx="3619" cy="3733"/>
          </a:xfrm>
          <a:custGeom>
            <a:avLst/>
            <a:gdLst/>
            <a:ahLst/>
            <a:cxnLst/>
            <a:rect l="l" t="t" r="r" b="b"/>
            <a:pathLst>
              <a:path w="3619" h="3733">
                <a:moveTo>
                  <a:pt x="2120" y="0"/>
                </a:moveTo>
                <a:lnTo>
                  <a:pt x="0" y="3733"/>
                </a:lnTo>
                <a:lnTo>
                  <a:pt x="3619" y="1371"/>
                </a:lnTo>
                <a:lnTo>
                  <a:pt x="2120" y="0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0" name="object 950"/>
          <p:cNvSpPr/>
          <p:nvPr/>
        </p:nvSpPr>
        <p:spPr>
          <a:xfrm>
            <a:off x="1727804" y="9081556"/>
            <a:ext cx="11379" cy="21615"/>
          </a:xfrm>
          <a:custGeom>
            <a:avLst/>
            <a:gdLst/>
            <a:ahLst/>
            <a:cxnLst/>
            <a:rect l="l" t="t" r="r" b="b"/>
            <a:pathLst>
              <a:path w="11379" h="21615">
                <a:moveTo>
                  <a:pt x="9372" y="622"/>
                </a:moveTo>
                <a:lnTo>
                  <a:pt x="0" y="21615"/>
                </a:lnTo>
                <a:lnTo>
                  <a:pt x="7873" y="12103"/>
                </a:lnTo>
                <a:lnTo>
                  <a:pt x="11379" y="4114"/>
                </a:lnTo>
                <a:lnTo>
                  <a:pt x="10502" y="0"/>
                </a:lnTo>
                <a:lnTo>
                  <a:pt x="9372" y="622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1" name="object 951"/>
          <p:cNvSpPr/>
          <p:nvPr/>
        </p:nvSpPr>
        <p:spPr>
          <a:xfrm>
            <a:off x="1723311" y="9103170"/>
            <a:ext cx="4495" cy="5994"/>
          </a:xfrm>
          <a:custGeom>
            <a:avLst/>
            <a:gdLst/>
            <a:ahLst/>
            <a:cxnLst/>
            <a:rect l="l" t="t" r="r" b="b"/>
            <a:pathLst>
              <a:path w="4495" h="5994">
                <a:moveTo>
                  <a:pt x="2870" y="622"/>
                </a:moveTo>
                <a:lnTo>
                  <a:pt x="0" y="5994"/>
                </a:lnTo>
                <a:lnTo>
                  <a:pt x="3873" y="3873"/>
                </a:lnTo>
                <a:lnTo>
                  <a:pt x="4495" y="0"/>
                </a:lnTo>
                <a:lnTo>
                  <a:pt x="2870" y="622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2" name="object 952"/>
          <p:cNvSpPr/>
          <p:nvPr/>
        </p:nvSpPr>
        <p:spPr>
          <a:xfrm>
            <a:off x="1600108" y="9103050"/>
            <a:ext cx="1244" cy="8864"/>
          </a:xfrm>
          <a:custGeom>
            <a:avLst/>
            <a:gdLst/>
            <a:ahLst/>
            <a:cxnLst/>
            <a:rect l="l" t="t" r="r" b="b"/>
            <a:pathLst>
              <a:path w="1244" h="8864">
                <a:moveTo>
                  <a:pt x="0" y="114"/>
                </a:moveTo>
                <a:lnTo>
                  <a:pt x="1244" y="8864"/>
                </a:lnTo>
                <a:lnTo>
                  <a:pt x="1244" y="0"/>
                </a:lnTo>
                <a:lnTo>
                  <a:pt x="0" y="114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3" name="object 953"/>
          <p:cNvSpPr/>
          <p:nvPr/>
        </p:nvSpPr>
        <p:spPr>
          <a:xfrm>
            <a:off x="1597983" y="9113926"/>
            <a:ext cx="1130" cy="8737"/>
          </a:xfrm>
          <a:custGeom>
            <a:avLst/>
            <a:gdLst/>
            <a:ahLst/>
            <a:cxnLst/>
            <a:rect l="l" t="t" r="r" b="b"/>
            <a:pathLst>
              <a:path w="1130" h="8737">
                <a:moveTo>
                  <a:pt x="1130" y="8737"/>
                </a:moveTo>
                <a:lnTo>
                  <a:pt x="876" y="736"/>
                </a:lnTo>
                <a:lnTo>
                  <a:pt x="0" y="0"/>
                </a:lnTo>
                <a:lnTo>
                  <a:pt x="1130" y="8737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4" name="object 954"/>
          <p:cNvSpPr/>
          <p:nvPr/>
        </p:nvSpPr>
        <p:spPr>
          <a:xfrm>
            <a:off x="1638592" y="9160015"/>
            <a:ext cx="10998" cy="1371"/>
          </a:xfrm>
          <a:custGeom>
            <a:avLst/>
            <a:gdLst/>
            <a:ahLst/>
            <a:cxnLst/>
            <a:rect l="l" t="t" r="r" b="b"/>
            <a:pathLst>
              <a:path w="10998" h="1371">
                <a:moveTo>
                  <a:pt x="126" y="127"/>
                </a:moveTo>
                <a:lnTo>
                  <a:pt x="0" y="1371"/>
                </a:lnTo>
                <a:lnTo>
                  <a:pt x="10998" y="1257"/>
                </a:lnTo>
                <a:lnTo>
                  <a:pt x="10998" y="0"/>
                </a:lnTo>
                <a:lnTo>
                  <a:pt x="126" y="127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5" name="object 955"/>
          <p:cNvSpPr/>
          <p:nvPr/>
        </p:nvSpPr>
        <p:spPr>
          <a:xfrm>
            <a:off x="2237599" y="9352436"/>
            <a:ext cx="30988" cy="41363"/>
          </a:xfrm>
          <a:custGeom>
            <a:avLst/>
            <a:gdLst/>
            <a:ahLst/>
            <a:cxnLst/>
            <a:rect l="l" t="t" r="r" b="b"/>
            <a:pathLst>
              <a:path w="30987" h="41363">
                <a:moveTo>
                  <a:pt x="21869" y="3505"/>
                </a:moveTo>
                <a:lnTo>
                  <a:pt x="17741" y="0"/>
                </a:lnTo>
                <a:lnTo>
                  <a:pt x="0" y="30746"/>
                </a:lnTo>
                <a:lnTo>
                  <a:pt x="17373" y="41363"/>
                </a:lnTo>
                <a:lnTo>
                  <a:pt x="30988" y="5511"/>
                </a:lnTo>
                <a:lnTo>
                  <a:pt x="28117" y="6261"/>
                </a:lnTo>
                <a:lnTo>
                  <a:pt x="25869" y="1384"/>
                </a:lnTo>
                <a:lnTo>
                  <a:pt x="21869" y="3505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6" name="object 956"/>
          <p:cNvSpPr/>
          <p:nvPr/>
        </p:nvSpPr>
        <p:spPr>
          <a:xfrm>
            <a:off x="2290588" y="9393676"/>
            <a:ext cx="40855" cy="33604"/>
          </a:xfrm>
          <a:custGeom>
            <a:avLst/>
            <a:gdLst/>
            <a:ahLst/>
            <a:cxnLst/>
            <a:rect l="l" t="t" r="r" b="b"/>
            <a:pathLst>
              <a:path w="40855" h="33604">
                <a:moveTo>
                  <a:pt x="36601" y="33604"/>
                </a:moveTo>
                <a:lnTo>
                  <a:pt x="40855" y="24866"/>
                </a:lnTo>
                <a:lnTo>
                  <a:pt x="37845" y="18986"/>
                </a:lnTo>
                <a:lnTo>
                  <a:pt x="33350" y="16611"/>
                </a:lnTo>
                <a:lnTo>
                  <a:pt x="29476" y="16992"/>
                </a:lnTo>
                <a:lnTo>
                  <a:pt x="27114" y="12242"/>
                </a:lnTo>
                <a:lnTo>
                  <a:pt x="24853" y="14617"/>
                </a:lnTo>
                <a:lnTo>
                  <a:pt x="22732" y="10375"/>
                </a:lnTo>
                <a:lnTo>
                  <a:pt x="20853" y="10248"/>
                </a:lnTo>
                <a:lnTo>
                  <a:pt x="16484" y="5372"/>
                </a:lnTo>
                <a:lnTo>
                  <a:pt x="13982" y="8128"/>
                </a:lnTo>
                <a:lnTo>
                  <a:pt x="11861" y="3873"/>
                </a:lnTo>
                <a:lnTo>
                  <a:pt x="7238" y="1371"/>
                </a:lnTo>
                <a:lnTo>
                  <a:pt x="6108" y="0"/>
                </a:lnTo>
                <a:lnTo>
                  <a:pt x="3124" y="4368"/>
                </a:lnTo>
                <a:lnTo>
                  <a:pt x="0" y="13614"/>
                </a:lnTo>
                <a:lnTo>
                  <a:pt x="36601" y="33604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7" name="object 957"/>
          <p:cNvSpPr/>
          <p:nvPr/>
        </p:nvSpPr>
        <p:spPr>
          <a:xfrm>
            <a:off x="2250601" y="9468143"/>
            <a:ext cx="2755" cy="15379"/>
          </a:xfrm>
          <a:custGeom>
            <a:avLst/>
            <a:gdLst/>
            <a:ahLst/>
            <a:cxnLst/>
            <a:rect l="l" t="t" r="r" b="b"/>
            <a:pathLst>
              <a:path w="2755" h="15379">
                <a:moveTo>
                  <a:pt x="0" y="1752"/>
                </a:moveTo>
                <a:lnTo>
                  <a:pt x="863" y="15379"/>
                </a:lnTo>
                <a:lnTo>
                  <a:pt x="2247" y="15239"/>
                </a:lnTo>
                <a:lnTo>
                  <a:pt x="2755" y="0"/>
                </a:lnTo>
                <a:lnTo>
                  <a:pt x="0" y="1752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8" name="object 958"/>
          <p:cNvSpPr/>
          <p:nvPr/>
        </p:nvSpPr>
        <p:spPr>
          <a:xfrm>
            <a:off x="2622202" y="8744684"/>
            <a:ext cx="5994" cy="15379"/>
          </a:xfrm>
          <a:custGeom>
            <a:avLst/>
            <a:gdLst/>
            <a:ahLst/>
            <a:cxnLst/>
            <a:rect l="l" t="t" r="r" b="b"/>
            <a:pathLst>
              <a:path w="5994" h="15379">
                <a:moveTo>
                  <a:pt x="0" y="13500"/>
                </a:moveTo>
                <a:lnTo>
                  <a:pt x="749" y="15379"/>
                </a:lnTo>
                <a:lnTo>
                  <a:pt x="5994" y="8381"/>
                </a:lnTo>
                <a:lnTo>
                  <a:pt x="1866" y="507"/>
                </a:lnTo>
                <a:lnTo>
                  <a:pt x="622" y="0"/>
                </a:lnTo>
                <a:lnTo>
                  <a:pt x="0" y="13500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9" name="object 959"/>
          <p:cNvSpPr/>
          <p:nvPr/>
        </p:nvSpPr>
        <p:spPr>
          <a:xfrm>
            <a:off x="2582334" y="8745186"/>
            <a:ext cx="3263" cy="12750"/>
          </a:xfrm>
          <a:custGeom>
            <a:avLst/>
            <a:gdLst/>
            <a:ahLst/>
            <a:cxnLst/>
            <a:rect l="l" t="t" r="r" b="b"/>
            <a:pathLst>
              <a:path w="3263" h="12750">
                <a:moveTo>
                  <a:pt x="0" y="2870"/>
                </a:moveTo>
                <a:lnTo>
                  <a:pt x="254" y="11379"/>
                </a:lnTo>
                <a:lnTo>
                  <a:pt x="2755" y="12750"/>
                </a:lnTo>
                <a:lnTo>
                  <a:pt x="3263" y="0"/>
                </a:lnTo>
                <a:lnTo>
                  <a:pt x="0" y="2870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1239506" y="8892368"/>
            <a:ext cx="8483" cy="17754"/>
          </a:xfrm>
          <a:custGeom>
            <a:avLst/>
            <a:gdLst/>
            <a:ahLst/>
            <a:cxnLst/>
            <a:rect l="l" t="t" r="r" b="b"/>
            <a:pathLst>
              <a:path w="8483" h="17754">
                <a:moveTo>
                  <a:pt x="3746" y="17754"/>
                </a:moveTo>
                <a:lnTo>
                  <a:pt x="8483" y="5016"/>
                </a:lnTo>
                <a:lnTo>
                  <a:pt x="0" y="0"/>
                </a:lnTo>
                <a:lnTo>
                  <a:pt x="3746" y="17754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1492897" y="8894621"/>
            <a:ext cx="26250" cy="19494"/>
          </a:xfrm>
          <a:custGeom>
            <a:avLst/>
            <a:gdLst/>
            <a:ahLst/>
            <a:cxnLst/>
            <a:rect l="l" t="t" r="r" b="b"/>
            <a:pathLst>
              <a:path w="26250" h="19494">
                <a:moveTo>
                  <a:pt x="21374" y="5003"/>
                </a:moveTo>
                <a:lnTo>
                  <a:pt x="17119" y="635"/>
                </a:lnTo>
                <a:lnTo>
                  <a:pt x="9626" y="0"/>
                </a:lnTo>
                <a:lnTo>
                  <a:pt x="0" y="3759"/>
                </a:lnTo>
                <a:lnTo>
                  <a:pt x="26250" y="19494"/>
                </a:lnTo>
                <a:lnTo>
                  <a:pt x="21374" y="5003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2" name="object 962"/>
          <p:cNvSpPr/>
          <p:nvPr/>
        </p:nvSpPr>
        <p:spPr>
          <a:xfrm>
            <a:off x="1764300" y="8996577"/>
            <a:ext cx="3124" cy="6629"/>
          </a:xfrm>
          <a:custGeom>
            <a:avLst/>
            <a:gdLst/>
            <a:ahLst/>
            <a:cxnLst/>
            <a:rect l="l" t="t" r="r" b="b"/>
            <a:pathLst>
              <a:path w="3124" h="6629">
                <a:moveTo>
                  <a:pt x="0" y="254"/>
                </a:moveTo>
                <a:lnTo>
                  <a:pt x="368" y="6134"/>
                </a:lnTo>
                <a:lnTo>
                  <a:pt x="2006" y="6629"/>
                </a:lnTo>
                <a:lnTo>
                  <a:pt x="3124" y="0"/>
                </a:lnTo>
                <a:lnTo>
                  <a:pt x="0" y="254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1430430" y="9035446"/>
            <a:ext cx="23863" cy="4241"/>
          </a:xfrm>
          <a:custGeom>
            <a:avLst/>
            <a:gdLst/>
            <a:ahLst/>
            <a:cxnLst/>
            <a:rect l="l" t="t" r="r" b="b"/>
            <a:pathLst>
              <a:path w="23863" h="4241">
                <a:moveTo>
                  <a:pt x="0" y="749"/>
                </a:moveTo>
                <a:lnTo>
                  <a:pt x="3124" y="3505"/>
                </a:lnTo>
                <a:lnTo>
                  <a:pt x="23863" y="4241"/>
                </a:lnTo>
                <a:lnTo>
                  <a:pt x="1879" y="0"/>
                </a:lnTo>
                <a:lnTo>
                  <a:pt x="0" y="749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1608109" y="9034194"/>
            <a:ext cx="4749" cy="6007"/>
          </a:xfrm>
          <a:custGeom>
            <a:avLst/>
            <a:gdLst/>
            <a:ahLst/>
            <a:cxnLst/>
            <a:rect l="l" t="t" r="r" b="b"/>
            <a:pathLst>
              <a:path w="4749" h="6007">
                <a:moveTo>
                  <a:pt x="0" y="1498"/>
                </a:moveTo>
                <a:lnTo>
                  <a:pt x="1879" y="6007"/>
                </a:lnTo>
                <a:lnTo>
                  <a:pt x="4749" y="0"/>
                </a:lnTo>
                <a:lnTo>
                  <a:pt x="0" y="1498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1599239" y="9059814"/>
            <a:ext cx="3111" cy="8483"/>
          </a:xfrm>
          <a:custGeom>
            <a:avLst/>
            <a:gdLst/>
            <a:ahLst/>
            <a:cxnLst/>
            <a:rect l="l" t="t" r="r" b="b"/>
            <a:pathLst>
              <a:path w="3111" h="8483">
                <a:moveTo>
                  <a:pt x="0" y="6362"/>
                </a:moveTo>
                <a:lnTo>
                  <a:pt x="2108" y="8483"/>
                </a:lnTo>
                <a:lnTo>
                  <a:pt x="3111" y="2120"/>
                </a:lnTo>
                <a:lnTo>
                  <a:pt x="863" y="0"/>
                </a:lnTo>
                <a:lnTo>
                  <a:pt x="0" y="6362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2285588" y="9470021"/>
            <a:ext cx="4114" cy="15252"/>
          </a:xfrm>
          <a:custGeom>
            <a:avLst/>
            <a:gdLst/>
            <a:ahLst/>
            <a:cxnLst/>
            <a:rect l="l" t="t" r="r" b="b"/>
            <a:pathLst>
              <a:path w="4114" h="15252">
                <a:moveTo>
                  <a:pt x="0" y="13487"/>
                </a:moveTo>
                <a:lnTo>
                  <a:pt x="749" y="15252"/>
                </a:lnTo>
                <a:lnTo>
                  <a:pt x="4114" y="12738"/>
                </a:lnTo>
                <a:lnTo>
                  <a:pt x="4114" y="2755"/>
                </a:lnTo>
                <a:lnTo>
                  <a:pt x="749" y="0"/>
                </a:lnTo>
                <a:lnTo>
                  <a:pt x="0" y="13487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7" name="object 967"/>
          <p:cNvSpPr/>
          <p:nvPr/>
        </p:nvSpPr>
        <p:spPr>
          <a:xfrm>
            <a:off x="2245720" y="9470523"/>
            <a:ext cx="3263" cy="12750"/>
          </a:xfrm>
          <a:custGeom>
            <a:avLst/>
            <a:gdLst/>
            <a:ahLst/>
            <a:cxnLst/>
            <a:rect l="l" t="t" r="r" b="b"/>
            <a:pathLst>
              <a:path w="3263" h="12750">
                <a:moveTo>
                  <a:pt x="0" y="2870"/>
                </a:moveTo>
                <a:lnTo>
                  <a:pt x="254" y="11379"/>
                </a:lnTo>
                <a:lnTo>
                  <a:pt x="2755" y="12750"/>
                </a:lnTo>
                <a:lnTo>
                  <a:pt x="3263" y="0"/>
                </a:lnTo>
                <a:lnTo>
                  <a:pt x="0" y="2870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8" name="object 968"/>
          <p:cNvSpPr/>
          <p:nvPr/>
        </p:nvSpPr>
        <p:spPr>
          <a:xfrm>
            <a:off x="1466783" y="8849013"/>
            <a:ext cx="6743" cy="6261"/>
          </a:xfrm>
          <a:custGeom>
            <a:avLst/>
            <a:gdLst/>
            <a:ahLst/>
            <a:cxnLst/>
            <a:rect l="l" t="t" r="r" b="b"/>
            <a:pathLst>
              <a:path w="6743" h="6261">
                <a:moveTo>
                  <a:pt x="3251" y="507"/>
                </a:moveTo>
                <a:lnTo>
                  <a:pt x="0" y="4508"/>
                </a:lnTo>
                <a:lnTo>
                  <a:pt x="4127" y="6261"/>
                </a:lnTo>
                <a:lnTo>
                  <a:pt x="6743" y="2006"/>
                </a:lnTo>
                <a:lnTo>
                  <a:pt x="6502" y="0"/>
                </a:lnTo>
                <a:lnTo>
                  <a:pt x="3251" y="507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9" name="object 969"/>
          <p:cNvSpPr/>
          <p:nvPr/>
        </p:nvSpPr>
        <p:spPr>
          <a:xfrm>
            <a:off x="1729804" y="8940224"/>
            <a:ext cx="8877" cy="2133"/>
          </a:xfrm>
          <a:custGeom>
            <a:avLst/>
            <a:gdLst/>
            <a:ahLst/>
            <a:cxnLst/>
            <a:rect l="l" t="t" r="r" b="b"/>
            <a:pathLst>
              <a:path w="8877" h="2133">
                <a:moveTo>
                  <a:pt x="0" y="507"/>
                </a:moveTo>
                <a:lnTo>
                  <a:pt x="8382" y="2133"/>
                </a:lnTo>
                <a:lnTo>
                  <a:pt x="8877" y="0"/>
                </a:lnTo>
                <a:lnTo>
                  <a:pt x="0" y="507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0" name="object 970"/>
          <p:cNvSpPr/>
          <p:nvPr/>
        </p:nvSpPr>
        <p:spPr>
          <a:xfrm>
            <a:off x="1710190" y="8939743"/>
            <a:ext cx="6756" cy="2235"/>
          </a:xfrm>
          <a:custGeom>
            <a:avLst/>
            <a:gdLst/>
            <a:ahLst/>
            <a:cxnLst/>
            <a:rect l="l" t="t" r="r" b="b"/>
            <a:pathLst>
              <a:path w="6756" h="2235">
                <a:moveTo>
                  <a:pt x="0" y="863"/>
                </a:moveTo>
                <a:lnTo>
                  <a:pt x="254" y="2235"/>
                </a:lnTo>
                <a:lnTo>
                  <a:pt x="6756" y="1117"/>
                </a:lnTo>
                <a:lnTo>
                  <a:pt x="2374" y="0"/>
                </a:lnTo>
                <a:lnTo>
                  <a:pt x="0" y="863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1" name="object 971"/>
          <p:cNvSpPr/>
          <p:nvPr/>
        </p:nvSpPr>
        <p:spPr>
          <a:xfrm>
            <a:off x="1666714" y="8940739"/>
            <a:ext cx="8991" cy="5740"/>
          </a:xfrm>
          <a:custGeom>
            <a:avLst/>
            <a:gdLst/>
            <a:ahLst/>
            <a:cxnLst/>
            <a:rect l="l" t="t" r="r" b="b"/>
            <a:pathLst>
              <a:path w="8991" h="5740">
                <a:moveTo>
                  <a:pt x="3619" y="622"/>
                </a:moveTo>
                <a:lnTo>
                  <a:pt x="0" y="5740"/>
                </a:lnTo>
                <a:lnTo>
                  <a:pt x="8356" y="1117"/>
                </a:lnTo>
                <a:lnTo>
                  <a:pt x="8991" y="0"/>
                </a:lnTo>
                <a:lnTo>
                  <a:pt x="3619" y="622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2" name="object 972"/>
          <p:cNvSpPr/>
          <p:nvPr/>
        </p:nvSpPr>
        <p:spPr>
          <a:xfrm>
            <a:off x="1736559" y="8945106"/>
            <a:ext cx="11366" cy="4495"/>
          </a:xfrm>
          <a:custGeom>
            <a:avLst/>
            <a:gdLst/>
            <a:ahLst/>
            <a:cxnLst/>
            <a:rect l="l" t="t" r="r" b="b"/>
            <a:pathLst>
              <a:path w="11366" h="4495">
                <a:moveTo>
                  <a:pt x="0" y="1752"/>
                </a:moveTo>
                <a:lnTo>
                  <a:pt x="6362" y="4495"/>
                </a:lnTo>
                <a:lnTo>
                  <a:pt x="11366" y="1498"/>
                </a:lnTo>
                <a:lnTo>
                  <a:pt x="6489" y="0"/>
                </a:lnTo>
                <a:lnTo>
                  <a:pt x="0" y="1752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3" name="object 973"/>
          <p:cNvSpPr/>
          <p:nvPr/>
        </p:nvSpPr>
        <p:spPr>
          <a:xfrm>
            <a:off x="1669342" y="8948968"/>
            <a:ext cx="6362" cy="4635"/>
          </a:xfrm>
          <a:custGeom>
            <a:avLst/>
            <a:gdLst/>
            <a:ahLst/>
            <a:cxnLst/>
            <a:rect l="l" t="t" r="r" b="b"/>
            <a:pathLst>
              <a:path w="6362" h="4635">
                <a:moveTo>
                  <a:pt x="2489" y="508"/>
                </a:moveTo>
                <a:lnTo>
                  <a:pt x="0" y="4000"/>
                </a:lnTo>
                <a:lnTo>
                  <a:pt x="1739" y="4635"/>
                </a:lnTo>
                <a:lnTo>
                  <a:pt x="6362" y="0"/>
                </a:lnTo>
                <a:lnTo>
                  <a:pt x="2489" y="508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4" name="object 974"/>
          <p:cNvSpPr/>
          <p:nvPr/>
        </p:nvSpPr>
        <p:spPr>
          <a:xfrm>
            <a:off x="1656347" y="8959724"/>
            <a:ext cx="6362" cy="4495"/>
          </a:xfrm>
          <a:custGeom>
            <a:avLst/>
            <a:gdLst/>
            <a:ahLst/>
            <a:cxnLst/>
            <a:rect l="l" t="t" r="r" b="b"/>
            <a:pathLst>
              <a:path w="6362" h="4495">
                <a:moveTo>
                  <a:pt x="2362" y="622"/>
                </a:moveTo>
                <a:lnTo>
                  <a:pt x="0" y="4000"/>
                </a:lnTo>
                <a:lnTo>
                  <a:pt x="3619" y="4495"/>
                </a:lnTo>
                <a:lnTo>
                  <a:pt x="6362" y="0"/>
                </a:lnTo>
                <a:lnTo>
                  <a:pt x="2362" y="622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1640970" y="8953347"/>
            <a:ext cx="17233" cy="17373"/>
          </a:xfrm>
          <a:custGeom>
            <a:avLst/>
            <a:gdLst/>
            <a:ahLst/>
            <a:cxnLst/>
            <a:rect l="l" t="t" r="r" b="b"/>
            <a:pathLst>
              <a:path w="17233" h="17373">
                <a:moveTo>
                  <a:pt x="0" y="17373"/>
                </a:moveTo>
                <a:lnTo>
                  <a:pt x="17233" y="253"/>
                </a:lnTo>
                <a:lnTo>
                  <a:pt x="12992" y="0"/>
                </a:lnTo>
                <a:lnTo>
                  <a:pt x="2489" y="11252"/>
                </a:lnTo>
                <a:lnTo>
                  <a:pt x="0" y="17373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1651344" y="8952477"/>
            <a:ext cx="34480" cy="28867"/>
          </a:xfrm>
          <a:custGeom>
            <a:avLst/>
            <a:gdLst/>
            <a:ahLst/>
            <a:cxnLst/>
            <a:rect l="l" t="t" r="r" b="b"/>
            <a:pathLst>
              <a:path w="34480" h="28867">
                <a:moveTo>
                  <a:pt x="22860" y="10248"/>
                </a:moveTo>
                <a:lnTo>
                  <a:pt x="34480" y="2374"/>
                </a:lnTo>
                <a:lnTo>
                  <a:pt x="32740" y="0"/>
                </a:lnTo>
                <a:lnTo>
                  <a:pt x="20980" y="6121"/>
                </a:lnTo>
                <a:lnTo>
                  <a:pt x="18364" y="9994"/>
                </a:lnTo>
                <a:lnTo>
                  <a:pt x="6870" y="18491"/>
                </a:lnTo>
                <a:lnTo>
                  <a:pt x="0" y="26987"/>
                </a:lnTo>
                <a:lnTo>
                  <a:pt x="749" y="28867"/>
                </a:lnTo>
                <a:lnTo>
                  <a:pt x="22860" y="10248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7" name="object 977"/>
          <p:cNvSpPr/>
          <p:nvPr/>
        </p:nvSpPr>
        <p:spPr>
          <a:xfrm>
            <a:off x="1640845" y="8985966"/>
            <a:ext cx="6616" cy="8369"/>
          </a:xfrm>
          <a:custGeom>
            <a:avLst/>
            <a:gdLst/>
            <a:ahLst/>
            <a:cxnLst/>
            <a:rect l="l" t="t" r="r" b="b"/>
            <a:pathLst>
              <a:path w="6616" h="8369">
                <a:moveTo>
                  <a:pt x="0" y="4749"/>
                </a:moveTo>
                <a:lnTo>
                  <a:pt x="508" y="8369"/>
                </a:lnTo>
                <a:lnTo>
                  <a:pt x="6007" y="3619"/>
                </a:lnTo>
                <a:lnTo>
                  <a:pt x="6616" y="0"/>
                </a:lnTo>
                <a:lnTo>
                  <a:pt x="0" y="4749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1634215" y="8996591"/>
            <a:ext cx="4508" cy="6616"/>
          </a:xfrm>
          <a:custGeom>
            <a:avLst/>
            <a:gdLst/>
            <a:ahLst/>
            <a:cxnLst/>
            <a:rect l="l" t="t" r="r" b="b"/>
            <a:pathLst>
              <a:path w="4508" h="6616">
                <a:moveTo>
                  <a:pt x="0" y="2743"/>
                </a:moveTo>
                <a:lnTo>
                  <a:pt x="749" y="6616"/>
                </a:lnTo>
                <a:lnTo>
                  <a:pt x="4508" y="2489"/>
                </a:lnTo>
                <a:lnTo>
                  <a:pt x="2755" y="0"/>
                </a:lnTo>
                <a:lnTo>
                  <a:pt x="0" y="2743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1772038" y="9005335"/>
            <a:ext cx="1371" cy="8864"/>
          </a:xfrm>
          <a:custGeom>
            <a:avLst/>
            <a:gdLst/>
            <a:ahLst/>
            <a:cxnLst/>
            <a:rect l="l" t="t" r="r" b="b"/>
            <a:pathLst>
              <a:path w="1371" h="8864">
                <a:moveTo>
                  <a:pt x="0" y="8115"/>
                </a:moveTo>
                <a:lnTo>
                  <a:pt x="1371" y="8864"/>
                </a:lnTo>
                <a:lnTo>
                  <a:pt x="876" y="0"/>
                </a:lnTo>
                <a:lnTo>
                  <a:pt x="0" y="8115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1609984" y="9010329"/>
            <a:ext cx="4991" cy="10363"/>
          </a:xfrm>
          <a:custGeom>
            <a:avLst/>
            <a:gdLst/>
            <a:ahLst/>
            <a:cxnLst/>
            <a:rect l="l" t="t" r="r" b="b"/>
            <a:pathLst>
              <a:path w="4991" h="10363">
                <a:moveTo>
                  <a:pt x="0" y="1371"/>
                </a:moveTo>
                <a:lnTo>
                  <a:pt x="1117" y="10363"/>
                </a:lnTo>
                <a:lnTo>
                  <a:pt x="4991" y="2997"/>
                </a:lnTo>
                <a:lnTo>
                  <a:pt x="4127" y="0"/>
                </a:lnTo>
                <a:lnTo>
                  <a:pt x="0" y="1371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1757922" y="9055446"/>
            <a:ext cx="4749" cy="8496"/>
          </a:xfrm>
          <a:custGeom>
            <a:avLst/>
            <a:gdLst/>
            <a:ahLst/>
            <a:cxnLst/>
            <a:rect l="l" t="t" r="r" b="b"/>
            <a:pathLst>
              <a:path w="4749" h="8496">
                <a:moveTo>
                  <a:pt x="0" y="6489"/>
                </a:moveTo>
                <a:lnTo>
                  <a:pt x="2006" y="8496"/>
                </a:lnTo>
                <a:lnTo>
                  <a:pt x="4749" y="2235"/>
                </a:lnTo>
                <a:lnTo>
                  <a:pt x="2997" y="0"/>
                </a:lnTo>
                <a:lnTo>
                  <a:pt x="0" y="6489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2" name="object 982"/>
          <p:cNvSpPr/>
          <p:nvPr/>
        </p:nvSpPr>
        <p:spPr>
          <a:xfrm>
            <a:off x="1599239" y="9077671"/>
            <a:ext cx="2616" cy="8001"/>
          </a:xfrm>
          <a:custGeom>
            <a:avLst/>
            <a:gdLst/>
            <a:ahLst/>
            <a:cxnLst/>
            <a:rect l="l" t="t" r="r" b="b"/>
            <a:pathLst>
              <a:path w="2616" h="8000">
                <a:moveTo>
                  <a:pt x="0" y="1752"/>
                </a:moveTo>
                <a:lnTo>
                  <a:pt x="495" y="7505"/>
                </a:lnTo>
                <a:lnTo>
                  <a:pt x="2108" y="8001"/>
                </a:lnTo>
                <a:lnTo>
                  <a:pt x="2616" y="0"/>
                </a:lnTo>
                <a:lnTo>
                  <a:pt x="0" y="1752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1682205" y="9131277"/>
            <a:ext cx="6502" cy="4381"/>
          </a:xfrm>
          <a:custGeom>
            <a:avLst/>
            <a:gdLst/>
            <a:ahLst/>
            <a:cxnLst/>
            <a:rect l="l" t="t" r="r" b="b"/>
            <a:pathLst>
              <a:path w="6502" h="4381">
                <a:moveTo>
                  <a:pt x="1993" y="507"/>
                </a:moveTo>
                <a:lnTo>
                  <a:pt x="0" y="4381"/>
                </a:lnTo>
                <a:lnTo>
                  <a:pt x="5130" y="3251"/>
                </a:lnTo>
                <a:lnTo>
                  <a:pt x="6502" y="0"/>
                </a:lnTo>
                <a:lnTo>
                  <a:pt x="1993" y="507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1697573" y="9079294"/>
            <a:ext cx="53975" cy="63233"/>
          </a:xfrm>
          <a:custGeom>
            <a:avLst/>
            <a:gdLst/>
            <a:ahLst/>
            <a:cxnLst/>
            <a:rect l="l" t="t" r="r" b="b"/>
            <a:pathLst>
              <a:path w="53975" h="63233">
                <a:moveTo>
                  <a:pt x="40233" y="25247"/>
                </a:moveTo>
                <a:lnTo>
                  <a:pt x="53975" y="2006"/>
                </a:lnTo>
                <a:lnTo>
                  <a:pt x="52603" y="0"/>
                </a:lnTo>
                <a:lnTo>
                  <a:pt x="38100" y="23126"/>
                </a:lnTo>
                <a:lnTo>
                  <a:pt x="23241" y="40741"/>
                </a:lnTo>
                <a:lnTo>
                  <a:pt x="0" y="62611"/>
                </a:lnTo>
                <a:lnTo>
                  <a:pt x="3873" y="63233"/>
                </a:lnTo>
                <a:lnTo>
                  <a:pt x="19862" y="50355"/>
                </a:lnTo>
                <a:lnTo>
                  <a:pt x="40233" y="25247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5" name="object 985"/>
          <p:cNvSpPr/>
          <p:nvPr/>
        </p:nvSpPr>
        <p:spPr>
          <a:xfrm>
            <a:off x="1619477" y="9151141"/>
            <a:ext cx="3619" cy="3886"/>
          </a:xfrm>
          <a:custGeom>
            <a:avLst/>
            <a:gdLst/>
            <a:ahLst/>
            <a:cxnLst/>
            <a:rect l="l" t="t" r="r" b="b"/>
            <a:pathLst>
              <a:path w="3619" h="3886">
                <a:moveTo>
                  <a:pt x="622" y="3263"/>
                </a:moveTo>
                <a:lnTo>
                  <a:pt x="3619" y="3886"/>
                </a:lnTo>
                <a:lnTo>
                  <a:pt x="0" y="0"/>
                </a:lnTo>
                <a:lnTo>
                  <a:pt x="622" y="3263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6" name="object 986"/>
          <p:cNvSpPr/>
          <p:nvPr/>
        </p:nvSpPr>
        <p:spPr>
          <a:xfrm>
            <a:off x="1660334" y="9151026"/>
            <a:ext cx="23990" cy="10236"/>
          </a:xfrm>
          <a:custGeom>
            <a:avLst/>
            <a:gdLst/>
            <a:ahLst/>
            <a:cxnLst/>
            <a:rect l="l" t="t" r="r" b="b"/>
            <a:pathLst>
              <a:path w="23990" h="10236">
                <a:moveTo>
                  <a:pt x="14617" y="3492"/>
                </a:moveTo>
                <a:lnTo>
                  <a:pt x="0" y="7873"/>
                </a:lnTo>
                <a:lnTo>
                  <a:pt x="6870" y="8991"/>
                </a:lnTo>
                <a:lnTo>
                  <a:pt x="11125" y="10236"/>
                </a:lnTo>
                <a:lnTo>
                  <a:pt x="23990" y="3619"/>
                </a:lnTo>
                <a:lnTo>
                  <a:pt x="23495" y="0"/>
                </a:lnTo>
                <a:lnTo>
                  <a:pt x="14617" y="3492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7" name="object 987"/>
          <p:cNvSpPr/>
          <p:nvPr/>
        </p:nvSpPr>
        <p:spPr>
          <a:xfrm>
            <a:off x="1632101" y="9165515"/>
            <a:ext cx="13614" cy="3873"/>
          </a:xfrm>
          <a:custGeom>
            <a:avLst/>
            <a:gdLst/>
            <a:ahLst/>
            <a:cxnLst/>
            <a:rect l="l" t="t" r="r" b="b"/>
            <a:pathLst>
              <a:path w="13614" h="3873">
                <a:moveTo>
                  <a:pt x="0" y="1257"/>
                </a:moveTo>
                <a:lnTo>
                  <a:pt x="0" y="2374"/>
                </a:lnTo>
                <a:lnTo>
                  <a:pt x="10363" y="3873"/>
                </a:lnTo>
                <a:lnTo>
                  <a:pt x="13614" y="3009"/>
                </a:lnTo>
                <a:lnTo>
                  <a:pt x="13119" y="1130"/>
                </a:lnTo>
                <a:lnTo>
                  <a:pt x="4368" y="0"/>
                </a:lnTo>
                <a:lnTo>
                  <a:pt x="0" y="1257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8" name="object 988"/>
          <p:cNvSpPr/>
          <p:nvPr/>
        </p:nvSpPr>
        <p:spPr>
          <a:xfrm>
            <a:off x="2589466" y="8740808"/>
            <a:ext cx="2743" cy="18872"/>
          </a:xfrm>
          <a:custGeom>
            <a:avLst/>
            <a:gdLst/>
            <a:ahLst/>
            <a:cxnLst/>
            <a:rect l="l" t="t" r="r" b="b"/>
            <a:pathLst>
              <a:path w="2743" h="18872">
                <a:moveTo>
                  <a:pt x="0" y="1511"/>
                </a:moveTo>
                <a:lnTo>
                  <a:pt x="0" y="17246"/>
                </a:lnTo>
                <a:lnTo>
                  <a:pt x="2616" y="18872"/>
                </a:lnTo>
                <a:lnTo>
                  <a:pt x="2743" y="0"/>
                </a:lnTo>
                <a:lnTo>
                  <a:pt x="0" y="1511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9" name="object 989"/>
          <p:cNvSpPr/>
          <p:nvPr/>
        </p:nvSpPr>
        <p:spPr>
          <a:xfrm>
            <a:off x="1450169" y="8863890"/>
            <a:ext cx="7620" cy="7124"/>
          </a:xfrm>
          <a:custGeom>
            <a:avLst/>
            <a:gdLst/>
            <a:ahLst/>
            <a:cxnLst/>
            <a:rect l="l" t="t" r="r" b="b"/>
            <a:pathLst>
              <a:path w="7619" h="7124">
                <a:moveTo>
                  <a:pt x="0" y="6616"/>
                </a:moveTo>
                <a:lnTo>
                  <a:pt x="1498" y="7124"/>
                </a:lnTo>
                <a:lnTo>
                  <a:pt x="7620" y="1866"/>
                </a:lnTo>
                <a:lnTo>
                  <a:pt x="6375" y="0"/>
                </a:lnTo>
                <a:lnTo>
                  <a:pt x="0" y="6616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0" name="object 990"/>
          <p:cNvSpPr/>
          <p:nvPr/>
        </p:nvSpPr>
        <p:spPr>
          <a:xfrm>
            <a:off x="1712065" y="8925749"/>
            <a:ext cx="4864" cy="3365"/>
          </a:xfrm>
          <a:custGeom>
            <a:avLst/>
            <a:gdLst/>
            <a:ahLst/>
            <a:cxnLst/>
            <a:rect l="l" t="t" r="r" b="b"/>
            <a:pathLst>
              <a:path w="4864" h="3365">
                <a:moveTo>
                  <a:pt x="0" y="1244"/>
                </a:moveTo>
                <a:lnTo>
                  <a:pt x="749" y="3365"/>
                </a:lnTo>
                <a:lnTo>
                  <a:pt x="4864" y="1371"/>
                </a:lnTo>
                <a:lnTo>
                  <a:pt x="4381" y="0"/>
                </a:lnTo>
                <a:lnTo>
                  <a:pt x="0" y="1244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1" name="object 991"/>
          <p:cNvSpPr/>
          <p:nvPr/>
        </p:nvSpPr>
        <p:spPr>
          <a:xfrm>
            <a:off x="1712568" y="8938861"/>
            <a:ext cx="26111" cy="1993"/>
          </a:xfrm>
          <a:custGeom>
            <a:avLst/>
            <a:gdLst/>
            <a:ahLst/>
            <a:cxnLst/>
            <a:rect l="l" t="t" r="r" b="b"/>
            <a:pathLst>
              <a:path w="26111" h="1993">
                <a:moveTo>
                  <a:pt x="0" y="876"/>
                </a:moveTo>
                <a:lnTo>
                  <a:pt x="4381" y="1993"/>
                </a:lnTo>
                <a:lnTo>
                  <a:pt x="17233" y="1866"/>
                </a:lnTo>
                <a:lnTo>
                  <a:pt x="26111" y="1371"/>
                </a:lnTo>
                <a:lnTo>
                  <a:pt x="25361" y="0"/>
                </a:lnTo>
                <a:lnTo>
                  <a:pt x="0" y="876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2" name="object 992"/>
          <p:cNvSpPr/>
          <p:nvPr/>
        </p:nvSpPr>
        <p:spPr>
          <a:xfrm>
            <a:off x="1738182" y="8940234"/>
            <a:ext cx="13614" cy="6502"/>
          </a:xfrm>
          <a:custGeom>
            <a:avLst/>
            <a:gdLst/>
            <a:ahLst/>
            <a:cxnLst/>
            <a:rect l="l" t="t" r="r" b="b"/>
            <a:pathLst>
              <a:path w="13614" h="6502">
                <a:moveTo>
                  <a:pt x="0" y="2120"/>
                </a:moveTo>
                <a:lnTo>
                  <a:pt x="4864" y="4876"/>
                </a:lnTo>
                <a:lnTo>
                  <a:pt x="9753" y="6375"/>
                </a:lnTo>
                <a:lnTo>
                  <a:pt x="13614" y="6502"/>
                </a:lnTo>
                <a:lnTo>
                  <a:pt x="6362" y="622"/>
                </a:lnTo>
                <a:lnTo>
                  <a:pt x="495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3" name="object 993"/>
          <p:cNvSpPr/>
          <p:nvPr/>
        </p:nvSpPr>
        <p:spPr>
          <a:xfrm>
            <a:off x="1708316" y="8945606"/>
            <a:ext cx="28232" cy="1625"/>
          </a:xfrm>
          <a:custGeom>
            <a:avLst/>
            <a:gdLst/>
            <a:ahLst/>
            <a:cxnLst/>
            <a:rect l="l" t="t" r="r" b="b"/>
            <a:pathLst>
              <a:path w="28232" h="1625">
                <a:moveTo>
                  <a:pt x="0" y="749"/>
                </a:moveTo>
                <a:lnTo>
                  <a:pt x="17246" y="1625"/>
                </a:lnTo>
                <a:lnTo>
                  <a:pt x="28232" y="1257"/>
                </a:lnTo>
                <a:lnTo>
                  <a:pt x="27241" y="0"/>
                </a:lnTo>
                <a:lnTo>
                  <a:pt x="0" y="749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4" name="object 994"/>
          <p:cNvSpPr/>
          <p:nvPr/>
        </p:nvSpPr>
        <p:spPr>
          <a:xfrm>
            <a:off x="1751791" y="8946728"/>
            <a:ext cx="8623" cy="8623"/>
          </a:xfrm>
          <a:custGeom>
            <a:avLst/>
            <a:gdLst/>
            <a:ahLst/>
            <a:cxnLst/>
            <a:rect l="l" t="t" r="r" b="b"/>
            <a:pathLst>
              <a:path w="8623" h="8623">
                <a:moveTo>
                  <a:pt x="8623" y="8623"/>
                </a:moveTo>
                <a:lnTo>
                  <a:pt x="6134" y="2514"/>
                </a:lnTo>
                <a:lnTo>
                  <a:pt x="0" y="0"/>
                </a:lnTo>
                <a:lnTo>
                  <a:pt x="8623" y="8623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5" name="object 995"/>
          <p:cNvSpPr/>
          <p:nvPr/>
        </p:nvSpPr>
        <p:spPr>
          <a:xfrm>
            <a:off x="1760414" y="8955350"/>
            <a:ext cx="4254" cy="6870"/>
          </a:xfrm>
          <a:custGeom>
            <a:avLst/>
            <a:gdLst/>
            <a:ahLst/>
            <a:cxnLst/>
            <a:rect l="l" t="t" r="r" b="b"/>
            <a:pathLst>
              <a:path w="4254" h="6870">
                <a:moveTo>
                  <a:pt x="2628" y="6870"/>
                </a:moveTo>
                <a:lnTo>
                  <a:pt x="4254" y="6629"/>
                </a:lnTo>
                <a:lnTo>
                  <a:pt x="3759" y="2755"/>
                </a:lnTo>
                <a:lnTo>
                  <a:pt x="0" y="0"/>
                </a:lnTo>
                <a:lnTo>
                  <a:pt x="2628" y="6870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6" name="object 996"/>
          <p:cNvSpPr/>
          <p:nvPr/>
        </p:nvSpPr>
        <p:spPr>
          <a:xfrm>
            <a:off x="1753293" y="8960215"/>
            <a:ext cx="4381" cy="4127"/>
          </a:xfrm>
          <a:custGeom>
            <a:avLst/>
            <a:gdLst/>
            <a:ahLst/>
            <a:cxnLst/>
            <a:rect l="l" t="t" r="r" b="b"/>
            <a:pathLst>
              <a:path w="4381" h="4127">
                <a:moveTo>
                  <a:pt x="0" y="1765"/>
                </a:moveTo>
                <a:lnTo>
                  <a:pt x="4381" y="4127"/>
                </a:lnTo>
                <a:lnTo>
                  <a:pt x="2247" y="0"/>
                </a:lnTo>
                <a:lnTo>
                  <a:pt x="0" y="1765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7" name="object 997"/>
          <p:cNvSpPr/>
          <p:nvPr/>
        </p:nvSpPr>
        <p:spPr>
          <a:xfrm>
            <a:off x="1764663" y="8961967"/>
            <a:ext cx="4508" cy="10883"/>
          </a:xfrm>
          <a:custGeom>
            <a:avLst/>
            <a:gdLst/>
            <a:ahLst/>
            <a:cxnLst/>
            <a:rect l="l" t="t" r="r" b="b"/>
            <a:pathLst>
              <a:path w="4508" h="10883">
                <a:moveTo>
                  <a:pt x="4254" y="10883"/>
                </a:moveTo>
                <a:lnTo>
                  <a:pt x="4508" y="2006"/>
                </a:lnTo>
                <a:lnTo>
                  <a:pt x="0" y="0"/>
                </a:lnTo>
                <a:lnTo>
                  <a:pt x="4254" y="10883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8" name="object 998"/>
          <p:cNvSpPr/>
          <p:nvPr/>
        </p:nvSpPr>
        <p:spPr>
          <a:xfrm>
            <a:off x="1762786" y="8972980"/>
            <a:ext cx="1879" cy="6362"/>
          </a:xfrm>
          <a:custGeom>
            <a:avLst/>
            <a:gdLst/>
            <a:ahLst/>
            <a:cxnLst/>
            <a:rect l="l" t="t" r="r" b="b"/>
            <a:pathLst>
              <a:path w="1879" h="6362">
                <a:moveTo>
                  <a:pt x="1879" y="6362"/>
                </a:moveTo>
                <a:lnTo>
                  <a:pt x="1142" y="482"/>
                </a:lnTo>
                <a:lnTo>
                  <a:pt x="0" y="0"/>
                </a:lnTo>
                <a:lnTo>
                  <a:pt x="1879" y="6362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9" name="object 999"/>
          <p:cNvSpPr/>
          <p:nvPr/>
        </p:nvSpPr>
        <p:spPr>
          <a:xfrm>
            <a:off x="1764670" y="8979345"/>
            <a:ext cx="2247" cy="6375"/>
          </a:xfrm>
          <a:custGeom>
            <a:avLst/>
            <a:gdLst/>
            <a:ahLst/>
            <a:cxnLst/>
            <a:rect l="l" t="t" r="r" b="b"/>
            <a:pathLst>
              <a:path w="2247" h="6375">
                <a:moveTo>
                  <a:pt x="2247" y="6375"/>
                </a:moveTo>
                <a:lnTo>
                  <a:pt x="1244" y="876"/>
                </a:lnTo>
                <a:lnTo>
                  <a:pt x="0" y="0"/>
                </a:lnTo>
                <a:lnTo>
                  <a:pt x="2247" y="6375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0" name="object 1000"/>
          <p:cNvSpPr/>
          <p:nvPr/>
        </p:nvSpPr>
        <p:spPr>
          <a:xfrm>
            <a:off x="1766426" y="8985727"/>
            <a:ext cx="2616" cy="11099"/>
          </a:xfrm>
          <a:custGeom>
            <a:avLst/>
            <a:gdLst/>
            <a:ahLst/>
            <a:cxnLst/>
            <a:rect l="l" t="t" r="r" b="b"/>
            <a:pathLst>
              <a:path w="2616" h="11099">
                <a:moveTo>
                  <a:pt x="0" y="8737"/>
                </a:moveTo>
                <a:lnTo>
                  <a:pt x="2616" y="11099"/>
                </a:lnTo>
                <a:lnTo>
                  <a:pt x="1739" y="990"/>
                </a:lnTo>
                <a:lnTo>
                  <a:pt x="495" y="0"/>
                </a:lnTo>
                <a:lnTo>
                  <a:pt x="0" y="8737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1" name="object 1001"/>
          <p:cNvSpPr/>
          <p:nvPr/>
        </p:nvSpPr>
        <p:spPr>
          <a:xfrm>
            <a:off x="1773050" y="8996831"/>
            <a:ext cx="2108" cy="6375"/>
          </a:xfrm>
          <a:custGeom>
            <a:avLst/>
            <a:gdLst/>
            <a:ahLst/>
            <a:cxnLst/>
            <a:rect l="l" t="t" r="r" b="b"/>
            <a:pathLst>
              <a:path w="2108" h="6375">
                <a:moveTo>
                  <a:pt x="736" y="0"/>
                </a:moveTo>
                <a:lnTo>
                  <a:pt x="0" y="2006"/>
                </a:lnTo>
                <a:lnTo>
                  <a:pt x="863" y="6248"/>
                </a:lnTo>
                <a:lnTo>
                  <a:pt x="2108" y="6375"/>
                </a:lnTo>
                <a:lnTo>
                  <a:pt x="2108" y="0"/>
                </a:lnTo>
                <a:lnTo>
                  <a:pt x="736" y="0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2" name="object 1002"/>
          <p:cNvSpPr/>
          <p:nvPr/>
        </p:nvSpPr>
        <p:spPr>
          <a:xfrm>
            <a:off x="1766290" y="9016204"/>
            <a:ext cx="2247" cy="10998"/>
          </a:xfrm>
          <a:custGeom>
            <a:avLst/>
            <a:gdLst/>
            <a:ahLst/>
            <a:cxnLst/>
            <a:rect l="l" t="t" r="r" b="b"/>
            <a:pathLst>
              <a:path w="2247" h="10998">
                <a:moveTo>
                  <a:pt x="1130" y="0"/>
                </a:moveTo>
                <a:lnTo>
                  <a:pt x="0" y="4368"/>
                </a:lnTo>
                <a:lnTo>
                  <a:pt x="1257" y="10998"/>
                </a:lnTo>
                <a:lnTo>
                  <a:pt x="2247" y="0"/>
                </a:lnTo>
                <a:lnTo>
                  <a:pt x="1130" y="0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3" name="object 1003"/>
          <p:cNvSpPr/>
          <p:nvPr/>
        </p:nvSpPr>
        <p:spPr>
          <a:xfrm>
            <a:off x="1608730" y="8990089"/>
            <a:ext cx="24993" cy="39103"/>
          </a:xfrm>
          <a:custGeom>
            <a:avLst/>
            <a:gdLst/>
            <a:ahLst/>
            <a:cxnLst/>
            <a:rect l="l" t="t" r="r" b="b"/>
            <a:pathLst>
              <a:path w="24993" h="39103">
                <a:moveTo>
                  <a:pt x="24866" y="1498"/>
                </a:moveTo>
                <a:lnTo>
                  <a:pt x="24993" y="0"/>
                </a:lnTo>
                <a:lnTo>
                  <a:pt x="22237" y="876"/>
                </a:lnTo>
                <a:lnTo>
                  <a:pt x="12115" y="15366"/>
                </a:lnTo>
                <a:lnTo>
                  <a:pt x="6248" y="23240"/>
                </a:lnTo>
                <a:lnTo>
                  <a:pt x="2374" y="30606"/>
                </a:lnTo>
                <a:lnTo>
                  <a:pt x="0" y="39103"/>
                </a:lnTo>
                <a:lnTo>
                  <a:pt x="9753" y="25361"/>
                </a:lnTo>
                <a:lnTo>
                  <a:pt x="24866" y="1498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4" name="object 1004"/>
          <p:cNvSpPr/>
          <p:nvPr/>
        </p:nvSpPr>
        <p:spPr>
          <a:xfrm>
            <a:off x="1764786" y="9031580"/>
            <a:ext cx="1638" cy="6489"/>
          </a:xfrm>
          <a:custGeom>
            <a:avLst/>
            <a:gdLst/>
            <a:ahLst/>
            <a:cxnLst/>
            <a:rect l="l" t="t" r="r" b="b"/>
            <a:pathLst>
              <a:path w="1638" h="6489">
                <a:moveTo>
                  <a:pt x="507" y="6489"/>
                </a:moveTo>
                <a:lnTo>
                  <a:pt x="1638" y="114"/>
                </a:lnTo>
                <a:lnTo>
                  <a:pt x="0" y="0"/>
                </a:lnTo>
                <a:lnTo>
                  <a:pt x="507" y="6489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5" name="object 1005"/>
          <p:cNvSpPr/>
          <p:nvPr/>
        </p:nvSpPr>
        <p:spPr>
          <a:xfrm>
            <a:off x="1731553" y="9067689"/>
            <a:ext cx="5003" cy="9245"/>
          </a:xfrm>
          <a:custGeom>
            <a:avLst/>
            <a:gdLst/>
            <a:ahLst/>
            <a:cxnLst/>
            <a:rect l="l" t="t" r="r" b="b"/>
            <a:pathLst>
              <a:path w="5003" h="9245">
                <a:moveTo>
                  <a:pt x="0" y="4991"/>
                </a:moveTo>
                <a:lnTo>
                  <a:pt x="381" y="9245"/>
                </a:lnTo>
                <a:lnTo>
                  <a:pt x="5003" y="5118"/>
                </a:lnTo>
                <a:lnTo>
                  <a:pt x="4254" y="609"/>
                </a:lnTo>
                <a:lnTo>
                  <a:pt x="2628" y="0"/>
                </a:lnTo>
                <a:lnTo>
                  <a:pt x="0" y="4991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6" name="object 1006"/>
          <p:cNvSpPr/>
          <p:nvPr/>
        </p:nvSpPr>
        <p:spPr>
          <a:xfrm>
            <a:off x="1738311" y="9064317"/>
            <a:ext cx="11353" cy="21361"/>
          </a:xfrm>
          <a:custGeom>
            <a:avLst/>
            <a:gdLst/>
            <a:ahLst/>
            <a:cxnLst/>
            <a:rect l="l" t="t" r="r" b="b"/>
            <a:pathLst>
              <a:path w="11353" h="21361">
                <a:moveTo>
                  <a:pt x="2489" y="13106"/>
                </a:moveTo>
                <a:lnTo>
                  <a:pt x="0" y="17233"/>
                </a:lnTo>
                <a:lnTo>
                  <a:pt x="863" y="21361"/>
                </a:lnTo>
                <a:lnTo>
                  <a:pt x="6121" y="14236"/>
                </a:lnTo>
                <a:lnTo>
                  <a:pt x="11353" y="2108"/>
                </a:lnTo>
                <a:lnTo>
                  <a:pt x="9105" y="0"/>
                </a:lnTo>
                <a:lnTo>
                  <a:pt x="2489" y="13106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7" name="object 1007"/>
          <p:cNvSpPr/>
          <p:nvPr/>
        </p:nvSpPr>
        <p:spPr>
          <a:xfrm>
            <a:off x="1601362" y="9077180"/>
            <a:ext cx="2247" cy="10871"/>
          </a:xfrm>
          <a:custGeom>
            <a:avLst/>
            <a:gdLst/>
            <a:ahLst/>
            <a:cxnLst/>
            <a:rect l="l" t="t" r="r" b="b"/>
            <a:pathLst>
              <a:path w="2247" h="10871">
                <a:moveTo>
                  <a:pt x="495" y="495"/>
                </a:moveTo>
                <a:lnTo>
                  <a:pt x="0" y="8496"/>
                </a:lnTo>
                <a:lnTo>
                  <a:pt x="2247" y="10871"/>
                </a:lnTo>
                <a:lnTo>
                  <a:pt x="2133" y="0"/>
                </a:lnTo>
                <a:lnTo>
                  <a:pt x="495" y="495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8" name="object 1008"/>
          <p:cNvSpPr/>
          <p:nvPr/>
        </p:nvSpPr>
        <p:spPr>
          <a:xfrm>
            <a:off x="1600108" y="9096546"/>
            <a:ext cx="1879" cy="6616"/>
          </a:xfrm>
          <a:custGeom>
            <a:avLst/>
            <a:gdLst/>
            <a:ahLst/>
            <a:cxnLst/>
            <a:rect l="l" t="t" r="r" b="b"/>
            <a:pathLst>
              <a:path w="1879" h="6616">
                <a:moveTo>
                  <a:pt x="0" y="0"/>
                </a:moveTo>
                <a:lnTo>
                  <a:pt x="0" y="6616"/>
                </a:lnTo>
                <a:lnTo>
                  <a:pt x="1244" y="6489"/>
                </a:lnTo>
                <a:lnTo>
                  <a:pt x="1879" y="0"/>
                </a:lnTo>
                <a:lnTo>
                  <a:pt x="0" y="0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9" name="object 1009"/>
          <p:cNvSpPr/>
          <p:nvPr/>
        </p:nvSpPr>
        <p:spPr>
          <a:xfrm>
            <a:off x="1595616" y="9098672"/>
            <a:ext cx="1371" cy="6743"/>
          </a:xfrm>
          <a:custGeom>
            <a:avLst/>
            <a:gdLst/>
            <a:ahLst/>
            <a:cxnLst/>
            <a:rect l="l" t="t" r="r" b="b"/>
            <a:pathLst>
              <a:path w="1371" h="6743">
                <a:moveTo>
                  <a:pt x="0" y="0"/>
                </a:moveTo>
                <a:lnTo>
                  <a:pt x="254" y="6743"/>
                </a:lnTo>
                <a:lnTo>
                  <a:pt x="1371" y="6743"/>
                </a:lnTo>
                <a:lnTo>
                  <a:pt x="1371" y="0"/>
                </a:lnTo>
                <a:lnTo>
                  <a:pt x="0" y="0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0" name="object 1010"/>
          <p:cNvSpPr/>
          <p:nvPr/>
        </p:nvSpPr>
        <p:spPr>
          <a:xfrm>
            <a:off x="1710568" y="9117904"/>
            <a:ext cx="5753" cy="5130"/>
          </a:xfrm>
          <a:custGeom>
            <a:avLst/>
            <a:gdLst/>
            <a:ahLst/>
            <a:cxnLst/>
            <a:rect l="l" t="t" r="r" b="b"/>
            <a:pathLst>
              <a:path w="5753" h="5130">
                <a:moveTo>
                  <a:pt x="0" y="4508"/>
                </a:moveTo>
                <a:lnTo>
                  <a:pt x="1879" y="5130"/>
                </a:lnTo>
                <a:lnTo>
                  <a:pt x="5753" y="2006"/>
                </a:lnTo>
                <a:lnTo>
                  <a:pt x="4241" y="0"/>
                </a:lnTo>
                <a:lnTo>
                  <a:pt x="0" y="4508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1" name="object 1011"/>
          <p:cNvSpPr/>
          <p:nvPr/>
        </p:nvSpPr>
        <p:spPr>
          <a:xfrm>
            <a:off x="1604232" y="9125035"/>
            <a:ext cx="1625" cy="6121"/>
          </a:xfrm>
          <a:custGeom>
            <a:avLst/>
            <a:gdLst/>
            <a:ahLst/>
            <a:cxnLst/>
            <a:rect l="l" t="t" r="r" b="b"/>
            <a:pathLst>
              <a:path w="1625" h="6121">
                <a:moveTo>
                  <a:pt x="1625" y="6121"/>
                </a:moveTo>
                <a:lnTo>
                  <a:pt x="1244" y="622"/>
                </a:lnTo>
                <a:lnTo>
                  <a:pt x="0" y="0"/>
                </a:lnTo>
                <a:lnTo>
                  <a:pt x="1625" y="6121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2" name="object 1012"/>
          <p:cNvSpPr/>
          <p:nvPr/>
        </p:nvSpPr>
        <p:spPr>
          <a:xfrm>
            <a:off x="1598988" y="9127037"/>
            <a:ext cx="4622" cy="12865"/>
          </a:xfrm>
          <a:custGeom>
            <a:avLst/>
            <a:gdLst/>
            <a:ahLst/>
            <a:cxnLst/>
            <a:rect l="l" t="t" r="r" b="b"/>
            <a:pathLst>
              <a:path w="4622" h="12865">
                <a:moveTo>
                  <a:pt x="0" y="8496"/>
                </a:moveTo>
                <a:lnTo>
                  <a:pt x="622" y="10985"/>
                </a:lnTo>
                <a:lnTo>
                  <a:pt x="4622" y="12865"/>
                </a:lnTo>
                <a:lnTo>
                  <a:pt x="1244" y="0"/>
                </a:lnTo>
                <a:lnTo>
                  <a:pt x="0" y="8496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3" name="object 1013"/>
          <p:cNvSpPr/>
          <p:nvPr/>
        </p:nvSpPr>
        <p:spPr>
          <a:xfrm>
            <a:off x="1649589" y="9160017"/>
            <a:ext cx="6489" cy="1752"/>
          </a:xfrm>
          <a:custGeom>
            <a:avLst/>
            <a:gdLst/>
            <a:ahLst/>
            <a:cxnLst/>
            <a:rect l="l" t="t" r="r" b="b"/>
            <a:pathLst>
              <a:path w="6489" h="1752">
                <a:moveTo>
                  <a:pt x="0" y="1257"/>
                </a:moveTo>
                <a:lnTo>
                  <a:pt x="6489" y="1752"/>
                </a:lnTo>
                <a:lnTo>
                  <a:pt x="6489" y="126"/>
                </a:lnTo>
                <a:lnTo>
                  <a:pt x="0" y="0"/>
                </a:lnTo>
                <a:lnTo>
                  <a:pt x="0" y="1257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4" name="object 1014"/>
          <p:cNvSpPr/>
          <p:nvPr/>
        </p:nvSpPr>
        <p:spPr>
          <a:xfrm>
            <a:off x="2273333" y="9407296"/>
            <a:ext cx="53860" cy="40601"/>
          </a:xfrm>
          <a:custGeom>
            <a:avLst/>
            <a:gdLst/>
            <a:ahLst/>
            <a:cxnLst/>
            <a:rect l="l" t="t" r="r" b="b"/>
            <a:pathLst>
              <a:path w="53860" h="40601">
                <a:moveTo>
                  <a:pt x="7505" y="24485"/>
                </a:moveTo>
                <a:lnTo>
                  <a:pt x="40614" y="40601"/>
                </a:lnTo>
                <a:lnTo>
                  <a:pt x="44615" y="34112"/>
                </a:lnTo>
                <a:lnTo>
                  <a:pt x="53238" y="23114"/>
                </a:lnTo>
                <a:lnTo>
                  <a:pt x="53860" y="19989"/>
                </a:lnTo>
                <a:lnTo>
                  <a:pt x="17246" y="0"/>
                </a:lnTo>
                <a:lnTo>
                  <a:pt x="0" y="22364"/>
                </a:lnTo>
                <a:lnTo>
                  <a:pt x="7505" y="24485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5" name="object 1015"/>
          <p:cNvSpPr/>
          <p:nvPr/>
        </p:nvSpPr>
        <p:spPr>
          <a:xfrm>
            <a:off x="2252849" y="9467639"/>
            <a:ext cx="2616" cy="17373"/>
          </a:xfrm>
          <a:custGeom>
            <a:avLst/>
            <a:gdLst/>
            <a:ahLst/>
            <a:cxnLst/>
            <a:rect l="l" t="t" r="r" b="b"/>
            <a:pathLst>
              <a:path w="2616" h="17373">
                <a:moveTo>
                  <a:pt x="495" y="508"/>
                </a:moveTo>
                <a:lnTo>
                  <a:pt x="0" y="15748"/>
                </a:lnTo>
                <a:lnTo>
                  <a:pt x="2616" y="17373"/>
                </a:lnTo>
                <a:lnTo>
                  <a:pt x="2120" y="0"/>
                </a:lnTo>
                <a:lnTo>
                  <a:pt x="495" y="508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6" name="object 1016"/>
          <p:cNvSpPr/>
          <p:nvPr/>
        </p:nvSpPr>
        <p:spPr>
          <a:xfrm>
            <a:off x="2467759" y="87728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14345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7" name="object 1017"/>
          <p:cNvSpPr/>
          <p:nvPr/>
        </p:nvSpPr>
        <p:spPr>
          <a:xfrm>
            <a:off x="2428650" y="8773303"/>
            <a:ext cx="37363" cy="792683"/>
          </a:xfrm>
          <a:custGeom>
            <a:avLst/>
            <a:gdLst/>
            <a:ahLst/>
            <a:cxnLst/>
            <a:rect l="l" t="t" r="r" b="b"/>
            <a:pathLst>
              <a:path w="37363" h="792683">
                <a:moveTo>
                  <a:pt x="0" y="781685"/>
                </a:moveTo>
                <a:lnTo>
                  <a:pt x="36855" y="792683"/>
                </a:lnTo>
                <a:lnTo>
                  <a:pt x="37363" y="0"/>
                </a:lnTo>
                <a:lnTo>
                  <a:pt x="31610" y="368"/>
                </a:lnTo>
                <a:lnTo>
                  <a:pt x="381" y="10871"/>
                </a:lnTo>
                <a:lnTo>
                  <a:pt x="0" y="781685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8" name="object 1018"/>
          <p:cNvSpPr/>
          <p:nvPr/>
        </p:nvSpPr>
        <p:spPr>
          <a:xfrm>
            <a:off x="2481132" y="87688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93B3D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9" name="object 1019"/>
          <p:cNvSpPr/>
          <p:nvPr/>
        </p:nvSpPr>
        <p:spPr>
          <a:xfrm>
            <a:off x="2470640" y="877118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E3D3F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0" name="object 1020"/>
          <p:cNvSpPr/>
          <p:nvPr/>
        </p:nvSpPr>
        <p:spPr>
          <a:xfrm>
            <a:off x="2474252" y="877055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E3D3F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1" name="object 1021"/>
          <p:cNvSpPr/>
          <p:nvPr/>
        </p:nvSpPr>
        <p:spPr>
          <a:xfrm>
            <a:off x="2472514" y="87710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14345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2" name="object 1022"/>
          <p:cNvSpPr/>
          <p:nvPr/>
        </p:nvSpPr>
        <p:spPr>
          <a:xfrm>
            <a:off x="2478072" y="8769054"/>
            <a:ext cx="0" cy="800684"/>
          </a:xfrm>
          <a:custGeom>
            <a:avLst/>
            <a:gdLst/>
            <a:ahLst/>
            <a:cxnLst/>
            <a:rect l="l" t="t" r="r" b="b"/>
            <a:pathLst>
              <a:path h="800684">
                <a:moveTo>
                  <a:pt x="0" y="0"/>
                </a:moveTo>
                <a:lnTo>
                  <a:pt x="0" y="800684"/>
                </a:lnTo>
              </a:path>
            </a:pathLst>
          </a:custGeom>
          <a:ln w="3149">
            <a:solidFill>
              <a:srgbClr val="414345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3" name="object 1023"/>
          <p:cNvSpPr/>
          <p:nvPr/>
        </p:nvSpPr>
        <p:spPr>
          <a:xfrm>
            <a:off x="2592082" y="8740683"/>
            <a:ext cx="2006" cy="19621"/>
          </a:xfrm>
          <a:custGeom>
            <a:avLst/>
            <a:gdLst/>
            <a:ahLst/>
            <a:cxnLst/>
            <a:rect l="l" t="t" r="r" b="b"/>
            <a:pathLst>
              <a:path w="2006" h="19621">
                <a:moveTo>
                  <a:pt x="126" y="126"/>
                </a:moveTo>
                <a:lnTo>
                  <a:pt x="0" y="18999"/>
                </a:lnTo>
                <a:lnTo>
                  <a:pt x="1625" y="19621"/>
                </a:lnTo>
                <a:lnTo>
                  <a:pt x="2006" y="0"/>
                </a:lnTo>
                <a:lnTo>
                  <a:pt x="126" y="126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4" name="object 1024"/>
          <p:cNvSpPr/>
          <p:nvPr/>
        </p:nvSpPr>
        <p:spPr>
          <a:xfrm>
            <a:off x="1491157" y="8832650"/>
            <a:ext cx="13233" cy="7378"/>
          </a:xfrm>
          <a:custGeom>
            <a:avLst/>
            <a:gdLst/>
            <a:ahLst/>
            <a:cxnLst/>
            <a:rect l="l" t="t" r="r" b="b"/>
            <a:pathLst>
              <a:path w="13233" h="7378">
                <a:moveTo>
                  <a:pt x="0" y="4000"/>
                </a:moveTo>
                <a:lnTo>
                  <a:pt x="127" y="7378"/>
                </a:lnTo>
                <a:lnTo>
                  <a:pt x="13233" y="2882"/>
                </a:lnTo>
                <a:lnTo>
                  <a:pt x="12369" y="0"/>
                </a:lnTo>
                <a:lnTo>
                  <a:pt x="0" y="4000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5" name="object 1025"/>
          <p:cNvSpPr/>
          <p:nvPr/>
        </p:nvSpPr>
        <p:spPr>
          <a:xfrm>
            <a:off x="1437176" y="8877131"/>
            <a:ext cx="7874" cy="13131"/>
          </a:xfrm>
          <a:custGeom>
            <a:avLst/>
            <a:gdLst/>
            <a:ahLst/>
            <a:cxnLst/>
            <a:rect l="l" t="t" r="r" b="b"/>
            <a:pathLst>
              <a:path w="7874" h="13131">
                <a:moveTo>
                  <a:pt x="1117" y="5994"/>
                </a:moveTo>
                <a:lnTo>
                  <a:pt x="0" y="13131"/>
                </a:lnTo>
                <a:lnTo>
                  <a:pt x="7873" y="3873"/>
                </a:lnTo>
                <a:lnTo>
                  <a:pt x="6248" y="0"/>
                </a:lnTo>
                <a:lnTo>
                  <a:pt x="1117" y="5994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6" name="object 1026"/>
          <p:cNvSpPr/>
          <p:nvPr/>
        </p:nvSpPr>
        <p:spPr>
          <a:xfrm>
            <a:off x="1768918" y="8963986"/>
            <a:ext cx="4000" cy="15227"/>
          </a:xfrm>
          <a:custGeom>
            <a:avLst/>
            <a:gdLst/>
            <a:ahLst/>
            <a:cxnLst/>
            <a:rect l="l" t="t" r="r" b="b"/>
            <a:pathLst>
              <a:path w="4000" h="15227">
                <a:moveTo>
                  <a:pt x="2120" y="2489"/>
                </a:moveTo>
                <a:lnTo>
                  <a:pt x="254" y="0"/>
                </a:lnTo>
                <a:lnTo>
                  <a:pt x="0" y="8864"/>
                </a:lnTo>
                <a:lnTo>
                  <a:pt x="1371" y="9855"/>
                </a:lnTo>
                <a:lnTo>
                  <a:pt x="2374" y="15227"/>
                </a:lnTo>
                <a:lnTo>
                  <a:pt x="4000" y="15227"/>
                </a:lnTo>
                <a:lnTo>
                  <a:pt x="2120" y="2489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7" name="object 1027"/>
          <p:cNvSpPr/>
          <p:nvPr/>
        </p:nvSpPr>
        <p:spPr>
          <a:xfrm>
            <a:off x="1772918" y="8981471"/>
            <a:ext cx="2235" cy="15354"/>
          </a:xfrm>
          <a:custGeom>
            <a:avLst/>
            <a:gdLst/>
            <a:ahLst/>
            <a:cxnLst/>
            <a:rect l="l" t="t" r="r" b="b"/>
            <a:pathLst>
              <a:path w="2235" h="15354">
                <a:moveTo>
                  <a:pt x="0" y="13119"/>
                </a:moveTo>
                <a:lnTo>
                  <a:pt x="2235" y="15354"/>
                </a:lnTo>
                <a:lnTo>
                  <a:pt x="2006" y="749"/>
                </a:lnTo>
                <a:lnTo>
                  <a:pt x="990" y="0"/>
                </a:lnTo>
                <a:lnTo>
                  <a:pt x="0" y="13119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8" name="object 1028"/>
          <p:cNvSpPr/>
          <p:nvPr/>
        </p:nvSpPr>
        <p:spPr>
          <a:xfrm>
            <a:off x="1772918" y="9005335"/>
            <a:ext cx="2743" cy="8864"/>
          </a:xfrm>
          <a:custGeom>
            <a:avLst/>
            <a:gdLst/>
            <a:ahLst/>
            <a:cxnLst/>
            <a:rect l="l" t="t" r="r" b="b"/>
            <a:pathLst>
              <a:path w="2743" h="8864">
                <a:moveTo>
                  <a:pt x="0" y="0"/>
                </a:moveTo>
                <a:lnTo>
                  <a:pt x="495" y="8864"/>
                </a:lnTo>
                <a:lnTo>
                  <a:pt x="2743" y="126"/>
                </a:lnTo>
                <a:lnTo>
                  <a:pt x="0" y="0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9" name="object 1029"/>
          <p:cNvSpPr/>
          <p:nvPr/>
        </p:nvSpPr>
        <p:spPr>
          <a:xfrm>
            <a:off x="1767420" y="9005460"/>
            <a:ext cx="1244" cy="10744"/>
          </a:xfrm>
          <a:custGeom>
            <a:avLst/>
            <a:gdLst/>
            <a:ahLst/>
            <a:cxnLst/>
            <a:rect l="l" t="t" r="r" b="b"/>
            <a:pathLst>
              <a:path w="1244" h="10744">
                <a:moveTo>
                  <a:pt x="0" y="0"/>
                </a:moveTo>
                <a:lnTo>
                  <a:pt x="0" y="10744"/>
                </a:lnTo>
                <a:lnTo>
                  <a:pt x="1117" y="10744"/>
                </a:lnTo>
                <a:lnTo>
                  <a:pt x="1244" y="0"/>
                </a:lnTo>
                <a:lnTo>
                  <a:pt x="0" y="0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0" name="object 1030"/>
          <p:cNvSpPr/>
          <p:nvPr/>
        </p:nvSpPr>
        <p:spPr>
          <a:xfrm>
            <a:off x="1602360" y="9088053"/>
            <a:ext cx="1244" cy="6235"/>
          </a:xfrm>
          <a:custGeom>
            <a:avLst/>
            <a:gdLst/>
            <a:ahLst/>
            <a:cxnLst/>
            <a:rect l="l" t="t" r="r" b="b"/>
            <a:pathLst>
              <a:path w="1244" h="6235">
                <a:moveTo>
                  <a:pt x="0" y="0"/>
                </a:moveTo>
                <a:lnTo>
                  <a:pt x="0" y="6235"/>
                </a:lnTo>
                <a:lnTo>
                  <a:pt x="1244" y="0"/>
                </a:lnTo>
                <a:lnTo>
                  <a:pt x="0" y="0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1" name="object 1031"/>
          <p:cNvSpPr/>
          <p:nvPr/>
        </p:nvSpPr>
        <p:spPr>
          <a:xfrm>
            <a:off x="2254967" y="9466145"/>
            <a:ext cx="2882" cy="19380"/>
          </a:xfrm>
          <a:custGeom>
            <a:avLst/>
            <a:gdLst/>
            <a:ahLst/>
            <a:cxnLst/>
            <a:rect l="l" t="t" r="r" b="b"/>
            <a:pathLst>
              <a:path w="2882" h="19380">
                <a:moveTo>
                  <a:pt x="0" y="1498"/>
                </a:moveTo>
                <a:lnTo>
                  <a:pt x="508" y="18872"/>
                </a:lnTo>
                <a:lnTo>
                  <a:pt x="2120" y="19380"/>
                </a:lnTo>
                <a:lnTo>
                  <a:pt x="2882" y="0"/>
                </a:lnTo>
                <a:lnTo>
                  <a:pt x="0" y="1498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2" name="object 1032"/>
          <p:cNvSpPr/>
          <p:nvPr/>
        </p:nvSpPr>
        <p:spPr>
          <a:xfrm>
            <a:off x="1126178" y="8758560"/>
            <a:ext cx="17741" cy="25361"/>
          </a:xfrm>
          <a:custGeom>
            <a:avLst/>
            <a:gdLst/>
            <a:ahLst/>
            <a:cxnLst/>
            <a:rect l="l" t="t" r="r" b="b"/>
            <a:pathLst>
              <a:path w="17741" h="25361">
                <a:moveTo>
                  <a:pt x="16865" y="2870"/>
                </a:moveTo>
                <a:lnTo>
                  <a:pt x="17741" y="0"/>
                </a:lnTo>
                <a:lnTo>
                  <a:pt x="12865" y="1117"/>
                </a:lnTo>
                <a:lnTo>
                  <a:pt x="12369" y="2870"/>
                </a:lnTo>
                <a:lnTo>
                  <a:pt x="6375" y="7746"/>
                </a:lnTo>
                <a:lnTo>
                  <a:pt x="0" y="16611"/>
                </a:lnTo>
                <a:lnTo>
                  <a:pt x="114" y="25361"/>
                </a:lnTo>
                <a:lnTo>
                  <a:pt x="2120" y="25234"/>
                </a:lnTo>
                <a:lnTo>
                  <a:pt x="3746" y="18237"/>
                </a:lnTo>
                <a:lnTo>
                  <a:pt x="16865" y="287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3" name="object 1033"/>
          <p:cNvSpPr/>
          <p:nvPr/>
        </p:nvSpPr>
        <p:spPr>
          <a:xfrm>
            <a:off x="1124049" y="8783928"/>
            <a:ext cx="2247" cy="6489"/>
          </a:xfrm>
          <a:custGeom>
            <a:avLst/>
            <a:gdLst/>
            <a:ahLst/>
            <a:cxnLst/>
            <a:rect l="l" t="t" r="r" b="b"/>
            <a:pathLst>
              <a:path w="2247" h="6489">
                <a:moveTo>
                  <a:pt x="0" y="6362"/>
                </a:moveTo>
                <a:lnTo>
                  <a:pt x="2120" y="6489"/>
                </a:lnTo>
                <a:lnTo>
                  <a:pt x="2247" y="0"/>
                </a:lnTo>
                <a:lnTo>
                  <a:pt x="0" y="6362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4" name="object 1034"/>
          <p:cNvSpPr/>
          <p:nvPr/>
        </p:nvSpPr>
        <p:spPr>
          <a:xfrm>
            <a:off x="1121808" y="8790289"/>
            <a:ext cx="2235" cy="6756"/>
          </a:xfrm>
          <a:custGeom>
            <a:avLst/>
            <a:gdLst/>
            <a:ahLst/>
            <a:cxnLst/>
            <a:rect l="l" t="t" r="r" b="b"/>
            <a:pathLst>
              <a:path w="2235" h="6756">
                <a:moveTo>
                  <a:pt x="0" y="127"/>
                </a:moveTo>
                <a:lnTo>
                  <a:pt x="622" y="6616"/>
                </a:lnTo>
                <a:lnTo>
                  <a:pt x="1625" y="6756"/>
                </a:lnTo>
                <a:lnTo>
                  <a:pt x="2235" y="0"/>
                </a:lnTo>
                <a:lnTo>
                  <a:pt x="0" y="127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5" name="object 1035"/>
          <p:cNvSpPr/>
          <p:nvPr/>
        </p:nvSpPr>
        <p:spPr>
          <a:xfrm>
            <a:off x="1241126" y="8877268"/>
            <a:ext cx="12992" cy="10858"/>
          </a:xfrm>
          <a:custGeom>
            <a:avLst/>
            <a:gdLst/>
            <a:ahLst/>
            <a:cxnLst/>
            <a:rect l="l" t="t" r="r" b="b"/>
            <a:pathLst>
              <a:path w="12992" h="10858">
                <a:moveTo>
                  <a:pt x="0" y="6108"/>
                </a:moveTo>
                <a:lnTo>
                  <a:pt x="6743" y="10617"/>
                </a:lnTo>
                <a:lnTo>
                  <a:pt x="10744" y="10858"/>
                </a:lnTo>
                <a:lnTo>
                  <a:pt x="12992" y="4610"/>
                </a:lnTo>
                <a:lnTo>
                  <a:pt x="749" y="0"/>
                </a:lnTo>
                <a:lnTo>
                  <a:pt x="0" y="6108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6" name="object 1036"/>
          <p:cNvSpPr/>
          <p:nvPr/>
        </p:nvSpPr>
        <p:spPr>
          <a:xfrm>
            <a:off x="1486165" y="8900876"/>
            <a:ext cx="32854" cy="19989"/>
          </a:xfrm>
          <a:custGeom>
            <a:avLst/>
            <a:gdLst/>
            <a:ahLst/>
            <a:cxnLst/>
            <a:rect l="l" t="t" r="r" b="b"/>
            <a:pathLst>
              <a:path w="32854" h="19989">
                <a:moveTo>
                  <a:pt x="32854" y="17614"/>
                </a:moveTo>
                <a:lnTo>
                  <a:pt x="2616" y="0"/>
                </a:lnTo>
                <a:lnTo>
                  <a:pt x="0" y="2374"/>
                </a:lnTo>
                <a:lnTo>
                  <a:pt x="32727" y="19989"/>
                </a:lnTo>
                <a:lnTo>
                  <a:pt x="32854" y="17614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7" name="object 1037"/>
          <p:cNvSpPr/>
          <p:nvPr/>
        </p:nvSpPr>
        <p:spPr>
          <a:xfrm>
            <a:off x="1467665" y="8915993"/>
            <a:ext cx="45351" cy="29235"/>
          </a:xfrm>
          <a:custGeom>
            <a:avLst/>
            <a:gdLst/>
            <a:ahLst/>
            <a:cxnLst/>
            <a:rect l="l" t="t" r="r" b="b"/>
            <a:pathLst>
              <a:path w="45351" h="29235">
                <a:moveTo>
                  <a:pt x="7619" y="3124"/>
                </a:moveTo>
                <a:lnTo>
                  <a:pt x="3873" y="0"/>
                </a:lnTo>
                <a:lnTo>
                  <a:pt x="0" y="6870"/>
                </a:lnTo>
                <a:lnTo>
                  <a:pt x="1371" y="7620"/>
                </a:lnTo>
                <a:lnTo>
                  <a:pt x="9626" y="9867"/>
                </a:lnTo>
                <a:lnTo>
                  <a:pt x="27482" y="22364"/>
                </a:lnTo>
                <a:lnTo>
                  <a:pt x="43103" y="29235"/>
                </a:lnTo>
                <a:lnTo>
                  <a:pt x="45351" y="24739"/>
                </a:lnTo>
                <a:lnTo>
                  <a:pt x="7619" y="3124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8" name="object 1038"/>
          <p:cNvSpPr/>
          <p:nvPr/>
        </p:nvSpPr>
        <p:spPr>
          <a:xfrm>
            <a:off x="1315351" y="8918738"/>
            <a:ext cx="88582" cy="56857"/>
          </a:xfrm>
          <a:custGeom>
            <a:avLst/>
            <a:gdLst/>
            <a:ahLst/>
            <a:cxnLst/>
            <a:rect l="l" t="t" r="r" b="b"/>
            <a:pathLst>
              <a:path w="88582" h="56857">
                <a:moveTo>
                  <a:pt x="51473" y="28498"/>
                </a:moveTo>
                <a:lnTo>
                  <a:pt x="12242" y="6870"/>
                </a:lnTo>
                <a:lnTo>
                  <a:pt x="7746" y="2628"/>
                </a:lnTo>
                <a:lnTo>
                  <a:pt x="0" y="0"/>
                </a:lnTo>
                <a:lnTo>
                  <a:pt x="126" y="8255"/>
                </a:lnTo>
                <a:lnTo>
                  <a:pt x="4749" y="10502"/>
                </a:lnTo>
                <a:lnTo>
                  <a:pt x="19113" y="18999"/>
                </a:lnTo>
                <a:lnTo>
                  <a:pt x="22110" y="21501"/>
                </a:lnTo>
                <a:lnTo>
                  <a:pt x="25107" y="22123"/>
                </a:lnTo>
                <a:lnTo>
                  <a:pt x="30238" y="25869"/>
                </a:lnTo>
                <a:lnTo>
                  <a:pt x="34112" y="26365"/>
                </a:lnTo>
                <a:lnTo>
                  <a:pt x="36728" y="30238"/>
                </a:lnTo>
                <a:lnTo>
                  <a:pt x="40487" y="30861"/>
                </a:lnTo>
                <a:lnTo>
                  <a:pt x="45478" y="34493"/>
                </a:lnTo>
                <a:lnTo>
                  <a:pt x="49098" y="35242"/>
                </a:lnTo>
                <a:lnTo>
                  <a:pt x="60731" y="43230"/>
                </a:lnTo>
                <a:lnTo>
                  <a:pt x="64350" y="43865"/>
                </a:lnTo>
                <a:lnTo>
                  <a:pt x="71462" y="49364"/>
                </a:lnTo>
                <a:lnTo>
                  <a:pt x="75349" y="50355"/>
                </a:lnTo>
                <a:lnTo>
                  <a:pt x="78473" y="53987"/>
                </a:lnTo>
                <a:lnTo>
                  <a:pt x="86715" y="56857"/>
                </a:lnTo>
                <a:lnTo>
                  <a:pt x="88214" y="55613"/>
                </a:lnTo>
                <a:lnTo>
                  <a:pt x="88582" y="49987"/>
                </a:lnTo>
                <a:lnTo>
                  <a:pt x="68846" y="39357"/>
                </a:lnTo>
                <a:lnTo>
                  <a:pt x="51473" y="28498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9" name="object 1039"/>
          <p:cNvSpPr/>
          <p:nvPr/>
        </p:nvSpPr>
        <p:spPr>
          <a:xfrm>
            <a:off x="1766289" y="8996592"/>
            <a:ext cx="2755" cy="8864"/>
          </a:xfrm>
          <a:custGeom>
            <a:avLst/>
            <a:gdLst/>
            <a:ahLst/>
            <a:cxnLst/>
            <a:rect l="l" t="t" r="r" b="b"/>
            <a:pathLst>
              <a:path w="2755" h="8864">
                <a:moveTo>
                  <a:pt x="0" y="6616"/>
                </a:moveTo>
                <a:lnTo>
                  <a:pt x="2374" y="8864"/>
                </a:lnTo>
                <a:lnTo>
                  <a:pt x="2755" y="253"/>
                </a:lnTo>
                <a:lnTo>
                  <a:pt x="1130" y="0"/>
                </a:lnTo>
                <a:lnTo>
                  <a:pt x="0" y="6616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0" name="object 1040"/>
          <p:cNvSpPr/>
          <p:nvPr/>
        </p:nvSpPr>
        <p:spPr>
          <a:xfrm>
            <a:off x="1762917" y="9005454"/>
            <a:ext cx="2247" cy="19494"/>
          </a:xfrm>
          <a:custGeom>
            <a:avLst/>
            <a:gdLst/>
            <a:ahLst/>
            <a:cxnLst/>
            <a:rect l="l" t="t" r="r" b="b"/>
            <a:pathLst>
              <a:path w="2247" h="19494">
                <a:moveTo>
                  <a:pt x="0" y="19494"/>
                </a:moveTo>
                <a:lnTo>
                  <a:pt x="1257" y="19494"/>
                </a:lnTo>
                <a:lnTo>
                  <a:pt x="2247" y="15113"/>
                </a:lnTo>
                <a:lnTo>
                  <a:pt x="876" y="749"/>
                </a:lnTo>
                <a:lnTo>
                  <a:pt x="127" y="0"/>
                </a:lnTo>
                <a:lnTo>
                  <a:pt x="0" y="19494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1" name="object 1041"/>
          <p:cNvSpPr/>
          <p:nvPr/>
        </p:nvSpPr>
        <p:spPr>
          <a:xfrm>
            <a:off x="1588735" y="9042071"/>
            <a:ext cx="2120" cy="6743"/>
          </a:xfrm>
          <a:custGeom>
            <a:avLst/>
            <a:gdLst/>
            <a:ahLst/>
            <a:cxnLst/>
            <a:rect l="l" t="t" r="r" b="b"/>
            <a:pathLst>
              <a:path w="2120" h="6743">
                <a:moveTo>
                  <a:pt x="0" y="6743"/>
                </a:moveTo>
                <a:lnTo>
                  <a:pt x="2120" y="6743"/>
                </a:lnTo>
                <a:lnTo>
                  <a:pt x="2120" y="0"/>
                </a:lnTo>
                <a:lnTo>
                  <a:pt x="0" y="6743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2" name="object 1042"/>
          <p:cNvSpPr/>
          <p:nvPr/>
        </p:nvSpPr>
        <p:spPr>
          <a:xfrm>
            <a:off x="1755794" y="9044562"/>
            <a:ext cx="1879" cy="6248"/>
          </a:xfrm>
          <a:custGeom>
            <a:avLst/>
            <a:gdLst/>
            <a:ahLst/>
            <a:cxnLst/>
            <a:rect l="l" t="t" r="r" b="b"/>
            <a:pathLst>
              <a:path w="1879" h="6248">
                <a:moveTo>
                  <a:pt x="254" y="0"/>
                </a:moveTo>
                <a:lnTo>
                  <a:pt x="0" y="6248"/>
                </a:lnTo>
                <a:lnTo>
                  <a:pt x="1752" y="5753"/>
                </a:lnTo>
                <a:lnTo>
                  <a:pt x="1879" y="0"/>
                </a:lnTo>
                <a:lnTo>
                  <a:pt x="254" y="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3" name="object 1043"/>
          <p:cNvSpPr/>
          <p:nvPr/>
        </p:nvSpPr>
        <p:spPr>
          <a:xfrm>
            <a:off x="1582375" y="9048812"/>
            <a:ext cx="6984" cy="28232"/>
          </a:xfrm>
          <a:custGeom>
            <a:avLst/>
            <a:gdLst/>
            <a:ahLst/>
            <a:cxnLst/>
            <a:rect l="l" t="t" r="r" b="b"/>
            <a:pathLst>
              <a:path w="6984" h="28232">
                <a:moveTo>
                  <a:pt x="3365" y="5626"/>
                </a:moveTo>
                <a:lnTo>
                  <a:pt x="0" y="28232"/>
                </a:lnTo>
                <a:lnTo>
                  <a:pt x="1993" y="28117"/>
                </a:lnTo>
                <a:lnTo>
                  <a:pt x="3987" y="21996"/>
                </a:lnTo>
                <a:lnTo>
                  <a:pt x="4610" y="19494"/>
                </a:lnTo>
                <a:lnTo>
                  <a:pt x="5854" y="10871"/>
                </a:lnTo>
                <a:lnTo>
                  <a:pt x="6985" y="6489"/>
                </a:lnTo>
                <a:lnTo>
                  <a:pt x="6362" y="0"/>
                </a:lnTo>
                <a:lnTo>
                  <a:pt x="3365" y="5626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4" name="object 1044"/>
          <p:cNvSpPr/>
          <p:nvPr/>
        </p:nvSpPr>
        <p:spPr>
          <a:xfrm>
            <a:off x="1591110" y="9083800"/>
            <a:ext cx="4762" cy="14998"/>
          </a:xfrm>
          <a:custGeom>
            <a:avLst/>
            <a:gdLst/>
            <a:ahLst/>
            <a:cxnLst/>
            <a:rect l="l" t="t" r="r" b="b"/>
            <a:pathLst>
              <a:path w="4762" h="14998">
                <a:moveTo>
                  <a:pt x="253" y="4127"/>
                </a:moveTo>
                <a:lnTo>
                  <a:pt x="0" y="14998"/>
                </a:lnTo>
                <a:lnTo>
                  <a:pt x="4762" y="2120"/>
                </a:lnTo>
                <a:lnTo>
                  <a:pt x="2501" y="0"/>
                </a:lnTo>
                <a:lnTo>
                  <a:pt x="253" y="4127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5" name="object 1045"/>
          <p:cNvSpPr/>
          <p:nvPr/>
        </p:nvSpPr>
        <p:spPr>
          <a:xfrm>
            <a:off x="1985711" y="93115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9383A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6" name="object 1046"/>
          <p:cNvSpPr/>
          <p:nvPr/>
        </p:nvSpPr>
        <p:spPr>
          <a:xfrm>
            <a:off x="1992632" y="9235486"/>
            <a:ext cx="180365" cy="456882"/>
          </a:xfrm>
          <a:custGeom>
            <a:avLst/>
            <a:gdLst/>
            <a:ahLst/>
            <a:cxnLst/>
            <a:rect l="l" t="t" r="r" b="b"/>
            <a:pathLst>
              <a:path w="180365" h="456882">
                <a:moveTo>
                  <a:pt x="0" y="456882"/>
                </a:moveTo>
                <a:lnTo>
                  <a:pt x="166204" y="456882"/>
                </a:lnTo>
                <a:lnTo>
                  <a:pt x="166509" y="339369"/>
                </a:lnTo>
                <a:lnTo>
                  <a:pt x="179755" y="347738"/>
                </a:lnTo>
                <a:lnTo>
                  <a:pt x="180365" y="235038"/>
                </a:lnTo>
                <a:lnTo>
                  <a:pt x="151511" y="213537"/>
                </a:lnTo>
                <a:lnTo>
                  <a:pt x="108140" y="176568"/>
                </a:lnTo>
                <a:lnTo>
                  <a:pt x="97269" y="163563"/>
                </a:lnTo>
                <a:lnTo>
                  <a:pt x="73291" y="139699"/>
                </a:lnTo>
                <a:lnTo>
                  <a:pt x="38430" y="89966"/>
                </a:lnTo>
                <a:lnTo>
                  <a:pt x="12319" y="37858"/>
                </a:lnTo>
                <a:lnTo>
                  <a:pt x="558" y="0"/>
                </a:lnTo>
                <a:lnTo>
                  <a:pt x="0" y="456882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7" name="object 1047"/>
          <p:cNvSpPr/>
          <p:nvPr/>
        </p:nvSpPr>
        <p:spPr>
          <a:xfrm>
            <a:off x="2310081" y="9285966"/>
            <a:ext cx="42722" cy="43865"/>
          </a:xfrm>
          <a:custGeom>
            <a:avLst/>
            <a:gdLst/>
            <a:ahLst/>
            <a:cxnLst/>
            <a:rect l="l" t="t" r="r" b="b"/>
            <a:pathLst>
              <a:path w="42722" h="43865">
                <a:moveTo>
                  <a:pt x="27482" y="8750"/>
                </a:moveTo>
                <a:lnTo>
                  <a:pt x="16611" y="127"/>
                </a:lnTo>
                <a:lnTo>
                  <a:pt x="12865" y="0"/>
                </a:lnTo>
                <a:lnTo>
                  <a:pt x="0" y="508"/>
                </a:lnTo>
                <a:lnTo>
                  <a:pt x="6743" y="23495"/>
                </a:lnTo>
                <a:lnTo>
                  <a:pt x="7492" y="24612"/>
                </a:lnTo>
                <a:lnTo>
                  <a:pt x="11861" y="26746"/>
                </a:lnTo>
                <a:lnTo>
                  <a:pt x="14363" y="30746"/>
                </a:lnTo>
                <a:lnTo>
                  <a:pt x="20980" y="30746"/>
                </a:lnTo>
                <a:lnTo>
                  <a:pt x="25234" y="35483"/>
                </a:lnTo>
                <a:lnTo>
                  <a:pt x="27101" y="35483"/>
                </a:lnTo>
                <a:lnTo>
                  <a:pt x="33731" y="41732"/>
                </a:lnTo>
                <a:lnTo>
                  <a:pt x="41719" y="43865"/>
                </a:lnTo>
                <a:lnTo>
                  <a:pt x="42722" y="43230"/>
                </a:lnTo>
                <a:lnTo>
                  <a:pt x="40347" y="28371"/>
                </a:lnTo>
                <a:lnTo>
                  <a:pt x="27482" y="875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8" name="object 1048"/>
          <p:cNvSpPr/>
          <p:nvPr/>
        </p:nvSpPr>
        <p:spPr>
          <a:xfrm>
            <a:off x="2177254" y="9474401"/>
            <a:ext cx="8750" cy="117309"/>
          </a:xfrm>
          <a:custGeom>
            <a:avLst/>
            <a:gdLst/>
            <a:ahLst/>
            <a:cxnLst/>
            <a:rect l="l" t="t" r="r" b="b"/>
            <a:pathLst>
              <a:path w="8750" h="117309">
                <a:moveTo>
                  <a:pt x="0" y="112445"/>
                </a:moveTo>
                <a:lnTo>
                  <a:pt x="2374" y="115570"/>
                </a:lnTo>
                <a:lnTo>
                  <a:pt x="8242" y="117309"/>
                </a:lnTo>
                <a:lnTo>
                  <a:pt x="8750" y="4864"/>
                </a:lnTo>
                <a:lnTo>
                  <a:pt x="622" y="0"/>
                </a:lnTo>
                <a:lnTo>
                  <a:pt x="0" y="112445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9" name="object 1049"/>
          <p:cNvSpPr/>
          <p:nvPr/>
        </p:nvSpPr>
        <p:spPr>
          <a:xfrm>
            <a:off x="1964960" y="9483138"/>
            <a:ext cx="20866" cy="75971"/>
          </a:xfrm>
          <a:custGeom>
            <a:avLst/>
            <a:gdLst/>
            <a:ahLst/>
            <a:cxnLst/>
            <a:rect l="l" t="t" r="r" b="b"/>
            <a:pathLst>
              <a:path w="20866" h="75971">
                <a:moveTo>
                  <a:pt x="18745" y="8623"/>
                </a:moveTo>
                <a:lnTo>
                  <a:pt x="0" y="0"/>
                </a:lnTo>
                <a:lnTo>
                  <a:pt x="3009" y="26873"/>
                </a:lnTo>
                <a:lnTo>
                  <a:pt x="11747" y="59474"/>
                </a:lnTo>
                <a:lnTo>
                  <a:pt x="20866" y="75971"/>
                </a:lnTo>
                <a:lnTo>
                  <a:pt x="20751" y="69595"/>
                </a:lnTo>
                <a:lnTo>
                  <a:pt x="18745" y="8623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0" name="object 1050"/>
          <p:cNvSpPr/>
          <p:nvPr/>
        </p:nvSpPr>
        <p:spPr>
          <a:xfrm>
            <a:off x="2234191" y="9626342"/>
            <a:ext cx="8788" cy="66027"/>
          </a:xfrm>
          <a:custGeom>
            <a:avLst/>
            <a:gdLst/>
            <a:ahLst/>
            <a:cxnLst/>
            <a:rect l="l" t="t" r="r" b="b"/>
            <a:pathLst>
              <a:path w="8788" h="66027">
                <a:moveTo>
                  <a:pt x="0" y="66027"/>
                </a:moveTo>
                <a:lnTo>
                  <a:pt x="8712" y="66027"/>
                </a:lnTo>
                <a:lnTo>
                  <a:pt x="8788" y="4368"/>
                </a:lnTo>
                <a:lnTo>
                  <a:pt x="38" y="0"/>
                </a:lnTo>
                <a:lnTo>
                  <a:pt x="0" y="66027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1" name="object 1051"/>
          <p:cNvSpPr/>
          <p:nvPr/>
        </p:nvSpPr>
        <p:spPr>
          <a:xfrm>
            <a:off x="2284180" y="9652440"/>
            <a:ext cx="11836" cy="39928"/>
          </a:xfrm>
          <a:custGeom>
            <a:avLst/>
            <a:gdLst/>
            <a:ahLst/>
            <a:cxnLst/>
            <a:rect l="l" t="t" r="r" b="b"/>
            <a:pathLst>
              <a:path w="11836" h="39928">
                <a:moveTo>
                  <a:pt x="0" y="39928"/>
                </a:moveTo>
                <a:lnTo>
                  <a:pt x="11836" y="39928"/>
                </a:lnTo>
                <a:lnTo>
                  <a:pt x="11772" y="5130"/>
                </a:lnTo>
                <a:lnTo>
                  <a:pt x="25" y="0"/>
                </a:lnTo>
                <a:lnTo>
                  <a:pt x="0" y="39928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2" name="object 1052"/>
          <p:cNvSpPr/>
          <p:nvPr/>
        </p:nvSpPr>
        <p:spPr>
          <a:xfrm>
            <a:off x="3126242" y="9600598"/>
            <a:ext cx="2006" cy="91770"/>
          </a:xfrm>
          <a:custGeom>
            <a:avLst/>
            <a:gdLst/>
            <a:ahLst/>
            <a:cxnLst/>
            <a:rect l="l" t="t" r="r" b="b"/>
            <a:pathLst>
              <a:path w="2006" h="91770">
                <a:moveTo>
                  <a:pt x="0" y="114"/>
                </a:moveTo>
                <a:lnTo>
                  <a:pt x="444" y="91770"/>
                </a:lnTo>
                <a:lnTo>
                  <a:pt x="1854" y="91770"/>
                </a:lnTo>
                <a:lnTo>
                  <a:pt x="2006" y="0"/>
                </a:lnTo>
                <a:lnTo>
                  <a:pt x="0" y="114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3" name="object 1053"/>
          <p:cNvSpPr/>
          <p:nvPr/>
        </p:nvSpPr>
        <p:spPr>
          <a:xfrm>
            <a:off x="1755550" y="8999081"/>
            <a:ext cx="5118" cy="17246"/>
          </a:xfrm>
          <a:custGeom>
            <a:avLst/>
            <a:gdLst/>
            <a:ahLst/>
            <a:cxnLst/>
            <a:rect l="l" t="t" r="r" b="b"/>
            <a:pathLst>
              <a:path w="5118" h="17246">
                <a:moveTo>
                  <a:pt x="749" y="4127"/>
                </a:moveTo>
                <a:lnTo>
                  <a:pt x="0" y="6375"/>
                </a:lnTo>
                <a:lnTo>
                  <a:pt x="876" y="10617"/>
                </a:lnTo>
                <a:lnTo>
                  <a:pt x="4368" y="17246"/>
                </a:lnTo>
                <a:lnTo>
                  <a:pt x="5118" y="1879"/>
                </a:lnTo>
                <a:lnTo>
                  <a:pt x="4241" y="0"/>
                </a:lnTo>
                <a:lnTo>
                  <a:pt x="749" y="4127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4" name="object 1054"/>
          <p:cNvSpPr/>
          <p:nvPr/>
        </p:nvSpPr>
        <p:spPr>
          <a:xfrm>
            <a:off x="1751670" y="9011826"/>
            <a:ext cx="3873" cy="17500"/>
          </a:xfrm>
          <a:custGeom>
            <a:avLst/>
            <a:gdLst/>
            <a:ahLst/>
            <a:cxnLst/>
            <a:rect l="l" t="t" r="r" b="b"/>
            <a:pathLst>
              <a:path w="3873" h="17500">
                <a:moveTo>
                  <a:pt x="2628" y="127"/>
                </a:moveTo>
                <a:lnTo>
                  <a:pt x="0" y="17500"/>
                </a:lnTo>
                <a:lnTo>
                  <a:pt x="3619" y="10248"/>
                </a:lnTo>
                <a:lnTo>
                  <a:pt x="3873" y="0"/>
                </a:lnTo>
                <a:lnTo>
                  <a:pt x="2628" y="127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5" name="object 1055"/>
          <p:cNvSpPr/>
          <p:nvPr/>
        </p:nvSpPr>
        <p:spPr>
          <a:xfrm>
            <a:off x="1597365" y="9050944"/>
            <a:ext cx="2235" cy="6362"/>
          </a:xfrm>
          <a:custGeom>
            <a:avLst/>
            <a:gdLst/>
            <a:ahLst/>
            <a:cxnLst/>
            <a:rect l="l" t="t" r="r" b="b"/>
            <a:pathLst>
              <a:path w="2235" h="6362">
                <a:moveTo>
                  <a:pt x="0" y="6362"/>
                </a:moveTo>
                <a:lnTo>
                  <a:pt x="1752" y="6362"/>
                </a:lnTo>
                <a:lnTo>
                  <a:pt x="2235" y="0"/>
                </a:lnTo>
                <a:lnTo>
                  <a:pt x="0" y="6362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6" name="object 1056"/>
          <p:cNvSpPr/>
          <p:nvPr/>
        </p:nvSpPr>
        <p:spPr>
          <a:xfrm>
            <a:off x="1584369" y="9070811"/>
            <a:ext cx="2362" cy="6121"/>
          </a:xfrm>
          <a:custGeom>
            <a:avLst/>
            <a:gdLst/>
            <a:ahLst/>
            <a:cxnLst/>
            <a:rect l="l" t="t" r="r" b="b"/>
            <a:pathLst>
              <a:path w="2362" h="6121">
                <a:moveTo>
                  <a:pt x="0" y="6121"/>
                </a:moveTo>
                <a:lnTo>
                  <a:pt x="2362" y="2120"/>
                </a:lnTo>
                <a:lnTo>
                  <a:pt x="1993" y="0"/>
                </a:lnTo>
                <a:lnTo>
                  <a:pt x="0" y="6121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7" name="object 1057"/>
          <p:cNvSpPr/>
          <p:nvPr/>
        </p:nvSpPr>
        <p:spPr>
          <a:xfrm>
            <a:off x="1683834" y="9141900"/>
            <a:ext cx="17614" cy="12750"/>
          </a:xfrm>
          <a:custGeom>
            <a:avLst/>
            <a:gdLst/>
            <a:ahLst/>
            <a:cxnLst/>
            <a:rect l="l" t="t" r="r" b="b"/>
            <a:pathLst>
              <a:path w="17614" h="12750">
                <a:moveTo>
                  <a:pt x="16484" y="3124"/>
                </a:moveTo>
                <a:lnTo>
                  <a:pt x="17614" y="622"/>
                </a:lnTo>
                <a:lnTo>
                  <a:pt x="13741" y="0"/>
                </a:lnTo>
                <a:lnTo>
                  <a:pt x="0" y="9118"/>
                </a:lnTo>
                <a:lnTo>
                  <a:pt x="495" y="12750"/>
                </a:lnTo>
                <a:lnTo>
                  <a:pt x="16484" y="3124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8" name="object 1058"/>
          <p:cNvSpPr/>
          <p:nvPr/>
        </p:nvSpPr>
        <p:spPr>
          <a:xfrm>
            <a:off x="1656092" y="9158898"/>
            <a:ext cx="11125" cy="2870"/>
          </a:xfrm>
          <a:custGeom>
            <a:avLst/>
            <a:gdLst/>
            <a:ahLst/>
            <a:cxnLst/>
            <a:rect l="l" t="t" r="r" b="b"/>
            <a:pathLst>
              <a:path w="11125" h="2870">
                <a:moveTo>
                  <a:pt x="0" y="1244"/>
                </a:moveTo>
                <a:lnTo>
                  <a:pt x="0" y="2870"/>
                </a:lnTo>
                <a:lnTo>
                  <a:pt x="11125" y="1117"/>
                </a:lnTo>
                <a:lnTo>
                  <a:pt x="4241" y="0"/>
                </a:lnTo>
                <a:lnTo>
                  <a:pt x="0" y="1244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9" name="object 1059"/>
          <p:cNvSpPr/>
          <p:nvPr/>
        </p:nvSpPr>
        <p:spPr>
          <a:xfrm>
            <a:off x="1645222" y="9166646"/>
            <a:ext cx="8750" cy="1879"/>
          </a:xfrm>
          <a:custGeom>
            <a:avLst/>
            <a:gdLst/>
            <a:ahLst/>
            <a:cxnLst/>
            <a:rect l="l" t="t" r="r" b="b"/>
            <a:pathLst>
              <a:path w="8750" h="1879">
                <a:moveTo>
                  <a:pt x="0" y="0"/>
                </a:moveTo>
                <a:lnTo>
                  <a:pt x="495" y="1879"/>
                </a:lnTo>
                <a:lnTo>
                  <a:pt x="8750" y="0"/>
                </a:lnTo>
                <a:lnTo>
                  <a:pt x="0" y="0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0" name="object 1060"/>
          <p:cNvSpPr/>
          <p:nvPr/>
        </p:nvSpPr>
        <p:spPr>
          <a:xfrm>
            <a:off x="2246726" y="9286212"/>
            <a:ext cx="106083" cy="144449"/>
          </a:xfrm>
          <a:custGeom>
            <a:avLst/>
            <a:gdLst/>
            <a:ahLst/>
            <a:cxnLst/>
            <a:rect l="l" t="t" r="r" b="b"/>
            <a:pathLst>
              <a:path w="106083" h="144449">
                <a:moveTo>
                  <a:pt x="53098" y="2260"/>
                </a:moveTo>
                <a:lnTo>
                  <a:pt x="0" y="137706"/>
                </a:lnTo>
                <a:lnTo>
                  <a:pt x="3619" y="139077"/>
                </a:lnTo>
                <a:lnTo>
                  <a:pt x="10871" y="144449"/>
                </a:lnTo>
                <a:lnTo>
                  <a:pt x="22491" y="143319"/>
                </a:lnTo>
                <a:lnTo>
                  <a:pt x="41973" y="117335"/>
                </a:lnTo>
                <a:lnTo>
                  <a:pt x="46977" y="111836"/>
                </a:lnTo>
                <a:lnTo>
                  <a:pt x="49974" y="107467"/>
                </a:lnTo>
                <a:lnTo>
                  <a:pt x="53720" y="99847"/>
                </a:lnTo>
                <a:lnTo>
                  <a:pt x="90970" y="120840"/>
                </a:lnTo>
                <a:lnTo>
                  <a:pt x="101333" y="94094"/>
                </a:lnTo>
                <a:lnTo>
                  <a:pt x="105702" y="76720"/>
                </a:lnTo>
                <a:lnTo>
                  <a:pt x="106083" y="68859"/>
                </a:lnTo>
                <a:lnTo>
                  <a:pt x="69964" y="47231"/>
                </a:lnTo>
                <a:lnTo>
                  <a:pt x="66598" y="66103"/>
                </a:lnTo>
                <a:lnTo>
                  <a:pt x="66598" y="19621"/>
                </a:lnTo>
                <a:lnTo>
                  <a:pt x="60223" y="2006"/>
                </a:lnTo>
                <a:lnTo>
                  <a:pt x="58343" y="0"/>
                </a:lnTo>
                <a:lnTo>
                  <a:pt x="53098" y="2260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1" name="object 1061"/>
          <p:cNvSpPr/>
          <p:nvPr/>
        </p:nvSpPr>
        <p:spPr>
          <a:xfrm>
            <a:off x="2259595" y="9290467"/>
            <a:ext cx="34480" cy="58102"/>
          </a:xfrm>
          <a:custGeom>
            <a:avLst/>
            <a:gdLst/>
            <a:ahLst/>
            <a:cxnLst/>
            <a:rect l="l" t="t" r="r" b="b"/>
            <a:pathLst>
              <a:path w="34480" h="58102">
                <a:moveTo>
                  <a:pt x="20243" y="4622"/>
                </a:moveTo>
                <a:lnTo>
                  <a:pt x="17119" y="3873"/>
                </a:lnTo>
                <a:lnTo>
                  <a:pt x="15493" y="4495"/>
                </a:lnTo>
                <a:lnTo>
                  <a:pt x="12623" y="20485"/>
                </a:lnTo>
                <a:lnTo>
                  <a:pt x="0" y="51104"/>
                </a:lnTo>
                <a:lnTo>
                  <a:pt x="12750" y="58102"/>
                </a:lnTo>
                <a:lnTo>
                  <a:pt x="34480" y="5118"/>
                </a:lnTo>
                <a:lnTo>
                  <a:pt x="34366" y="127"/>
                </a:lnTo>
                <a:lnTo>
                  <a:pt x="26860" y="0"/>
                </a:lnTo>
                <a:lnTo>
                  <a:pt x="20243" y="4622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2" name="object 1062"/>
          <p:cNvSpPr/>
          <p:nvPr/>
        </p:nvSpPr>
        <p:spPr>
          <a:xfrm>
            <a:off x="1968841" y="9311585"/>
            <a:ext cx="16865" cy="75717"/>
          </a:xfrm>
          <a:custGeom>
            <a:avLst/>
            <a:gdLst/>
            <a:ahLst/>
            <a:cxnLst/>
            <a:rect l="l" t="t" r="r" b="b"/>
            <a:pathLst>
              <a:path w="16865" h="75717">
                <a:moveTo>
                  <a:pt x="16865" y="10871"/>
                </a:moveTo>
                <a:lnTo>
                  <a:pt x="16865" y="0"/>
                </a:lnTo>
                <a:lnTo>
                  <a:pt x="12242" y="14363"/>
                </a:lnTo>
                <a:lnTo>
                  <a:pt x="3619" y="47104"/>
                </a:lnTo>
                <a:lnTo>
                  <a:pt x="0" y="75590"/>
                </a:lnTo>
                <a:lnTo>
                  <a:pt x="1371" y="75717"/>
                </a:lnTo>
                <a:lnTo>
                  <a:pt x="7874" y="49110"/>
                </a:lnTo>
                <a:lnTo>
                  <a:pt x="14490" y="29743"/>
                </a:lnTo>
                <a:lnTo>
                  <a:pt x="16865" y="10871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3" name="object 1063"/>
          <p:cNvSpPr/>
          <p:nvPr/>
        </p:nvSpPr>
        <p:spPr>
          <a:xfrm>
            <a:off x="1966836" y="9351318"/>
            <a:ext cx="16865" cy="88341"/>
          </a:xfrm>
          <a:custGeom>
            <a:avLst/>
            <a:gdLst/>
            <a:ahLst/>
            <a:cxnLst/>
            <a:rect l="l" t="t" r="r" b="b"/>
            <a:pathLst>
              <a:path w="16865" h="88341">
                <a:moveTo>
                  <a:pt x="0" y="79717"/>
                </a:moveTo>
                <a:lnTo>
                  <a:pt x="16865" y="88341"/>
                </a:lnTo>
                <a:lnTo>
                  <a:pt x="16497" y="0"/>
                </a:lnTo>
                <a:lnTo>
                  <a:pt x="13614" y="6743"/>
                </a:lnTo>
                <a:lnTo>
                  <a:pt x="2501" y="49352"/>
                </a:lnTo>
                <a:lnTo>
                  <a:pt x="254" y="60223"/>
                </a:lnTo>
                <a:lnTo>
                  <a:pt x="0" y="79717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4" name="object 1064"/>
          <p:cNvSpPr/>
          <p:nvPr/>
        </p:nvSpPr>
        <p:spPr>
          <a:xfrm>
            <a:off x="1443429" y="8870523"/>
            <a:ext cx="8242" cy="8737"/>
          </a:xfrm>
          <a:custGeom>
            <a:avLst/>
            <a:gdLst/>
            <a:ahLst/>
            <a:cxnLst/>
            <a:rect l="l" t="t" r="r" b="b"/>
            <a:pathLst>
              <a:path w="8242" h="8737">
                <a:moveTo>
                  <a:pt x="2247" y="2235"/>
                </a:moveTo>
                <a:lnTo>
                  <a:pt x="0" y="6616"/>
                </a:lnTo>
                <a:lnTo>
                  <a:pt x="2247" y="8737"/>
                </a:lnTo>
                <a:lnTo>
                  <a:pt x="8242" y="482"/>
                </a:lnTo>
                <a:lnTo>
                  <a:pt x="6743" y="0"/>
                </a:lnTo>
                <a:lnTo>
                  <a:pt x="2247" y="2235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5" name="object 1065"/>
          <p:cNvSpPr/>
          <p:nvPr/>
        </p:nvSpPr>
        <p:spPr>
          <a:xfrm>
            <a:off x="1755053" y="8939858"/>
            <a:ext cx="4864" cy="4876"/>
          </a:xfrm>
          <a:custGeom>
            <a:avLst/>
            <a:gdLst/>
            <a:ahLst/>
            <a:cxnLst/>
            <a:rect l="l" t="t" r="r" b="b"/>
            <a:pathLst>
              <a:path w="4864" h="4876">
                <a:moveTo>
                  <a:pt x="0" y="3251"/>
                </a:moveTo>
                <a:lnTo>
                  <a:pt x="4864" y="4876"/>
                </a:lnTo>
                <a:lnTo>
                  <a:pt x="2489" y="749"/>
                </a:lnTo>
                <a:lnTo>
                  <a:pt x="749" y="0"/>
                </a:lnTo>
                <a:lnTo>
                  <a:pt x="0" y="3251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6" name="object 1066"/>
          <p:cNvSpPr/>
          <p:nvPr/>
        </p:nvSpPr>
        <p:spPr>
          <a:xfrm>
            <a:off x="1706201" y="9122410"/>
            <a:ext cx="5867" cy="4368"/>
          </a:xfrm>
          <a:custGeom>
            <a:avLst/>
            <a:gdLst/>
            <a:ahLst/>
            <a:cxnLst/>
            <a:rect l="l" t="t" r="r" b="b"/>
            <a:pathLst>
              <a:path w="5867" h="4368">
                <a:moveTo>
                  <a:pt x="0" y="4368"/>
                </a:moveTo>
                <a:lnTo>
                  <a:pt x="5867" y="2006"/>
                </a:lnTo>
                <a:lnTo>
                  <a:pt x="4368" y="0"/>
                </a:lnTo>
                <a:lnTo>
                  <a:pt x="0" y="4368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7" name="object 1067"/>
          <p:cNvSpPr/>
          <p:nvPr/>
        </p:nvSpPr>
        <p:spPr>
          <a:xfrm>
            <a:off x="2151261" y="9111794"/>
            <a:ext cx="238658" cy="136944"/>
          </a:xfrm>
          <a:custGeom>
            <a:avLst/>
            <a:gdLst/>
            <a:ahLst/>
            <a:cxnLst/>
            <a:rect l="l" t="t" r="r" b="b"/>
            <a:pathLst>
              <a:path w="238658" h="136944">
                <a:moveTo>
                  <a:pt x="28740" y="122072"/>
                </a:moveTo>
                <a:lnTo>
                  <a:pt x="238658" y="368"/>
                </a:lnTo>
                <a:lnTo>
                  <a:pt x="232778" y="0"/>
                </a:lnTo>
                <a:lnTo>
                  <a:pt x="198297" y="13741"/>
                </a:lnTo>
                <a:lnTo>
                  <a:pt x="133946" y="44843"/>
                </a:lnTo>
                <a:lnTo>
                  <a:pt x="69469" y="82207"/>
                </a:lnTo>
                <a:lnTo>
                  <a:pt x="40741" y="103822"/>
                </a:lnTo>
                <a:lnTo>
                  <a:pt x="35242" y="106451"/>
                </a:lnTo>
                <a:lnTo>
                  <a:pt x="34112" y="108076"/>
                </a:lnTo>
                <a:lnTo>
                  <a:pt x="7251" y="128943"/>
                </a:lnTo>
                <a:lnTo>
                  <a:pt x="0" y="136944"/>
                </a:lnTo>
                <a:lnTo>
                  <a:pt x="28740" y="122072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8" name="object 1068"/>
          <p:cNvSpPr/>
          <p:nvPr/>
        </p:nvSpPr>
        <p:spPr>
          <a:xfrm>
            <a:off x="2236359" y="9423910"/>
            <a:ext cx="21234" cy="6743"/>
          </a:xfrm>
          <a:custGeom>
            <a:avLst/>
            <a:gdLst/>
            <a:ahLst/>
            <a:cxnLst/>
            <a:rect l="l" t="t" r="r" b="b"/>
            <a:pathLst>
              <a:path w="21234" h="6743">
                <a:moveTo>
                  <a:pt x="0" y="5626"/>
                </a:moveTo>
                <a:lnTo>
                  <a:pt x="21234" y="6743"/>
                </a:lnTo>
                <a:lnTo>
                  <a:pt x="13995" y="1371"/>
                </a:lnTo>
                <a:lnTo>
                  <a:pt x="10363" y="0"/>
                </a:lnTo>
                <a:lnTo>
                  <a:pt x="0" y="5626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9" name="object 1069"/>
          <p:cNvSpPr/>
          <p:nvPr/>
        </p:nvSpPr>
        <p:spPr>
          <a:xfrm>
            <a:off x="1126180" y="8775797"/>
            <a:ext cx="10744" cy="22987"/>
          </a:xfrm>
          <a:custGeom>
            <a:avLst/>
            <a:gdLst/>
            <a:ahLst/>
            <a:cxnLst/>
            <a:rect l="l" t="t" r="r" b="b"/>
            <a:pathLst>
              <a:path w="10744" h="22986">
                <a:moveTo>
                  <a:pt x="2501" y="10502"/>
                </a:moveTo>
                <a:lnTo>
                  <a:pt x="0" y="14617"/>
                </a:lnTo>
                <a:lnTo>
                  <a:pt x="1612" y="22986"/>
                </a:lnTo>
                <a:lnTo>
                  <a:pt x="10744" y="1130"/>
                </a:lnTo>
                <a:lnTo>
                  <a:pt x="9486" y="0"/>
                </a:lnTo>
                <a:lnTo>
                  <a:pt x="2120" y="8000"/>
                </a:lnTo>
                <a:lnTo>
                  <a:pt x="2501" y="10502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0" name="object 1070"/>
          <p:cNvSpPr/>
          <p:nvPr/>
        </p:nvSpPr>
        <p:spPr>
          <a:xfrm>
            <a:off x="1241629" y="8846402"/>
            <a:ext cx="23241" cy="29235"/>
          </a:xfrm>
          <a:custGeom>
            <a:avLst/>
            <a:gdLst/>
            <a:ahLst/>
            <a:cxnLst/>
            <a:rect l="l" t="t" r="r" b="b"/>
            <a:pathLst>
              <a:path w="23240" h="29235">
                <a:moveTo>
                  <a:pt x="23240" y="9740"/>
                </a:moveTo>
                <a:lnTo>
                  <a:pt x="10998" y="3746"/>
                </a:lnTo>
                <a:lnTo>
                  <a:pt x="5994" y="0"/>
                </a:lnTo>
                <a:lnTo>
                  <a:pt x="4991" y="1117"/>
                </a:lnTo>
                <a:lnTo>
                  <a:pt x="0" y="22237"/>
                </a:lnTo>
                <a:lnTo>
                  <a:pt x="14998" y="29235"/>
                </a:lnTo>
                <a:lnTo>
                  <a:pt x="16624" y="28740"/>
                </a:lnTo>
                <a:lnTo>
                  <a:pt x="23113" y="14985"/>
                </a:lnTo>
                <a:lnTo>
                  <a:pt x="23240" y="9740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1" name="object 1071"/>
          <p:cNvSpPr/>
          <p:nvPr/>
        </p:nvSpPr>
        <p:spPr>
          <a:xfrm>
            <a:off x="1315476" y="8890259"/>
            <a:ext cx="93586" cy="71589"/>
          </a:xfrm>
          <a:custGeom>
            <a:avLst/>
            <a:gdLst/>
            <a:ahLst/>
            <a:cxnLst/>
            <a:rect l="l" t="t" r="r" b="b"/>
            <a:pathLst>
              <a:path w="93586" h="71589">
                <a:moveTo>
                  <a:pt x="88341" y="71589"/>
                </a:moveTo>
                <a:lnTo>
                  <a:pt x="93586" y="49974"/>
                </a:lnTo>
                <a:lnTo>
                  <a:pt x="91338" y="48971"/>
                </a:lnTo>
                <a:lnTo>
                  <a:pt x="88087" y="46596"/>
                </a:lnTo>
                <a:lnTo>
                  <a:pt x="77215" y="40106"/>
                </a:lnTo>
                <a:lnTo>
                  <a:pt x="76098" y="40233"/>
                </a:lnTo>
                <a:lnTo>
                  <a:pt x="66344" y="33604"/>
                </a:lnTo>
                <a:lnTo>
                  <a:pt x="65227" y="33731"/>
                </a:lnTo>
                <a:lnTo>
                  <a:pt x="61975" y="31356"/>
                </a:lnTo>
                <a:lnTo>
                  <a:pt x="51231" y="24866"/>
                </a:lnTo>
                <a:lnTo>
                  <a:pt x="49987" y="24980"/>
                </a:lnTo>
                <a:lnTo>
                  <a:pt x="46850" y="22733"/>
                </a:lnTo>
                <a:lnTo>
                  <a:pt x="35991" y="16243"/>
                </a:lnTo>
                <a:lnTo>
                  <a:pt x="34861" y="16357"/>
                </a:lnTo>
                <a:lnTo>
                  <a:pt x="25107" y="9740"/>
                </a:lnTo>
                <a:lnTo>
                  <a:pt x="23990" y="9867"/>
                </a:lnTo>
                <a:lnTo>
                  <a:pt x="20739" y="7493"/>
                </a:lnTo>
                <a:lnTo>
                  <a:pt x="9994" y="1117"/>
                </a:lnTo>
                <a:lnTo>
                  <a:pt x="5626" y="0"/>
                </a:lnTo>
                <a:lnTo>
                  <a:pt x="2755" y="9613"/>
                </a:lnTo>
                <a:lnTo>
                  <a:pt x="0" y="21615"/>
                </a:lnTo>
                <a:lnTo>
                  <a:pt x="88341" y="71589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2" name="object 1072"/>
          <p:cNvSpPr/>
          <p:nvPr/>
        </p:nvSpPr>
        <p:spPr>
          <a:xfrm>
            <a:off x="1756299" y="8989962"/>
            <a:ext cx="3492" cy="13246"/>
          </a:xfrm>
          <a:custGeom>
            <a:avLst/>
            <a:gdLst/>
            <a:ahLst/>
            <a:cxnLst/>
            <a:rect l="l" t="t" r="r" b="b"/>
            <a:pathLst>
              <a:path w="3492" h="13246">
                <a:moveTo>
                  <a:pt x="0" y="13246"/>
                </a:moveTo>
                <a:lnTo>
                  <a:pt x="3492" y="9118"/>
                </a:lnTo>
                <a:lnTo>
                  <a:pt x="1498" y="0"/>
                </a:lnTo>
                <a:lnTo>
                  <a:pt x="0" y="13246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3" name="object 1073"/>
          <p:cNvSpPr/>
          <p:nvPr/>
        </p:nvSpPr>
        <p:spPr>
          <a:xfrm>
            <a:off x="1735805" y="9066309"/>
            <a:ext cx="2997" cy="6502"/>
          </a:xfrm>
          <a:custGeom>
            <a:avLst/>
            <a:gdLst/>
            <a:ahLst/>
            <a:cxnLst/>
            <a:rect l="l" t="t" r="r" b="b"/>
            <a:pathLst>
              <a:path w="2997" h="6502">
                <a:moveTo>
                  <a:pt x="0" y="1993"/>
                </a:moveTo>
                <a:lnTo>
                  <a:pt x="749" y="6502"/>
                </a:lnTo>
                <a:lnTo>
                  <a:pt x="2120" y="6502"/>
                </a:lnTo>
                <a:lnTo>
                  <a:pt x="2997" y="0"/>
                </a:lnTo>
                <a:lnTo>
                  <a:pt x="0" y="1993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4" name="object 1074"/>
          <p:cNvSpPr/>
          <p:nvPr/>
        </p:nvSpPr>
        <p:spPr>
          <a:xfrm>
            <a:off x="2316692" y="9324705"/>
            <a:ext cx="36614" cy="30365"/>
          </a:xfrm>
          <a:custGeom>
            <a:avLst/>
            <a:gdLst/>
            <a:ahLst/>
            <a:cxnLst/>
            <a:rect l="l" t="t" r="r" b="b"/>
            <a:pathLst>
              <a:path w="36614" h="30365">
                <a:moveTo>
                  <a:pt x="36614" y="19989"/>
                </a:moveTo>
                <a:lnTo>
                  <a:pt x="127" y="0"/>
                </a:lnTo>
                <a:lnTo>
                  <a:pt x="0" y="8750"/>
                </a:lnTo>
                <a:lnTo>
                  <a:pt x="36118" y="30365"/>
                </a:lnTo>
                <a:lnTo>
                  <a:pt x="36614" y="19989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5" name="object 1075"/>
          <p:cNvSpPr/>
          <p:nvPr/>
        </p:nvSpPr>
        <p:spPr>
          <a:xfrm>
            <a:off x="2255347" y="9341572"/>
            <a:ext cx="16992" cy="17119"/>
          </a:xfrm>
          <a:custGeom>
            <a:avLst/>
            <a:gdLst/>
            <a:ahLst/>
            <a:cxnLst/>
            <a:rect l="l" t="t" r="r" b="b"/>
            <a:pathLst>
              <a:path w="16992" h="17119">
                <a:moveTo>
                  <a:pt x="16992" y="6997"/>
                </a:moveTo>
                <a:lnTo>
                  <a:pt x="4241" y="0"/>
                </a:lnTo>
                <a:lnTo>
                  <a:pt x="0" y="10871"/>
                </a:lnTo>
                <a:lnTo>
                  <a:pt x="4127" y="14363"/>
                </a:lnTo>
                <a:lnTo>
                  <a:pt x="8115" y="12242"/>
                </a:lnTo>
                <a:lnTo>
                  <a:pt x="10375" y="17119"/>
                </a:lnTo>
                <a:lnTo>
                  <a:pt x="13246" y="16370"/>
                </a:lnTo>
                <a:lnTo>
                  <a:pt x="16992" y="6997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6" name="object 1076"/>
          <p:cNvSpPr/>
          <p:nvPr/>
        </p:nvSpPr>
        <p:spPr>
          <a:xfrm>
            <a:off x="2296706" y="9386053"/>
            <a:ext cx="40982" cy="32486"/>
          </a:xfrm>
          <a:custGeom>
            <a:avLst/>
            <a:gdLst/>
            <a:ahLst/>
            <a:cxnLst/>
            <a:rect l="l" t="t" r="r" b="b"/>
            <a:pathLst>
              <a:path w="40982" h="32486">
                <a:moveTo>
                  <a:pt x="40982" y="20993"/>
                </a:moveTo>
                <a:lnTo>
                  <a:pt x="3746" y="0"/>
                </a:lnTo>
                <a:lnTo>
                  <a:pt x="0" y="7619"/>
                </a:lnTo>
                <a:lnTo>
                  <a:pt x="1117" y="9004"/>
                </a:lnTo>
                <a:lnTo>
                  <a:pt x="5740" y="11493"/>
                </a:lnTo>
                <a:lnTo>
                  <a:pt x="7874" y="15747"/>
                </a:lnTo>
                <a:lnTo>
                  <a:pt x="10375" y="12992"/>
                </a:lnTo>
                <a:lnTo>
                  <a:pt x="14744" y="17868"/>
                </a:lnTo>
                <a:lnTo>
                  <a:pt x="16624" y="17995"/>
                </a:lnTo>
                <a:lnTo>
                  <a:pt x="18745" y="22237"/>
                </a:lnTo>
                <a:lnTo>
                  <a:pt x="20993" y="19862"/>
                </a:lnTo>
                <a:lnTo>
                  <a:pt x="23368" y="24612"/>
                </a:lnTo>
                <a:lnTo>
                  <a:pt x="27241" y="24244"/>
                </a:lnTo>
                <a:lnTo>
                  <a:pt x="31737" y="26619"/>
                </a:lnTo>
                <a:lnTo>
                  <a:pt x="34734" y="32486"/>
                </a:lnTo>
                <a:lnTo>
                  <a:pt x="40982" y="20993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7" name="object 1077"/>
          <p:cNvSpPr/>
          <p:nvPr/>
        </p:nvSpPr>
        <p:spPr>
          <a:xfrm>
            <a:off x="1967087" y="9387304"/>
            <a:ext cx="3124" cy="24244"/>
          </a:xfrm>
          <a:custGeom>
            <a:avLst/>
            <a:gdLst/>
            <a:ahLst/>
            <a:cxnLst/>
            <a:rect l="l" t="t" r="r" b="b"/>
            <a:pathLst>
              <a:path w="3124" h="24244">
                <a:moveTo>
                  <a:pt x="495" y="1130"/>
                </a:moveTo>
                <a:lnTo>
                  <a:pt x="0" y="24244"/>
                </a:lnTo>
                <a:lnTo>
                  <a:pt x="2260" y="13373"/>
                </a:lnTo>
                <a:lnTo>
                  <a:pt x="3124" y="0"/>
                </a:lnTo>
                <a:lnTo>
                  <a:pt x="495" y="1130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8" name="object 1078"/>
          <p:cNvSpPr/>
          <p:nvPr/>
        </p:nvSpPr>
        <p:spPr>
          <a:xfrm>
            <a:off x="1965087" y="9431035"/>
            <a:ext cx="18618" cy="32486"/>
          </a:xfrm>
          <a:custGeom>
            <a:avLst/>
            <a:gdLst/>
            <a:ahLst/>
            <a:cxnLst/>
            <a:rect l="l" t="t" r="r" b="b"/>
            <a:pathLst>
              <a:path w="18618" h="32486">
                <a:moveTo>
                  <a:pt x="18618" y="8623"/>
                </a:moveTo>
                <a:lnTo>
                  <a:pt x="1752" y="0"/>
                </a:lnTo>
                <a:lnTo>
                  <a:pt x="749" y="1371"/>
                </a:lnTo>
                <a:lnTo>
                  <a:pt x="0" y="23863"/>
                </a:lnTo>
                <a:lnTo>
                  <a:pt x="18618" y="32486"/>
                </a:lnTo>
                <a:lnTo>
                  <a:pt x="18618" y="8623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9" name="object 1079"/>
          <p:cNvSpPr/>
          <p:nvPr/>
        </p:nvSpPr>
        <p:spPr>
          <a:xfrm>
            <a:off x="2247074" y="9632958"/>
            <a:ext cx="30137" cy="59410"/>
          </a:xfrm>
          <a:custGeom>
            <a:avLst/>
            <a:gdLst/>
            <a:ahLst/>
            <a:cxnLst/>
            <a:rect l="l" t="t" r="r" b="b"/>
            <a:pathLst>
              <a:path w="30137" h="59410">
                <a:moveTo>
                  <a:pt x="0" y="59410"/>
                </a:moveTo>
                <a:lnTo>
                  <a:pt x="30111" y="59410"/>
                </a:lnTo>
                <a:lnTo>
                  <a:pt x="30137" y="15608"/>
                </a:lnTo>
                <a:lnTo>
                  <a:pt x="25" y="0"/>
                </a:lnTo>
                <a:lnTo>
                  <a:pt x="0" y="59410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0" name="object 1080"/>
          <p:cNvSpPr/>
          <p:nvPr/>
        </p:nvSpPr>
        <p:spPr>
          <a:xfrm>
            <a:off x="1241883" y="8779549"/>
            <a:ext cx="97332" cy="169557"/>
          </a:xfrm>
          <a:custGeom>
            <a:avLst/>
            <a:gdLst/>
            <a:ahLst/>
            <a:cxnLst/>
            <a:rect l="l" t="t" r="r" b="b"/>
            <a:pathLst>
              <a:path w="97332" h="169557">
                <a:moveTo>
                  <a:pt x="56222" y="0"/>
                </a:moveTo>
                <a:lnTo>
                  <a:pt x="45847" y="24739"/>
                </a:lnTo>
                <a:lnTo>
                  <a:pt x="40728" y="35229"/>
                </a:lnTo>
                <a:lnTo>
                  <a:pt x="38849" y="41859"/>
                </a:lnTo>
                <a:lnTo>
                  <a:pt x="36982" y="45605"/>
                </a:lnTo>
                <a:lnTo>
                  <a:pt x="34861" y="52108"/>
                </a:lnTo>
                <a:lnTo>
                  <a:pt x="31356" y="62103"/>
                </a:lnTo>
                <a:lnTo>
                  <a:pt x="24739" y="55473"/>
                </a:lnTo>
                <a:lnTo>
                  <a:pt x="18364" y="52971"/>
                </a:lnTo>
                <a:lnTo>
                  <a:pt x="12369" y="49606"/>
                </a:lnTo>
                <a:lnTo>
                  <a:pt x="11112" y="50723"/>
                </a:lnTo>
                <a:lnTo>
                  <a:pt x="5740" y="66852"/>
                </a:lnTo>
                <a:lnTo>
                  <a:pt x="10744" y="70599"/>
                </a:lnTo>
                <a:lnTo>
                  <a:pt x="22987" y="76593"/>
                </a:lnTo>
                <a:lnTo>
                  <a:pt x="22860" y="81838"/>
                </a:lnTo>
                <a:lnTo>
                  <a:pt x="16370" y="95580"/>
                </a:lnTo>
                <a:lnTo>
                  <a:pt x="16865" y="97713"/>
                </a:lnTo>
                <a:lnTo>
                  <a:pt x="749" y="140322"/>
                </a:lnTo>
                <a:lnTo>
                  <a:pt x="0" y="147434"/>
                </a:lnTo>
                <a:lnTo>
                  <a:pt x="40106" y="169557"/>
                </a:lnTo>
                <a:lnTo>
                  <a:pt x="97332" y="22364"/>
                </a:lnTo>
                <a:lnTo>
                  <a:pt x="56222" y="0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1" name="object 1081"/>
          <p:cNvSpPr/>
          <p:nvPr/>
        </p:nvSpPr>
        <p:spPr>
          <a:xfrm>
            <a:off x="1126173" y="8783924"/>
            <a:ext cx="2501" cy="6489"/>
          </a:xfrm>
          <a:custGeom>
            <a:avLst/>
            <a:gdLst/>
            <a:ahLst/>
            <a:cxnLst/>
            <a:rect l="l" t="t" r="r" b="b"/>
            <a:pathLst>
              <a:path w="2501" h="6489">
                <a:moveTo>
                  <a:pt x="127" y="0"/>
                </a:moveTo>
                <a:lnTo>
                  <a:pt x="0" y="6489"/>
                </a:lnTo>
                <a:lnTo>
                  <a:pt x="2501" y="2362"/>
                </a:lnTo>
                <a:lnTo>
                  <a:pt x="127" y="0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2" name="object 1082"/>
          <p:cNvSpPr/>
          <p:nvPr/>
        </p:nvSpPr>
        <p:spPr>
          <a:xfrm>
            <a:off x="1241637" y="8868637"/>
            <a:ext cx="14986" cy="13246"/>
          </a:xfrm>
          <a:custGeom>
            <a:avLst/>
            <a:gdLst/>
            <a:ahLst/>
            <a:cxnLst/>
            <a:rect l="l" t="t" r="r" b="b"/>
            <a:pathLst>
              <a:path w="14986" h="13246">
                <a:moveTo>
                  <a:pt x="14986" y="6997"/>
                </a:moveTo>
                <a:lnTo>
                  <a:pt x="0" y="0"/>
                </a:lnTo>
                <a:lnTo>
                  <a:pt x="241" y="8623"/>
                </a:lnTo>
                <a:lnTo>
                  <a:pt x="12496" y="13246"/>
                </a:lnTo>
                <a:lnTo>
                  <a:pt x="14986" y="6997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3" name="object 1083"/>
          <p:cNvSpPr/>
          <p:nvPr/>
        </p:nvSpPr>
        <p:spPr>
          <a:xfrm>
            <a:off x="1321092" y="8872382"/>
            <a:ext cx="94462" cy="67856"/>
          </a:xfrm>
          <a:custGeom>
            <a:avLst/>
            <a:gdLst/>
            <a:ahLst/>
            <a:cxnLst/>
            <a:rect l="l" t="t" r="r" b="b"/>
            <a:pathLst>
              <a:path w="94462" h="67856">
                <a:moveTo>
                  <a:pt x="5753" y="1257"/>
                </a:moveTo>
                <a:lnTo>
                  <a:pt x="0" y="17868"/>
                </a:lnTo>
                <a:lnTo>
                  <a:pt x="4381" y="18999"/>
                </a:lnTo>
                <a:lnTo>
                  <a:pt x="15125" y="25374"/>
                </a:lnTo>
                <a:lnTo>
                  <a:pt x="18376" y="27736"/>
                </a:lnTo>
                <a:lnTo>
                  <a:pt x="19494" y="27609"/>
                </a:lnTo>
                <a:lnTo>
                  <a:pt x="29248" y="34239"/>
                </a:lnTo>
                <a:lnTo>
                  <a:pt x="30365" y="34112"/>
                </a:lnTo>
                <a:lnTo>
                  <a:pt x="41236" y="40614"/>
                </a:lnTo>
                <a:lnTo>
                  <a:pt x="44361" y="42862"/>
                </a:lnTo>
                <a:lnTo>
                  <a:pt x="45618" y="42735"/>
                </a:lnTo>
                <a:lnTo>
                  <a:pt x="56362" y="49237"/>
                </a:lnTo>
                <a:lnTo>
                  <a:pt x="59613" y="51612"/>
                </a:lnTo>
                <a:lnTo>
                  <a:pt x="60731" y="51485"/>
                </a:lnTo>
                <a:lnTo>
                  <a:pt x="70472" y="58102"/>
                </a:lnTo>
                <a:lnTo>
                  <a:pt x="71602" y="57975"/>
                </a:lnTo>
                <a:lnTo>
                  <a:pt x="82473" y="64477"/>
                </a:lnTo>
                <a:lnTo>
                  <a:pt x="85712" y="66852"/>
                </a:lnTo>
                <a:lnTo>
                  <a:pt x="87972" y="67856"/>
                </a:lnTo>
                <a:lnTo>
                  <a:pt x="94462" y="50609"/>
                </a:lnTo>
                <a:lnTo>
                  <a:pt x="58356" y="27736"/>
                </a:lnTo>
                <a:lnTo>
                  <a:pt x="51981" y="25247"/>
                </a:lnTo>
                <a:lnTo>
                  <a:pt x="36741" y="16497"/>
                </a:lnTo>
                <a:lnTo>
                  <a:pt x="7124" y="0"/>
                </a:lnTo>
                <a:lnTo>
                  <a:pt x="5753" y="1257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4" name="object 1084"/>
          <p:cNvSpPr/>
          <p:nvPr/>
        </p:nvSpPr>
        <p:spPr>
          <a:xfrm>
            <a:off x="1315346" y="8911875"/>
            <a:ext cx="88595" cy="56845"/>
          </a:xfrm>
          <a:custGeom>
            <a:avLst/>
            <a:gdLst/>
            <a:ahLst/>
            <a:cxnLst/>
            <a:rect l="l" t="t" r="r" b="b"/>
            <a:pathLst>
              <a:path w="88595" h="56845">
                <a:moveTo>
                  <a:pt x="88468" y="49974"/>
                </a:moveTo>
                <a:lnTo>
                  <a:pt x="126" y="0"/>
                </a:lnTo>
                <a:lnTo>
                  <a:pt x="0" y="6870"/>
                </a:lnTo>
                <a:lnTo>
                  <a:pt x="7746" y="9486"/>
                </a:lnTo>
                <a:lnTo>
                  <a:pt x="12255" y="13741"/>
                </a:lnTo>
                <a:lnTo>
                  <a:pt x="51485" y="35356"/>
                </a:lnTo>
                <a:lnTo>
                  <a:pt x="68846" y="46228"/>
                </a:lnTo>
                <a:lnTo>
                  <a:pt x="88595" y="56845"/>
                </a:lnTo>
                <a:lnTo>
                  <a:pt x="88468" y="49974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5" name="object 1085"/>
          <p:cNvSpPr/>
          <p:nvPr/>
        </p:nvSpPr>
        <p:spPr>
          <a:xfrm>
            <a:off x="1590861" y="9040445"/>
            <a:ext cx="4254" cy="8369"/>
          </a:xfrm>
          <a:custGeom>
            <a:avLst/>
            <a:gdLst/>
            <a:ahLst/>
            <a:cxnLst/>
            <a:rect l="l" t="t" r="r" b="b"/>
            <a:pathLst>
              <a:path w="4254" h="8369">
                <a:moveTo>
                  <a:pt x="0" y="1625"/>
                </a:moveTo>
                <a:lnTo>
                  <a:pt x="0" y="8369"/>
                </a:lnTo>
                <a:lnTo>
                  <a:pt x="4254" y="1625"/>
                </a:lnTo>
                <a:lnTo>
                  <a:pt x="4254" y="0"/>
                </a:lnTo>
                <a:lnTo>
                  <a:pt x="0" y="1625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6" name="object 1086"/>
          <p:cNvSpPr/>
          <p:nvPr/>
        </p:nvSpPr>
        <p:spPr>
          <a:xfrm>
            <a:off x="1588735" y="9048814"/>
            <a:ext cx="2120" cy="6489"/>
          </a:xfrm>
          <a:custGeom>
            <a:avLst/>
            <a:gdLst/>
            <a:ahLst/>
            <a:cxnLst/>
            <a:rect l="l" t="t" r="r" b="b"/>
            <a:pathLst>
              <a:path w="2120" h="6489">
                <a:moveTo>
                  <a:pt x="0" y="0"/>
                </a:moveTo>
                <a:lnTo>
                  <a:pt x="622" y="6489"/>
                </a:lnTo>
                <a:lnTo>
                  <a:pt x="2120" y="0"/>
                </a:lnTo>
                <a:lnTo>
                  <a:pt x="0" y="0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7" name="object 1087"/>
          <p:cNvSpPr/>
          <p:nvPr/>
        </p:nvSpPr>
        <p:spPr>
          <a:xfrm>
            <a:off x="1751053" y="9050441"/>
            <a:ext cx="4749" cy="9245"/>
          </a:xfrm>
          <a:custGeom>
            <a:avLst/>
            <a:gdLst/>
            <a:ahLst/>
            <a:cxnLst/>
            <a:rect l="l" t="t" r="r" b="b"/>
            <a:pathLst>
              <a:path w="4749" h="9245">
                <a:moveTo>
                  <a:pt x="0" y="4991"/>
                </a:moveTo>
                <a:lnTo>
                  <a:pt x="1244" y="9245"/>
                </a:lnTo>
                <a:lnTo>
                  <a:pt x="4749" y="368"/>
                </a:lnTo>
                <a:lnTo>
                  <a:pt x="2743" y="0"/>
                </a:lnTo>
                <a:lnTo>
                  <a:pt x="0" y="4991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8" name="object 1088"/>
          <p:cNvSpPr/>
          <p:nvPr/>
        </p:nvSpPr>
        <p:spPr>
          <a:xfrm>
            <a:off x="1582620" y="9103165"/>
            <a:ext cx="1371" cy="6502"/>
          </a:xfrm>
          <a:custGeom>
            <a:avLst/>
            <a:gdLst/>
            <a:ahLst/>
            <a:cxnLst/>
            <a:rect l="l" t="t" r="r" b="b"/>
            <a:pathLst>
              <a:path w="1371" h="6502">
                <a:moveTo>
                  <a:pt x="1371" y="6502"/>
                </a:moveTo>
                <a:lnTo>
                  <a:pt x="1117" y="749"/>
                </a:lnTo>
                <a:lnTo>
                  <a:pt x="0" y="0"/>
                </a:lnTo>
                <a:lnTo>
                  <a:pt x="1371" y="6502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9" name="object 1089"/>
          <p:cNvSpPr/>
          <p:nvPr/>
        </p:nvSpPr>
        <p:spPr>
          <a:xfrm>
            <a:off x="1584751" y="9098799"/>
            <a:ext cx="6362" cy="20866"/>
          </a:xfrm>
          <a:custGeom>
            <a:avLst/>
            <a:gdLst/>
            <a:ahLst/>
            <a:cxnLst/>
            <a:rect l="l" t="t" r="r" b="b"/>
            <a:pathLst>
              <a:path w="6362" h="20866">
                <a:moveTo>
                  <a:pt x="1244" y="20739"/>
                </a:moveTo>
                <a:lnTo>
                  <a:pt x="3238" y="20866"/>
                </a:lnTo>
                <a:lnTo>
                  <a:pt x="5854" y="14998"/>
                </a:lnTo>
                <a:lnTo>
                  <a:pt x="6362" y="0"/>
                </a:lnTo>
                <a:lnTo>
                  <a:pt x="3492" y="2501"/>
                </a:lnTo>
                <a:lnTo>
                  <a:pt x="3492" y="10236"/>
                </a:lnTo>
                <a:lnTo>
                  <a:pt x="0" y="15354"/>
                </a:lnTo>
                <a:lnTo>
                  <a:pt x="1244" y="20739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0" name="object 1090"/>
          <p:cNvSpPr/>
          <p:nvPr/>
        </p:nvSpPr>
        <p:spPr>
          <a:xfrm>
            <a:off x="2316816" y="9309456"/>
            <a:ext cx="38112" cy="35242"/>
          </a:xfrm>
          <a:custGeom>
            <a:avLst/>
            <a:gdLst/>
            <a:ahLst/>
            <a:cxnLst/>
            <a:rect l="l" t="t" r="r" b="b"/>
            <a:pathLst>
              <a:path w="38112" h="35242">
                <a:moveTo>
                  <a:pt x="36487" y="35242"/>
                </a:moveTo>
                <a:lnTo>
                  <a:pt x="38112" y="31241"/>
                </a:lnTo>
                <a:lnTo>
                  <a:pt x="35991" y="19748"/>
                </a:lnTo>
                <a:lnTo>
                  <a:pt x="34988" y="20370"/>
                </a:lnTo>
                <a:lnTo>
                  <a:pt x="27000" y="18249"/>
                </a:lnTo>
                <a:lnTo>
                  <a:pt x="20370" y="12001"/>
                </a:lnTo>
                <a:lnTo>
                  <a:pt x="18491" y="12001"/>
                </a:lnTo>
                <a:lnTo>
                  <a:pt x="14249" y="7251"/>
                </a:lnTo>
                <a:lnTo>
                  <a:pt x="7619" y="7251"/>
                </a:lnTo>
                <a:lnTo>
                  <a:pt x="5130" y="3251"/>
                </a:lnTo>
                <a:lnTo>
                  <a:pt x="761" y="1130"/>
                </a:lnTo>
                <a:lnTo>
                  <a:pt x="0" y="0"/>
                </a:lnTo>
                <a:lnTo>
                  <a:pt x="0" y="15239"/>
                </a:lnTo>
                <a:lnTo>
                  <a:pt x="36487" y="35242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1" name="object 1091"/>
          <p:cNvSpPr/>
          <p:nvPr/>
        </p:nvSpPr>
        <p:spPr>
          <a:xfrm>
            <a:off x="1962217" y="9454899"/>
            <a:ext cx="21488" cy="36855"/>
          </a:xfrm>
          <a:custGeom>
            <a:avLst/>
            <a:gdLst/>
            <a:ahLst/>
            <a:cxnLst/>
            <a:rect l="l" t="t" r="r" b="b"/>
            <a:pathLst>
              <a:path w="21488" h="36855">
                <a:moveTo>
                  <a:pt x="21488" y="8623"/>
                </a:moveTo>
                <a:lnTo>
                  <a:pt x="2870" y="0"/>
                </a:lnTo>
                <a:lnTo>
                  <a:pt x="0" y="6870"/>
                </a:lnTo>
                <a:lnTo>
                  <a:pt x="1244" y="9372"/>
                </a:lnTo>
                <a:lnTo>
                  <a:pt x="2743" y="28244"/>
                </a:lnTo>
                <a:lnTo>
                  <a:pt x="21488" y="36855"/>
                </a:lnTo>
                <a:lnTo>
                  <a:pt x="21488" y="8623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2" name="object 1092"/>
          <p:cNvSpPr/>
          <p:nvPr/>
        </p:nvSpPr>
        <p:spPr>
          <a:xfrm>
            <a:off x="1967343" y="9488012"/>
            <a:ext cx="5372" cy="2247"/>
          </a:xfrm>
          <a:custGeom>
            <a:avLst/>
            <a:gdLst/>
            <a:ahLst/>
            <a:cxnLst/>
            <a:rect l="l" t="t" r="r" b="b"/>
            <a:pathLst>
              <a:path w="5372" h="2247">
                <a:moveTo>
                  <a:pt x="0" y="0"/>
                </a:moveTo>
                <a:lnTo>
                  <a:pt x="622" y="2247"/>
                </a:lnTo>
                <a:lnTo>
                  <a:pt x="5372" y="2247"/>
                </a:lnTo>
                <a:lnTo>
                  <a:pt x="2997" y="0"/>
                </a:lnTo>
                <a:lnTo>
                  <a:pt x="0" y="0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3" name="object 1093"/>
          <p:cNvSpPr/>
          <p:nvPr/>
        </p:nvSpPr>
        <p:spPr>
          <a:xfrm>
            <a:off x="1158914" y="8635986"/>
            <a:ext cx="219290" cy="124066"/>
          </a:xfrm>
          <a:custGeom>
            <a:avLst/>
            <a:gdLst/>
            <a:ahLst/>
            <a:cxnLst/>
            <a:rect l="l" t="t" r="r" b="b"/>
            <a:pathLst>
              <a:path w="219290" h="124066">
                <a:moveTo>
                  <a:pt x="87337" y="20358"/>
                </a:moveTo>
                <a:lnTo>
                  <a:pt x="61353" y="22606"/>
                </a:lnTo>
                <a:lnTo>
                  <a:pt x="46227" y="27114"/>
                </a:lnTo>
                <a:lnTo>
                  <a:pt x="30987" y="33604"/>
                </a:lnTo>
                <a:lnTo>
                  <a:pt x="13614" y="44475"/>
                </a:lnTo>
                <a:lnTo>
                  <a:pt x="0" y="58597"/>
                </a:lnTo>
                <a:lnTo>
                  <a:pt x="7124" y="57467"/>
                </a:lnTo>
                <a:lnTo>
                  <a:pt x="12115" y="50977"/>
                </a:lnTo>
                <a:lnTo>
                  <a:pt x="17487" y="57226"/>
                </a:lnTo>
                <a:lnTo>
                  <a:pt x="19494" y="58851"/>
                </a:lnTo>
                <a:lnTo>
                  <a:pt x="6743" y="67335"/>
                </a:lnTo>
                <a:lnTo>
                  <a:pt x="36106" y="83464"/>
                </a:lnTo>
                <a:lnTo>
                  <a:pt x="104584" y="124066"/>
                </a:lnTo>
                <a:lnTo>
                  <a:pt x="219290" y="58597"/>
                </a:lnTo>
                <a:lnTo>
                  <a:pt x="212039" y="53098"/>
                </a:lnTo>
                <a:lnTo>
                  <a:pt x="121196" y="0"/>
                </a:lnTo>
                <a:lnTo>
                  <a:pt x="118833" y="1498"/>
                </a:lnTo>
                <a:lnTo>
                  <a:pt x="87337" y="20358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4" name="object 1094"/>
          <p:cNvSpPr/>
          <p:nvPr/>
        </p:nvSpPr>
        <p:spPr>
          <a:xfrm>
            <a:off x="1298110" y="8712071"/>
            <a:ext cx="153936" cy="89839"/>
          </a:xfrm>
          <a:custGeom>
            <a:avLst/>
            <a:gdLst/>
            <a:ahLst/>
            <a:cxnLst/>
            <a:rect l="l" t="t" r="r" b="b"/>
            <a:pathLst>
              <a:path w="153936" h="89839">
                <a:moveTo>
                  <a:pt x="118325" y="3251"/>
                </a:moveTo>
                <a:lnTo>
                  <a:pt x="114452" y="0"/>
                </a:lnTo>
                <a:lnTo>
                  <a:pt x="112953" y="0"/>
                </a:lnTo>
                <a:lnTo>
                  <a:pt x="99453" y="8381"/>
                </a:lnTo>
                <a:lnTo>
                  <a:pt x="97332" y="9245"/>
                </a:lnTo>
                <a:lnTo>
                  <a:pt x="0" y="67475"/>
                </a:lnTo>
                <a:lnTo>
                  <a:pt x="41097" y="89839"/>
                </a:lnTo>
                <a:lnTo>
                  <a:pt x="153936" y="24371"/>
                </a:lnTo>
                <a:lnTo>
                  <a:pt x="118325" y="3251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5" name="object 1095"/>
          <p:cNvSpPr/>
          <p:nvPr/>
        </p:nvSpPr>
        <p:spPr>
          <a:xfrm>
            <a:off x="1141550" y="8701582"/>
            <a:ext cx="10490" cy="12865"/>
          </a:xfrm>
          <a:custGeom>
            <a:avLst/>
            <a:gdLst/>
            <a:ahLst/>
            <a:cxnLst/>
            <a:rect l="l" t="t" r="r" b="b"/>
            <a:pathLst>
              <a:path w="10490" h="12865">
                <a:moveTo>
                  <a:pt x="2489" y="6743"/>
                </a:moveTo>
                <a:lnTo>
                  <a:pt x="0" y="12865"/>
                </a:lnTo>
                <a:lnTo>
                  <a:pt x="10109" y="3365"/>
                </a:lnTo>
                <a:lnTo>
                  <a:pt x="10490" y="0"/>
                </a:lnTo>
                <a:lnTo>
                  <a:pt x="2489" y="6743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6" name="object 1096"/>
          <p:cNvSpPr/>
          <p:nvPr/>
        </p:nvSpPr>
        <p:spPr>
          <a:xfrm>
            <a:off x="1137296" y="8714452"/>
            <a:ext cx="4254" cy="4000"/>
          </a:xfrm>
          <a:custGeom>
            <a:avLst/>
            <a:gdLst/>
            <a:ahLst/>
            <a:cxnLst/>
            <a:rect l="l" t="t" r="r" b="b"/>
            <a:pathLst>
              <a:path w="4254" h="4000">
                <a:moveTo>
                  <a:pt x="0" y="4000"/>
                </a:moveTo>
                <a:lnTo>
                  <a:pt x="4000" y="2120"/>
                </a:lnTo>
                <a:lnTo>
                  <a:pt x="4254" y="0"/>
                </a:lnTo>
                <a:lnTo>
                  <a:pt x="0" y="4000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7" name="object 1097"/>
          <p:cNvSpPr/>
          <p:nvPr/>
        </p:nvSpPr>
        <p:spPr>
          <a:xfrm>
            <a:off x="1132301" y="8720818"/>
            <a:ext cx="4495" cy="8001"/>
          </a:xfrm>
          <a:custGeom>
            <a:avLst/>
            <a:gdLst/>
            <a:ahLst/>
            <a:cxnLst/>
            <a:rect l="l" t="t" r="r" b="b"/>
            <a:pathLst>
              <a:path w="4495" h="8000">
                <a:moveTo>
                  <a:pt x="0" y="6756"/>
                </a:moveTo>
                <a:lnTo>
                  <a:pt x="1879" y="8001"/>
                </a:lnTo>
                <a:lnTo>
                  <a:pt x="4495" y="2120"/>
                </a:lnTo>
                <a:lnTo>
                  <a:pt x="2997" y="0"/>
                </a:lnTo>
                <a:lnTo>
                  <a:pt x="0" y="6756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8" name="object 1098"/>
          <p:cNvSpPr/>
          <p:nvPr/>
        </p:nvSpPr>
        <p:spPr>
          <a:xfrm>
            <a:off x="1284737" y="8734949"/>
            <a:ext cx="78219" cy="49098"/>
          </a:xfrm>
          <a:custGeom>
            <a:avLst/>
            <a:gdLst/>
            <a:ahLst/>
            <a:cxnLst/>
            <a:rect l="l" t="t" r="r" b="b"/>
            <a:pathLst>
              <a:path w="78219" h="49098">
                <a:moveTo>
                  <a:pt x="77724" y="2743"/>
                </a:moveTo>
                <a:lnTo>
                  <a:pt x="78219" y="1739"/>
                </a:lnTo>
                <a:lnTo>
                  <a:pt x="68973" y="0"/>
                </a:lnTo>
                <a:lnTo>
                  <a:pt x="46355" y="6235"/>
                </a:lnTo>
                <a:lnTo>
                  <a:pt x="24612" y="19354"/>
                </a:lnTo>
                <a:lnTo>
                  <a:pt x="0" y="44348"/>
                </a:lnTo>
                <a:lnTo>
                  <a:pt x="6997" y="49098"/>
                </a:lnTo>
                <a:lnTo>
                  <a:pt x="11747" y="41097"/>
                </a:lnTo>
                <a:lnTo>
                  <a:pt x="77724" y="2743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9" name="object 1099"/>
          <p:cNvSpPr/>
          <p:nvPr/>
        </p:nvSpPr>
        <p:spPr>
          <a:xfrm>
            <a:off x="1124049" y="8731690"/>
            <a:ext cx="5753" cy="10502"/>
          </a:xfrm>
          <a:custGeom>
            <a:avLst/>
            <a:gdLst/>
            <a:ahLst/>
            <a:cxnLst/>
            <a:rect l="l" t="t" r="r" b="b"/>
            <a:pathLst>
              <a:path w="5753" h="10502">
                <a:moveTo>
                  <a:pt x="0" y="10502"/>
                </a:moveTo>
                <a:lnTo>
                  <a:pt x="3746" y="8255"/>
                </a:lnTo>
                <a:lnTo>
                  <a:pt x="5753" y="876"/>
                </a:lnTo>
                <a:lnTo>
                  <a:pt x="4876" y="0"/>
                </a:lnTo>
                <a:lnTo>
                  <a:pt x="0" y="10502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0" name="object 1100"/>
          <p:cNvSpPr/>
          <p:nvPr/>
        </p:nvSpPr>
        <p:spPr>
          <a:xfrm>
            <a:off x="1541000" y="8836021"/>
            <a:ext cx="12877" cy="10629"/>
          </a:xfrm>
          <a:custGeom>
            <a:avLst/>
            <a:gdLst/>
            <a:ahLst/>
            <a:cxnLst/>
            <a:rect l="l" t="t" r="r" b="b"/>
            <a:pathLst>
              <a:path w="12877" h="10629">
                <a:moveTo>
                  <a:pt x="1638" y="2755"/>
                </a:moveTo>
                <a:lnTo>
                  <a:pt x="12877" y="10629"/>
                </a:lnTo>
                <a:lnTo>
                  <a:pt x="10502" y="4635"/>
                </a:lnTo>
                <a:lnTo>
                  <a:pt x="0" y="0"/>
                </a:lnTo>
                <a:lnTo>
                  <a:pt x="1638" y="2755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1" name="object 1101"/>
          <p:cNvSpPr/>
          <p:nvPr/>
        </p:nvSpPr>
        <p:spPr>
          <a:xfrm>
            <a:off x="1457661" y="8942363"/>
            <a:ext cx="39865" cy="33477"/>
          </a:xfrm>
          <a:custGeom>
            <a:avLst/>
            <a:gdLst/>
            <a:ahLst/>
            <a:cxnLst/>
            <a:rect l="l" t="t" r="r" b="b"/>
            <a:pathLst>
              <a:path w="39865" h="33477">
                <a:moveTo>
                  <a:pt x="39865" y="22110"/>
                </a:moveTo>
                <a:lnTo>
                  <a:pt x="1003" y="0"/>
                </a:lnTo>
                <a:lnTo>
                  <a:pt x="0" y="1371"/>
                </a:lnTo>
                <a:lnTo>
                  <a:pt x="507" y="28232"/>
                </a:lnTo>
                <a:lnTo>
                  <a:pt x="6502" y="33477"/>
                </a:lnTo>
                <a:lnTo>
                  <a:pt x="23367" y="33477"/>
                </a:lnTo>
                <a:lnTo>
                  <a:pt x="38493" y="24612"/>
                </a:lnTo>
                <a:lnTo>
                  <a:pt x="39865" y="22110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2" name="object 1102"/>
          <p:cNvSpPr/>
          <p:nvPr/>
        </p:nvSpPr>
        <p:spPr>
          <a:xfrm>
            <a:off x="1411685" y="9017955"/>
            <a:ext cx="5372" cy="3365"/>
          </a:xfrm>
          <a:custGeom>
            <a:avLst/>
            <a:gdLst/>
            <a:ahLst/>
            <a:cxnLst/>
            <a:rect l="l" t="t" r="r" b="b"/>
            <a:pathLst>
              <a:path w="5372" h="3365">
                <a:moveTo>
                  <a:pt x="0" y="1130"/>
                </a:moveTo>
                <a:lnTo>
                  <a:pt x="127" y="3365"/>
                </a:lnTo>
                <a:lnTo>
                  <a:pt x="5372" y="2743"/>
                </a:lnTo>
                <a:lnTo>
                  <a:pt x="3124" y="0"/>
                </a:lnTo>
                <a:lnTo>
                  <a:pt x="0" y="1130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3" name="object 1103"/>
          <p:cNvSpPr/>
          <p:nvPr/>
        </p:nvSpPr>
        <p:spPr>
          <a:xfrm>
            <a:off x="1423686" y="9029937"/>
            <a:ext cx="8623" cy="6261"/>
          </a:xfrm>
          <a:custGeom>
            <a:avLst/>
            <a:gdLst/>
            <a:ahLst/>
            <a:cxnLst/>
            <a:rect l="l" t="t" r="r" b="b"/>
            <a:pathLst>
              <a:path w="8623" h="6261">
                <a:moveTo>
                  <a:pt x="0" y="3263"/>
                </a:moveTo>
                <a:lnTo>
                  <a:pt x="6743" y="6261"/>
                </a:lnTo>
                <a:lnTo>
                  <a:pt x="8623" y="5499"/>
                </a:lnTo>
                <a:lnTo>
                  <a:pt x="0" y="0"/>
                </a:lnTo>
                <a:lnTo>
                  <a:pt x="0" y="3263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4" name="object 1104"/>
          <p:cNvSpPr/>
          <p:nvPr/>
        </p:nvSpPr>
        <p:spPr>
          <a:xfrm>
            <a:off x="2710668" y="8376216"/>
            <a:ext cx="134696" cy="195668"/>
          </a:xfrm>
          <a:custGeom>
            <a:avLst/>
            <a:gdLst/>
            <a:ahLst/>
            <a:cxnLst/>
            <a:rect l="l" t="t" r="r" b="b"/>
            <a:pathLst>
              <a:path w="134696" h="195668">
                <a:moveTo>
                  <a:pt x="128320" y="6616"/>
                </a:moveTo>
                <a:lnTo>
                  <a:pt x="121818" y="0"/>
                </a:lnTo>
                <a:lnTo>
                  <a:pt x="101333" y="0"/>
                </a:lnTo>
                <a:lnTo>
                  <a:pt x="86207" y="6743"/>
                </a:lnTo>
                <a:lnTo>
                  <a:pt x="62344" y="21856"/>
                </a:lnTo>
                <a:lnTo>
                  <a:pt x="41478" y="42227"/>
                </a:lnTo>
                <a:lnTo>
                  <a:pt x="19608" y="74587"/>
                </a:lnTo>
                <a:lnTo>
                  <a:pt x="6616" y="102946"/>
                </a:lnTo>
                <a:lnTo>
                  <a:pt x="114" y="128943"/>
                </a:lnTo>
                <a:lnTo>
                  <a:pt x="0" y="174053"/>
                </a:lnTo>
                <a:lnTo>
                  <a:pt x="4368" y="187045"/>
                </a:lnTo>
                <a:lnTo>
                  <a:pt x="11112" y="195668"/>
                </a:lnTo>
                <a:lnTo>
                  <a:pt x="18859" y="195668"/>
                </a:lnTo>
                <a:lnTo>
                  <a:pt x="36360" y="193535"/>
                </a:lnTo>
                <a:lnTo>
                  <a:pt x="60845" y="181051"/>
                </a:lnTo>
                <a:lnTo>
                  <a:pt x="80467" y="165925"/>
                </a:lnTo>
                <a:lnTo>
                  <a:pt x="92583" y="151930"/>
                </a:lnTo>
                <a:lnTo>
                  <a:pt x="112318" y="123939"/>
                </a:lnTo>
                <a:lnTo>
                  <a:pt x="125323" y="97205"/>
                </a:lnTo>
                <a:lnTo>
                  <a:pt x="131318" y="81838"/>
                </a:lnTo>
                <a:lnTo>
                  <a:pt x="134696" y="63842"/>
                </a:lnTo>
                <a:lnTo>
                  <a:pt x="134696" y="26238"/>
                </a:lnTo>
                <a:lnTo>
                  <a:pt x="128320" y="661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5" name="object 1105"/>
          <p:cNvSpPr/>
          <p:nvPr/>
        </p:nvSpPr>
        <p:spPr>
          <a:xfrm>
            <a:off x="1280118" y="8634736"/>
            <a:ext cx="130936" cy="85712"/>
          </a:xfrm>
          <a:custGeom>
            <a:avLst/>
            <a:gdLst/>
            <a:ahLst/>
            <a:cxnLst/>
            <a:rect l="l" t="t" r="r" b="b"/>
            <a:pathLst>
              <a:path w="130937" h="85712">
                <a:moveTo>
                  <a:pt x="90830" y="54343"/>
                </a:moveTo>
                <a:lnTo>
                  <a:pt x="98082" y="59842"/>
                </a:lnTo>
                <a:lnTo>
                  <a:pt x="99707" y="60591"/>
                </a:lnTo>
                <a:lnTo>
                  <a:pt x="117449" y="85712"/>
                </a:lnTo>
                <a:lnTo>
                  <a:pt x="130936" y="77343"/>
                </a:lnTo>
                <a:lnTo>
                  <a:pt x="129070" y="76085"/>
                </a:lnTo>
                <a:lnTo>
                  <a:pt x="122453" y="80467"/>
                </a:lnTo>
                <a:lnTo>
                  <a:pt x="116941" y="80467"/>
                </a:lnTo>
                <a:lnTo>
                  <a:pt x="99707" y="56222"/>
                </a:lnTo>
                <a:lnTo>
                  <a:pt x="1879" y="0"/>
                </a:lnTo>
                <a:lnTo>
                  <a:pt x="0" y="1244"/>
                </a:lnTo>
                <a:lnTo>
                  <a:pt x="90830" y="543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6" name="object 1106"/>
          <p:cNvSpPr/>
          <p:nvPr/>
        </p:nvSpPr>
        <p:spPr>
          <a:xfrm>
            <a:off x="1159281" y="8693208"/>
            <a:ext cx="19126" cy="25615"/>
          </a:xfrm>
          <a:custGeom>
            <a:avLst/>
            <a:gdLst/>
            <a:ahLst/>
            <a:cxnLst/>
            <a:rect l="l" t="t" r="r" b="b"/>
            <a:pathLst>
              <a:path w="19126" h="25615">
                <a:moveTo>
                  <a:pt x="6375" y="10121"/>
                </a:moveTo>
                <a:lnTo>
                  <a:pt x="19126" y="1625"/>
                </a:lnTo>
                <a:lnTo>
                  <a:pt x="17119" y="0"/>
                </a:lnTo>
                <a:lnTo>
                  <a:pt x="4749" y="6870"/>
                </a:lnTo>
                <a:lnTo>
                  <a:pt x="876" y="15989"/>
                </a:lnTo>
                <a:lnTo>
                  <a:pt x="0" y="25615"/>
                </a:lnTo>
                <a:lnTo>
                  <a:pt x="6375" y="1012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7" name="object 1107"/>
          <p:cNvSpPr/>
          <p:nvPr/>
        </p:nvSpPr>
        <p:spPr>
          <a:xfrm>
            <a:off x="1460792" y="8786293"/>
            <a:ext cx="36614" cy="21247"/>
          </a:xfrm>
          <a:custGeom>
            <a:avLst/>
            <a:gdLst/>
            <a:ahLst/>
            <a:cxnLst/>
            <a:rect l="l" t="t" r="r" b="b"/>
            <a:pathLst>
              <a:path w="36614" h="21247">
                <a:moveTo>
                  <a:pt x="31737" y="15620"/>
                </a:moveTo>
                <a:lnTo>
                  <a:pt x="3378" y="380"/>
                </a:lnTo>
                <a:lnTo>
                  <a:pt x="0" y="0"/>
                </a:lnTo>
                <a:lnTo>
                  <a:pt x="1371" y="2501"/>
                </a:lnTo>
                <a:lnTo>
                  <a:pt x="29489" y="17868"/>
                </a:lnTo>
                <a:lnTo>
                  <a:pt x="36614" y="21247"/>
                </a:lnTo>
                <a:lnTo>
                  <a:pt x="31737" y="156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8" name="object 1108"/>
          <p:cNvSpPr/>
          <p:nvPr/>
        </p:nvSpPr>
        <p:spPr>
          <a:xfrm>
            <a:off x="1113687" y="8820771"/>
            <a:ext cx="5740" cy="15379"/>
          </a:xfrm>
          <a:custGeom>
            <a:avLst/>
            <a:gdLst/>
            <a:ahLst/>
            <a:cxnLst/>
            <a:rect l="l" t="t" r="r" b="b"/>
            <a:pathLst>
              <a:path w="5740" h="15379">
                <a:moveTo>
                  <a:pt x="863" y="5753"/>
                </a:moveTo>
                <a:lnTo>
                  <a:pt x="0" y="15379"/>
                </a:lnTo>
                <a:lnTo>
                  <a:pt x="5740" y="253"/>
                </a:lnTo>
                <a:lnTo>
                  <a:pt x="4368" y="0"/>
                </a:lnTo>
                <a:lnTo>
                  <a:pt x="863" y="575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9" name="object 1109"/>
          <p:cNvSpPr/>
          <p:nvPr/>
        </p:nvSpPr>
        <p:spPr>
          <a:xfrm>
            <a:off x="1343463" y="8988342"/>
            <a:ext cx="32613" cy="18110"/>
          </a:xfrm>
          <a:custGeom>
            <a:avLst/>
            <a:gdLst/>
            <a:ahLst/>
            <a:cxnLst/>
            <a:rect l="l" t="t" r="r" b="b"/>
            <a:pathLst>
              <a:path w="32613" h="18110">
                <a:moveTo>
                  <a:pt x="32613" y="17614"/>
                </a:moveTo>
                <a:lnTo>
                  <a:pt x="3505" y="253"/>
                </a:lnTo>
                <a:lnTo>
                  <a:pt x="0" y="0"/>
                </a:lnTo>
                <a:lnTo>
                  <a:pt x="1371" y="2374"/>
                </a:lnTo>
                <a:lnTo>
                  <a:pt x="27495" y="18110"/>
                </a:lnTo>
                <a:lnTo>
                  <a:pt x="32613" y="176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0" name="object 1110"/>
          <p:cNvSpPr/>
          <p:nvPr/>
        </p:nvSpPr>
        <p:spPr>
          <a:xfrm>
            <a:off x="1969343" y="9322455"/>
            <a:ext cx="16357" cy="230289"/>
          </a:xfrm>
          <a:custGeom>
            <a:avLst/>
            <a:gdLst/>
            <a:ahLst/>
            <a:cxnLst/>
            <a:rect l="l" t="t" r="r" b="b"/>
            <a:pathLst>
              <a:path w="16357" h="230289">
                <a:moveTo>
                  <a:pt x="14363" y="117195"/>
                </a:moveTo>
                <a:lnTo>
                  <a:pt x="14363" y="169303"/>
                </a:lnTo>
                <a:lnTo>
                  <a:pt x="16357" y="230289"/>
                </a:lnTo>
                <a:lnTo>
                  <a:pt x="16357" y="0"/>
                </a:lnTo>
                <a:lnTo>
                  <a:pt x="13982" y="18872"/>
                </a:lnTo>
                <a:lnTo>
                  <a:pt x="7366" y="38239"/>
                </a:lnTo>
                <a:lnTo>
                  <a:pt x="863" y="64846"/>
                </a:lnTo>
                <a:lnTo>
                  <a:pt x="0" y="78219"/>
                </a:lnTo>
                <a:lnTo>
                  <a:pt x="11112" y="35610"/>
                </a:lnTo>
                <a:lnTo>
                  <a:pt x="13982" y="28867"/>
                </a:lnTo>
                <a:lnTo>
                  <a:pt x="14363" y="1171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1" name="object 1111"/>
          <p:cNvSpPr/>
          <p:nvPr/>
        </p:nvSpPr>
        <p:spPr>
          <a:xfrm>
            <a:off x="2636189" y="8373831"/>
            <a:ext cx="87972" cy="180809"/>
          </a:xfrm>
          <a:custGeom>
            <a:avLst/>
            <a:gdLst/>
            <a:ahLst/>
            <a:cxnLst/>
            <a:rect l="l" t="t" r="r" b="b"/>
            <a:pathLst>
              <a:path w="87972" h="180809">
                <a:moveTo>
                  <a:pt x="87718" y="13500"/>
                </a:moveTo>
                <a:lnTo>
                  <a:pt x="64350" y="0"/>
                </a:lnTo>
                <a:lnTo>
                  <a:pt x="63106" y="634"/>
                </a:lnTo>
                <a:lnTo>
                  <a:pt x="0" y="163309"/>
                </a:lnTo>
                <a:lnTo>
                  <a:pt x="1257" y="171932"/>
                </a:lnTo>
                <a:lnTo>
                  <a:pt x="18376" y="180555"/>
                </a:lnTo>
                <a:lnTo>
                  <a:pt x="23876" y="180809"/>
                </a:lnTo>
                <a:lnTo>
                  <a:pt x="87972" y="16128"/>
                </a:lnTo>
                <a:lnTo>
                  <a:pt x="87718" y="1350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2" name="object 1112"/>
          <p:cNvSpPr/>
          <p:nvPr/>
        </p:nvSpPr>
        <p:spPr>
          <a:xfrm>
            <a:off x="2712786" y="8378455"/>
            <a:ext cx="130454" cy="191300"/>
          </a:xfrm>
          <a:custGeom>
            <a:avLst/>
            <a:gdLst/>
            <a:ahLst/>
            <a:cxnLst/>
            <a:rect l="l" t="t" r="r" b="b"/>
            <a:pathLst>
              <a:path w="130454" h="191300">
                <a:moveTo>
                  <a:pt x="123951" y="6502"/>
                </a:moveTo>
                <a:lnTo>
                  <a:pt x="117576" y="0"/>
                </a:lnTo>
                <a:lnTo>
                  <a:pt x="101460" y="0"/>
                </a:lnTo>
                <a:lnTo>
                  <a:pt x="86347" y="6629"/>
                </a:lnTo>
                <a:lnTo>
                  <a:pt x="62483" y="21869"/>
                </a:lnTo>
                <a:lnTo>
                  <a:pt x="41605" y="42240"/>
                </a:lnTo>
                <a:lnTo>
                  <a:pt x="19621" y="74599"/>
                </a:lnTo>
                <a:lnTo>
                  <a:pt x="6629" y="102844"/>
                </a:lnTo>
                <a:lnTo>
                  <a:pt x="126" y="128955"/>
                </a:lnTo>
                <a:lnTo>
                  <a:pt x="0" y="169557"/>
                </a:lnTo>
                <a:lnTo>
                  <a:pt x="4381" y="182549"/>
                </a:lnTo>
                <a:lnTo>
                  <a:pt x="11125" y="191300"/>
                </a:lnTo>
                <a:lnTo>
                  <a:pt x="32118" y="189179"/>
                </a:lnTo>
                <a:lnTo>
                  <a:pt x="56603" y="176682"/>
                </a:lnTo>
                <a:lnTo>
                  <a:pt x="76225" y="161569"/>
                </a:lnTo>
                <a:lnTo>
                  <a:pt x="88341" y="147573"/>
                </a:lnTo>
                <a:lnTo>
                  <a:pt x="108089" y="119583"/>
                </a:lnTo>
                <a:lnTo>
                  <a:pt x="119583" y="96342"/>
                </a:lnTo>
                <a:lnTo>
                  <a:pt x="126199" y="78968"/>
                </a:lnTo>
                <a:lnTo>
                  <a:pt x="130454" y="59486"/>
                </a:lnTo>
                <a:lnTo>
                  <a:pt x="130454" y="26123"/>
                </a:lnTo>
                <a:lnTo>
                  <a:pt x="123951" y="650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3" name="object 1113"/>
          <p:cNvSpPr/>
          <p:nvPr/>
        </p:nvSpPr>
        <p:spPr>
          <a:xfrm>
            <a:off x="2835995" y="8458050"/>
            <a:ext cx="29235" cy="27736"/>
          </a:xfrm>
          <a:custGeom>
            <a:avLst/>
            <a:gdLst/>
            <a:ahLst/>
            <a:cxnLst/>
            <a:rect l="l" t="t" r="r" b="b"/>
            <a:pathLst>
              <a:path w="29235" h="27736">
                <a:moveTo>
                  <a:pt x="28981" y="14122"/>
                </a:moveTo>
                <a:lnTo>
                  <a:pt x="5994" y="0"/>
                </a:lnTo>
                <a:lnTo>
                  <a:pt x="0" y="15379"/>
                </a:lnTo>
                <a:lnTo>
                  <a:pt x="20612" y="26987"/>
                </a:lnTo>
                <a:lnTo>
                  <a:pt x="24485" y="27736"/>
                </a:lnTo>
                <a:lnTo>
                  <a:pt x="29235" y="18872"/>
                </a:lnTo>
                <a:lnTo>
                  <a:pt x="28981" y="1412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4" name="object 1114"/>
          <p:cNvSpPr/>
          <p:nvPr/>
        </p:nvSpPr>
        <p:spPr>
          <a:xfrm>
            <a:off x="1607484" y="8949598"/>
            <a:ext cx="141312" cy="193433"/>
          </a:xfrm>
          <a:custGeom>
            <a:avLst/>
            <a:gdLst/>
            <a:ahLst/>
            <a:cxnLst/>
            <a:rect l="l" t="t" r="r" b="b"/>
            <a:pathLst>
              <a:path w="141312" h="193433">
                <a:moveTo>
                  <a:pt x="128320" y="6502"/>
                </a:moveTo>
                <a:lnTo>
                  <a:pt x="115201" y="0"/>
                </a:lnTo>
                <a:lnTo>
                  <a:pt x="101460" y="126"/>
                </a:lnTo>
                <a:lnTo>
                  <a:pt x="92709" y="2260"/>
                </a:lnTo>
                <a:lnTo>
                  <a:pt x="75463" y="10998"/>
                </a:lnTo>
                <a:lnTo>
                  <a:pt x="52476" y="29248"/>
                </a:lnTo>
                <a:lnTo>
                  <a:pt x="39484" y="44488"/>
                </a:lnTo>
                <a:lnTo>
                  <a:pt x="27355" y="60604"/>
                </a:lnTo>
                <a:lnTo>
                  <a:pt x="10871" y="89725"/>
                </a:lnTo>
                <a:lnTo>
                  <a:pt x="0" y="126707"/>
                </a:lnTo>
                <a:lnTo>
                  <a:pt x="0" y="163067"/>
                </a:lnTo>
                <a:lnTo>
                  <a:pt x="2120" y="171691"/>
                </a:lnTo>
                <a:lnTo>
                  <a:pt x="8623" y="182689"/>
                </a:lnTo>
                <a:lnTo>
                  <a:pt x="23863" y="193433"/>
                </a:lnTo>
                <a:lnTo>
                  <a:pt x="38607" y="193433"/>
                </a:lnTo>
                <a:lnTo>
                  <a:pt x="60972" y="185305"/>
                </a:lnTo>
                <a:lnTo>
                  <a:pt x="79590" y="171437"/>
                </a:lnTo>
                <a:lnTo>
                  <a:pt x="95707" y="157187"/>
                </a:lnTo>
                <a:lnTo>
                  <a:pt x="115201" y="131076"/>
                </a:lnTo>
                <a:lnTo>
                  <a:pt x="129692" y="102082"/>
                </a:lnTo>
                <a:lnTo>
                  <a:pt x="139065" y="74599"/>
                </a:lnTo>
                <a:lnTo>
                  <a:pt x="141312" y="65976"/>
                </a:lnTo>
                <a:lnTo>
                  <a:pt x="141312" y="32613"/>
                </a:lnTo>
                <a:lnTo>
                  <a:pt x="136944" y="19621"/>
                </a:lnTo>
                <a:lnTo>
                  <a:pt x="128320" y="650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5" name="object 1115"/>
          <p:cNvSpPr/>
          <p:nvPr/>
        </p:nvSpPr>
        <p:spPr>
          <a:xfrm>
            <a:off x="2193126" y="9301088"/>
            <a:ext cx="76962" cy="129324"/>
          </a:xfrm>
          <a:custGeom>
            <a:avLst/>
            <a:gdLst/>
            <a:ahLst/>
            <a:cxnLst/>
            <a:rect l="l" t="t" r="r" b="b"/>
            <a:pathLst>
              <a:path w="76962" h="129324">
                <a:moveTo>
                  <a:pt x="76962" y="7747"/>
                </a:moveTo>
                <a:lnTo>
                  <a:pt x="76835" y="254"/>
                </a:lnTo>
                <a:lnTo>
                  <a:pt x="74091" y="0"/>
                </a:lnTo>
                <a:lnTo>
                  <a:pt x="70218" y="3251"/>
                </a:lnTo>
                <a:lnTo>
                  <a:pt x="48729" y="22987"/>
                </a:lnTo>
                <a:lnTo>
                  <a:pt x="31483" y="44729"/>
                </a:lnTo>
                <a:lnTo>
                  <a:pt x="17487" y="67716"/>
                </a:lnTo>
                <a:lnTo>
                  <a:pt x="2870" y="107327"/>
                </a:lnTo>
                <a:lnTo>
                  <a:pt x="0" y="129324"/>
                </a:lnTo>
                <a:lnTo>
                  <a:pt x="6616" y="128574"/>
                </a:lnTo>
                <a:lnTo>
                  <a:pt x="42100" y="79336"/>
                </a:lnTo>
                <a:lnTo>
                  <a:pt x="61595" y="44475"/>
                </a:lnTo>
                <a:lnTo>
                  <a:pt x="76962" y="774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6" name="object 1116"/>
          <p:cNvSpPr/>
          <p:nvPr/>
        </p:nvSpPr>
        <p:spPr>
          <a:xfrm>
            <a:off x="2574596" y="87929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E3D3F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7" name="object 1117"/>
          <p:cNvSpPr/>
          <p:nvPr/>
        </p:nvSpPr>
        <p:spPr>
          <a:xfrm>
            <a:off x="2652434" y="878367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53536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8" name="object 1118"/>
          <p:cNvSpPr/>
          <p:nvPr/>
        </p:nvSpPr>
        <p:spPr>
          <a:xfrm>
            <a:off x="2731027" y="873006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33334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9" name="object 1119"/>
          <p:cNvSpPr/>
          <p:nvPr/>
        </p:nvSpPr>
        <p:spPr>
          <a:xfrm>
            <a:off x="2655189" y="87821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93B3D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0" name="object 1120"/>
          <p:cNvSpPr/>
          <p:nvPr/>
        </p:nvSpPr>
        <p:spPr>
          <a:xfrm>
            <a:off x="2534853" y="8233148"/>
            <a:ext cx="215303" cy="565264"/>
          </a:xfrm>
          <a:custGeom>
            <a:avLst/>
            <a:gdLst/>
            <a:ahLst/>
            <a:cxnLst/>
            <a:rect l="l" t="t" r="r" b="b"/>
            <a:pathLst>
              <a:path w="215303" h="565264">
                <a:moveTo>
                  <a:pt x="4254" y="445185"/>
                </a:moveTo>
                <a:lnTo>
                  <a:pt x="8508" y="462559"/>
                </a:lnTo>
                <a:lnTo>
                  <a:pt x="17373" y="488543"/>
                </a:lnTo>
                <a:lnTo>
                  <a:pt x="30619" y="512165"/>
                </a:lnTo>
                <a:lnTo>
                  <a:pt x="45491" y="529907"/>
                </a:lnTo>
                <a:lnTo>
                  <a:pt x="62979" y="545020"/>
                </a:lnTo>
                <a:lnTo>
                  <a:pt x="93344" y="560273"/>
                </a:lnTo>
                <a:lnTo>
                  <a:pt x="110705" y="564514"/>
                </a:lnTo>
                <a:lnTo>
                  <a:pt x="145567" y="565264"/>
                </a:lnTo>
                <a:lnTo>
                  <a:pt x="167436" y="495045"/>
                </a:lnTo>
                <a:lnTo>
                  <a:pt x="136702" y="490791"/>
                </a:lnTo>
                <a:lnTo>
                  <a:pt x="117335" y="484174"/>
                </a:lnTo>
                <a:lnTo>
                  <a:pt x="91338" y="466686"/>
                </a:lnTo>
                <a:lnTo>
                  <a:pt x="73850" y="440689"/>
                </a:lnTo>
                <a:lnTo>
                  <a:pt x="64973" y="421322"/>
                </a:lnTo>
                <a:lnTo>
                  <a:pt x="58610" y="390842"/>
                </a:lnTo>
                <a:lnTo>
                  <a:pt x="56362" y="352475"/>
                </a:lnTo>
                <a:lnTo>
                  <a:pt x="60109" y="310502"/>
                </a:lnTo>
                <a:lnTo>
                  <a:pt x="71602" y="263270"/>
                </a:lnTo>
                <a:lnTo>
                  <a:pt x="91224" y="213410"/>
                </a:lnTo>
                <a:lnTo>
                  <a:pt x="104216" y="187413"/>
                </a:lnTo>
                <a:lnTo>
                  <a:pt x="124955" y="151688"/>
                </a:lnTo>
                <a:lnTo>
                  <a:pt x="153200" y="112699"/>
                </a:lnTo>
                <a:lnTo>
                  <a:pt x="167309" y="133070"/>
                </a:lnTo>
                <a:lnTo>
                  <a:pt x="215176" y="2501"/>
                </a:lnTo>
                <a:lnTo>
                  <a:pt x="215303" y="0"/>
                </a:lnTo>
                <a:lnTo>
                  <a:pt x="114211" y="49974"/>
                </a:lnTo>
                <a:lnTo>
                  <a:pt x="115087" y="53847"/>
                </a:lnTo>
                <a:lnTo>
                  <a:pt x="126072" y="71335"/>
                </a:lnTo>
                <a:lnTo>
                  <a:pt x="113080" y="87579"/>
                </a:lnTo>
                <a:lnTo>
                  <a:pt x="76225" y="142062"/>
                </a:lnTo>
                <a:lnTo>
                  <a:pt x="47853" y="196037"/>
                </a:lnTo>
                <a:lnTo>
                  <a:pt x="27622" y="245275"/>
                </a:lnTo>
                <a:lnTo>
                  <a:pt x="12877" y="291503"/>
                </a:lnTo>
                <a:lnTo>
                  <a:pt x="4381" y="334987"/>
                </a:lnTo>
                <a:lnTo>
                  <a:pt x="0" y="380593"/>
                </a:lnTo>
                <a:lnTo>
                  <a:pt x="0" y="405955"/>
                </a:lnTo>
                <a:lnTo>
                  <a:pt x="4254" y="445185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1" name="object 1121"/>
          <p:cNvSpPr/>
          <p:nvPr/>
        </p:nvSpPr>
        <p:spPr>
          <a:xfrm>
            <a:off x="2533982" y="8305617"/>
            <a:ext cx="127203" cy="375970"/>
          </a:xfrm>
          <a:custGeom>
            <a:avLst/>
            <a:gdLst/>
            <a:ahLst/>
            <a:cxnLst/>
            <a:rect l="l" t="t" r="r" b="b"/>
            <a:pathLst>
              <a:path w="127203" h="375970">
                <a:moveTo>
                  <a:pt x="5499" y="375970"/>
                </a:moveTo>
                <a:lnTo>
                  <a:pt x="5003" y="374345"/>
                </a:lnTo>
                <a:lnTo>
                  <a:pt x="4749" y="372719"/>
                </a:lnTo>
                <a:lnTo>
                  <a:pt x="3124" y="363105"/>
                </a:lnTo>
                <a:lnTo>
                  <a:pt x="2870" y="363105"/>
                </a:lnTo>
                <a:lnTo>
                  <a:pt x="1879" y="353606"/>
                </a:lnTo>
                <a:lnTo>
                  <a:pt x="749" y="343611"/>
                </a:lnTo>
                <a:lnTo>
                  <a:pt x="380" y="333489"/>
                </a:lnTo>
                <a:lnTo>
                  <a:pt x="0" y="323113"/>
                </a:lnTo>
                <a:lnTo>
                  <a:pt x="253" y="312623"/>
                </a:lnTo>
                <a:lnTo>
                  <a:pt x="495" y="301879"/>
                </a:lnTo>
                <a:lnTo>
                  <a:pt x="495" y="301752"/>
                </a:lnTo>
                <a:lnTo>
                  <a:pt x="1498" y="291007"/>
                </a:lnTo>
                <a:lnTo>
                  <a:pt x="2501" y="279882"/>
                </a:lnTo>
                <a:lnTo>
                  <a:pt x="4000" y="268770"/>
                </a:lnTo>
                <a:lnTo>
                  <a:pt x="5626" y="257390"/>
                </a:lnTo>
                <a:lnTo>
                  <a:pt x="7873" y="246024"/>
                </a:lnTo>
                <a:lnTo>
                  <a:pt x="10248" y="234530"/>
                </a:lnTo>
                <a:lnTo>
                  <a:pt x="13119" y="223037"/>
                </a:lnTo>
                <a:lnTo>
                  <a:pt x="15989" y="211289"/>
                </a:lnTo>
                <a:lnTo>
                  <a:pt x="16116" y="211162"/>
                </a:lnTo>
                <a:lnTo>
                  <a:pt x="19621" y="199669"/>
                </a:lnTo>
                <a:lnTo>
                  <a:pt x="23113" y="187794"/>
                </a:lnTo>
                <a:lnTo>
                  <a:pt x="23240" y="187794"/>
                </a:lnTo>
                <a:lnTo>
                  <a:pt x="27241" y="176174"/>
                </a:lnTo>
                <a:lnTo>
                  <a:pt x="30492" y="167182"/>
                </a:lnTo>
                <a:lnTo>
                  <a:pt x="30746" y="167182"/>
                </a:lnTo>
                <a:lnTo>
                  <a:pt x="34112" y="158178"/>
                </a:lnTo>
                <a:lnTo>
                  <a:pt x="35115" y="155435"/>
                </a:lnTo>
                <a:lnTo>
                  <a:pt x="36106" y="152806"/>
                </a:lnTo>
                <a:lnTo>
                  <a:pt x="41068" y="141108"/>
                </a:lnTo>
                <a:lnTo>
                  <a:pt x="46227" y="129565"/>
                </a:lnTo>
                <a:lnTo>
                  <a:pt x="51582" y="117975"/>
                </a:lnTo>
                <a:lnTo>
                  <a:pt x="57260" y="106759"/>
                </a:lnTo>
                <a:lnTo>
                  <a:pt x="63236" y="95236"/>
                </a:lnTo>
                <a:lnTo>
                  <a:pt x="69361" y="84369"/>
                </a:lnTo>
                <a:lnTo>
                  <a:pt x="69595" y="83959"/>
                </a:lnTo>
                <a:lnTo>
                  <a:pt x="74968" y="74345"/>
                </a:lnTo>
                <a:lnTo>
                  <a:pt x="75222" y="74472"/>
                </a:lnTo>
                <a:lnTo>
                  <a:pt x="80848" y="64846"/>
                </a:lnTo>
                <a:lnTo>
                  <a:pt x="81838" y="63347"/>
                </a:lnTo>
                <a:lnTo>
                  <a:pt x="82727" y="61849"/>
                </a:lnTo>
                <a:lnTo>
                  <a:pt x="89524" y="51153"/>
                </a:lnTo>
                <a:lnTo>
                  <a:pt x="96495" y="40799"/>
                </a:lnTo>
                <a:lnTo>
                  <a:pt x="96710" y="40487"/>
                </a:lnTo>
                <a:lnTo>
                  <a:pt x="104002" y="30040"/>
                </a:lnTo>
                <a:lnTo>
                  <a:pt x="111582" y="19862"/>
                </a:lnTo>
                <a:lnTo>
                  <a:pt x="119087" y="9740"/>
                </a:lnTo>
                <a:lnTo>
                  <a:pt x="127203" y="0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2" name="object 1122"/>
          <p:cNvSpPr/>
          <p:nvPr/>
        </p:nvSpPr>
        <p:spPr>
          <a:xfrm>
            <a:off x="2590594" y="8347223"/>
            <a:ext cx="112826" cy="381215"/>
          </a:xfrm>
          <a:custGeom>
            <a:avLst/>
            <a:gdLst/>
            <a:ahLst/>
            <a:cxnLst/>
            <a:rect l="l" t="t" r="r" b="b"/>
            <a:pathLst>
              <a:path w="112826" h="381215">
                <a:moveTo>
                  <a:pt x="97828" y="0"/>
                </a:moveTo>
                <a:lnTo>
                  <a:pt x="91706" y="7492"/>
                </a:lnTo>
                <a:lnTo>
                  <a:pt x="85839" y="15239"/>
                </a:lnTo>
                <a:lnTo>
                  <a:pt x="81711" y="20612"/>
                </a:lnTo>
                <a:lnTo>
                  <a:pt x="81838" y="20739"/>
                </a:lnTo>
                <a:lnTo>
                  <a:pt x="77838" y="26365"/>
                </a:lnTo>
                <a:lnTo>
                  <a:pt x="76085" y="28740"/>
                </a:lnTo>
                <a:lnTo>
                  <a:pt x="74333" y="31114"/>
                </a:lnTo>
                <a:lnTo>
                  <a:pt x="68846" y="39230"/>
                </a:lnTo>
                <a:lnTo>
                  <a:pt x="63588" y="47472"/>
                </a:lnTo>
                <a:lnTo>
                  <a:pt x="58343" y="55854"/>
                </a:lnTo>
                <a:lnTo>
                  <a:pt x="58343" y="55981"/>
                </a:lnTo>
                <a:lnTo>
                  <a:pt x="53467" y="64465"/>
                </a:lnTo>
                <a:lnTo>
                  <a:pt x="48602" y="73101"/>
                </a:lnTo>
                <a:lnTo>
                  <a:pt x="44107" y="81838"/>
                </a:lnTo>
                <a:lnTo>
                  <a:pt x="39598" y="90589"/>
                </a:lnTo>
                <a:lnTo>
                  <a:pt x="35610" y="99580"/>
                </a:lnTo>
                <a:lnTo>
                  <a:pt x="31483" y="108330"/>
                </a:lnTo>
                <a:lnTo>
                  <a:pt x="27851" y="117449"/>
                </a:lnTo>
                <a:lnTo>
                  <a:pt x="24231" y="126326"/>
                </a:lnTo>
                <a:lnTo>
                  <a:pt x="20980" y="135445"/>
                </a:lnTo>
                <a:lnTo>
                  <a:pt x="17983" y="143814"/>
                </a:lnTo>
                <a:lnTo>
                  <a:pt x="15481" y="152311"/>
                </a:lnTo>
                <a:lnTo>
                  <a:pt x="12611" y="161810"/>
                </a:lnTo>
                <a:lnTo>
                  <a:pt x="10109" y="171424"/>
                </a:lnTo>
                <a:lnTo>
                  <a:pt x="7861" y="180174"/>
                </a:lnTo>
                <a:lnTo>
                  <a:pt x="6108" y="189179"/>
                </a:lnTo>
                <a:lnTo>
                  <a:pt x="4368" y="197789"/>
                </a:lnTo>
                <a:lnTo>
                  <a:pt x="3124" y="206667"/>
                </a:lnTo>
                <a:lnTo>
                  <a:pt x="1866" y="215163"/>
                </a:lnTo>
                <a:lnTo>
                  <a:pt x="1117" y="223659"/>
                </a:lnTo>
                <a:lnTo>
                  <a:pt x="495" y="232028"/>
                </a:lnTo>
                <a:lnTo>
                  <a:pt x="241" y="240271"/>
                </a:lnTo>
                <a:lnTo>
                  <a:pt x="0" y="248272"/>
                </a:lnTo>
                <a:lnTo>
                  <a:pt x="0" y="248399"/>
                </a:lnTo>
                <a:lnTo>
                  <a:pt x="368" y="256400"/>
                </a:lnTo>
                <a:lnTo>
                  <a:pt x="609" y="264147"/>
                </a:lnTo>
                <a:lnTo>
                  <a:pt x="736" y="264147"/>
                </a:lnTo>
                <a:lnTo>
                  <a:pt x="1498" y="271767"/>
                </a:lnTo>
                <a:lnTo>
                  <a:pt x="1993" y="276644"/>
                </a:lnTo>
                <a:lnTo>
                  <a:pt x="2247" y="276644"/>
                </a:lnTo>
                <a:lnTo>
                  <a:pt x="2870" y="281381"/>
                </a:lnTo>
                <a:lnTo>
                  <a:pt x="3238" y="283883"/>
                </a:lnTo>
                <a:lnTo>
                  <a:pt x="3619" y="286511"/>
                </a:lnTo>
                <a:lnTo>
                  <a:pt x="5118" y="293382"/>
                </a:lnTo>
                <a:lnTo>
                  <a:pt x="6870" y="300380"/>
                </a:lnTo>
                <a:lnTo>
                  <a:pt x="8610" y="306882"/>
                </a:lnTo>
                <a:lnTo>
                  <a:pt x="10985" y="313245"/>
                </a:lnTo>
                <a:lnTo>
                  <a:pt x="13233" y="319366"/>
                </a:lnTo>
                <a:lnTo>
                  <a:pt x="13360" y="319493"/>
                </a:lnTo>
                <a:lnTo>
                  <a:pt x="16116" y="325246"/>
                </a:lnTo>
                <a:lnTo>
                  <a:pt x="18859" y="330860"/>
                </a:lnTo>
                <a:lnTo>
                  <a:pt x="18986" y="330987"/>
                </a:lnTo>
                <a:lnTo>
                  <a:pt x="22237" y="336232"/>
                </a:lnTo>
                <a:lnTo>
                  <a:pt x="25488" y="341363"/>
                </a:lnTo>
                <a:lnTo>
                  <a:pt x="29222" y="346113"/>
                </a:lnTo>
                <a:lnTo>
                  <a:pt x="32981" y="350735"/>
                </a:lnTo>
                <a:lnTo>
                  <a:pt x="37223" y="354863"/>
                </a:lnTo>
                <a:lnTo>
                  <a:pt x="41224" y="358851"/>
                </a:lnTo>
                <a:lnTo>
                  <a:pt x="45974" y="362483"/>
                </a:lnTo>
                <a:lnTo>
                  <a:pt x="50469" y="365848"/>
                </a:lnTo>
                <a:lnTo>
                  <a:pt x="50469" y="365975"/>
                </a:lnTo>
                <a:lnTo>
                  <a:pt x="55473" y="368719"/>
                </a:lnTo>
                <a:lnTo>
                  <a:pt x="60337" y="371601"/>
                </a:lnTo>
                <a:lnTo>
                  <a:pt x="65709" y="373849"/>
                </a:lnTo>
                <a:lnTo>
                  <a:pt x="70967" y="375970"/>
                </a:lnTo>
                <a:lnTo>
                  <a:pt x="76593" y="377469"/>
                </a:lnTo>
                <a:lnTo>
                  <a:pt x="82207" y="379094"/>
                </a:lnTo>
                <a:lnTo>
                  <a:pt x="82334" y="379094"/>
                </a:lnTo>
                <a:lnTo>
                  <a:pt x="88087" y="379971"/>
                </a:lnTo>
                <a:lnTo>
                  <a:pt x="94081" y="380847"/>
                </a:lnTo>
                <a:lnTo>
                  <a:pt x="100203" y="381101"/>
                </a:lnTo>
                <a:lnTo>
                  <a:pt x="106451" y="381215"/>
                </a:lnTo>
                <a:lnTo>
                  <a:pt x="112826" y="380847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3" name="object 1123"/>
          <p:cNvSpPr/>
          <p:nvPr/>
        </p:nvSpPr>
        <p:spPr>
          <a:xfrm>
            <a:off x="2539479" y="8681582"/>
            <a:ext cx="141198" cy="120078"/>
          </a:xfrm>
          <a:custGeom>
            <a:avLst/>
            <a:gdLst/>
            <a:ahLst/>
            <a:cxnLst/>
            <a:rect l="l" t="t" r="r" b="b"/>
            <a:pathLst>
              <a:path w="141198" h="120078">
                <a:moveTo>
                  <a:pt x="141198" y="119456"/>
                </a:moveTo>
                <a:lnTo>
                  <a:pt x="133070" y="119951"/>
                </a:lnTo>
                <a:lnTo>
                  <a:pt x="124828" y="119710"/>
                </a:lnTo>
                <a:lnTo>
                  <a:pt x="116954" y="119456"/>
                </a:lnTo>
                <a:lnTo>
                  <a:pt x="109092" y="118325"/>
                </a:lnTo>
                <a:lnTo>
                  <a:pt x="101587" y="117208"/>
                </a:lnTo>
                <a:lnTo>
                  <a:pt x="94081" y="115201"/>
                </a:lnTo>
                <a:lnTo>
                  <a:pt x="86969" y="113207"/>
                </a:lnTo>
                <a:lnTo>
                  <a:pt x="86715" y="113080"/>
                </a:lnTo>
                <a:lnTo>
                  <a:pt x="79844" y="110337"/>
                </a:lnTo>
                <a:lnTo>
                  <a:pt x="73101" y="107467"/>
                </a:lnTo>
                <a:lnTo>
                  <a:pt x="72974" y="107340"/>
                </a:lnTo>
                <a:lnTo>
                  <a:pt x="66598" y="103708"/>
                </a:lnTo>
                <a:lnTo>
                  <a:pt x="60223" y="100088"/>
                </a:lnTo>
                <a:lnTo>
                  <a:pt x="54228" y="95592"/>
                </a:lnTo>
                <a:lnTo>
                  <a:pt x="48234" y="91097"/>
                </a:lnTo>
                <a:lnTo>
                  <a:pt x="48234" y="90843"/>
                </a:lnTo>
                <a:lnTo>
                  <a:pt x="42862" y="85724"/>
                </a:lnTo>
                <a:lnTo>
                  <a:pt x="38239" y="81216"/>
                </a:lnTo>
                <a:lnTo>
                  <a:pt x="38480" y="80848"/>
                </a:lnTo>
                <a:lnTo>
                  <a:pt x="34112" y="76098"/>
                </a:lnTo>
                <a:lnTo>
                  <a:pt x="33362" y="75222"/>
                </a:lnTo>
                <a:lnTo>
                  <a:pt x="32613" y="74345"/>
                </a:lnTo>
                <a:lnTo>
                  <a:pt x="27863" y="67970"/>
                </a:lnTo>
                <a:lnTo>
                  <a:pt x="27609" y="68097"/>
                </a:lnTo>
                <a:lnTo>
                  <a:pt x="23494" y="61480"/>
                </a:lnTo>
                <a:lnTo>
                  <a:pt x="19126" y="54609"/>
                </a:lnTo>
                <a:lnTo>
                  <a:pt x="15493" y="47231"/>
                </a:lnTo>
                <a:lnTo>
                  <a:pt x="11747" y="39611"/>
                </a:lnTo>
                <a:lnTo>
                  <a:pt x="8750" y="31610"/>
                </a:lnTo>
                <a:lnTo>
                  <a:pt x="5753" y="23367"/>
                </a:lnTo>
                <a:lnTo>
                  <a:pt x="3378" y="14744"/>
                </a:lnTo>
                <a:lnTo>
                  <a:pt x="1371" y="7505"/>
                </a:lnTo>
                <a:lnTo>
                  <a:pt x="0" y="0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4" name="object 1124"/>
          <p:cNvSpPr/>
          <p:nvPr/>
        </p:nvSpPr>
        <p:spPr>
          <a:xfrm>
            <a:off x="2647555" y="8233643"/>
            <a:ext cx="103847" cy="134315"/>
          </a:xfrm>
          <a:custGeom>
            <a:avLst/>
            <a:gdLst/>
            <a:ahLst/>
            <a:cxnLst/>
            <a:rect l="l" t="t" r="r" b="b"/>
            <a:pathLst>
              <a:path w="103847" h="134315">
                <a:moveTo>
                  <a:pt x="13627" y="71970"/>
                </a:moveTo>
                <a:lnTo>
                  <a:pt x="0" y="51231"/>
                </a:lnTo>
                <a:lnTo>
                  <a:pt x="103847" y="0"/>
                </a:lnTo>
                <a:lnTo>
                  <a:pt x="54483" y="134315"/>
                </a:lnTo>
                <a:lnTo>
                  <a:pt x="40868" y="113576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5" name="object 1125"/>
          <p:cNvSpPr/>
          <p:nvPr/>
        </p:nvSpPr>
        <p:spPr>
          <a:xfrm>
            <a:off x="2680674" y="8728069"/>
            <a:ext cx="22745" cy="72974"/>
          </a:xfrm>
          <a:custGeom>
            <a:avLst/>
            <a:gdLst/>
            <a:ahLst/>
            <a:cxnLst/>
            <a:rect l="l" t="t" r="r" b="b"/>
            <a:pathLst>
              <a:path w="22745" h="72974">
                <a:moveTo>
                  <a:pt x="22745" y="0"/>
                </a:moveTo>
                <a:lnTo>
                  <a:pt x="0" y="72974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6" name="object 1126"/>
          <p:cNvSpPr/>
          <p:nvPr/>
        </p:nvSpPr>
        <p:spPr>
          <a:xfrm>
            <a:off x="1963218" y="9343816"/>
            <a:ext cx="22110" cy="216293"/>
          </a:xfrm>
          <a:custGeom>
            <a:avLst/>
            <a:gdLst/>
            <a:ahLst/>
            <a:cxnLst/>
            <a:rect l="l" t="t" r="r" b="b"/>
            <a:pathLst>
              <a:path w="22110" h="216293">
                <a:moveTo>
                  <a:pt x="22110" y="216293"/>
                </a:moveTo>
                <a:lnTo>
                  <a:pt x="17106" y="210045"/>
                </a:lnTo>
                <a:lnTo>
                  <a:pt x="13868" y="201421"/>
                </a:lnTo>
                <a:lnTo>
                  <a:pt x="9139" y="188087"/>
                </a:lnTo>
                <a:lnTo>
                  <a:pt x="6311" y="178418"/>
                </a:lnTo>
                <a:lnTo>
                  <a:pt x="3687" y="165060"/>
                </a:lnTo>
                <a:lnTo>
                  <a:pt x="1171" y="149686"/>
                </a:lnTo>
                <a:lnTo>
                  <a:pt x="205" y="139644"/>
                </a:lnTo>
                <a:lnTo>
                  <a:pt x="0" y="127644"/>
                </a:lnTo>
                <a:lnTo>
                  <a:pt x="0" y="120954"/>
                </a:lnTo>
                <a:lnTo>
                  <a:pt x="106" y="106185"/>
                </a:lnTo>
                <a:lnTo>
                  <a:pt x="644" y="95965"/>
                </a:lnTo>
                <a:lnTo>
                  <a:pt x="1938" y="85036"/>
                </a:lnTo>
                <a:lnTo>
                  <a:pt x="3492" y="73977"/>
                </a:lnTo>
                <a:lnTo>
                  <a:pt x="5788" y="59151"/>
                </a:lnTo>
                <a:lnTo>
                  <a:pt x="7752" y="48987"/>
                </a:lnTo>
                <a:lnTo>
                  <a:pt x="10191" y="38872"/>
                </a:lnTo>
                <a:lnTo>
                  <a:pt x="13868" y="24371"/>
                </a:lnTo>
                <a:lnTo>
                  <a:pt x="17244" y="12071"/>
                </a:lnTo>
                <a:lnTo>
                  <a:pt x="21922" y="438"/>
                </a:lnTo>
                <a:lnTo>
                  <a:pt x="2211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7" name="object 1127"/>
          <p:cNvSpPr/>
          <p:nvPr/>
        </p:nvSpPr>
        <p:spPr>
          <a:xfrm>
            <a:off x="1965338" y="9312832"/>
            <a:ext cx="19989" cy="112826"/>
          </a:xfrm>
          <a:custGeom>
            <a:avLst/>
            <a:gdLst/>
            <a:ahLst/>
            <a:cxnLst/>
            <a:rect l="l" t="t" r="r" b="b"/>
            <a:pathLst>
              <a:path w="19989" h="112826">
                <a:moveTo>
                  <a:pt x="19989" y="0"/>
                </a:moveTo>
                <a:lnTo>
                  <a:pt x="14934" y="13278"/>
                </a:lnTo>
                <a:lnTo>
                  <a:pt x="11967" y="22829"/>
                </a:lnTo>
                <a:lnTo>
                  <a:pt x="8884" y="35732"/>
                </a:lnTo>
                <a:lnTo>
                  <a:pt x="5330" y="52158"/>
                </a:lnTo>
                <a:lnTo>
                  <a:pt x="3697" y="62037"/>
                </a:lnTo>
                <a:lnTo>
                  <a:pt x="2297" y="73430"/>
                </a:lnTo>
                <a:lnTo>
                  <a:pt x="1244" y="82092"/>
                </a:lnTo>
                <a:lnTo>
                  <a:pt x="0" y="92341"/>
                </a:lnTo>
                <a:lnTo>
                  <a:pt x="495" y="92468"/>
                </a:lnTo>
                <a:lnTo>
                  <a:pt x="368" y="102958"/>
                </a:lnTo>
                <a:lnTo>
                  <a:pt x="241" y="107835"/>
                </a:lnTo>
                <a:lnTo>
                  <a:pt x="749" y="11282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8" name="object 1128"/>
          <p:cNvSpPr/>
          <p:nvPr/>
        </p:nvSpPr>
        <p:spPr>
          <a:xfrm>
            <a:off x="2157130" y="9575233"/>
            <a:ext cx="141071" cy="81584"/>
          </a:xfrm>
          <a:custGeom>
            <a:avLst/>
            <a:gdLst/>
            <a:ahLst/>
            <a:cxnLst/>
            <a:rect l="l" t="t" r="r" b="b"/>
            <a:pathLst>
              <a:path w="141071" h="81584">
                <a:moveTo>
                  <a:pt x="141071" y="81584"/>
                </a:moveTo>
                <a:lnTo>
                  <a:pt x="126157" y="74779"/>
                </a:lnTo>
                <a:lnTo>
                  <a:pt x="114878" y="69537"/>
                </a:lnTo>
                <a:lnTo>
                  <a:pt x="105700" y="65075"/>
                </a:lnTo>
                <a:lnTo>
                  <a:pt x="97093" y="60609"/>
                </a:lnTo>
                <a:lnTo>
                  <a:pt x="87524" y="55355"/>
                </a:lnTo>
                <a:lnTo>
                  <a:pt x="75461" y="48529"/>
                </a:lnTo>
                <a:lnTo>
                  <a:pt x="66598" y="43472"/>
                </a:lnTo>
                <a:lnTo>
                  <a:pt x="52974" y="35503"/>
                </a:lnTo>
                <a:lnTo>
                  <a:pt x="43113" y="29375"/>
                </a:lnTo>
                <a:lnTo>
                  <a:pt x="35075" y="24032"/>
                </a:lnTo>
                <a:lnTo>
                  <a:pt x="26920" y="18416"/>
                </a:lnTo>
                <a:lnTo>
                  <a:pt x="16708" y="11468"/>
                </a:lnTo>
                <a:lnTo>
                  <a:pt x="5753" y="4241"/>
                </a:lnTo>
                <a:lnTo>
                  <a:pt x="2755" y="2247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9" name="object 1129"/>
          <p:cNvSpPr/>
          <p:nvPr/>
        </p:nvSpPr>
        <p:spPr>
          <a:xfrm>
            <a:off x="1983563" y="9173512"/>
            <a:ext cx="173570" cy="1200518"/>
          </a:xfrm>
          <a:custGeom>
            <a:avLst/>
            <a:gdLst/>
            <a:ahLst/>
            <a:cxnLst/>
            <a:rect l="l" t="t" r="r" b="b"/>
            <a:pathLst>
              <a:path w="173570" h="1200518">
                <a:moveTo>
                  <a:pt x="1892" y="0"/>
                </a:moveTo>
                <a:lnTo>
                  <a:pt x="1535" y="65086"/>
                </a:lnTo>
                <a:lnTo>
                  <a:pt x="1216" y="124019"/>
                </a:lnTo>
                <a:lnTo>
                  <a:pt x="934" y="177482"/>
                </a:lnTo>
                <a:lnTo>
                  <a:pt x="690" y="226158"/>
                </a:lnTo>
                <a:lnTo>
                  <a:pt x="482" y="270731"/>
                </a:lnTo>
                <a:lnTo>
                  <a:pt x="312" y="311885"/>
                </a:lnTo>
                <a:lnTo>
                  <a:pt x="179" y="350302"/>
                </a:lnTo>
                <a:lnTo>
                  <a:pt x="82" y="386667"/>
                </a:lnTo>
                <a:lnTo>
                  <a:pt x="23" y="421663"/>
                </a:lnTo>
                <a:lnTo>
                  <a:pt x="0" y="455974"/>
                </a:lnTo>
                <a:lnTo>
                  <a:pt x="13" y="490283"/>
                </a:lnTo>
                <a:lnTo>
                  <a:pt x="54" y="51886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0" name="object 1130"/>
          <p:cNvSpPr/>
          <p:nvPr/>
        </p:nvSpPr>
        <p:spPr>
          <a:xfrm>
            <a:off x="2955192" y="960071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54446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1" name="object 1131"/>
          <p:cNvSpPr/>
          <p:nvPr/>
        </p:nvSpPr>
        <p:spPr>
          <a:xfrm>
            <a:off x="2578962" y="959159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9383A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2" name="object 1132"/>
          <p:cNvSpPr/>
          <p:nvPr/>
        </p:nvSpPr>
        <p:spPr>
          <a:xfrm>
            <a:off x="1985453" y="9173514"/>
            <a:ext cx="1627593" cy="468680"/>
          </a:xfrm>
          <a:custGeom>
            <a:avLst/>
            <a:gdLst/>
            <a:ahLst/>
            <a:cxnLst/>
            <a:rect l="l" t="t" r="r" b="b"/>
            <a:pathLst>
              <a:path w="1627593" h="468680">
                <a:moveTo>
                  <a:pt x="830426" y="468673"/>
                </a:moveTo>
                <a:lnTo>
                  <a:pt x="843246" y="468618"/>
                </a:lnTo>
                <a:lnTo>
                  <a:pt x="853730" y="468471"/>
                </a:lnTo>
                <a:lnTo>
                  <a:pt x="863345" y="468183"/>
                </a:lnTo>
                <a:lnTo>
                  <a:pt x="873556" y="467709"/>
                </a:lnTo>
                <a:lnTo>
                  <a:pt x="885832" y="467002"/>
                </a:lnTo>
                <a:lnTo>
                  <a:pt x="901638" y="466016"/>
                </a:lnTo>
                <a:lnTo>
                  <a:pt x="921444" y="464700"/>
                </a:lnTo>
                <a:lnTo>
                  <a:pt x="934189" y="463797"/>
                </a:lnTo>
                <a:lnTo>
                  <a:pt x="944605" y="462954"/>
                </a:lnTo>
                <a:lnTo>
                  <a:pt x="954176" y="462024"/>
                </a:lnTo>
                <a:lnTo>
                  <a:pt x="964387" y="460858"/>
                </a:lnTo>
                <a:lnTo>
                  <a:pt x="976720" y="459311"/>
                </a:lnTo>
                <a:lnTo>
                  <a:pt x="992660" y="457233"/>
                </a:lnTo>
                <a:lnTo>
                  <a:pt x="1011274" y="454783"/>
                </a:lnTo>
                <a:lnTo>
                  <a:pt x="1023862" y="453061"/>
                </a:lnTo>
                <a:lnTo>
                  <a:pt x="1034138" y="451530"/>
                </a:lnTo>
                <a:lnTo>
                  <a:pt x="1043622" y="449940"/>
                </a:lnTo>
                <a:lnTo>
                  <a:pt x="1053836" y="448044"/>
                </a:lnTo>
              </a:path>
              <a:path w="1627593" h="468680">
                <a:moveTo>
                  <a:pt x="1066299" y="445592"/>
                </a:moveTo>
                <a:lnTo>
                  <a:pt x="1082573" y="442328"/>
                </a:lnTo>
                <a:lnTo>
                  <a:pt x="1098743" y="439071"/>
                </a:lnTo>
                <a:lnTo>
                  <a:pt x="1111078" y="436519"/>
                </a:lnTo>
                <a:lnTo>
                  <a:pt x="1121147" y="434300"/>
                </a:lnTo>
                <a:lnTo>
                  <a:pt x="1130519" y="432041"/>
                </a:lnTo>
                <a:lnTo>
                  <a:pt x="1140764" y="429371"/>
                </a:lnTo>
                <a:lnTo>
                  <a:pt x="1148830" y="427174"/>
                </a:lnTo>
              </a:path>
              <a:path w="1627593" h="468680">
                <a:moveTo>
                  <a:pt x="0" y="0"/>
                </a:moveTo>
                <a:lnTo>
                  <a:pt x="91" y="14974"/>
                </a:lnTo>
                <a:lnTo>
                  <a:pt x="639" y="25525"/>
                </a:lnTo>
                <a:lnTo>
                  <a:pt x="2053" y="35855"/>
                </a:lnTo>
                <a:lnTo>
                  <a:pt x="4745" y="50169"/>
                </a:lnTo>
                <a:lnTo>
                  <a:pt x="7963" y="66331"/>
                </a:lnTo>
                <a:lnTo>
                  <a:pt x="10500" y="76725"/>
                </a:lnTo>
                <a:lnTo>
                  <a:pt x="13685" y="86415"/>
                </a:lnTo>
                <a:lnTo>
                  <a:pt x="18590" y="99147"/>
                </a:lnTo>
                <a:lnTo>
                  <a:pt x="25947" y="117511"/>
                </a:lnTo>
                <a:lnTo>
                  <a:pt x="30327" y="127424"/>
                </a:lnTo>
                <a:lnTo>
                  <a:pt x="34963" y="136291"/>
                </a:lnTo>
                <a:lnTo>
                  <a:pt x="41434" y="147335"/>
                </a:lnTo>
                <a:lnTo>
                  <a:pt x="53588" y="167256"/>
                </a:lnTo>
                <a:lnTo>
                  <a:pt x="59610" y="176495"/>
                </a:lnTo>
                <a:lnTo>
                  <a:pt x="65442" y="184431"/>
                </a:lnTo>
                <a:lnTo>
                  <a:pt x="72977" y="193719"/>
                </a:lnTo>
                <a:lnTo>
                  <a:pt x="80467" y="202666"/>
                </a:lnTo>
                <a:lnTo>
                  <a:pt x="90555" y="214671"/>
                </a:lnTo>
                <a:lnTo>
                  <a:pt x="97978" y="223143"/>
                </a:lnTo>
                <a:lnTo>
                  <a:pt x="104734" y="230193"/>
                </a:lnTo>
                <a:lnTo>
                  <a:pt x="112820" y="237931"/>
                </a:lnTo>
                <a:lnTo>
                  <a:pt x="124235" y="248468"/>
                </a:lnTo>
                <a:lnTo>
                  <a:pt x="136284" y="259491"/>
                </a:lnTo>
                <a:lnTo>
                  <a:pt x="144920" y="267140"/>
                </a:lnTo>
                <a:lnTo>
                  <a:pt x="152465" y="273354"/>
                </a:lnTo>
                <a:lnTo>
                  <a:pt x="160902" y="279762"/>
                </a:lnTo>
                <a:lnTo>
                  <a:pt x="172212" y="287990"/>
                </a:lnTo>
                <a:lnTo>
                  <a:pt x="177431" y="291757"/>
                </a:lnTo>
                <a:lnTo>
                  <a:pt x="190418" y="301144"/>
                </a:lnTo>
                <a:lnTo>
                  <a:pt x="200051" y="307932"/>
                </a:lnTo>
                <a:lnTo>
                  <a:pt x="208246" y="313367"/>
                </a:lnTo>
                <a:lnTo>
                  <a:pt x="216918" y="318698"/>
                </a:lnTo>
                <a:lnTo>
                  <a:pt x="227984" y="325171"/>
                </a:lnTo>
                <a:lnTo>
                  <a:pt x="238290" y="331114"/>
                </a:lnTo>
                <a:lnTo>
                  <a:pt x="252324" y="339173"/>
                </a:lnTo>
                <a:lnTo>
                  <a:pt x="262802" y="345065"/>
                </a:lnTo>
                <a:lnTo>
                  <a:pt x="271558" y="349743"/>
                </a:lnTo>
                <a:lnTo>
                  <a:pt x="280427" y="354161"/>
                </a:lnTo>
              </a:path>
              <a:path w="1627593" h="468680">
                <a:moveTo>
                  <a:pt x="291245" y="359275"/>
                </a:moveTo>
                <a:lnTo>
                  <a:pt x="305847" y="366039"/>
                </a:lnTo>
              </a:path>
              <a:path w="1627593" h="468680">
                <a:moveTo>
                  <a:pt x="306260" y="366229"/>
                </a:moveTo>
                <a:lnTo>
                  <a:pt x="321084" y="373025"/>
                </a:lnTo>
                <a:lnTo>
                  <a:pt x="332269" y="378037"/>
                </a:lnTo>
                <a:lnTo>
                  <a:pt x="341536" y="381985"/>
                </a:lnTo>
                <a:lnTo>
                  <a:pt x="350608" y="385589"/>
                </a:lnTo>
              </a:path>
              <a:path w="1627593" h="468680">
                <a:moveTo>
                  <a:pt x="361205" y="389567"/>
                </a:moveTo>
                <a:lnTo>
                  <a:pt x="375052" y="394639"/>
                </a:lnTo>
                <a:lnTo>
                  <a:pt x="380720" y="396709"/>
                </a:lnTo>
                <a:lnTo>
                  <a:pt x="396151" y="402294"/>
                </a:lnTo>
              </a:path>
              <a:path w="1627593" h="468680">
                <a:moveTo>
                  <a:pt x="407873" y="406448"/>
                </a:moveTo>
                <a:lnTo>
                  <a:pt x="426761" y="412590"/>
                </a:lnTo>
                <a:lnTo>
                  <a:pt x="437213" y="415644"/>
                </a:lnTo>
                <a:lnTo>
                  <a:pt x="450527" y="419394"/>
                </a:lnTo>
                <a:lnTo>
                  <a:pt x="476495" y="426584"/>
                </a:lnTo>
                <a:lnTo>
                  <a:pt x="488662" y="429877"/>
                </a:lnTo>
                <a:lnTo>
                  <a:pt x="508009" y="434675"/>
                </a:lnTo>
                <a:lnTo>
                  <a:pt x="518341" y="436925"/>
                </a:lnTo>
                <a:lnTo>
                  <a:pt x="531212" y="439572"/>
                </a:lnTo>
                <a:lnTo>
                  <a:pt x="544906" y="442328"/>
                </a:lnTo>
                <a:lnTo>
                  <a:pt x="561144" y="445586"/>
                </a:lnTo>
                <a:lnTo>
                  <a:pt x="573612" y="448039"/>
                </a:lnTo>
                <a:lnTo>
                  <a:pt x="593315" y="451526"/>
                </a:lnTo>
                <a:lnTo>
                  <a:pt x="616172" y="454779"/>
                </a:lnTo>
                <a:lnTo>
                  <a:pt x="632625" y="456946"/>
                </a:lnTo>
                <a:lnTo>
                  <a:pt x="649090" y="459095"/>
                </a:lnTo>
                <a:lnTo>
                  <a:pt x="661773" y="460698"/>
                </a:lnTo>
                <a:lnTo>
                  <a:pt x="681726" y="462851"/>
                </a:lnTo>
                <a:lnTo>
                  <a:pt x="704356" y="464585"/>
                </a:lnTo>
                <a:lnTo>
                  <a:pt x="720385" y="465663"/>
                </a:lnTo>
                <a:lnTo>
                  <a:pt x="722591" y="465810"/>
                </a:lnTo>
                <a:lnTo>
                  <a:pt x="739155" y="466849"/>
                </a:lnTo>
              </a:path>
              <a:path w="1627593" h="468680">
                <a:moveTo>
                  <a:pt x="751949" y="467602"/>
                </a:moveTo>
                <a:lnTo>
                  <a:pt x="762429" y="468113"/>
                </a:lnTo>
                <a:lnTo>
                  <a:pt x="772054" y="468430"/>
                </a:lnTo>
                <a:lnTo>
                  <a:pt x="782281" y="468600"/>
                </a:lnTo>
                <a:lnTo>
                  <a:pt x="794566" y="468667"/>
                </a:lnTo>
                <a:lnTo>
                  <a:pt x="810367" y="468680"/>
                </a:lnTo>
                <a:lnTo>
                  <a:pt x="813803" y="468680"/>
                </a:lnTo>
                <a:lnTo>
                  <a:pt x="830426" y="46867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3" name="object 1133"/>
          <p:cNvSpPr/>
          <p:nvPr/>
        </p:nvSpPr>
        <p:spPr>
          <a:xfrm>
            <a:off x="2485750" y="87669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E3D3F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4" name="object 1134"/>
          <p:cNvSpPr/>
          <p:nvPr/>
        </p:nvSpPr>
        <p:spPr>
          <a:xfrm>
            <a:off x="2487876" y="87669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93B3D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5" name="object 1135"/>
          <p:cNvSpPr/>
          <p:nvPr/>
        </p:nvSpPr>
        <p:spPr>
          <a:xfrm>
            <a:off x="2479132" y="87690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E3D3F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6" name="object 1136"/>
          <p:cNvSpPr/>
          <p:nvPr/>
        </p:nvSpPr>
        <p:spPr>
          <a:xfrm>
            <a:off x="1985453" y="8724950"/>
            <a:ext cx="567893" cy="448564"/>
          </a:xfrm>
          <a:custGeom>
            <a:avLst/>
            <a:gdLst/>
            <a:ahLst/>
            <a:cxnLst/>
            <a:rect l="l" t="t" r="r" b="b"/>
            <a:pathLst>
              <a:path w="567893" h="448564">
                <a:moveTo>
                  <a:pt x="0" y="448563"/>
                </a:moveTo>
                <a:lnTo>
                  <a:pt x="12" y="433469"/>
                </a:lnTo>
                <a:lnTo>
                  <a:pt x="467" y="422766"/>
                </a:lnTo>
                <a:lnTo>
                  <a:pt x="1723" y="412624"/>
                </a:lnTo>
                <a:lnTo>
                  <a:pt x="4140" y="399213"/>
                </a:lnTo>
                <a:lnTo>
                  <a:pt x="7962" y="379865"/>
                </a:lnTo>
                <a:lnTo>
                  <a:pt x="10498" y="369469"/>
                </a:lnTo>
                <a:lnTo>
                  <a:pt x="13682" y="359781"/>
                </a:lnTo>
                <a:lnTo>
                  <a:pt x="18585" y="347055"/>
                </a:lnTo>
                <a:lnTo>
                  <a:pt x="25947" y="328677"/>
                </a:lnTo>
                <a:lnTo>
                  <a:pt x="30327" y="318764"/>
                </a:lnTo>
                <a:lnTo>
                  <a:pt x="34963" y="309897"/>
                </a:lnTo>
                <a:lnTo>
                  <a:pt x="41434" y="298853"/>
                </a:lnTo>
                <a:lnTo>
                  <a:pt x="53588" y="278932"/>
                </a:lnTo>
                <a:lnTo>
                  <a:pt x="59610" y="269693"/>
                </a:lnTo>
                <a:lnTo>
                  <a:pt x="65442" y="261757"/>
                </a:lnTo>
                <a:lnTo>
                  <a:pt x="72977" y="252469"/>
                </a:lnTo>
                <a:lnTo>
                  <a:pt x="80467" y="243522"/>
                </a:lnTo>
                <a:lnTo>
                  <a:pt x="90555" y="231517"/>
                </a:lnTo>
                <a:lnTo>
                  <a:pt x="97978" y="223045"/>
                </a:lnTo>
                <a:lnTo>
                  <a:pt x="112820" y="208257"/>
                </a:lnTo>
                <a:lnTo>
                  <a:pt x="124235" y="197720"/>
                </a:lnTo>
                <a:lnTo>
                  <a:pt x="136284" y="186696"/>
                </a:lnTo>
                <a:lnTo>
                  <a:pt x="144920" y="179045"/>
                </a:lnTo>
                <a:lnTo>
                  <a:pt x="160902" y="166421"/>
                </a:lnTo>
                <a:lnTo>
                  <a:pt x="172212" y="158196"/>
                </a:lnTo>
                <a:lnTo>
                  <a:pt x="177431" y="154431"/>
                </a:lnTo>
                <a:lnTo>
                  <a:pt x="190418" y="145044"/>
                </a:lnTo>
                <a:lnTo>
                  <a:pt x="200051" y="138256"/>
                </a:lnTo>
                <a:lnTo>
                  <a:pt x="216918" y="127490"/>
                </a:lnTo>
                <a:lnTo>
                  <a:pt x="227984" y="121017"/>
                </a:lnTo>
                <a:lnTo>
                  <a:pt x="238290" y="115074"/>
                </a:lnTo>
                <a:lnTo>
                  <a:pt x="252324" y="107019"/>
                </a:lnTo>
                <a:lnTo>
                  <a:pt x="262802" y="101129"/>
                </a:lnTo>
                <a:lnTo>
                  <a:pt x="280427" y="92029"/>
                </a:lnTo>
                <a:lnTo>
                  <a:pt x="291245" y="86914"/>
                </a:lnTo>
                <a:lnTo>
                  <a:pt x="305847" y="80150"/>
                </a:lnTo>
                <a:lnTo>
                  <a:pt x="321123" y="73156"/>
                </a:lnTo>
                <a:lnTo>
                  <a:pt x="332320" y="68125"/>
                </a:lnTo>
                <a:lnTo>
                  <a:pt x="350637" y="60544"/>
                </a:lnTo>
                <a:lnTo>
                  <a:pt x="375053" y="51531"/>
                </a:lnTo>
                <a:lnTo>
                  <a:pt x="396151" y="43894"/>
                </a:lnTo>
                <a:lnTo>
                  <a:pt x="407873" y="39740"/>
                </a:lnTo>
                <a:lnTo>
                  <a:pt x="426761" y="33598"/>
                </a:lnTo>
                <a:lnTo>
                  <a:pt x="450527" y="26794"/>
                </a:lnTo>
                <a:lnTo>
                  <a:pt x="476446" y="19672"/>
                </a:lnTo>
                <a:lnTo>
                  <a:pt x="488597" y="16501"/>
                </a:lnTo>
                <a:lnTo>
                  <a:pt x="507906" y="11933"/>
                </a:lnTo>
                <a:lnTo>
                  <a:pt x="530889" y="6953"/>
                </a:lnTo>
                <a:lnTo>
                  <a:pt x="544906" y="3873"/>
                </a:lnTo>
                <a:lnTo>
                  <a:pt x="556158" y="1371"/>
                </a:lnTo>
                <a:lnTo>
                  <a:pt x="556412" y="1244"/>
                </a:lnTo>
                <a:lnTo>
                  <a:pt x="567893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7" name="object 1137"/>
          <p:cNvSpPr/>
          <p:nvPr/>
        </p:nvSpPr>
        <p:spPr>
          <a:xfrm>
            <a:off x="2031470" y="8766802"/>
            <a:ext cx="458908" cy="667600"/>
          </a:xfrm>
          <a:custGeom>
            <a:avLst/>
            <a:gdLst/>
            <a:ahLst/>
            <a:cxnLst/>
            <a:rect l="l" t="t" r="r" b="b"/>
            <a:pathLst>
              <a:path w="458908" h="667600">
                <a:moveTo>
                  <a:pt x="458908" y="0"/>
                </a:moveTo>
                <a:lnTo>
                  <a:pt x="443115" y="4005"/>
                </a:lnTo>
                <a:lnTo>
                  <a:pt x="431309" y="7070"/>
                </a:lnTo>
                <a:lnTo>
                  <a:pt x="421651" y="9736"/>
                </a:lnTo>
                <a:lnTo>
                  <a:pt x="412301" y="12548"/>
                </a:lnTo>
                <a:lnTo>
                  <a:pt x="401420" y="16048"/>
                </a:lnTo>
                <a:lnTo>
                  <a:pt x="387169" y="20780"/>
                </a:lnTo>
                <a:lnTo>
                  <a:pt x="367095" y="27529"/>
                </a:lnTo>
                <a:lnTo>
                  <a:pt x="355729" y="31447"/>
                </a:lnTo>
                <a:lnTo>
                  <a:pt x="346402" y="34855"/>
                </a:lnTo>
                <a:lnTo>
                  <a:pt x="337187" y="38489"/>
                </a:lnTo>
                <a:lnTo>
                  <a:pt x="326157" y="43083"/>
                </a:lnTo>
                <a:lnTo>
                  <a:pt x="311383" y="49373"/>
                </a:lnTo>
                <a:lnTo>
                  <a:pt x="296052" y="55964"/>
                </a:lnTo>
                <a:lnTo>
                  <a:pt x="285203" y="60730"/>
                </a:lnTo>
                <a:lnTo>
                  <a:pt x="276272" y="64887"/>
                </a:lnTo>
                <a:lnTo>
                  <a:pt x="267238" y="69420"/>
                </a:lnTo>
                <a:lnTo>
                  <a:pt x="256082" y="75310"/>
                </a:lnTo>
                <a:lnTo>
                  <a:pt x="244862" y="81343"/>
                </a:lnTo>
                <a:lnTo>
                  <a:pt x="230839" y="88869"/>
                </a:lnTo>
                <a:lnTo>
                  <a:pt x="212263" y="99423"/>
                </a:lnTo>
                <a:lnTo>
                  <a:pt x="192098" y="112570"/>
                </a:lnTo>
                <a:lnTo>
                  <a:pt x="172321" y="125870"/>
                </a:lnTo>
                <a:lnTo>
                  <a:pt x="155215" y="138174"/>
                </a:lnTo>
                <a:lnTo>
                  <a:pt x="135195" y="154707"/>
                </a:lnTo>
                <a:lnTo>
                  <a:pt x="113134" y="173761"/>
                </a:lnTo>
                <a:lnTo>
                  <a:pt x="98069" y="189000"/>
                </a:lnTo>
                <a:lnTo>
                  <a:pt x="78721" y="210194"/>
                </a:lnTo>
                <a:lnTo>
                  <a:pt x="65542" y="226257"/>
                </a:lnTo>
                <a:lnTo>
                  <a:pt x="53321" y="243776"/>
                </a:lnTo>
                <a:lnTo>
                  <a:pt x="39234" y="265459"/>
                </a:lnTo>
                <a:lnTo>
                  <a:pt x="28556" y="286641"/>
                </a:lnTo>
                <a:lnTo>
                  <a:pt x="20331" y="304500"/>
                </a:lnTo>
                <a:lnTo>
                  <a:pt x="13159" y="324169"/>
                </a:lnTo>
                <a:lnTo>
                  <a:pt x="5361" y="353820"/>
                </a:lnTo>
                <a:lnTo>
                  <a:pt x="1989" y="374643"/>
                </a:lnTo>
                <a:lnTo>
                  <a:pt x="88" y="403426"/>
                </a:lnTo>
                <a:lnTo>
                  <a:pt x="0" y="413863"/>
                </a:lnTo>
                <a:lnTo>
                  <a:pt x="816" y="424423"/>
                </a:lnTo>
                <a:lnTo>
                  <a:pt x="4469" y="452953"/>
                </a:lnTo>
                <a:lnTo>
                  <a:pt x="9166" y="473460"/>
                </a:lnTo>
                <a:lnTo>
                  <a:pt x="18356" y="501566"/>
                </a:lnTo>
                <a:lnTo>
                  <a:pt x="26471" y="520797"/>
                </a:lnTo>
                <a:lnTo>
                  <a:pt x="41292" y="548765"/>
                </a:lnTo>
                <a:lnTo>
                  <a:pt x="52316" y="566397"/>
                </a:lnTo>
                <a:lnTo>
                  <a:pt x="63811" y="581888"/>
                </a:lnTo>
                <a:lnTo>
                  <a:pt x="79935" y="602671"/>
                </a:lnTo>
                <a:lnTo>
                  <a:pt x="95063" y="618832"/>
                </a:lnTo>
                <a:lnTo>
                  <a:pt x="113371" y="637145"/>
                </a:lnTo>
                <a:lnTo>
                  <a:pt x="128727" y="651355"/>
                </a:lnTo>
                <a:lnTo>
                  <a:pt x="137575" y="658573"/>
                </a:lnTo>
                <a:lnTo>
                  <a:pt x="149028" y="66760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8" name="object 1138"/>
          <p:cNvSpPr/>
          <p:nvPr/>
        </p:nvSpPr>
        <p:spPr>
          <a:xfrm>
            <a:off x="2181753" y="9433470"/>
            <a:ext cx="162801" cy="41298"/>
          </a:xfrm>
          <a:custGeom>
            <a:avLst/>
            <a:gdLst/>
            <a:ahLst/>
            <a:cxnLst/>
            <a:rect l="l" t="t" r="r" b="b"/>
            <a:pathLst>
              <a:path w="162801" h="41298">
                <a:moveTo>
                  <a:pt x="0" y="188"/>
                </a:moveTo>
                <a:lnTo>
                  <a:pt x="16438" y="90"/>
                </a:lnTo>
                <a:lnTo>
                  <a:pt x="28872" y="28"/>
                </a:lnTo>
                <a:lnTo>
                  <a:pt x="39042" y="0"/>
                </a:lnTo>
                <a:lnTo>
                  <a:pt x="48689" y="6"/>
                </a:lnTo>
                <a:lnTo>
                  <a:pt x="59551" y="48"/>
                </a:lnTo>
                <a:lnTo>
                  <a:pt x="73370" y="125"/>
                </a:lnTo>
                <a:lnTo>
                  <a:pt x="83845" y="188"/>
                </a:lnTo>
                <a:lnTo>
                  <a:pt x="88341" y="188"/>
                </a:lnTo>
                <a:lnTo>
                  <a:pt x="92837" y="938"/>
                </a:lnTo>
                <a:lnTo>
                  <a:pt x="97078" y="1560"/>
                </a:lnTo>
                <a:lnTo>
                  <a:pt x="101333" y="2944"/>
                </a:lnTo>
                <a:lnTo>
                  <a:pt x="104952" y="4189"/>
                </a:lnTo>
                <a:lnTo>
                  <a:pt x="105079" y="4189"/>
                </a:lnTo>
                <a:lnTo>
                  <a:pt x="108457" y="6183"/>
                </a:lnTo>
                <a:lnTo>
                  <a:pt x="121710" y="13586"/>
                </a:lnTo>
                <a:lnTo>
                  <a:pt x="130774" y="18723"/>
                </a:lnTo>
                <a:lnTo>
                  <a:pt x="139538" y="23833"/>
                </a:lnTo>
                <a:lnTo>
                  <a:pt x="151891" y="31155"/>
                </a:lnTo>
                <a:lnTo>
                  <a:pt x="153809" y="32294"/>
                </a:lnTo>
                <a:lnTo>
                  <a:pt x="156679" y="34047"/>
                </a:lnTo>
                <a:lnTo>
                  <a:pt x="157060" y="34174"/>
                </a:lnTo>
                <a:lnTo>
                  <a:pt x="159308" y="36422"/>
                </a:lnTo>
                <a:lnTo>
                  <a:pt x="161302" y="38428"/>
                </a:lnTo>
                <a:lnTo>
                  <a:pt x="161556" y="38796"/>
                </a:lnTo>
                <a:lnTo>
                  <a:pt x="162801" y="4129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9" name="object 1139"/>
          <p:cNvSpPr/>
          <p:nvPr/>
        </p:nvSpPr>
        <p:spPr>
          <a:xfrm>
            <a:off x="2345811" y="9350574"/>
            <a:ext cx="1155788" cy="265056"/>
          </a:xfrm>
          <a:custGeom>
            <a:avLst/>
            <a:gdLst/>
            <a:ahLst/>
            <a:cxnLst/>
            <a:rect l="l" t="t" r="r" b="b"/>
            <a:pathLst>
              <a:path w="1155788" h="265056">
                <a:moveTo>
                  <a:pt x="0" y="179171"/>
                </a:moveTo>
                <a:lnTo>
                  <a:pt x="14935" y="185448"/>
                </a:lnTo>
                <a:lnTo>
                  <a:pt x="26051" y="190020"/>
                </a:lnTo>
                <a:lnTo>
                  <a:pt x="35300" y="193620"/>
                </a:lnTo>
                <a:lnTo>
                  <a:pt x="44633" y="196980"/>
                </a:lnTo>
                <a:lnTo>
                  <a:pt x="56002" y="200832"/>
                </a:lnTo>
                <a:lnTo>
                  <a:pt x="71348" y="205905"/>
                </a:lnTo>
              </a:path>
              <a:path w="1155788" h="265056">
                <a:moveTo>
                  <a:pt x="71348" y="205905"/>
                </a:moveTo>
                <a:lnTo>
                  <a:pt x="86815" y="211015"/>
                </a:lnTo>
                <a:lnTo>
                  <a:pt x="98439" y="214777"/>
                </a:lnTo>
                <a:lnTo>
                  <a:pt x="108042" y="217717"/>
                </a:lnTo>
                <a:lnTo>
                  <a:pt x="117449" y="220363"/>
                </a:lnTo>
                <a:lnTo>
                  <a:pt x="128482" y="223242"/>
                </a:lnTo>
                <a:lnTo>
                  <a:pt x="142965" y="226882"/>
                </a:lnTo>
                <a:lnTo>
                  <a:pt x="148069" y="228155"/>
                </a:lnTo>
                <a:lnTo>
                  <a:pt x="163938" y="232132"/>
                </a:lnTo>
                <a:lnTo>
                  <a:pt x="175923" y="235058"/>
                </a:lnTo>
                <a:lnTo>
                  <a:pt x="185782" y="237310"/>
                </a:lnTo>
                <a:lnTo>
                  <a:pt x="195276" y="239265"/>
                </a:lnTo>
                <a:lnTo>
                  <a:pt x="206164" y="241302"/>
                </a:lnTo>
                <a:lnTo>
                  <a:pt x="220205" y="243798"/>
                </a:lnTo>
                <a:lnTo>
                  <a:pt x="228536" y="245262"/>
                </a:lnTo>
              </a:path>
              <a:path w="1155788" h="265056">
                <a:moveTo>
                  <a:pt x="228536" y="245262"/>
                </a:moveTo>
                <a:lnTo>
                  <a:pt x="244708" y="248142"/>
                </a:lnTo>
                <a:lnTo>
                  <a:pt x="256984" y="250257"/>
                </a:lnTo>
                <a:lnTo>
                  <a:pt x="267062" y="251854"/>
                </a:lnTo>
                <a:lnTo>
                  <a:pt x="276642" y="253176"/>
                </a:lnTo>
                <a:lnTo>
                  <a:pt x="287420" y="254471"/>
                </a:lnTo>
                <a:lnTo>
                  <a:pt x="301097" y="255984"/>
                </a:lnTo>
                <a:lnTo>
                  <a:pt x="311746" y="257136"/>
                </a:lnTo>
              </a:path>
              <a:path w="1155788" h="265056">
                <a:moveTo>
                  <a:pt x="456343" y="264953"/>
                </a:moveTo>
                <a:lnTo>
                  <a:pt x="469680" y="264688"/>
                </a:lnTo>
                <a:lnTo>
                  <a:pt x="482676" y="264388"/>
                </a:lnTo>
                <a:lnTo>
                  <a:pt x="499142" y="264040"/>
                </a:lnTo>
                <a:lnTo>
                  <a:pt x="511661" y="263718"/>
                </a:lnTo>
                <a:lnTo>
                  <a:pt x="521900" y="263329"/>
                </a:lnTo>
                <a:lnTo>
                  <a:pt x="531523" y="262784"/>
                </a:lnTo>
                <a:lnTo>
                  <a:pt x="542195" y="261990"/>
                </a:lnTo>
                <a:lnTo>
                  <a:pt x="555580" y="260858"/>
                </a:lnTo>
                <a:lnTo>
                  <a:pt x="568020" y="259765"/>
                </a:lnTo>
                <a:lnTo>
                  <a:pt x="584391" y="258345"/>
                </a:lnTo>
                <a:lnTo>
                  <a:pt x="596806" y="257210"/>
                </a:lnTo>
                <a:lnTo>
                  <a:pt x="606956" y="256152"/>
                </a:lnTo>
                <a:lnTo>
                  <a:pt x="616532" y="254968"/>
                </a:lnTo>
                <a:lnTo>
                  <a:pt x="627225" y="253450"/>
                </a:lnTo>
                <a:lnTo>
                  <a:pt x="640725" y="251395"/>
                </a:lnTo>
                <a:lnTo>
                  <a:pt x="651992" y="249643"/>
                </a:lnTo>
                <a:lnTo>
                  <a:pt x="668197" y="247107"/>
                </a:lnTo>
                <a:lnTo>
                  <a:pt x="680425" y="245134"/>
                </a:lnTo>
                <a:lnTo>
                  <a:pt x="690418" y="243390"/>
                </a:lnTo>
                <a:lnTo>
                  <a:pt x="699915" y="241542"/>
                </a:lnTo>
              </a:path>
              <a:path w="1155788" h="265056">
                <a:moveTo>
                  <a:pt x="710658" y="239254"/>
                </a:moveTo>
                <a:lnTo>
                  <a:pt x="724387" y="236194"/>
                </a:lnTo>
                <a:lnTo>
                  <a:pt x="733450" y="234149"/>
                </a:lnTo>
                <a:lnTo>
                  <a:pt x="749392" y="230536"/>
                </a:lnTo>
                <a:lnTo>
                  <a:pt x="761354" y="227760"/>
                </a:lnTo>
                <a:lnTo>
                  <a:pt x="771137" y="225339"/>
                </a:lnTo>
                <a:lnTo>
                  <a:pt x="780539" y="222790"/>
                </a:lnTo>
                <a:lnTo>
                  <a:pt x="788471" y="220475"/>
                </a:lnTo>
              </a:path>
              <a:path w="1155788" h="265056">
                <a:moveTo>
                  <a:pt x="311746" y="257136"/>
                </a:moveTo>
                <a:lnTo>
                  <a:pt x="328142" y="258914"/>
                </a:lnTo>
                <a:lnTo>
                  <a:pt x="340608" y="260204"/>
                </a:lnTo>
                <a:lnTo>
                  <a:pt x="350813" y="261131"/>
                </a:lnTo>
                <a:lnTo>
                  <a:pt x="360425" y="261823"/>
                </a:lnTo>
                <a:lnTo>
                  <a:pt x="371114" y="262404"/>
                </a:lnTo>
                <a:lnTo>
                  <a:pt x="384549" y="263002"/>
                </a:lnTo>
              </a:path>
              <a:path w="1155788" h="265056">
                <a:moveTo>
                  <a:pt x="425806" y="264709"/>
                </a:moveTo>
                <a:lnTo>
                  <a:pt x="436057" y="264980"/>
                </a:lnTo>
                <a:lnTo>
                  <a:pt x="445686" y="265056"/>
                </a:lnTo>
                <a:lnTo>
                  <a:pt x="456343" y="26495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0" name="object 1140"/>
          <p:cNvSpPr/>
          <p:nvPr/>
        </p:nvSpPr>
        <p:spPr>
          <a:xfrm>
            <a:off x="2143511" y="9107666"/>
            <a:ext cx="257149" cy="148310"/>
          </a:xfrm>
          <a:custGeom>
            <a:avLst/>
            <a:gdLst/>
            <a:ahLst/>
            <a:cxnLst/>
            <a:rect l="l" t="t" r="r" b="b"/>
            <a:pathLst>
              <a:path w="257149" h="148310">
                <a:moveTo>
                  <a:pt x="257149" y="0"/>
                </a:moveTo>
                <a:lnTo>
                  <a:pt x="242283" y="5087"/>
                </a:lnTo>
                <a:lnTo>
                  <a:pt x="231758" y="8836"/>
                </a:lnTo>
                <a:lnTo>
                  <a:pt x="222720" y="12348"/>
                </a:lnTo>
                <a:lnTo>
                  <a:pt x="212319" y="16722"/>
                </a:lnTo>
                <a:lnTo>
                  <a:pt x="198424" y="22745"/>
                </a:lnTo>
                <a:lnTo>
                  <a:pt x="183719" y="29192"/>
                </a:lnTo>
                <a:lnTo>
                  <a:pt x="172932" y="33962"/>
                </a:lnTo>
                <a:lnTo>
                  <a:pt x="164039" y="38076"/>
                </a:lnTo>
                <a:lnTo>
                  <a:pt x="155019" y="42556"/>
                </a:lnTo>
                <a:lnTo>
                  <a:pt x="143849" y="48423"/>
                </a:lnTo>
                <a:lnTo>
                  <a:pt x="132829" y="54356"/>
                </a:lnTo>
                <a:lnTo>
                  <a:pt x="118790" y="61886"/>
                </a:lnTo>
                <a:lnTo>
                  <a:pt x="108628" y="67482"/>
                </a:lnTo>
                <a:lnTo>
                  <a:pt x="100202" y="72429"/>
                </a:lnTo>
                <a:lnTo>
                  <a:pt x="91373" y="78015"/>
                </a:lnTo>
                <a:lnTo>
                  <a:pt x="80002" y="85527"/>
                </a:lnTo>
                <a:lnTo>
                  <a:pt x="73355" y="89966"/>
                </a:lnTo>
                <a:lnTo>
                  <a:pt x="60431" y="98813"/>
                </a:lnTo>
                <a:lnTo>
                  <a:pt x="51297" y="105399"/>
                </a:lnTo>
                <a:lnTo>
                  <a:pt x="43663" y="111301"/>
                </a:lnTo>
                <a:lnTo>
                  <a:pt x="35237" y="118092"/>
                </a:lnTo>
                <a:lnTo>
                  <a:pt x="23730" y="127347"/>
                </a:lnTo>
                <a:lnTo>
                  <a:pt x="21247" y="129324"/>
                </a:lnTo>
                <a:lnTo>
                  <a:pt x="11130" y="137617"/>
                </a:lnTo>
                <a:lnTo>
                  <a:pt x="2937" y="145379"/>
                </a:lnTo>
                <a:lnTo>
                  <a:pt x="0" y="14831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1" name="object 1141"/>
          <p:cNvSpPr/>
          <p:nvPr/>
        </p:nvSpPr>
        <p:spPr>
          <a:xfrm>
            <a:off x="2190245" y="9284840"/>
            <a:ext cx="116078" cy="148818"/>
          </a:xfrm>
          <a:custGeom>
            <a:avLst/>
            <a:gdLst/>
            <a:ahLst/>
            <a:cxnLst/>
            <a:rect l="l" t="t" r="r" b="b"/>
            <a:pathLst>
              <a:path w="116078" h="148818">
                <a:moveTo>
                  <a:pt x="0" y="148818"/>
                </a:moveTo>
                <a:lnTo>
                  <a:pt x="127" y="137198"/>
                </a:lnTo>
                <a:lnTo>
                  <a:pt x="127" y="136321"/>
                </a:lnTo>
                <a:lnTo>
                  <a:pt x="2755" y="125082"/>
                </a:lnTo>
                <a:lnTo>
                  <a:pt x="6020" y="111991"/>
                </a:lnTo>
                <a:lnTo>
                  <a:pt x="9523" y="102054"/>
                </a:lnTo>
                <a:lnTo>
                  <a:pt x="12496" y="94843"/>
                </a:lnTo>
                <a:lnTo>
                  <a:pt x="17982" y="82386"/>
                </a:lnTo>
                <a:lnTo>
                  <a:pt x="22990" y="73313"/>
                </a:lnTo>
                <a:lnTo>
                  <a:pt x="27863" y="65481"/>
                </a:lnTo>
                <a:lnTo>
                  <a:pt x="35277" y="54152"/>
                </a:lnTo>
                <a:lnTo>
                  <a:pt x="41780" y="45992"/>
                </a:lnTo>
                <a:lnTo>
                  <a:pt x="47612" y="39484"/>
                </a:lnTo>
                <a:lnTo>
                  <a:pt x="56711" y="29701"/>
                </a:lnTo>
                <a:lnTo>
                  <a:pt x="64988" y="22715"/>
                </a:lnTo>
                <a:lnTo>
                  <a:pt x="70091" y="18872"/>
                </a:lnTo>
                <a:lnTo>
                  <a:pt x="80707" y="11337"/>
                </a:lnTo>
                <a:lnTo>
                  <a:pt x="91457" y="6242"/>
                </a:lnTo>
                <a:lnTo>
                  <a:pt x="93586" y="5372"/>
                </a:lnTo>
                <a:lnTo>
                  <a:pt x="103581" y="1130"/>
                </a:lnTo>
                <a:lnTo>
                  <a:pt x="105206" y="749"/>
                </a:lnTo>
                <a:lnTo>
                  <a:pt x="116078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2" name="object 1142"/>
          <p:cNvSpPr/>
          <p:nvPr/>
        </p:nvSpPr>
        <p:spPr>
          <a:xfrm>
            <a:off x="2311077" y="9318581"/>
            <a:ext cx="43357" cy="133070"/>
          </a:xfrm>
          <a:custGeom>
            <a:avLst/>
            <a:gdLst/>
            <a:ahLst/>
            <a:cxnLst/>
            <a:rect l="l" t="t" r="r" b="b"/>
            <a:pathLst>
              <a:path w="43357" h="133070">
                <a:moveTo>
                  <a:pt x="40106" y="0"/>
                </a:moveTo>
                <a:lnTo>
                  <a:pt x="43230" y="11620"/>
                </a:lnTo>
                <a:lnTo>
                  <a:pt x="43357" y="12865"/>
                </a:lnTo>
                <a:lnTo>
                  <a:pt x="43357" y="24993"/>
                </a:lnTo>
                <a:lnTo>
                  <a:pt x="42996" y="38027"/>
                </a:lnTo>
                <a:lnTo>
                  <a:pt x="41056" y="49229"/>
                </a:lnTo>
                <a:lnTo>
                  <a:pt x="40106" y="53606"/>
                </a:lnTo>
                <a:lnTo>
                  <a:pt x="36946" y="66688"/>
                </a:lnTo>
                <a:lnTo>
                  <a:pt x="33362" y="76628"/>
                </a:lnTo>
                <a:lnTo>
                  <a:pt x="30365" y="83845"/>
                </a:lnTo>
                <a:lnTo>
                  <a:pt x="24842" y="96260"/>
                </a:lnTo>
                <a:lnTo>
                  <a:pt x="19810" y="105318"/>
                </a:lnTo>
                <a:lnTo>
                  <a:pt x="14985" y="113207"/>
                </a:lnTo>
                <a:lnTo>
                  <a:pt x="8610" y="123571"/>
                </a:lnTo>
                <a:lnTo>
                  <a:pt x="8115" y="124079"/>
                </a:lnTo>
                <a:lnTo>
                  <a:pt x="0" y="13307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3" name="object 1143"/>
          <p:cNvSpPr/>
          <p:nvPr/>
        </p:nvSpPr>
        <p:spPr>
          <a:xfrm>
            <a:off x="2199874" y="9294591"/>
            <a:ext cx="76339" cy="139065"/>
          </a:xfrm>
          <a:custGeom>
            <a:avLst/>
            <a:gdLst/>
            <a:ahLst/>
            <a:cxnLst/>
            <a:rect l="l" t="t" r="r" b="b"/>
            <a:pathLst>
              <a:path w="76339" h="139065">
                <a:moveTo>
                  <a:pt x="76339" y="0"/>
                </a:moveTo>
                <a:lnTo>
                  <a:pt x="74955" y="8750"/>
                </a:lnTo>
                <a:lnTo>
                  <a:pt x="71843" y="17614"/>
                </a:lnTo>
                <a:lnTo>
                  <a:pt x="66794" y="31328"/>
                </a:lnTo>
                <a:lnTo>
                  <a:pt x="63184" y="40712"/>
                </a:lnTo>
                <a:lnTo>
                  <a:pt x="58638" y="50924"/>
                </a:lnTo>
                <a:lnTo>
                  <a:pt x="54470" y="59601"/>
                </a:lnTo>
                <a:lnTo>
                  <a:pt x="47862" y="72720"/>
                </a:lnTo>
                <a:lnTo>
                  <a:pt x="42934" y="81599"/>
                </a:lnTo>
                <a:lnTo>
                  <a:pt x="36921" y="91061"/>
                </a:lnTo>
                <a:lnTo>
                  <a:pt x="31356" y="99453"/>
                </a:lnTo>
                <a:lnTo>
                  <a:pt x="23133" y="111321"/>
                </a:lnTo>
                <a:lnTo>
                  <a:pt x="17046" y="119156"/>
                </a:lnTo>
                <a:lnTo>
                  <a:pt x="10080" y="127628"/>
                </a:lnTo>
                <a:lnTo>
                  <a:pt x="3746" y="135572"/>
                </a:lnTo>
                <a:lnTo>
                  <a:pt x="2120" y="137439"/>
                </a:lnTo>
                <a:lnTo>
                  <a:pt x="1993" y="137566"/>
                </a:lnTo>
                <a:lnTo>
                  <a:pt x="0" y="13906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4" name="object 1144"/>
          <p:cNvSpPr/>
          <p:nvPr/>
        </p:nvSpPr>
        <p:spPr>
          <a:xfrm>
            <a:off x="2233982" y="9456897"/>
            <a:ext cx="62852" cy="12496"/>
          </a:xfrm>
          <a:custGeom>
            <a:avLst/>
            <a:gdLst/>
            <a:ahLst/>
            <a:cxnLst/>
            <a:rect l="l" t="t" r="r" b="b"/>
            <a:pathLst>
              <a:path w="62852" h="12496">
                <a:moveTo>
                  <a:pt x="0" y="12496"/>
                </a:moveTo>
                <a:lnTo>
                  <a:pt x="2870" y="9245"/>
                </a:lnTo>
                <a:lnTo>
                  <a:pt x="3378" y="8877"/>
                </a:lnTo>
                <a:lnTo>
                  <a:pt x="7251" y="6629"/>
                </a:lnTo>
                <a:lnTo>
                  <a:pt x="11747" y="4000"/>
                </a:lnTo>
                <a:lnTo>
                  <a:pt x="12242" y="4000"/>
                </a:lnTo>
                <a:lnTo>
                  <a:pt x="17360" y="2501"/>
                </a:lnTo>
                <a:lnTo>
                  <a:pt x="22987" y="876"/>
                </a:lnTo>
                <a:lnTo>
                  <a:pt x="23368" y="876"/>
                </a:lnTo>
                <a:lnTo>
                  <a:pt x="29362" y="507"/>
                </a:lnTo>
                <a:lnTo>
                  <a:pt x="35356" y="0"/>
                </a:lnTo>
                <a:lnTo>
                  <a:pt x="35725" y="0"/>
                </a:lnTo>
                <a:lnTo>
                  <a:pt x="41732" y="749"/>
                </a:lnTo>
                <a:lnTo>
                  <a:pt x="47472" y="1498"/>
                </a:lnTo>
                <a:lnTo>
                  <a:pt x="47853" y="1498"/>
                </a:lnTo>
                <a:lnTo>
                  <a:pt x="53352" y="3378"/>
                </a:lnTo>
                <a:lnTo>
                  <a:pt x="58229" y="5003"/>
                </a:lnTo>
                <a:lnTo>
                  <a:pt x="58597" y="5245"/>
                </a:lnTo>
                <a:lnTo>
                  <a:pt x="62852" y="800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5" name="object 1145"/>
          <p:cNvSpPr/>
          <p:nvPr/>
        </p:nvSpPr>
        <p:spPr>
          <a:xfrm>
            <a:off x="2235483" y="9490262"/>
            <a:ext cx="63347" cy="10744"/>
          </a:xfrm>
          <a:custGeom>
            <a:avLst/>
            <a:gdLst/>
            <a:ahLst/>
            <a:cxnLst/>
            <a:rect l="l" t="t" r="r" b="b"/>
            <a:pathLst>
              <a:path w="63347" h="10744">
                <a:moveTo>
                  <a:pt x="63347" y="1498"/>
                </a:moveTo>
                <a:lnTo>
                  <a:pt x="59474" y="4495"/>
                </a:lnTo>
                <a:lnTo>
                  <a:pt x="58978" y="4749"/>
                </a:lnTo>
                <a:lnTo>
                  <a:pt x="54470" y="6616"/>
                </a:lnTo>
                <a:lnTo>
                  <a:pt x="49352" y="8750"/>
                </a:lnTo>
                <a:lnTo>
                  <a:pt x="48856" y="8750"/>
                </a:lnTo>
                <a:lnTo>
                  <a:pt x="43357" y="9740"/>
                </a:lnTo>
                <a:lnTo>
                  <a:pt x="37363" y="10744"/>
                </a:lnTo>
                <a:lnTo>
                  <a:pt x="36982" y="10744"/>
                </a:lnTo>
                <a:lnTo>
                  <a:pt x="30860" y="10617"/>
                </a:lnTo>
                <a:lnTo>
                  <a:pt x="24866" y="10490"/>
                </a:lnTo>
                <a:lnTo>
                  <a:pt x="24612" y="10490"/>
                </a:lnTo>
                <a:lnTo>
                  <a:pt x="18745" y="9118"/>
                </a:lnTo>
                <a:lnTo>
                  <a:pt x="13360" y="7873"/>
                </a:lnTo>
                <a:lnTo>
                  <a:pt x="12865" y="7873"/>
                </a:lnTo>
                <a:lnTo>
                  <a:pt x="7988" y="5499"/>
                </a:lnTo>
                <a:lnTo>
                  <a:pt x="3873" y="3378"/>
                </a:lnTo>
                <a:lnTo>
                  <a:pt x="3378" y="3124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6" name="object 1146"/>
          <p:cNvSpPr/>
          <p:nvPr/>
        </p:nvSpPr>
        <p:spPr>
          <a:xfrm>
            <a:off x="2270967" y="9297215"/>
            <a:ext cx="46355" cy="136944"/>
          </a:xfrm>
          <a:custGeom>
            <a:avLst/>
            <a:gdLst/>
            <a:ahLst/>
            <a:cxnLst/>
            <a:rect l="l" t="t" r="r" b="b"/>
            <a:pathLst>
              <a:path w="46355" h="136944">
                <a:moveTo>
                  <a:pt x="0" y="136944"/>
                </a:moveTo>
                <a:lnTo>
                  <a:pt x="8754" y="126970"/>
                </a:lnTo>
                <a:lnTo>
                  <a:pt x="14994" y="117965"/>
                </a:lnTo>
                <a:lnTo>
                  <a:pt x="17983" y="113207"/>
                </a:lnTo>
                <a:lnTo>
                  <a:pt x="25066" y="101585"/>
                </a:lnTo>
                <a:lnTo>
                  <a:pt x="29693" y="92335"/>
                </a:lnTo>
                <a:lnTo>
                  <a:pt x="33362" y="83845"/>
                </a:lnTo>
                <a:lnTo>
                  <a:pt x="38409" y="71349"/>
                </a:lnTo>
                <a:lnTo>
                  <a:pt x="41370" y="61189"/>
                </a:lnTo>
                <a:lnTo>
                  <a:pt x="43103" y="53606"/>
                </a:lnTo>
                <a:lnTo>
                  <a:pt x="45675" y="40695"/>
                </a:lnTo>
                <a:lnTo>
                  <a:pt x="46339" y="29449"/>
                </a:lnTo>
                <a:lnTo>
                  <a:pt x="46355" y="24866"/>
                </a:lnTo>
                <a:lnTo>
                  <a:pt x="46355" y="12865"/>
                </a:lnTo>
                <a:lnTo>
                  <a:pt x="46228" y="11620"/>
                </a:lnTo>
                <a:lnTo>
                  <a:pt x="43103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7" name="object 1147"/>
          <p:cNvSpPr/>
          <p:nvPr/>
        </p:nvSpPr>
        <p:spPr>
          <a:xfrm>
            <a:off x="2564343" y="8791787"/>
            <a:ext cx="26492" cy="2628"/>
          </a:xfrm>
          <a:custGeom>
            <a:avLst/>
            <a:gdLst/>
            <a:ahLst/>
            <a:cxnLst/>
            <a:rect l="l" t="t" r="r" b="b"/>
            <a:pathLst>
              <a:path w="26492" h="2628">
                <a:moveTo>
                  <a:pt x="26492" y="2006"/>
                </a:moveTo>
                <a:lnTo>
                  <a:pt x="22123" y="2628"/>
                </a:lnTo>
                <a:lnTo>
                  <a:pt x="21996" y="2628"/>
                </a:lnTo>
                <a:lnTo>
                  <a:pt x="17500" y="2628"/>
                </a:lnTo>
                <a:lnTo>
                  <a:pt x="12992" y="2628"/>
                </a:lnTo>
                <a:lnTo>
                  <a:pt x="8496" y="2006"/>
                </a:lnTo>
                <a:lnTo>
                  <a:pt x="4254" y="1384"/>
                </a:lnTo>
                <a:lnTo>
                  <a:pt x="4127" y="1257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8" name="object 1148"/>
          <p:cNvSpPr/>
          <p:nvPr/>
        </p:nvSpPr>
        <p:spPr>
          <a:xfrm>
            <a:off x="2640064" y="8702459"/>
            <a:ext cx="972985" cy="471055"/>
          </a:xfrm>
          <a:custGeom>
            <a:avLst/>
            <a:gdLst/>
            <a:ahLst/>
            <a:cxnLst/>
            <a:rect l="l" t="t" r="r" b="b"/>
            <a:pathLst>
              <a:path w="972985" h="471055">
                <a:moveTo>
                  <a:pt x="494219" y="41461"/>
                </a:moveTo>
                <a:lnTo>
                  <a:pt x="484249" y="38746"/>
                </a:lnTo>
                <a:lnTo>
                  <a:pt x="474268" y="36177"/>
                </a:lnTo>
                <a:lnTo>
                  <a:pt x="464887" y="33967"/>
                </a:lnTo>
                <a:lnTo>
                  <a:pt x="454537" y="31737"/>
                </a:lnTo>
                <a:lnTo>
                  <a:pt x="441647" y="29108"/>
                </a:lnTo>
                <a:lnTo>
                  <a:pt x="427964" y="26365"/>
                </a:lnTo>
                <a:lnTo>
                  <a:pt x="411722" y="23062"/>
                </a:lnTo>
                <a:lnTo>
                  <a:pt x="399252" y="20590"/>
                </a:lnTo>
                <a:lnTo>
                  <a:pt x="389036" y="18693"/>
                </a:lnTo>
                <a:lnTo>
                  <a:pt x="379551" y="17115"/>
                </a:lnTo>
                <a:lnTo>
                  <a:pt x="369279" y="15601"/>
                </a:lnTo>
                <a:lnTo>
                  <a:pt x="356699" y="13894"/>
                </a:lnTo>
                <a:lnTo>
                  <a:pt x="340245" y="11734"/>
                </a:lnTo>
                <a:lnTo>
                  <a:pt x="323776" y="9584"/>
                </a:lnTo>
                <a:lnTo>
                  <a:pt x="311092" y="7982"/>
                </a:lnTo>
                <a:lnTo>
                  <a:pt x="300708" y="6779"/>
                </a:lnTo>
                <a:lnTo>
                  <a:pt x="291140" y="5828"/>
                </a:lnTo>
                <a:lnTo>
                  <a:pt x="280903" y="4983"/>
                </a:lnTo>
                <a:lnTo>
                  <a:pt x="268513" y="4095"/>
                </a:lnTo>
                <a:lnTo>
                  <a:pt x="252485" y="3017"/>
                </a:lnTo>
                <a:lnTo>
                  <a:pt x="250278" y="2870"/>
                </a:lnTo>
                <a:lnTo>
                  <a:pt x="233701" y="1829"/>
                </a:lnTo>
              </a:path>
              <a:path w="972985" h="471055">
                <a:moveTo>
                  <a:pt x="220911" y="1077"/>
                </a:moveTo>
                <a:lnTo>
                  <a:pt x="210444" y="565"/>
                </a:lnTo>
                <a:lnTo>
                  <a:pt x="200831" y="248"/>
                </a:lnTo>
                <a:lnTo>
                  <a:pt x="190606" y="79"/>
                </a:lnTo>
                <a:lnTo>
                  <a:pt x="178302" y="12"/>
                </a:lnTo>
                <a:lnTo>
                  <a:pt x="162452" y="0"/>
                </a:lnTo>
              </a:path>
              <a:path w="972985" h="471055">
                <a:moveTo>
                  <a:pt x="162452" y="0"/>
                </a:moveTo>
                <a:lnTo>
                  <a:pt x="159194" y="0"/>
                </a:lnTo>
                <a:lnTo>
                  <a:pt x="142588" y="13"/>
                </a:lnTo>
                <a:lnTo>
                  <a:pt x="129777" y="81"/>
                </a:lnTo>
                <a:lnTo>
                  <a:pt x="119296" y="243"/>
                </a:lnTo>
                <a:lnTo>
                  <a:pt x="109683" y="542"/>
                </a:lnTo>
              </a:path>
              <a:path w="972985" h="471055">
                <a:moveTo>
                  <a:pt x="99475" y="1017"/>
                </a:moveTo>
                <a:lnTo>
                  <a:pt x="87210" y="1709"/>
                </a:lnTo>
                <a:lnTo>
                  <a:pt x="71423" y="2660"/>
                </a:lnTo>
              </a:path>
              <a:path w="972985" h="471055">
                <a:moveTo>
                  <a:pt x="71423" y="2660"/>
                </a:moveTo>
                <a:lnTo>
                  <a:pt x="67970" y="2870"/>
                </a:lnTo>
                <a:lnTo>
                  <a:pt x="52080" y="3876"/>
                </a:lnTo>
              </a:path>
              <a:path w="972985" h="471055">
                <a:moveTo>
                  <a:pt x="40597" y="4703"/>
                </a:moveTo>
                <a:lnTo>
                  <a:pt x="30925" y="5610"/>
                </a:lnTo>
                <a:lnTo>
                  <a:pt x="20473" y="6857"/>
                </a:lnTo>
                <a:lnTo>
                  <a:pt x="6646" y="8704"/>
                </a:lnTo>
              </a:path>
              <a:path w="972985" h="471055">
                <a:moveTo>
                  <a:pt x="6646" y="8704"/>
                </a:moveTo>
                <a:lnTo>
                  <a:pt x="0" y="9613"/>
                </a:lnTo>
                <a:lnTo>
                  <a:pt x="6646" y="870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9" name="object 1149"/>
          <p:cNvSpPr/>
          <p:nvPr/>
        </p:nvSpPr>
        <p:spPr>
          <a:xfrm>
            <a:off x="2715417" y="8729319"/>
            <a:ext cx="851154" cy="491426"/>
          </a:xfrm>
          <a:custGeom>
            <a:avLst/>
            <a:gdLst/>
            <a:ahLst/>
            <a:cxnLst/>
            <a:rect l="l" t="t" r="r" b="b"/>
            <a:pathLst>
              <a:path w="851154" h="491426">
                <a:moveTo>
                  <a:pt x="418866" y="44499"/>
                </a:moveTo>
                <a:lnTo>
                  <a:pt x="417449" y="44107"/>
                </a:lnTo>
                <a:lnTo>
                  <a:pt x="401686" y="39692"/>
                </a:lnTo>
                <a:lnTo>
                  <a:pt x="389796" y="36450"/>
                </a:lnTo>
                <a:lnTo>
                  <a:pt x="380004" y="33949"/>
                </a:lnTo>
                <a:lnTo>
                  <a:pt x="370533" y="31757"/>
                </a:lnTo>
                <a:lnTo>
                  <a:pt x="359609" y="29441"/>
                </a:lnTo>
              </a:path>
              <a:path w="851154" h="491426">
                <a:moveTo>
                  <a:pt x="338239" y="25120"/>
                </a:moveTo>
                <a:lnTo>
                  <a:pt x="322125" y="21829"/>
                </a:lnTo>
              </a:path>
              <a:path w="851154" h="491426">
                <a:moveTo>
                  <a:pt x="309926" y="19407"/>
                </a:moveTo>
                <a:lnTo>
                  <a:pt x="299920" y="17563"/>
                </a:lnTo>
                <a:lnTo>
                  <a:pt x="290384" y="16004"/>
                </a:lnTo>
              </a:path>
              <a:path w="851154" h="491426">
                <a:moveTo>
                  <a:pt x="265832" y="12566"/>
                </a:moveTo>
                <a:lnTo>
                  <a:pt x="255892" y="11239"/>
                </a:lnTo>
                <a:lnTo>
                  <a:pt x="239582" y="9108"/>
                </a:lnTo>
                <a:lnTo>
                  <a:pt x="227175" y="7538"/>
                </a:lnTo>
                <a:lnTo>
                  <a:pt x="217001" y="6367"/>
                </a:lnTo>
                <a:lnTo>
                  <a:pt x="207390" y="5436"/>
                </a:lnTo>
                <a:lnTo>
                  <a:pt x="196670" y="4584"/>
                </a:lnTo>
                <a:lnTo>
                  <a:pt x="183171" y="3650"/>
                </a:lnTo>
                <a:lnTo>
                  <a:pt x="171297" y="2870"/>
                </a:lnTo>
                <a:lnTo>
                  <a:pt x="154858" y="1773"/>
                </a:lnTo>
                <a:lnTo>
                  <a:pt x="142350" y="998"/>
                </a:lnTo>
                <a:lnTo>
                  <a:pt x="132111" y="490"/>
                </a:lnTo>
                <a:lnTo>
                  <a:pt x="122481" y="193"/>
                </a:lnTo>
                <a:lnTo>
                  <a:pt x="111798" y="49"/>
                </a:lnTo>
                <a:lnTo>
                  <a:pt x="98401" y="3"/>
                </a:lnTo>
                <a:lnTo>
                  <a:pt x="85712" y="0"/>
                </a:lnTo>
              </a:path>
              <a:path w="851154" h="491426">
                <a:moveTo>
                  <a:pt x="85712" y="0"/>
                </a:moveTo>
                <a:lnTo>
                  <a:pt x="69237" y="8"/>
                </a:lnTo>
                <a:lnTo>
                  <a:pt x="56687" y="67"/>
                </a:lnTo>
                <a:lnTo>
                  <a:pt x="46415" y="229"/>
                </a:lnTo>
                <a:lnTo>
                  <a:pt x="36772" y="543"/>
                </a:lnTo>
                <a:lnTo>
                  <a:pt x="26109" y="1062"/>
                </a:lnTo>
                <a:lnTo>
                  <a:pt x="12780" y="1835"/>
                </a:lnTo>
                <a:lnTo>
                  <a:pt x="0" y="261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0" name="object 1150"/>
          <p:cNvSpPr/>
          <p:nvPr/>
        </p:nvSpPr>
        <p:spPr>
          <a:xfrm>
            <a:off x="2298202" y="9656820"/>
            <a:ext cx="0" cy="798804"/>
          </a:xfrm>
          <a:custGeom>
            <a:avLst/>
            <a:gdLst/>
            <a:ahLst/>
            <a:cxnLst/>
            <a:rect l="l" t="t" r="r" b="b"/>
            <a:pathLst>
              <a:path h="798804">
                <a:moveTo>
                  <a:pt x="0" y="0"/>
                </a:moveTo>
                <a:lnTo>
                  <a:pt x="0" y="35552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1" name="object 1151"/>
          <p:cNvSpPr/>
          <p:nvPr/>
        </p:nvSpPr>
        <p:spPr>
          <a:xfrm>
            <a:off x="2157134" y="9575228"/>
            <a:ext cx="0" cy="798804"/>
          </a:xfrm>
          <a:custGeom>
            <a:avLst/>
            <a:gdLst/>
            <a:ahLst/>
            <a:cxnLst/>
            <a:rect l="l" t="t" r="r" b="b"/>
            <a:pathLst>
              <a:path h="798804">
                <a:moveTo>
                  <a:pt x="0" y="0"/>
                </a:moveTo>
                <a:lnTo>
                  <a:pt x="0" y="11714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2" name="object 1152"/>
          <p:cNvSpPr/>
          <p:nvPr/>
        </p:nvSpPr>
        <p:spPr>
          <a:xfrm>
            <a:off x="2490374" y="8766804"/>
            <a:ext cx="254" cy="810920"/>
          </a:xfrm>
          <a:custGeom>
            <a:avLst/>
            <a:gdLst/>
            <a:ahLst/>
            <a:cxnLst/>
            <a:rect l="l" t="t" r="r" b="b"/>
            <a:pathLst>
              <a:path w="254" h="810920">
                <a:moveTo>
                  <a:pt x="254" y="810920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3" name="object 1153"/>
          <p:cNvSpPr/>
          <p:nvPr/>
        </p:nvSpPr>
        <p:spPr>
          <a:xfrm>
            <a:off x="2180501" y="9433659"/>
            <a:ext cx="1257" cy="749"/>
          </a:xfrm>
          <a:custGeom>
            <a:avLst/>
            <a:gdLst/>
            <a:ahLst/>
            <a:cxnLst/>
            <a:rect l="l" t="t" r="r" b="b"/>
            <a:pathLst>
              <a:path w="1257" h="749">
                <a:moveTo>
                  <a:pt x="0" y="749"/>
                </a:moveTo>
                <a:lnTo>
                  <a:pt x="1257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4" name="object 1154"/>
          <p:cNvSpPr/>
          <p:nvPr/>
        </p:nvSpPr>
        <p:spPr>
          <a:xfrm>
            <a:off x="2344558" y="9474768"/>
            <a:ext cx="1257" cy="54978"/>
          </a:xfrm>
          <a:custGeom>
            <a:avLst/>
            <a:gdLst/>
            <a:ahLst/>
            <a:cxnLst/>
            <a:rect l="l" t="t" r="r" b="b"/>
            <a:pathLst>
              <a:path w="1257" h="54978">
                <a:moveTo>
                  <a:pt x="0" y="0"/>
                </a:moveTo>
                <a:lnTo>
                  <a:pt x="1257" y="5245"/>
                </a:lnTo>
                <a:lnTo>
                  <a:pt x="1257" y="5497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5" name="object 1155"/>
          <p:cNvSpPr/>
          <p:nvPr/>
        </p:nvSpPr>
        <p:spPr>
          <a:xfrm>
            <a:off x="2110529" y="9575722"/>
            <a:ext cx="47358" cy="863282"/>
          </a:xfrm>
          <a:custGeom>
            <a:avLst/>
            <a:gdLst/>
            <a:ahLst/>
            <a:cxnLst/>
            <a:rect l="l" t="t" r="r" b="b"/>
            <a:pathLst>
              <a:path w="47358" h="863282">
                <a:moveTo>
                  <a:pt x="47358" y="116650"/>
                </a:moveTo>
                <a:lnTo>
                  <a:pt x="47358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6" name="object 1156"/>
          <p:cNvSpPr/>
          <p:nvPr/>
        </p:nvSpPr>
        <p:spPr>
          <a:xfrm>
            <a:off x="2400660" y="9107670"/>
            <a:ext cx="0" cy="442569"/>
          </a:xfrm>
          <a:custGeom>
            <a:avLst/>
            <a:gdLst/>
            <a:ahLst/>
            <a:cxnLst/>
            <a:rect l="l" t="t" r="r" b="b"/>
            <a:pathLst>
              <a:path h="442569">
                <a:moveTo>
                  <a:pt x="0" y="442569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7" name="object 1157"/>
          <p:cNvSpPr/>
          <p:nvPr/>
        </p:nvSpPr>
        <p:spPr>
          <a:xfrm>
            <a:off x="2143514" y="9255980"/>
            <a:ext cx="0" cy="145567"/>
          </a:xfrm>
          <a:custGeom>
            <a:avLst/>
            <a:gdLst/>
            <a:ahLst/>
            <a:cxnLst/>
            <a:rect l="l" t="t" r="r" b="b"/>
            <a:pathLst>
              <a:path h="145567">
                <a:moveTo>
                  <a:pt x="0" y="0"/>
                </a:moveTo>
                <a:lnTo>
                  <a:pt x="0" y="14556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8" name="object 1158"/>
          <p:cNvSpPr/>
          <p:nvPr/>
        </p:nvSpPr>
        <p:spPr>
          <a:xfrm>
            <a:off x="2143514" y="9107670"/>
            <a:ext cx="257149" cy="148310"/>
          </a:xfrm>
          <a:custGeom>
            <a:avLst/>
            <a:gdLst/>
            <a:ahLst/>
            <a:cxnLst/>
            <a:rect l="l" t="t" r="r" b="b"/>
            <a:pathLst>
              <a:path w="257149" h="148310">
                <a:moveTo>
                  <a:pt x="0" y="148310"/>
                </a:moveTo>
                <a:lnTo>
                  <a:pt x="257149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9" name="object 1159"/>
          <p:cNvSpPr/>
          <p:nvPr/>
        </p:nvSpPr>
        <p:spPr>
          <a:xfrm>
            <a:off x="2157883" y="9621586"/>
            <a:ext cx="71475" cy="790054"/>
          </a:xfrm>
          <a:custGeom>
            <a:avLst/>
            <a:gdLst/>
            <a:ahLst/>
            <a:cxnLst/>
            <a:rect l="l" t="t" r="r" b="b"/>
            <a:pathLst>
              <a:path w="71475" h="790054">
                <a:moveTo>
                  <a:pt x="71475" y="70787"/>
                </a:moveTo>
                <a:lnTo>
                  <a:pt x="71475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0" name="object 1160"/>
          <p:cNvSpPr/>
          <p:nvPr/>
        </p:nvSpPr>
        <p:spPr>
          <a:xfrm>
            <a:off x="2306325" y="9284844"/>
            <a:ext cx="44856" cy="33743"/>
          </a:xfrm>
          <a:custGeom>
            <a:avLst/>
            <a:gdLst/>
            <a:ahLst/>
            <a:cxnLst/>
            <a:rect l="l" t="t" r="r" b="b"/>
            <a:pathLst>
              <a:path w="44856" h="33743">
                <a:moveTo>
                  <a:pt x="0" y="0"/>
                </a:moveTo>
                <a:lnTo>
                  <a:pt x="19862" y="3378"/>
                </a:lnTo>
                <a:lnTo>
                  <a:pt x="35115" y="14744"/>
                </a:lnTo>
                <a:lnTo>
                  <a:pt x="44856" y="3374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1" name="object 1161"/>
          <p:cNvSpPr/>
          <p:nvPr/>
        </p:nvSpPr>
        <p:spPr>
          <a:xfrm>
            <a:off x="2230361" y="9469395"/>
            <a:ext cx="5118" cy="20866"/>
          </a:xfrm>
          <a:custGeom>
            <a:avLst/>
            <a:gdLst/>
            <a:ahLst/>
            <a:cxnLst/>
            <a:rect l="l" t="t" r="r" b="b"/>
            <a:pathLst>
              <a:path w="5118" h="20866">
                <a:moveTo>
                  <a:pt x="5118" y="20866"/>
                </a:moveTo>
                <a:lnTo>
                  <a:pt x="622" y="14122"/>
                </a:lnTo>
                <a:lnTo>
                  <a:pt x="0" y="6997"/>
                </a:lnTo>
                <a:lnTo>
                  <a:pt x="3619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2" name="object 1162"/>
          <p:cNvSpPr/>
          <p:nvPr/>
        </p:nvSpPr>
        <p:spPr>
          <a:xfrm>
            <a:off x="2296829" y="9464895"/>
            <a:ext cx="8991" cy="26860"/>
          </a:xfrm>
          <a:custGeom>
            <a:avLst/>
            <a:gdLst/>
            <a:ahLst/>
            <a:cxnLst/>
            <a:rect l="l" t="t" r="r" b="b"/>
            <a:pathLst>
              <a:path w="8991" h="26860">
                <a:moveTo>
                  <a:pt x="0" y="0"/>
                </a:moveTo>
                <a:lnTo>
                  <a:pt x="6375" y="6121"/>
                </a:lnTo>
                <a:lnTo>
                  <a:pt x="8991" y="13246"/>
                </a:lnTo>
                <a:lnTo>
                  <a:pt x="7378" y="20370"/>
                </a:lnTo>
                <a:lnTo>
                  <a:pt x="2006" y="2686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3" name="object 1163"/>
          <p:cNvSpPr/>
          <p:nvPr/>
        </p:nvSpPr>
        <p:spPr>
          <a:xfrm>
            <a:off x="2231236" y="9286219"/>
            <a:ext cx="69342" cy="147447"/>
          </a:xfrm>
          <a:custGeom>
            <a:avLst/>
            <a:gdLst/>
            <a:ahLst/>
            <a:cxnLst/>
            <a:rect l="l" t="t" r="r" b="b"/>
            <a:pathLst>
              <a:path w="69342" h="147447">
                <a:moveTo>
                  <a:pt x="69342" y="0"/>
                </a:moveTo>
                <a:lnTo>
                  <a:pt x="15481" y="138442"/>
                </a:lnTo>
                <a:lnTo>
                  <a:pt x="0" y="14744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4" name="object 1164"/>
          <p:cNvSpPr/>
          <p:nvPr/>
        </p:nvSpPr>
        <p:spPr>
          <a:xfrm>
            <a:off x="2246722" y="9424663"/>
            <a:ext cx="15621" cy="8991"/>
          </a:xfrm>
          <a:custGeom>
            <a:avLst/>
            <a:gdLst/>
            <a:ahLst/>
            <a:cxnLst/>
            <a:rect l="l" t="t" r="r" b="b"/>
            <a:pathLst>
              <a:path w="15620" h="8991">
                <a:moveTo>
                  <a:pt x="0" y="0"/>
                </a:moveTo>
                <a:lnTo>
                  <a:pt x="15621" y="899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5" name="object 1165"/>
          <p:cNvSpPr/>
          <p:nvPr/>
        </p:nvSpPr>
        <p:spPr>
          <a:xfrm>
            <a:off x="2307824" y="9285099"/>
            <a:ext cx="6248" cy="12115"/>
          </a:xfrm>
          <a:custGeom>
            <a:avLst/>
            <a:gdLst/>
            <a:ahLst/>
            <a:cxnLst/>
            <a:rect l="l" t="t" r="r" b="b"/>
            <a:pathLst>
              <a:path w="6248" h="12115">
                <a:moveTo>
                  <a:pt x="6248" y="12115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6" name="object 1166"/>
          <p:cNvSpPr/>
          <p:nvPr/>
        </p:nvSpPr>
        <p:spPr>
          <a:xfrm>
            <a:off x="2345312" y="9529241"/>
            <a:ext cx="495" cy="508"/>
          </a:xfrm>
          <a:custGeom>
            <a:avLst/>
            <a:gdLst/>
            <a:ahLst/>
            <a:cxnLst/>
            <a:rect l="l" t="t" r="r" b="b"/>
            <a:pathLst>
              <a:path w="495" h="507">
                <a:moveTo>
                  <a:pt x="0" y="254"/>
                </a:moveTo>
                <a:lnTo>
                  <a:pt x="495" y="508"/>
                </a:lnTo>
                <a:lnTo>
                  <a:pt x="495" y="0"/>
                </a:lnTo>
                <a:lnTo>
                  <a:pt x="0" y="25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7" name="object 1167"/>
          <p:cNvSpPr/>
          <p:nvPr/>
        </p:nvSpPr>
        <p:spPr>
          <a:xfrm>
            <a:off x="2345811" y="9517625"/>
            <a:ext cx="0" cy="11620"/>
          </a:xfrm>
          <a:custGeom>
            <a:avLst/>
            <a:gdLst/>
            <a:ahLst/>
            <a:cxnLst/>
            <a:rect l="l" t="t" r="r" b="b"/>
            <a:pathLst>
              <a:path h="11620">
                <a:moveTo>
                  <a:pt x="0" y="11620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8" name="object 1168"/>
          <p:cNvSpPr/>
          <p:nvPr/>
        </p:nvSpPr>
        <p:spPr>
          <a:xfrm>
            <a:off x="2490628" y="8767179"/>
            <a:ext cx="73723" cy="826541"/>
          </a:xfrm>
          <a:custGeom>
            <a:avLst/>
            <a:gdLst/>
            <a:ahLst/>
            <a:cxnLst/>
            <a:rect l="l" t="t" r="r" b="b"/>
            <a:pathLst>
              <a:path w="73723" h="826541">
                <a:moveTo>
                  <a:pt x="0" y="0"/>
                </a:moveTo>
                <a:lnTo>
                  <a:pt x="73723" y="24612"/>
                </a:lnTo>
                <a:lnTo>
                  <a:pt x="73723" y="82654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9" name="object 1169"/>
          <p:cNvSpPr/>
          <p:nvPr/>
        </p:nvSpPr>
        <p:spPr>
          <a:xfrm>
            <a:off x="2490378" y="8766802"/>
            <a:ext cx="254" cy="5130"/>
          </a:xfrm>
          <a:custGeom>
            <a:avLst/>
            <a:gdLst/>
            <a:ahLst/>
            <a:cxnLst/>
            <a:rect l="l" t="t" r="r" b="b"/>
            <a:pathLst>
              <a:path w="254" h="5130">
                <a:moveTo>
                  <a:pt x="0" y="0"/>
                </a:moveTo>
                <a:lnTo>
                  <a:pt x="254" y="513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0" name="object 1170"/>
          <p:cNvSpPr/>
          <p:nvPr/>
        </p:nvSpPr>
        <p:spPr>
          <a:xfrm>
            <a:off x="2590835" y="8793788"/>
            <a:ext cx="0" cy="804430"/>
          </a:xfrm>
          <a:custGeom>
            <a:avLst/>
            <a:gdLst/>
            <a:ahLst/>
            <a:cxnLst/>
            <a:rect l="l" t="t" r="r" b="b"/>
            <a:pathLst>
              <a:path h="804430">
                <a:moveTo>
                  <a:pt x="0" y="804430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1" name="object 1171"/>
          <p:cNvSpPr/>
          <p:nvPr/>
        </p:nvSpPr>
        <p:spPr>
          <a:xfrm>
            <a:off x="2567221" y="8749812"/>
            <a:ext cx="21742" cy="23113"/>
          </a:xfrm>
          <a:custGeom>
            <a:avLst/>
            <a:gdLst/>
            <a:ahLst/>
            <a:cxnLst/>
            <a:rect l="l" t="t" r="r" b="b"/>
            <a:pathLst>
              <a:path w="21742" h="23114">
                <a:moveTo>
                  <a:pt x="21742" y="23114"/>
                </a:moveTo>
                <a:lnTo>
                  <a:pt x="13119" y="20243"/>
                </a:lnTo>
                <a:lnTo>
                  <a:pt x="4991" y="14744"/>
                </a:lnTo>
                <a:lnTo>
                  <a:pt x="495" y="8001"/>
                </a:lnTo>
                <a:lnTo>
                  <a:pt x="0" y="876"/>
                </a:lnTo>
                <a:lnTo>
                  <a:pt x="368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2" name="object 1172"/>
          <p:cNvSpPr/>
          <p:nvPr/>
        </p:nvSpPr>
        <p:spPr>
          <a:xfrm>
            <a:off x="2590835" y="8789920"/>
            <a:ext cx="24612" cy="3873"/>
          </a:xfrm>
          <a:custGeom>
            <a:avLst/>
            <a:gdLst/>
            <a:ahLst/>
            <a:cxnLst/>
            <a:rect l="l" t="t" r="r" b="b"/>
            <a:pathLst>
              <a:path w="24612" h="3873">
                <a:moveTo>
                  <a:pt x="0" y="3873"/>
                </a:moveTo>
                <a:lnTo>
                  <a:pt x="24612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3" name="object 1173"/>
          <p:cNvSpPr/>
          <p:nvPr/>
        </p:nvSpPr>
        <p:spPr>
          <a:xfrm>
            <a:off x="2652810" y="8800291"/>
            <a:ext cx="0" cy="806805"/>
          </a:xfrm>
          <a:custGeom>
            <a:avLst/>
            <a:gdLst/>
            <a:ahLst/>
            <a:cxnLst/>
            <a:rect l="l" t="t" r="r" b="b"/>
            <a:pathLst>
              <a:path h="806805">
                <a:moveTo>
                  <a:pt x="0" y="0"/>
                </a:moveTo>
                <a:lnTo>
                  <a:pt x="0" y="80680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4" name="object 1174"/>
          <p:cNvSpPr/>
          <p:nvPr/>
        </p:nvSpPr>
        <p:spPr>
          <a:xfrm>
            <a:off x="2673927" y="8801167"/>
            <a:ext cx="0" cy="807796"/>
          </a:xfrm>
          <a:custGeom>
            <a:avLst/>
            <a:gdLst/>
            <a:ahLst/>
            <a:cxnLst/>
            <a:rect l="l" t="t" r="r" b="b"/>
            <a:pathLst>
              <a:path h="807796">
                <a:moveTo>
                  <a:pt x="0" y="807796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5" name="object 1175"/>
          <p:cNvSpPr/>
          <p:nvPr/>
        </p:nvSpPr>
        <p:spPr>
          <a:xfrm>
            <a:off x="2695545" y="8732939"/>
            <a:ext cx="20370" cy="879144"/>
          </a:xfrm>
          <a:custGeom>
            <a:avLst/>
            <a:gdLst/>
            <a:ahLst/>
            <a:cxnLst/>
            <a:rect l="l" t="t" r="r" b="b"/>
            <a:pathLst>
              <a:path w="20370" h="879144">
                <a:moveTo>
                  <a:pt x="0" y="20370"/>
                </a:moveTo>
                <a:lnTo>
                  <a:pt x="20370" y="0"/>
                </a:lnTo>
                <a:lnTo>
                  <a:pt x="20370" y="87914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6" name="object 1176"/>
          <p:cNvSpPr/>
          <p:nvPr/>
        </p:nvSpPr>
        <p:spPr>
          <a:xfrm>
            <a:off x="2715412" y="8731942"/>
            <a:ext cx="495" cy="1003"/>
          </a:xfrm>
          <a:custGeom>
            <a:avLst/>
            <a:gdLst/>
            <a:ahLst/>
            <a:cxnLst/>
            <a:rect l="l" t="t" r="r" b="b"/>
            <a:pathLst>
              <a:path w="495" h="1003">
                <a:moveTo>
                  <a:pt x="0" y="0"/>
                </a:moveTo>
                <a:lnTo>
                  <a:pt x="495" y="100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7" name="object 1177"/>
          <p:cNvSpPr/>
          <p:nvPr/>
        </p:nvSpPr>
        <p:spPr>
          <a:xfrm>
            <a:off x="2567094" y="8749936"/>
            <a:ext cx="21869" cy="23113"/>
          </a:xfrm>
          <a:custGeom>
            <a:avLst/>
            <a:gdLst/>
            <a:ahLst/>
            <a:cxnLst/>
            <a:rect l="l" t="t" r="r" b="b"/>
            <a:pathLst>
              <a:path w="21869" h="23114">
                <a:moveTo>
                  <a:pt x="21869" y="23113"/>
                </a:moveTo>
                <a:lnTo>
                  <a:pt x="20116" y="22745"/>
                </a:lnTo>
                <a:lnTo>
                  <a:pt x="10121" y="18491"/>
                </a:lnTo>
                <a:lnTo>
                  <a:pt x="3251" y="12496"/>
                </a:lnTo>
                <a:lnTo>
                  <a:pt x="0" y="5499"/>
                </a:lnTo>
                <a:lnTo>
                  <a:pt x="622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8" name="object 1178"/>
          <p:cNvSpPr/>
          <p:nvPr/>
        </p:nvSpPr>
        <p:spPr>
          <a:xfrm>
            <a:off x="2235479" y="9490261"/>
            <a:ext cx="63347" cy="10744"/>
          </a:xfrm>
          <a:custGeom>
            <a:avLst/>
            <a:gdLst/>
            <a:ahLst/>
            <a:cxnLst/>
            <a:rect l="l" t="t" r="r" b="b"/>
            <a:pathLst>
              <a:path w="63347" h="10744">
                <a:moveTo>
                  <a:pt x="0" y="0"/>
                </a:moveTo>
                <a:lnTo>
                  <a:pt x="3378" y="3124"/>
                </a:lnTo>
                <a:lnTo>
                  <a:pt x="3873" y="3378"/>
                </a:lnTo>
                <a:lnTo>
                  <a:pt x="8001" y="5499"/>
                </a:lnTo>
                <a:lnTo>
                  <a:pt x="12865" y="7874"/>
                </a:lnTo>
                <a:lnTo>
                  <a:pt x="13373" y="7874"/>
                </a:lnTo>
                <a:lnTo>
                  <a:pt x="18745" y="9118"/>
                </a:lnTo>
                <a:lnTo>
                  <a:pt x="24612" y="10490"/>
                </a:lnTo>
                <a:lnTo>
                  <a:pt x="24866" y="10490"/>
                </a:lnTo>
                <a:lnTo>
                  <a:pt x="30861" y="10617"/>
                </a:lnTo>
                <a:lnTo>
                  <a:pt x="36982" y="10744"/>
                </a:lnTo>
                <a:lnTo>
                  <a:pt x="37363" y="10744"/>
                </a:lnTo>
                <a:lnTo>
                  <a:pt x="43230" y="9740"/>
                </a:lnTo>
                <a:lnTo>
                  <a:pt x="48856" y="8750"/>
                </a:lnTo>
                <a:lnTo>
                  <a:pt x="49237" y="8750"/>
                </a:lnTo>
                <a:lnTo>
                  <a:pt x="54483" y="6502"/>
                </a:lnTo>
                <a:lnTo>
                  <a:pt x="58978" y="4749"/>
                </a:lnTo>
                <a:lnTo>
                  <a:pt x="59474" y="4495"/>
                </a:lnTo>
                <a:lnTo>
                  <a:pt x="63347" y="149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9" name="object 1179"/>
          <p:cNvSpPr/>
          <p:nvPr/>
        </p:nvSpPr>
        <p:spPr>
          <a:xfrm>
            <a:off x="2251350" y="9456894"/>
            <a:ext cx="45478" cy="8001"/>
          </a:xfrm>
          <a:custGeom>
            <a:avLst/>
            <a:gdLst/>
            <a:ahLst/>
            <a:cxnLst/>
            <a:rect l="l" t="t" r="r" b="b"/>
            <a:pathLst>
              <a:path w="45478" h="8000">
                <a:moveTo>
                  <a:pt x="45478" y="8001"/>
                </a:moveTo>
                <a:lnTo>
                  <a:pt x="41224" y="5245"/>
                </a:lnTo>
                <a:lnTo>
                  <a:pt x="40855" y="5003"/>
                </a:lnTo>
                <a:lnTo>
                  <a:pt x="35979" y="3378"/>
                </a:lnTo>
                <a:lnTo>
                  <a:pt x="30492" y="1498"/>
                </a:lnTo>
                <a:lnTo>
                  <a:pt x="30111" y="1498"/>
                </a:lnTo>
                <a:lnTo>
                  <a:pt x="24358" y="749"/>
                </a:lnTo>
                <a:lnTo>
                  <a:pt x="18364" y="0"/>
                </a:lnTo>
                <a:lnTo>
                  <a:pt x="17995" y="0"/>
                </a:lnTo>
                <a:lnTo>
                  <a:pt x="11988" y="508"/>
                </a:lnTo>
                <a:lnTo>
                  <a:pt x="5994" y="876"/>
                </a:lnTo>
                <a:lnTo>
                  <a:pt x="5740" y="876"/>
                </a:lnTo>
                <a:lnTo>
                  <a:pt x="0" y="250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0" name="object 1180"/>
          <p:cNvSpPr/>
          <p:nvPr/>
        </p:nvSpPr>
        <p:spPr>
          <a:xfrm>
            <a:off x="2252973" y="9486887"/>
            <a:ext cx="33985" cy="5626"/>
          </a:xfrm>
          <a:custGeom>
            <a:avLst/>
            <a:gdLst/>
            <a:ahLst/>
            <a:cxnLst/>
            <a:rect l="l" t="t" r="r" b="b"/>
            <a:pathLst>
              <a:path w="33985" h="5626">
                <a:moveTo>
                  <a:pt x="0" y="2374"/>
                </a:moveTo>
                <a:lnTo>
                  <a:pt x="2997" y="3873"/>
                </a:lnTo>
                <a:lnTo>
                  <a:pt x="3238" y="3873"/>
                </a:lnTo>
                <a:lnTo>
                  <a:pt x="6502" y="4622"/>
                </a:lnTo>
                <a:lnTo>
                  <a:pt x="10121" y="5499"/>
                </a:lnTo>
                <a:lnTo>
                  <a:pt x="10375" y="5499"/>
                </a:lnTo>
                <a:lnTo>
                  <a:pt x="13995" y="5626"/>
                </a:lnTo>
                <a:lnTo>
                  <a:pt x="17741" y="5626"/>
                </a:lnTo>
                <a:lnTo>
                  <a:pt x="17995" y="5626"/>
                </a:lnTo>
                <a:lnTo>
                  <a:pt x="21615" y="5003"/>
                </a:lnTo>
                <a:lnTo>
                  <a:pt x="25107" y="4495"/>
                </a:lnTo>
                <a:lnTo>
                  <a:pt x="25361" y="4381"/>
                </a:lnTo>
                <a:lnTo>
                  <a:pt x="28486" y="3124"/>
                </a:lnTo>
                <a:lnTo>
                  <a:pt x="31356" y="2006"/>
                </a:lnTo>
                <a:lnTo>
                  <a:pt x="31610" y="1752"/>
                </a:lnTo>
                <a:lnTo>
                  <a:pt x="33985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1" name="object 1181"/>
          <p:cNvSpPr/>
          <p:nvPr/>
        </p:nvSpPr>
        <p:spPr>
          <a:xfrm>
            <a:off x="2247102" y="9465391"/>
            <a:ext cx="38608" cy="7759"/>
          </a:xfrm>
          <a:custGeom>
            <a:avLst/>
            <a:gdLst/>
            <a:ahLst/>
            <a:cxnLst/>
            <a:rect l="l" t="t" r="r" b="b"/>
            <a:pathLst>
              <a:path w="38607" h="7759">
                <a:moveTo>
                  <a:pt x="38607" y="5003"/>
                </a:moveTo>
                <a:lnTo>
                  <a:pt x="35979" y="3251"/>
                </a:lnTo>
                <a:lnTo>
                  <a:pt x="35737" y="3124"/>
                </a:lnTo>
                <a:lnTo>
                  <a:pt x="32740" y="2133"/>
                </a:lnTo>
                <a:lnTo>
                  <a:pt x="29489" y="876"/>
                </a:lnTo>
                <a:lnTo>
                  <a:pt x="29235" y="876"/>
                </a:lnTo>
                <a:lnTo>
                  <a:pt x="25615" y="508"/>
                </a:lnTo>
                <a:lnTo>
                  <a:pt x="21983" y="0"/>
                </a:lnTo>
                <a:lnTo>
                  <a:pt x="21742" y="0"/>
                </a:lnTo>
                <a:lnTo>
                  <a:pt x="17983" y="254"/>
                </a:lnTo>
                <a:lnTo>
                  <a:pt x="14363" y="508"/>
                </a:lnTo>
                <a:lnTo>
                  <a:pt x="14122" y="635"/>
                </a:lnTo>
                <a:lnTo>
                  <a:pt x="10617" y="1498"/>
                </a:lnTo>
                <a:lnTo>
                  <a:pt x="7492" y="2501"/>
                </a:lnTo>
                <a:lnTo>
                  <a:pt x="7251" y="2501"/>
                </a:lnTo>
                <a:lnTo>
                  <a:pt x="4368" y="4127"/>
                </a:lnTo>
                <a:lnTo>
                  <a:pt x="1993" y="5499"/>
                </a:lnTo>
                <a:lnTo>
                  <a:pt x="1752" y="5753"/>
                </a:lnTo>
                <a:lnTo>
                  <a:pt x="0" y="775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2" name="object 1182"/>
          <p:cNvSpPr/>
          <p:nvPr/>
        </p:nvSpPr>
        <p:spPr>
          <a:xfrm>
            <a:off x="2296824" y="9464901"/>
            <a:ext cx="9004" cy="26860"/>
          </a:xfrm>
          <a:custGeom>
            <a:avLst/>
            <a:gdLst/>
            <a:ahLst/>
            <a:cxnLst/>
            <a:rect l="l" t="t" r="r" b="b"/>
            <a:pathLst>
              <a:path w="9004" h="26860">
                <a:moveTo>
                  <a:pt x="2006" y="26860"/>
                </a:moveTo>
                <a:lnTo>
                  <a:pt x="7378" y="20358"/>
                </a:lnTo>
                <a:lnTo>
                  <a:pt x="9004" y="13246"/>
                </a:lnTo>
                <a:lnTo>
                  <a:pt x="6375" y="6248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3" name="object 1183"/>
          <p:cNvSpPr/>
          <p:nvPr/>
        </p:nvSpPr>
        <p:spPr>
          <a:xfrm>
            <a:off x="2230353" y="9459399"/>
            <a:ext cx="20993" cy="30861"/>
          </a:xfrm>
          <a:custGeom>
            <a:avLst/>
            <a:gdLst/>
            <a:ahLst/>
            <a:cxnLst/>
            <a:rect l="l" t="t" r="r" b="b"/>
            <a:pathLst>
              <a:path w="20993" h="30860">
                <a:moveTo>
                  <a:pt x="20993" y="0"/>
                </a:moveTo>
                <a:lnTo>
                  <a:pt x="18999" y="876"/>
                </a:lnTo>
                <a:lnTo>
                  <a:pt x="10871" y="4127"/>
                </a:lnTo>
                <a:lnTo>
                  <a:pt x="3632" y="9994"/>
                </a:lnTo>
                <a:lnTo>
                  <a:pt x="0" y="16992"/>
                </a:lnTo>
                <a:lnTo>
                  <a:pt x="507" y="24117"/>
                </a:lnTo>
                <a:lnTo>
                  <a:pt x="5118" y="3086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4" name="object 1184"/>
          <p:cNvSpPr/>
          <p:nvPr/>
        </p:nvSpPr>
        <p:spPr>
          <a:xfrm>
            <a:off x="2252348" y="9488888"/>
            <a:ext cx="622" cy="381"/>
          </a:xfrm>
          <a:custGeom>
            <a:avLst/>
            <a:gdLst/>
            <a:ahLst/>
            <a:cxnLst/>
            <a:rect l="l" t="t" r="r" b="b"/>
            <a:pathLst>
              <a:path w="622" h="380">
                <a:moveTo>
                  <a:pt x="0" y="0"/>
                </a:moveTo>
                <a:lnTo>
                  <a:pt x="622" y="38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5" name="object 1185"/>
          <p:cNvSpPr/>
          <p:nvPr/>
        </p:nvSpPr>
        <p:spPr>
          <a:xfrm>
            <a:off x="2285714" y="9470391"/>
            <a:ext cx="5499" cy="16497"/>
          </a:xfrm>
          <a:custGeom>
            <a:avLst/>
            <a:gdLst/>
            <a:ahLst/>
            <a:cxnLst/>
            <a:rect l="l" t="t" r="r" b="b"/>
            <a:pathLst>
              <a:path w="5499" h="16497">
                <a:moveTo>
                  <a:pt x="1244" y="16497"/>
                </a:moveTo>
                <a:lnTo>
                  <a:pt x="4622" y="12496"/>
                </a:lnTo>
                <a:lnTo>
                  <a:pt x="5499" y="8127"/>
                </a:lnTo>
                <a:lnTo>
                  <a:pt x="4000" y="3746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6" name="object 1186"/>
          <p:cNvSpPr/>
          <p:nvPr/>
        </p:nvSpPr>
        <p:spPr>
          <a:xfrm>
            <a:off x="2230357" y="947639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7" name="object 1187"/>
          <p:cNvSpPr/>
          <p:nvPr/>
        </p:nvSpPr>
        <p:spPr>
          <a:xfrm>
            <a:off x="2244854" y="9473143"/>
            <a:ext cx="7493" cy="15748"/>
          </a:xfrm>
          <a:custGeom>
            <a:avLst/>
            <a:gdLst/>
            <a:ahLst/>
            <a:cxnLst/>
            <a:rect l="l" t="t" r="r" b="b"/>
            <a:pathLst>
              <a:path w="7493" h="15748">
                <a:moveTo>
                  <a:pt x="2247" y="0"/>
                </a:moveTo>
                <a:lnTo>
                  <a:pt x="0" y="4254"/>
                </a:lnTo>
                <a:lnTo>
                  <a:pt x="368" y="8623"/>
                </a:lnTo>
                <a:lnTo>
                  <a:pt x="3124" y="12750"/>
                </a:lnTo>
                <a:lnTo>
                  <a:pt x="7492" y="1574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8" name="object 1188"/>
          <p:cNvSpPr/>
          <p:nvPr/>
        </p:nvSpPr>
        <p:spPr>
          <a:xfrm>
            <a:off x="1106562" y="8658472"/>
            <a:ext cx="136944" cy="183807"/>
          </a:xfrm>
          <a:custGeom>
            <a:avLst/>
            <a:gdLst/>
            <a:ahLst/>
            <a:cxnLst/>
            <a:rect l="l" t="t" r="r" b="b"/>
            <a:pathLst>
              <a:path w="136944" h="183807">
                <a:moveTo>
                  <a:pt x="136944" y="749"/>
                </a:moveTo>
                <a:lnTo>
                  <a:pt x="133565" y="495"/>
                </a:lnTo>
                <a:lnTo>
                  <a:pt x="130073" y="495"/>
                </a:lnTo>
                <a:lnTo>
                  <a:pt x="122440" y="749"/>
                </a:lnTo>
                <a:lnTo>
                  <a:pt x="121945" y="0"/>
                </a:lnTo>
                <a:lnTo>
                  <a:pt x="114820" y="1371"/>
                </a:lnTo>
                <a:lnTo>
                  <a:pt x="106705" y="2870"/>
                </a:lnTo>
                <a:lnTo>
                  <a:pt x="106705" y="3746"/>
                </a:lnTo>
                <a:lnTo>
                  <a:pt x="98577" y="6375"/>
                </a:lnTo>
                <a:lnTo>
                  <a:pt x="93840" y="7873"/>
                </a:lnTo>
                <a:lnTo>
                  <a:pt x="93586" y="7365"/>
                </a:lnTo>
                <a:lnTo>
                  <a:pt x="89204" y="9372"/>
                </a:lnTo>
                <a:lnTo>
                  <a:pt x="81343" y="12992"/>
                </a:lnTo>
                <a:lnTo>
                  <a:pt x="80962" y="12992"/>
                </a:lnTo>
                <a:lnTo>
                  <a:pt x="73850" y="17741"/>
                </a:lnTo>
                <a:lnTo>
                  <a:pt x="65963" y="22872"/>
                </a:lnTo>
                <a:lnTo>
                  <a:pt x="58597" y="29362"/>
                </a:lnTo>
                <a:lnTo>
                  <a:pt x="49606" y="37490"/>
                </a:lnTo>
                <a:lnTo>
                  <a:pt x="49479" y="37731"/>
                </a:lnTo>
                <a:lnTo>
                  <a:pt x="41478" y="46850"/>
                </a:lnTo>
                <a:lnTo>
                  <a:pt x="35229" y="53847"/>
                </a:lnTo>
                <a:lnTo>
                  <a:pt x="35102" y="54101"/>
                </a:lnTo>
                <a:lnTo>
                  <a:pt x="29743" y="61975"/>
                </a:lnTo>
                <a:lnTo>
                  <a:pt x="24358" y="69849"/>
                </a:lnTo>
                <a:lnTo>
                  <a:pt x="24231" y="70091"/>
                </a:lnTo>
                <a:lnTo>
                  <a:pt x="19735" y="78587"/>
                </a:lnTo>
                <a:lnTo>
                  <a:pt x="15367" y="86969"/>
                </a:lnTo>
                <a:lnTo>
                  <a:pt x="15240" y="87210"/>
                </a:lnTo>
                <a:lnTo>
                  <a:pt x="11747" y="96088"/>
                </a:lnTo>
                <a:lnTo>
                  <a:pt x="8496" y="104711"/>
                </a:lnTo>
                <a:lnTo>
                  <a:pt x="8864" y="104952"/>
                </a:lnTo>
                <a:lnTo>
                  <a:pt x="6121" y="113703"/>
                </a:lnTo>
                <a:lnTo>
                  <a:pt x="5245" y="116331"/>
                </a:lnTo>
                <a:lnTo>
                  <a:pt x="5118" y="116331"/>
                </a:lnTo>
                <a:lnTo>
                  <a:pt x="4622" y="119075"/>
                </a:lnTo>
                <a:lnTo>
                  <a:pt x="2616" y="128701"/>
                </a:lnTo>
                <a:lnTo>
                  <a:pt x="2120" y="128701"/>
                </a:lnTo>
                <a:lnTo>
                  <a:pt x="1117" y="138315"/>
                </a:lnTo>
                <a:lnTo>
                  <a:pt x="127" y="147192"/>
                </a:lnTo>
                <a:lnTo>
                  <a:pt x="0" y="147561"/>
                </a:lnTo>
                <a:lnTo>
                  <a:pt x="622" y="156438"/>
                </a:lnTo>
                <a:lnTo>
                  <a:pt x="990" y="164439"/>
                </a:lnTo>
                <a:lnTo>
                  <a:pt x="1625" y="164566"/>
                </a:lnTo>
                <a:lnTo>
                  <a:pt x="3124" y="172554"/>
                </a:lnTo>
                <a:lnTo>
                  <a:pt x="4000" y="177799"/>
                </a:lnTo>
                <a:lnTo>
                  <a:pt x="5245" y="183045"/>
                </a:lnTo>
                <a:lnTo>
                  <a:pt x="5372" y="183426"/>
                </a:lnTo>
                <a:lnTo>
                  <a:pt x="5613" y="18380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9" name="object 1189"/>
          <p:cNvSpPr/>
          <p:nvPr/>
        </p:nvSpPr>
        <p:spPr>
          <a:xfrm>
            <a:off x="1127801" y="8745564"/>
            <a:ext cx="21869" cy="56349"/>
          </a:xfrm>
          <a:custGeom>
            <a:avLst/>
            <a:gdLst/>
            <a:ahLst/>
            <a:cxnLst/>
            <a:rect l="l" t="t" r="r" b="b"/>
            <a:pathLst>
              <a:path w="21869" h="56349">
                <a:moveTo>
                  <a:pt x="0" y="56349"/>
                </a:moveTo>
                <a:lnTo>
                  <a:pt x="254" y="53721"/>
                </a:lnTo>
                <a:lnTo>
                  <a:pt x="254" y="53479"/>
                </a:lnTo>
                <a:lnTo>
                  <a:pt x="1003" y="50850"/>
                </a:lnTo>
                <a:lnTo>
                  <a:pt x="4368" y="39357"/>
                </a:lnTo>
                <a:lnTo>
                  <a:pt x="4000" y="39103"/>
                </a:lnTo>
                <a:lnTo>
                  <a:pt x="8369" y="27990"/>
                </a:lnTo>
                <a:lnTo>
                  <a:pt x="12865" y="16497"/>
                </a:lnTo>
                <a:lnTo>
                  <a:pt x="13246" y="16497"/>
                </a:lnTo>
                <a:lnTo>
                  <a:pt x="18745" y="5372"/>
                </a:lnTo>
                <a:lnTo>
                  <a:pt x="19989" y="2616"/>
                </a:lnTo>
                <a:lnTo>
                  <a:pt x="20116" y="2501"/>
                </a:lnTo>
                <a:lnTo>
                  <a:pt x="21869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0" name="object 1190"/>
          <p:cNvSpPr/>
          <p:nvPr/>
        </p:nvSpPr>
        <p:spPr>
          <a:xfrm>
            <a:off x="1239293" y="8736436"/>
            <a:ext cx="113045" cy="182054"/>
          </a:xfrm>
          <a:custGeom>
            <a:avLst/>
            <a:gdLst/>
            <a:ahLst/>
            <a:cxnLst/>
            <a:rect l="l" t="t" r="r" b="b"/>
            <a:pathLst>
              <a:path w="113045" h="182054">
                <a:moveTo>
                  <a:pt x="4587" y="182054"/>
                </a:moveTo>
                <a:lnTo>
                  <a:pt x="841" y="170941"/>
                </a:lnTo>
                <a:lnTo>
                  <a:pt x="587" y="169557"/>
                </a:lnTo>
                <a:lnTo>
                  <a:pt x="91" y="157937"/>
                </a:lnTo>
                <a:lnTo>
                  <a:pt x="0" y="144947"/>
                </a:lnTo>
                <a:lnTo>
                  <a:pt x="1616" y="133616"/>
                </a:lnTo>
                <a:lnTo>
                  <a:pt x="5070" y="116587"/>
                </a:lnTo>
                <a:lnTo>
                  <a:pt x="8410" y="106485"/>
                </a:lnTo>
                <a:lnTo>
                  <a:pt x="11090" y="99593"/>
                </a:lnTo>
                <a:lnTo>
                  <a:pt x="16138" y="87009"/>
                </a:lnTo>
                <a:lnTo>
                  <a:pt x="20884" y="77787"/>
                </a:lnTo>
                <a:lnTo>
                  <a:pt x="25580" y="69849"/>
                </a:lnTo>
                <a:lnTo>
                  <a:pt x="32651" y="58306"/>
                </a:lnTo>
                <a:lnTo>
                  <a:pt x="38900" y="50002"/>
                </a:lnTo>
                <a:lnTo>
                  <a:pt x="44694" y="43116"/>
                </a:lnTo>
                <a:lnTo>
                  <a:pt x="53539" y="33078"/>
                </a:lnTo>
                <a:lnTo>
                  <a:pt x="61471" y="25847"/>
                </a:lnTo>
                <a:lnTo>
                  <a:pt x="66805" y="21501"/>
                </a:lnTo>
                <a:lnTo>
                  <a:pt x="77200" y="13567"/>
                </a:lnTo>
                <a:lnTo>
                  <a:pt x="87475" y="8027"/>
                </a:lnTo>
                <a:lnTo>
                  <a:pt x="100421" y="2006"/>
                </a:lnTo>
                <a:lnTo>
                  <a:pt x="101920" y="1511"/>
                </a:lnTo>
                <a:lnTo>
                  <a:pt x="113045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1" name="object 1191"/>
          <p:cNvSpPr/>
          <p:nvPr/>
        </p:nvSpPr>
        <p:spPr>
          <a:xfrm>
            <a:off x="1401973" y="8830275"/>
            <a:ext cx="113046" cy="182054"/>
          </a:xfrm>
          <a:custGeom>
            <a:avLst/>
            <a:gdLst/>
            <a:ahLst/>
            <a:cxnLst/>
            <a:rect l="l" t="t" r="r" b="b"/>
            <a:pathLst>
              <a:path w="113046" h="182054">
                <a:moveTo>
                  <a:pt x="4588" y="182054"/>
                </a:moveTo>
                <a:lnTo>
                  <a:pt x="841" y="171056"/>
                </a:lnTo>
                <a:lnTo>
                  <a:pt x="600" y="169684"/>
                </a:lnTo>
                <a:lnTo>
                  <a:pt x="92" y="158064"/>
                </a:lnTo>
                <a:lnTo>
                  <a:pt x="0" y="145072"/>
                </a:lnTo>
                <a:lnTo>
                  <a:pt x="1614" y="133746"/>
                </a:lnTo>
                <a:lnTo>
                  <a:pt x="2340" y="129819"/>
                </a:lnTo>
                <a:lnTo>
                  <a:pt x="5066" y="116703"/>
                </a:lnTo>
                <a:lnTo>
                  <a:pt x="8375" y="106586"/>
                </a:lnTo>
                <a:lnTo>
                  <a:pt x="11090" y="99580"/>
                </a:lnTo>
                <a:lnTo>
                  <a:pt x="16320" y="87511"/>
                </a:lnTo>
                <a:lnTo>
                  <a:pt x="21239" y="78462"/>
                </a:lnTo>
                <a:lnTo>
                  <a:pt x="25212" y="70726"/>
                </a:lnTo>
                <a:lnTo>
                  <a:pt x="25327" y="70345"/>
                </a:lnTo>
                <a:lnTo>
                  <a:pt x="25581" y="69977"/>
                </a:lnTo>
                <a:lnTo>
                  <a:pt x="33028" y="58882"/>
                </a:lnTo>
                <a:lnTo>
                  <a:pt x="38595" y="50729"/>
                </a:lnTo>
                <a:lnTo>
                  <a:pt x="44694" y="43230"/>
                </a:lnTo>
                <a:lnTo>
                  <a:pt x="53492" y="33166"/>
                </a:lnTo>
                <a:lnTo>
                  <a:pt x="61468" y="25926"/>
                </a:lnTo>
                <a:lnTo>
                  <a:pt x="66818" y="21615"/>
                </a:lnTo>
                <a:lnTo>
                  <a:pt x="77185" y="13648"/>
                </a:lnTo>
                <a:lnTo>
                  <a:pt x="87422" y="8059"/>
                </a:lnTo>
                <a:lnTo>
                  <a:pt x="90186" y="6756"/>
                </a:lnTo>
                <a:lnTo>
                  <a:pt x="100422" y="1993"/>
                </a:lnTo>
                <a:lnTo>
                  <a:pt x="101806" y="1625"/>
                </a:lnTo>
                <a:lnTo>
                  <a:pt x="113046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2" name="object 1192"/>
          <p:cNvSpPr/>
          <p:nvPr/>
        </p:nvSpPr>
        <p:spPr>
          <a:xfrm>
            <a:off x="1313433" y="8779174"/>
            <a:ext cx="112998" cy="182054"/>
          </a:xfrm>
          <a:custGeom>
            <a:avLst/>
            <a:gdLst/>
            <a:ahLst/>
            <a:cxnLst/>
            <a:rect l="l" t="t" r="r" b="b"/>
            <a:pathLst>
              <a:path w="112998" h="182054">
                <a:moveTo>
                  <a:pt x="112998" y="0"/>
                </a:moveTo>
                <a:lnTo>
                  <a:pt x="101873" y="1625"/>
                </a:lnTo>
                <a:lnTo>
                  <a:pt x="90252" y="6743"/>
                </a:lnTo>
                <a:lnTo>
                  <a:pt x="78695" y="12648"/>
                </a:lnTo>
                <a:lnTo>
                  <a:pt x="69281" y="19610"/>
                </a:lnTo>
                <a:lnTo>
                  <a:pt x="56558" y="30139"/>
                </a:lnTo>
                <a:lnTo>
                  <a:pt x="49160" y="37985"/>
                </a:lnTo>
                <a:lnTo>
                  <a:pt x="44647" y="43230"/>
                </a:lnTo>
                <a:lnTo>
                  <a:pt x="35979" y="53654"/>
                </a:lnTo>
                <a:lnTo>
                  <a:pt x="30147" y="62278"/>
                </a:lnTo>
                <a:lnTo>
                  <a:pt x="25533" y="69977"/>
                </a:lnTo>
                <a:lnTo>
                  <a:pt x="18738" y="81695"/>
                </a:lnTo>
                <a:lnTo>
                  <a:pt x="14373" y="91133"/>
                </a:lnTo>
                <a:lnTo>
                  <a:pt x="11043" y="99580"/>
                </a:lnTo>
                <a:lnTo>
                  <a:pt x="6386" y="112164"/>
                </a:lnTo>
                <a:lnTo>
                  <a:pt x="3731" y="122469"/>
                </a:lnTo>
                <a:lnTo>
                  <a:pt x="2292" y="129819"/>
                </a:lnTo>
                <a:lnTo>
                  <a:pt x="165" y="142715"/>
                </a:lnTo>
                <a:lnTo>
                  <a:pt x="0" y="154087"/>
                </a:lnTo>
                <a:lnTo>
                  <a:pt x="171" y="158064"/>
                </a:lnTo>
                <a:lnTo>
                  <a:pt x="667" y="169684"/>
                </a:lnTo>
                <a:lnTo>
                  <a:pt x="921" y="170929"/>
                </a:lnTo>
                <a:lnTo>
                  <a:pt x="4540" y="18205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3" name="object 1193"/>
          <p:cNvSpPr/>
          <p:nvPr/>
        </p:nvSpPr>
        <p:spPr>
          <a:xfrm>
            <a:off x="1406114" y="8834147"/>
            <a:ext cx="110148" cy="177431"/>
          </a:xfrm>
          <a:custGeom>
            <a:avLst/>
            <a:gdLst/>
            <a:ahLst/>
            <a:cxnLst/>
            <a:rect l="l" t="t" r="r" b="b"/>
            <a:pathLst>
              <a:path w="110148" h="177431">
                <a:moveTo>
                  <a:pt x="4446" y="177431"/>
                </a:moveTo>
                <a:lnTo>
                  <a:pt x="826" y="166687"/>
                </a:lnTo>
                <a:lnTo>
                  <a:pt x="572" y="165315"/>
                </a:lnTo>
                <a:lnTo>
                  <a:pt x="77" y="154063"/>
                </a:lnTo>
                <a:lnTo>
                  <a:pt x="0" y="141145"/>
                </a:lnTo>
                <a:lnTo>
                  <a:pt x="1726" y="129628"/>
                </a:lnTo>
                <a:lnTo>
                  <a:pt x="5010" y="113471"/>
                </a:lnTo>
                <a:lnTo>
                  <a:pt x="8445" y="103184"/>
                </a:lnTo>
                <a:lnTo>
                  <a:pt x="10821" y="97091"/>
                </a:lnTo>
                <a:lnTo>
                  <a:pt x="15831" y="84560"/>
                </a:lnTo>
                <a:lnTo>
                  <a:pt x="20735" y="75265"/>
                </a:lnTo>
                <a:lnTo>
                  <a:pt x="24944" y="68224"/>
                </a:lnTo>
                <a:lnTo>
                  <a:pt x="31940" y="56744"/>
                </a:lnTo>
                <a:lnTo>
                  <a:pt x="38291" y="48337"/>
                </a:lnTo>
                <a:lnTo>
                  <a:pt x="43562" y="42113"/>
                </a:lnTo>
                <a:lnTo>
                  <a:pt x="52257" y="32133"/>
                </a:lnTo>
                <a:lnTo>
                  <a:pt x="60382" y="24832"/>
                </a:lnTo>
                <a:lnTo>
                  <a:pt x="65165" y="20993"/>
                </a:lnTo>
                <a:lnTo>
                  <a:pt x="75435" y="13149"/>
                </a:lnTo>
                <a:lnTo>
                  <a:pt x="86041" y="7507"/>
                </a:lnTo>
                <a:lnTo>
                  <a:pt x="97905" y="2006"/>
                </a:lnTo>
                <a:lnTo>
                  <a:pt x="99289" y="1498"/>
                </a:lnTo>
                <a:lnTo>
                  <a:pt x="110148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4" name="object 1194"/>
          <p:cNvSpPr/>
          <p:nvPr/>
        </p:nvSpPr>
        <p:spPr>
          <a:xfrm>
            <a:off x="1478786" y="8863265"/>
            <a:ext cx="88014" cy="170929"/>
          </a:xfrm>
          <a:custGeom>
            <a:avLst/>
            <a:gdLst/>
            <a:ahLst/>
            <a:cxnLst/>
            <a:rect l="l" t="t" r="r" b="b"/>
            <a:pathLst>
              <a:path w="88014" h="170929">
                <a:moveTo>
                  <a:pt x="83464" y="0"/>
                </a:moveTo>
                <a:lnTo>
                  <a:pt x="87083" y="10871"/>
                </a:lnTo>
                <a:lnTo>
                  <a:pt x="87337" y="12115"/>
                </a:lnTo>
                <a:lnTo>
                  <a:pt x="87833" y="23494"/>
                </a:lnTo>
                <a:lnTo>
                  <a:pt x="88014" y="36389"/>
                </a:lnTo>
                <a:lnTo>
                  <a:pt x="86287" y="47953"/>
                </a:lnTo>
                <a:lnTo>
                  <a:pt x="82988" y="64053"/>
                </a:lnTo>
                <a:lnTo>
                  <a:pt x="79547" y="74301"/>
                </a:lnTo>
                <a:lnTo>
                  <a:pt x="77216" y="80340"/>
                </a:lnTo>
                <a:lnTo>
                  <a:pt x="72129" y="92845"/>
                </a:lnTo>
                <a:lnTo>
                  <a:pt x="67283" y="102150"/>
                </a:lnTo>
                <a:lnTo>
                  <a:pt x="63093" y="109334"/>
                </a:lnTo>
                <a:lnTo>
                  <a:pt x="55987" y="120830"/>
                </a:lnTo>
                <a:lnTo>
                  <a:pt x="49631" y="129216"/>
                </a:lnTo>
                <a:lnTo>
                  <a:pt x="44475" y="135318"/>
                </a:lnTo>
                <a:lnTo>
                  <a:pt x="35688" y="145335"/>
                </a:lnTo>
                <a:lnTo>
                  <a:pt x="27603" y="152636"/>
                </a:lnTo>
                <a:lnTo>
                  <a:pt x="22860" y="156438"/>
                </a:lnTo>
                <a:lnTo>
                  <a:pt x="12543" y="164272"/>
                </a:lnTo>
                <a:lnTo>
                  <a:pt x="2050" y="169925"/>
                </a:lnTo>
                <a:lnTo>
                  <a:pt x="0" y="17092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5" name="object 1195"/>
          <p:cNvSpPr/>
          <p:nvPr/>
        </p:nvSpPr>
        <p:spPr>
          <a:xfrm>
            <a:off x="1453421" y="8897504"/>
            <a:ext cx="36614" cy="69469"/>
          </a:xfrm>
          <a:custGeom>
            <a:avLst/>
            <a:gdLst/>
            <a:ahLst/>
            <a:cxnLst/>
            <a:rect l="l" t="t" r="r" b="b"/>
            <a:pathLst>
              <a:path w="36614" h="69469">
                <a:moveTo>
                  <a:pt x="1498" y="69469"/>
                </a:moveTo>
                <a:lnTo>
                  <a:pt x="0" y="64223"/>
                </a:lnTo>
                <a:lnTo>
                  <a:pt x="0" y="63474"/>
                </a:lnTo>
                <a:lnTo>
                  <a:pt x="126" y="57975"/>
                </a:lnTo>
                <a:lnTo>
                  <a:pt x="253" y="51358"/>
                </a:lnTo>
                <a:lnTo>
                  <a:pt x="2120" y="44475"/>
                </a:lnTo>
                <a:lnTo>
                  <a:pt x="4127" y="37363"/>
                </a:lnTo>
                <a:lnTo>
                  <a:pt x="7619" y="30480"/>
                </a:lnTo>
                <a:lnTo>
                  <a:pt x="10998" y="23736"/>
                </a:lnTo>
                <a:lnTo>
                  <a:pt x="11125" y="23368"/>
                </a:lnTo>
                <a:lnTo>
                  <a:pt x="15735" y="17487"/>
                </a:lnTo>
                <a:lnTo>
                  <a:pt x="20116" y="11861"/>
                </a:lnTo>
                <a:lnTo>
                  <a:pt x="20370" y="11493"/>
                </a:lnTo>
                <a:lnTo>
                  <a:pt x="25742" y="6997"/>
                </a:lnTo>
                <a:lnTo>
                  <a:pt x="30479" y="2997"/>
                </a:lnTo>
                <a:lnTo>
                  <a:pt x="30987" y="2743"/>
                </a:lnTo>
                <a:lnTo>
                  <a:pt x="36614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6" name="object 1196"/>
          <p:cNvSpPr/>
          <p:nvPr/>
        </p:nvSpPr>
        <p:spPr>
          <a:xfrm>
            <a:off x="1477415" y="8913369"/>
            <a:ext cx="42227" cy="65849"/>
          </a:xfrm>
          <a:custGeom>
            <a:avLst/>
            <a:gdLst/>
            <a:ahLst/>
            <a:cxnLst/>
            <a:rect l="l" t="t" r="r" b="b"/>
            <a:pathLst>
              <a:path w="42227" h="65849">
                <a:moveTo>
                  <a:pt x="41605" y="0"/>
                </a:moveTo>
                <a:lnTo>
                  <a:pt x="42227" y="6121"/>
                </a:lnTo>
                <a:lnTo>
                  <a:pt x="42227" y="6743"/>
                </a:lnTo>
                <a:lnTo>
                  <a:pt x="41351" y="12750"/>
                </a:lnTo>
                <a:lnTo>
                  <a:pt x="40220" y="19621"/>
                </a:lnTo>
                <a:lnTo>
                  <a:pt x="40106" y="20116"/>
                </a:lnTo>
                <a:lnTo>
                  <a:pt x="37477" y="26619"/>
                </a:lnTo>
                <a:lnTo>
                  <a:pt x="34861" y="33604"/>
                </a:lnTo>
                <a:lnTo>
                  <a:pt x="34607" y="33985"/>
                </a:lnTo>
                <a:lnTo>
                  <a:pt x="30606" y="40233"/>
                </a:lnTo>
                <a:lnTo>
                  <a:pt x="26733" y="46481"/>
                </a:lnTo>
                <a:lnTo>
                  <a:pt x="26479" y="46850"/>
                </a:lnTo>
                <a:lnTo>
                  <a:pt x="21361" y="52235"/>
                </a:lnTo>
                <a:lnTo>
                  <a:pt x="16738" y="56972"/>
                </a:lnTo>
                <a:lnTo>
                  <a:pt x="16357" y="57353"/>
                </a:lnTo>
                <a:lnTo>
                  <a:pt x="10858" y="60972"/>
                </a:lnTo>
                <a:lnTo>
                  <a:pt x="6870" y="63601"/>
                </a:lnTo>
                <a:lnTo>
                  <a:pt x="6248" y="63093"/>
                </a:lnTo>
                <a:lnTo>
                  <a:pt x="1739" y="65100"/>
                </a:lnTo>
                <a:lnTo>
                  <a:pt x="0" y="6584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7" name="object 1197"/>
          <p:cNvSpPr/>
          <p:nvPr/>
        </p:nvSpPr>
        <p:spPr>
          <a:xfrm>
            <a:off x="1108690" y="8851145"/>
            <a:ext cx="155930" cy="138315"/>
          </a:xfrm>
          <a:custGeom>
            <a:avLst/>
            <a:gdLst/>
            <a:ahLst/>
            <a:cxnLst/>
            <a:rect l="l" t="t" r="r" b="b"/>
            <a:pathLst>
              <a:path w="155930" h="138315">
                <a:moveTo>
                  <a:pt x="11861" y="6870"/>
                </a:moveTo>
                <a:lnTo>
                  <a:pt x="98831" y="57099"/>
                </a:lnTo>
                <a:lnTo>
                  <a:pt x="155930" y="138315"/>
                </a:lnTo>
                <a:lnTo>
                  <a:pt x="57099" y="81216"/>
                </a:lnTo>
                <a:lnTo>
                  <a:pt x="0" y="0"/>
                </a:lnTo>
                <a:lnTo>
                  <a:pt x="11861" y="687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8" name="object 1198"/>
          <p:cNvSpPr/>
          <p:nvPr/>
        </p:nvSpPr>
        <p:spPr>
          <a:xfrm>
            <a:off x="1108684" y="8638230"/>
            <a:ext cx="270014" cy="270014"/>
          </a:xfrm>
          <a:custGeom>
            <a:avLst/>
            <a:gdLst/>
            <a:ahLst/>
            <a:cxnLst/>
            <a:rect l="l" t="t" r="r" b="b"/>
            <a:pathLst>
              <a:path w="270014" h="270014">
                <a:moveTo>
                  <a:pt x="0" y="212915"/>
                </a:moveTo>
                <a:lnTo>
                  <a:pt x="57099" y="65849"/>
                </a:lnTo>
                <a:lnTo>
                  <a:pt x="169799" y="749"/>
                </a:lnTo>
                <a:lnTo>
                  <a:pt x="171183" y="0"/>
                </a:lnTo>
                <a:lnTo>
                  <a:pt x="270014" y="57099"/>
                </a:lnTo>
                <a:lnTo>
                  <a:pt x="155930" y="122948"/>
                </a:lnTo>
                <a:lnTo>
                  <a:pt x="98831" y="27001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9" name="object 1199"/>
          <p:cNvSpPr/>
          <p:nvPr/>
        </p:nvSpPr>
        <p:spPr>
          <a:xfrm>
            <a:off x="1165786" y="8704077"/>
            <a:ext cx="98831" cy="57099"/>
          </a:xfrm>
          <a:custGeom>
            <a:avLst/>
            <a:gdLst/>
            <a:ahLst/>
            <a:cxnLst/>
            <a:rect l="l" t="t" r="r" b="b"/>
            <a:pathLst>
              <a:path w="98831" h="57099">
                <a:moveTo>
                  <a:pt x="0" y="0"/>
                </a:moveTo>
                <a:lnTo>
                  <a:pt x="98831" y="5709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0" name="object 1200"/>
          <p:cNvSpPr/>
          <p:nvPr/>
        </p:nvSpPr>
        <p:spPr>
          <a:xfrm>
            <a:off x="1240505" y="8714323"/>
            <a:ext cx="212407" cy="275145"/>
          </a:xfrm>
          <a:custGeom>
            <a:avLst/>
            <a:gdLst/>
            <a:ahLst/>
            <a:cxnLst/>
            <a:rect l="l" t="t" r="r" b="b"/>
            <a:pathLst>
              <a:path w="212407" h="275145">
                <a:moveTo>
                  <a:pt x="0" y="212915"/>
                </a:moveTo>
                <a:lnTo>
                  <a:pt x="41236" y="236651"/>
                </a:lnTo>
                <a:lnTo>
                  <a:pt x="98209" y="89585"/>
                </a:lnTo>
                <a:lnTo>
                  <a:pt x="212407" y="23736"/>
                </a:lnTo>
                <a:lnTo>
                  <a:pt x="171183" y="0"/>
                </a:lnTo>
                <a:lnTo>
                  <a:pt x="57099" y="65849"/>
                </a:lnTo>
                <a:lnTo>
                  <a:pt x="0" y="212915"/>
                </a:lnTo>
                <a:lnTo>
                  <a:pt x="37985" y="267017"/>
                </a:lnTo>
                <a:lnTo>
                  <a:pt x="24117" y="27514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1" name="object 1201"/>
          <p:cNvSpPr/>
          <p:nvPr/>
        </p:nvSpPr>
        <p:spPr>
          <a:xfrm>
            <a:off x="1352336" y="8736440"/>
            <a:ext cx="18249" cy="1625"/>
          </a:xfrm>
          <a:custGeom>
            <a:avLst/>
            <a:gdLst/>
            <a:ahLst/>
            <a:cxnLst/>
            <a:rect l="l" t="t" r="r" b="b"/>
            <a:pathLst>
              <a:path w="18249" h="1625">
                <a:moveTo>
                  <a:pt x="0" y="0"/>
                </a:moveTo>
                <a:lnTo>
                  <a:pt x="18249" y="162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2" name="object 1202"/>
          <p:cNvSpPr/>
          <p:nvPr/>
        </p:nvSpPr>
        <p:spPr>
          <a:xfrm>
            <a:off x="1278488" y="8950979"/>
            <a:ext cx="60223" cy="81216"/>
          </a:xfrm>
          <a:custGeom>
            <a:avLst/>
            <a:gdLst/>
            <a:ahLst/>
            <a:cxnLst/>
            <a:rect l="l" t="t" r="r" b="b"/>
            <a:pathLst>
              <a:path w="60223" h="81216">
                <a:moveTo>
                  <a:pt x="3251" y="0"/>
                </a:moveTo>
                <a:lnTo>
                  <a:pt x="60223" y="81216"/>
                </a:lnTo>
                <a:lnTo>
                  <a:pt x="19113" y="57480"/>
                </a:lnTo>
                <a:lnTo>
                  <a:pt x="0" y="3036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3" name="object 1203"/>
          <p:cNvSpPr/>
          <p:nvPr/>
        </p:nvSpPr>
        <p:spPr>
          <a:xfrm>
            <a:off x="1297607" y="8780172"/>
            <a:ext cx="41109" cy="23736"/>
          </a:xfrm>
          <a:custGeom>
            <a:avLst/>
            <a:gdLst/>
            <a:ahLst/>
            <a:cxnLst/>
            <a:rect l="l" t="t" r="r" b="b"/>
            <a:pathLst>
              <a:path w="41109" h="23736">
                <a:moveTo>
                  <a:pt x="0" y="0"/>
                </a:moveTo>
                <a:lnTo>
                  <a:pt x="41109" y="2373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4" name="object 1204"/>
          <p:cNvSpPr/>
          <p:nvPr/>
        </p:nvSpPr>
        <p:spPr>
          <a:xfrm>
            <a:off x="1406566" y="9012326"/>
            <a:ext cx="26860" cy="28117"/>
          </a:xfrm>
          <a:custGeom>
            <a:avLst/>
            <a:gdLst/>
            <a:ahLst/>
            <a:cxnLst/>
            <a:rect l="l" t="t" r="r" b="b"/>
            <a:pathLst>
              <a:path w="26860" h="28117">
                <a:moveTo>
                  <a:pt x="26860" y="28117"/>
                </a:moveTo>
                <a:lnTo>
                  <a:pt x="10617" y="17741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5" name="object 1205"/>
          <p:cNvSpPr/>
          <p:nvPr/>
        </p:nvSpPr>
        <p:spPr>
          <a:xfrm>
            <a:off x="1426425" y="8779173"/>
            <a:ext cx="108839" cy="52984"/>
          </a:xfrm>
          <a:custGeom>
            <a:avLst/>
            <a:gdLst/>
            <a:ahLst/>
            <a:cxnLst/>
            <a:rect l="l" t="t" r="r" b="b"/>
            <a:pathLst>
              <a:path w="108838" h="52984">
                <a:moveTo>
                  <a:pt x="88595" y="51104"/>
                </a:moveTo>
                <a:lnTo>
                  <a:pt x="108838" y="52984"/>
                </a:lnTo>
                <a:lnTo>
                  <a:pt x="20370" y="1879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6" name="object 1206"/>
          <p:cNvSpPr/>
          <p:nvPr/>
        </p:nvSpPr>
        <p:spPr>
          <a:xfrm>
            <a:off x="1317971" y="8961226"/>
            <a:ext cx="160807" cy="80962"/>
          </a:xfrm>
          <a:custGeom>
            <a:avLst/>
            <a:gdLst/>
            <a:ahLst/>
            <a:cxnLst/>
            <a:rect l="l" t="t" r="r" b="b"/>
            <a:pathLst>
              <a:path w="160807" h="80962">
                <a:moveTo>
                  <a:pt x="0" y="0"/>
                </a:moveTo>
                <a:lnTo>
                  <a:pt x="10744" y="17868"/>
                </a:lnTo>
                <a:lnTo>
                  <a:pt x="26987" y="28117"/>
                </a:lnTo>
                <a:lnTo>
                  <a:pt x="115455" y="79222"/>
                </a:lnTo>
                <a:lnTo>
                  <a:pt x="135826" y="80962"/>
                </a:lnTo>
                <a:lnTo>
                  <a:pt x="158559" y="74218"/>
                </a:lnTo>
                <a:lnTo>
                  <a:pt x="160807" y="72974"/>
                </a:lnTo>
                <a:lnTo>
                  <a:pt x="138569" y="79590"/>
                </a:lnTo>
                <a:lnTo>
                  <a:pt x="118833" y="77838"/>
                </a:lnTo>
                <a:lnTo>
                  <a:pt x="103085" y="67843"/>
                </a:lnTo>
                <a:lnTo>
                  <a:pt x="92583" y="5035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7" name="object 1207"/>
          <p:cNvSpPr/>
          <p:nvPr/>
        </p:nvSpPr>
        <p:spPr>
          <a:xfrm>
            <a:off x="1516269" y="8834150"/>
            <a:ext cx="45986" cy="29108"/>
          </a:xfrm>
          <a:custGeom>
            <a:avLst/>
            <a:gdLst/>
            <a:ahLst/>
            <a:cxnLst/>
            <a:rect l="l" t="t" r="r" b="b"/>
            <a:pathLst>
              <a:path w="45986" h="29108">
                <a:moveTo>
                  <a:pt x="0" y="0"/>
                </a:moveTo>
                <a:lnTo>
                  <a:pt x="19748" y="1752"/>
                </a:lnTo>
                <a:lnTo>
                  <a:pt x="35610" y="11747"/>
                </a:lnTo>
                <a:lnTo>
                  <a:pt x="45986" y="2910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8" name="object 1208"/>
          <p:cNvSpPr/>
          <p:nvPr/>
        </p:nvSpPr>
        <p:spPr>
          <a:xfrm>
            <a:off x="1338717" y="9008955"/>
            <a:ext cx="40233" cy="23241"/>
          </a:xfrm>
          <a:custGeom>
            <a:avLst/>
            <a:gdLst/>
            <a:ahLst/>
            <a:cxnLst/>
            <a:rect l="l" t="t" r="r" b="b"/>
            <a:pathLst>
              <a:path w="40233" h="23241">
                <a:moveTo>
                  <a:pt x="0" y="23241"/>
                </a:moveTo>
                <a:lnTo>
                  <a:pt x="40233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9" name="object 1209"/>
          <p:cNvSpPr/>
          <p:nvPr/>
        </p:nvSpPr>
        <p:spPr>
          <a:xfrm>
            <a:off x="1378698" y="8695333"/>
            <a:ext cx="19126" cy="26987"/>
          </a:xfrm>
          <a:custGeom>
            <a:avLst/>
            <a:gdLst/>
            <a:ahLst/>
            <a:cxnLst/>
            <a:rect l="l" t="t" r="r" b="b"/>
            <a:pathLst>
              <a:path w="19126" h="26987">
                <a:moveTo>
                  <a:pt x="0" y="0"/>
                </a:moveTo>
                <a:lnTo>
                  <a:pt x="19126" y="2698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0" name="object 1210"/>
          <p:cNvSpPr/>
          <p:nvPr/>
        </p:nvSpPr>
        <p:spPr>
          <a:xfrm>
            <a:off x="1454914" y="8966975"/>
            <a:ext cx="5003" cy="8369"/>
          </a:xfrm>
          <a:custGeom>
            <a:avLst/>
            <a:gdLst/>
            <a:ahLst/>
            <a:cxnLst/>
            <a:rect l="l" t="t" r="r" b="b"/>
            <a:pathLst>
              <a:path w="5003" h="8369">
                <a:moveTo>
                  <a:pt x="5003" y="8369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1" name="object 1211"/>
          <p:cNvSpPr/>
          <p:nvPr/>
        </p:nvSpPr>
        <p:spPr>
          <a:xfrm>
            <a:off x="1490028" y="8894997"/>
            <a:ext cx="28994" cy="18376"/>
          </a:xfrm>
          <a:custGeom>
            <a:avLst/>
            <a:gdLst/>
            <a:ahLst/>
            <a:cxnLst/>
            <a:rect l="l" t="t" r="r" b="b"/>
            <a:pathLst>
              <a:path w="28994" h="18376">
                <a:moveTo>
                  <a:pt x="0" y="2501"/>
                </a:moveTo>
                <a:lnTo>
                  <a:pt x="10502" y="0"/>
                </a:lnTo>
                <a:lnTo>
                  <a:pt x="19367" y="1879"/>
                </a:lnTo>
                <a:lnTo>
                  <a:pt x="25742" y="8381"/>
                </a:lnTo>
                <a:lnTo>
                  <a:pt x="28994" y="1837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2" name="object 1212"/>
          <p:cNvSpPr/>
          <p:nvPr/>
        </p:nvSpPr>
        <p:spPr>
          <a:xfrm>
            <a:off x="1459910" y="8975344"/>
            <a:ext cx="17500" cy="4254"/>
          </a:xfrm>
          <a:custGeom>
            <a:avLst/>
            <a:gdLst/>
            <a:ahLst/>
            <a:cxnLst/>
            <a:rect l="l" t="t" r="r" b="b"/>
            <a:pathLst>
              <a:path w="17500" h="4254">
                <a:moveTo>
                  <a:pt x="17500" y="3873"/>
                </a:moveTo>
                <a:lnTo>
                  <a:pt x="7759" y="4254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3" name="object 1213"/>
          <p:cNvSpPr/>
          <p:nvPr/>
        </p:nvSpPr>
        <p:spPr>
          <a:xfrm>
            <a:off x="1452918" y="8738064"/>
            <a:ext cx="54978" cy="78219"/>
          </a:xfrm>
          <a:custGeom>
            <a:avLst/>
            <a:gdLst/>
            <a:ahLst/>
            <a:cxnLst/>
            <a:rect l="l" t="t" r="r" b="b"/>
            <a:pathLst>
              <a:path w="54978" h="78219">
                <a:moveTo>
                  <a:pt x="0" y="0"/>
                </a:moveTo>
                <a:lnTo>
                  <a:pt x="54978" y="7821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4" name="object 1214"/>
          <p:cNvSpPr/>
          <p:nvPr/>
        </p:nvSpPr>
        <p:spPr>
          <a:xfrm>
            <a:off x="1535261" y="8832151"/>
            <a:ext cx="31356" cy="54610"/>
          </a:xfrm>
          <a:custGeom>
            <a:avLst/>
            <a:gdLst/>
            <a:ahLst/>
            <a:cxnLst/>
            <a:rect l="l" t="t" r="r" b="b"/>
            <a:pathLst>
              <a:path w="31356" h="54609">
                <a:moveTo>
                  <a:pt x="0" y="0"/>
                </a:moveTo>
                <a:lnTo>
                  <a:pt x="16243" y="10248"/>
                </a:lnTo>
                <a:lnTo>
                  <a:pt x="26987" y="28117"/>
                </a:lnTo>
                <a:lnTo>
                  <a:pt x="31356" y="52108"/>
                </a:lnTo>
                <a:lnTo>
                  <a:pt x="31356" y="5461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5" name="object 1215"/>
          <p:cNvSpPr/>
          <p:nvPr/>
        </p:nvSpPr>
        <p:spPr>
          <a:xfrm>
            <a:off x="2707197" y="8377966"/>
            <a:ext cx="105676" cy="176047"/>
          </a:xfrm>
          <a:custGeom>
            <a:avLst/>
            <a:gdLst/>
            <a:ahLst/>
            <a:cxnLst/>
            <a:rect l="l" t="t" r="r" b="b"/>
            <a:pathLst>
              <a:path w="105676" h="176047">
                <a:moveTo>
                  <a:pt x="4215" y="176047"/>
                </a:moveTo>
                <a:lnTo>
                  <a:pt x="1726" y="171424"/>
                </a:lnTo>
                <a:lnTo>
                  <a:pt x="1345" y="170294"/>
                </a:lnTo>
                <a:lnTo>
                  <a:pt x="977" y="165176"/>
                </a:lnTo>
                <a:lnTo>
                  <a:pt x="0" y="152311"/>
                </a:lnTo>
                <a:lnTo>
                  <a:pt x="707" y="140563"/>
                </a:lnTo>
                <a:lnTo>
                  <a:pt x="2794" y="125047"/>
                </a:lnTo>
                <a:lnTo>
                  <a:pt x="5588" y="114553"/>
                </a:lnTo>
                <a:lnTo>
                  <a:pt x="7593" y="108318"/>
                </a:lnTo>
                <a:lnTo>
                  <a:pt x="11911" y="95504"/>
                </a:lnTo>
                <a:lnTo>
                  <a:pt x="16215" y="85990"/>
                </a:lnTo>
                <a:lnTo>
                  <a:pt x="20217" y="78219"/>
                </a:lnTo>
                <a:lnTo>
                  <a:pt x="26694" y="66261"/>
                </a:lnTo>
                <a:lnTo>
                  <a:pt x="32438" y="57633"/>
                </a:lnTo>
                <a:lnTo>
                  <a:pt x="37959" y="50342"/>
                </a:lnTo>
                <a:lnTo>
                  <a:pt x="46193" y="39682"/>
                </a:lnTo>
                <a:lnTo>
                  <a:pt x="53531" y="32068"/>
                </a:lnTo>
                <a:lnTo>
                  <a:pt x="59321" y="26733"/>
                </a:lnTo>
                <a:lnTo>
                  <a:pt x="69206" y="17993"/>
                </a:lnTo>
                <a:lnTo>
                  <a:pt x="78586" y="11749"/>
                </a:lnTo>
                <a:lnTo>
                  <a:pt x="92925" y="3492"/>
                </a:lnTo>
                <a:lnTo>
                  <a:pt x="94055" y="2997"/>
                </a:lnTo>
                <a:lnTo>
                  <a:pt x="105676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6" name="object 1216"/>
          <p:cNvSpPr/>
          <p:nvPr/>
        </p:nvSpPr>
        <p:spPr>
          <a:xfrm>
            <a:off x="2766519" y="8399825"/>
            <a:ext cx="105926" cy="187426"/>
          </a:xfrm>
          <a:custGeom>
            <a:avLst/>
            <a:gdLst/>
            <a:ahLst/>
            <a:cxnLst/>
            <a:rect l="l" t="t" r="r" b="b"/>
            <a:pathLst>
              <a:path w="105926" h="187426">
                <a:moveTo>
                  <a:pt x="98082" y="0"/>
                </a:moveTo>
                <a:lnTo>
                  <a:pt x="102831" y="9740"/>
                </a:lnTo>
                <a:lnTo>
                  <a:pt x="103200" y="11366"/>
                </a:lnTo>
                <a:lnTo>
                  <a:pt x="104711" y="22123"/>
                </a:lnTo>
                <a:lnTo>
                  <a:pt x="105926" y="34877"/>
                </a:lnTo>
                <a:lnTo>
                  <a:pt x="105009" y="46646"/>
                </a:lnTo>
                <a:lnTo>
                  <a:pt x="102876" y="62367"/>
                </a:lnTo>
                <a:lnTo>
                  <a:pt x="100054" y="72852"/>
                </a:lnTo>
                <a:lnTo>
                  <a:pt x="98082" y="78968"/>
                </a:lnTo>
                <a:lnTo>
                  <a:pt x="93759" y="91779"/>
                </a:lnTo>
                <a:lnTo>
                  <a:pt x="89463" y="101293"/>
                </a:lnTo>
                <a:lnTo>
                  <a:pt x="85458" y="109080"/>
                </a:lnTo>
                <a:lnTo>
                  <a:pt x="78956" y="121013"/>
                </a:lnTo>
                <a:lnTo>
                  <a:pt x="73226" y="129657"/>
                </a:lnTo>
                <a:lnTo>
                  <a:pt x="67716" y="137071"/>
                </a:lnTo>
                <a:lnTo>
                  <a:pt x="59407" y="147660"/>
                </a:lnTo>
                <a:lnTo>
                  <a:pt x="52076" y="155273"/>
                </a:lnTo>
                <a:lnTo>
                  <a:pt x="46355" y="160553"/>
                </a:lnTo>
                <a:lnTo>
                  <a:pt x="36482" y="169271"/>
                </a:lnTo>
                <a:lnTo>
                  <a:pt x="27089" y="175484"/>
                </a:lnTo>
                <a:lnTo>
                  <a:pt x="12738" y="183807"/>
                </a:lnTo>
                <a:lnTo>
                  <a:pt x="11620" y="184302"/>
                </a:lnTo>
                <a:lnTo>
                  <a:pt x="0" y="18742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7" name="object 1217"/>
          <p:cNvSpPr/>
          <p:nvPr/>
        </p:nvSpPr>
        <p:spPr>
          <a:xfrm>
            <a:off x="2741777" y="8385578"/>
            <a:ext cx="105913" cy="187426"/>
          </a:xfrm>
          <a:custGeom>
            <a:avLst/>
            <a:gdLst/>
            <a:ahLst/>
            <a:cxnLst/>
            <a:rect l="l" t="t" r="r" b="b"/>
            <a:pathLst>
              <a:path w="105913" h="187426">
                <a:moveTo>
                  <a:pt x="0" y="187426"/>
                </a:moveTo>
                <a:lnTo>
                  <a:pt x="11620" y="184302"/>
                </a:lnTo>
                <a:lnTo>
                  <a:pt x="23241" y="177800"/>
                </a:lnTo>
                <a:lnTo>
                  <a:pt x="34324" y="170913"/>
                </a:lnTo>
                <a:lnTo>
                  <a:pt x="43024" y="163611"/>
                </a:lnTo>
                <a:lnTo>
                  <a:pt x="56139" y="151322"/>
                </a:lnTo>
                <a:lnTo>
                  <a:pt x="62997" y="143258"/>
                </a:lnTo>
                <a:lnTo>
                  <a:pt x="67716" y="137071"/>
                </a:lnTo>
                <a:lnTo>
                  <a:pt x="75786" y="126115"/>
                </a:lnTo>
                <a:lnTo>
                  <a:pt x="81113" y="117239"/>
                </a:lnTo>
                <a:lnTo>
                  <a:pt x="85471" y="109080"/>
                </a:lnTo>
                <a:lnTo>
                  <a:pt x="91567" y="96983"/>
                </a:lnTo>
                <a:lnTo>
                  <a:pt x="95375" y="87271"/>
                </a:lnTo>
                <a:lnTo>
                  <a:pt x="98082" y="78968"/>
                </a:lnTo>
                <a:lnTo>
                  <a:pt x="102011" y="66203"/>
                </a:lnTo>
                <a:lnTo>
                  <a:pt x="103935" y="55554"/>
                </a:lnTo>
                <a:lnTo>
                  <a:pt x="104711" y="49237"/>
                </a:lnTo>
                <a:lnTo>
                  <a:pt x="105913" y="36383"/>
                </a:lnTo>
                <a:lnTo>
                  <a:pt x="105051" y="24691"/>
                </a:lnTo>
                <a:lnTo>
                  <a:pt x="104711" y="22123"/>
                </a:lnTo>
                <a:lnTo>
                  <a:pt x="103327" y="11379"/>
                </a:lnTo>
                <a:lnTo>
                  <a:pt x="102831" y="9740"/>
                </a:lnTo>
                <a:lnTo>
                  <a:pt x="98082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8" name="object 1218"/>
          <p:cNvSpPr/>
          <p:nvPr/>
        </p:nvSpPr>
        <p:spPr>
          <a:xfrm>
            <a:off x="2634190" y="8314104"/>
            <a:ext cx="286270" cy="336994"/>
          </a:xfrm>
          <a:custGeom>
            <a:avLst/>
            <a:gdLst/>
            <a:ahLst/>
            <a:cxnLst/>
            <a:rect l="l" t="t" r="r" b="b"/>
            <a:pathLst>
              <a:path w="286270" h="336994">
                <a:moveTo>
                  <a:pt x="90093" y="75476"/>
                </a:moveTo>
                <a:lnTo>
                  <a:pt x="65354" y="61239"/>
                </a:lnTo>
                <a:lnTo>
                  <a:pt x="0" y="229666"/>
                </a:lnTo>
                <a:lnTo>
                  <a:pt x="65354" y="322757"/>
                </a:lnTo>
                <a:lnTo>
                  <a:pt x="90093" y="336994"/>
                </a:lnTo>
                <a:lnTo>
                  <a:pt x="220916" y="261531"/>
                </a:lnTo>
                <a:lnTo>
                  <a:pt x="286270" y="92963"/>
                </a:lnTo>
                <a:lnTo>
                  <a:pt x="220916" y="0"/>
                </a:lnTo>
                <a:lnTo>
                  <a:pt x="90093" y="75476"/>
                </a:lnTo>
                <a:lnTo>
                  <a:pt x="24739" y="243903"/>
                </a:lnTo>
                <a:lnTo>
                  <a:pt x="90093" y="33699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9" name="object 1219"/>
          <p:cNvSpPr/>
          <p:nvPr/>
        </p:nvSpPr>
        <p:spPr>
          <a:xfrm>
            <a:off x="2634192" y="8543768"/>
            <a:ext cx="24739" cy="14236"/>
          </a:xfrm>
          <a:custGeom>
            <a:avLst/>
            <a:gdLst/>
            <a:ahLst/>
            <a:cxnLst/>
            <a:rect l="l" t="t" r="r" b="b"/>
            <a:pathLst>
              <a:path w="24739" h="14236">
                <a:moveTo>
                  <a:pt x="0" y="0"/>
                </a:moveTo>
                <a:lnTo>
                  <a:pt x="24739" y="1423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0" name="object 1220"/>
          <p:cNvSpPr/>
          <p:nvPr/>
        </p:nvSpPr>
        <p:spPr>
          <a:xfrm>
            <a:off x="2812873" y="8376843"/>
            <a:ext cx="51727" cy="22987"/>
          </a:xfrm>
          <a:custGeom>
            <a:avLst/>
            <a:gdLst/>
            <a:ahLst/>
            <a:cxnLst/>
            <a:rect l="l" t="t" r="r" b="b"/>
            <a:pathLst>
              <a:path w="51727" h="22986">
                <a:moveTo>
                  <a:pt x="0" y="1117"/>
                </a:moveTo>
                <a:lnTo>
                  <a:pt x="21374" y="0"/>
                </a:lnTo>
                <a:lnTo>
                  <a:pt x="39103" y="7492"/>
                </a:lnTo>
                <a:lnTo>
                  <a:pt x="51727" y="2298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1" name="object 1221"/>
          <p:cNvSpPr/>
          <p:nvPr/>
        </p:nvSpPr>
        <p:spPr>
          <a:xfrm>
            <a:off x="2711411" y="8554013"/>
            <a:ext cx="55105" cy="34239"/>
          </a:xfrm>
          <a:custGeom>
            <a:avLst/>
            <a:gdLst/>
            <a:ahLst/>
            <a:cxnLst/>
            <a:rect l="l" t="t" r="r" b="b"/>
            <a:pathLst>
              <a:path w="55105" h="34239">
                <a:moveTo>
                  <a:pt x="55105" y="33235"/>
                </a:moveTo>
                <a:lnTo>
                  <a:pt x="33743" y="34239"/>
                </a:lnTo>
                <a:lnTo>
                  <a:pt x="16001" y="26733"/>
                </a:lnTo>
                <a:lnTo>
                  <a:pt x="3378" y="11366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2" name="object 1222"/>
          <p:cNvSpPr/>
          <p:nvPr/>
        </p:nvSpPr>
        <p:spPr>
          <a:xfrm>
            <a:off x="2699545" y="8299745"/>
            <a:ext cx="155562" cy="75590"/>
          </a:xfrm>
          <a:custGeom>
            <a:avLst/>
            <a:gdLst/>
            <a:ahLst/>
            <a:cxnLst/>
            <a:rect l="l" t="t" r="r" b="b"/>
            <a:pathLst>
              <a:path w="155562" h="75590">
                <a:moveTo>
                  <a:pt x="0" y="75590"/>
                </a:moveTo>
                <a:lnTo>
                  <a:pt x="130822" y="0"/>
                </a:lnTo>
                <a:lnTo>
                  <a:pt x="155562" y="1436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3" name="object 1223"/>
          <p:cNvSpPr/>
          <p:nvPr/>
        </p:nvSpPr>
        <p:spPr>
          <a:xfrm>
            <a:off x="2721782" y="8573002"/>
            <a:ext cx="19989" cy="1003"/>
          </a:xfrm>
          <a:custGeom>
            <a:avLst/>
            <a:gdLst/>
            <a:ahLst/>
            <a:cxnLst/>
            <a:rect l="l" t="t" r="r" b="b"/>
            <a:pathLst>
              <a:path w="19989" h="1003">
                <a:moveTo>
                  <a:pt x="0" y="1003"/>
                </a:moveTo>
                <a:lnTo>
                  <a:pt x="19989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4" name="object 1224"/>
          <p:cNvSpPr/>
          <p:nvPr/>
        </p:nvSpPr>
        <p:spPr>
          <a:xfrm>
            <a:off x="2832865" y="8376959"/>
            <a:ext cx="6997" cy="8623"/>
          </a:xfrm>
          <a:custGeom>
            <a:avLst/>
            <a:gdLst/>
            <a:ahLst/>
            <a:cxnLst/>
            <a:rect l="l" t="t" r="r" b="b"/>
            <a:pathLst>
              <a:path w="6997" h="8623">
                <a:moveTo>
                  <a:pt x="6997" y="8623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5" name="object 1225"/>
          <p:cNvSpPr/>
          <p:nvPr/>
        </p:nvSpPr>
        <p:spPr>
          <a:xfrm>
            <a:off x="1579617" y="8924248"/>
            <a:ext cx="196303" cy="247396"/>
          </a:xfrm>
          <a:custGeom>
            <a:avLst/>
            <a:gdLst/>
            <a:ahLst/>
            <a:cxnLst/>
            <a:rect l="l" t="t" r="r" b="b"/>
            <a:pathLst>
              <a:path w="196303" h="247396">
                <a:moveTo>
                  <a:pt x="14122" y="223151"/>
                </a:moveTo>
                <a:lnTo>
                  <a:pt x="10871" y="218033"/>
                </a:lnTo>
                <a:lnTo>
                  <a:pt x="9867" y="218147"/>
                </a:lnTo>
                <a:lnTo>
                  <a:pt x="7619" y="212775"/>
                </a:lnTo>
                <a:lnTo>
                  <a:pt x="4114" y="204787"/>
                </a:lnTo>
                <a:lnTo>
                  <a:pt x="4876" y="204279"/>
                </a:lnTo>
                <a:lnTo>
                  <a:pt x="2247" y="195541"/>
                </a:lnTo>
                <a:lnTo>
                  <a:pt x="1879" y="194411"/>
                </a:lnTo>
                <a:lnTo>
                  <a:pt x="1752" y="193040"/>
                </a:lnTo>
                <a:lnTo>
                  <a:pt x="749" y="183172"/>
                </a:lnTo>
                <a:lnTo>
                  <a:pt x="0" y="183045"/>
                </a:lnTo>
                <a:lnTo>
                  <a:pt x="0" y="173291"/>
                </a:lnTo>
                <a:lnTo>
                  <a:pt x="0" y="162547"/>
                </a:lnTo>
                <a:lnTo>
                  <a:pt x="126" y="162179"/>
                </a:lnTo>
                <a:lnTo>
                  <a:pt x="1752" y="151561"/>
                </a:lnTo>
                <a:lnTo>
                  <a:pt x="3619" y="140068"/>
                </a:lnTo>
                <a:lnTo>
                  <a:pt x="3746" y="139814"/>
                </a:lnTo>
                <a:lnTo>
                  <a:pt x="6997" y="128562"/>
                </a:lnTo>
                <a:lnTo>
                  <a:pt x="10502" y="116814"/>
                </a:lnTo>
                <a:lnTo>
                  <a:pt x="10617" y="116573"/>
                </a:lnTo>
                <a:lnTo>
                  <a:pt x="15493" y="105333"/>
                </a:lnTo>
                <a:lnTo>
                  <a:pt x="20716" y="93703"/>
                </a:lnTo>
                <a:lnTo>
                  <a:pt x="26987" y="82588"/>
                </a:lnTo>
                <a:lnTo>
                  <a:pt x="33235" y="71716"/>
                </a:lnTo>
                <a:lnTo>
                  <a:pt x="33362" y="71462"/>
                </a:lnTo>
                <a:lnTo>
                  <a:pt x="40855" y="61341"/>
                </a:lnTo>
                <a:lnTo>
                  <a:pt x="48234" y="51473"/>
                </a:lnTo>
                <a:lnTo>
                  <a:pt x="48361" y="51219"/>
                </a:lnTo>
                <a:lnTo>
                  <a:pt x="56857" y="42354"/>
                </a:lnTo>
                <a:lnTo>
                  <a:pt x="64846" y="33858"/>
                </a:lnTo>
                <a:lnTo>
                  <a:pt x="65100" y="33604"/>
                </a:lnTo>
                <a:lnTo>
                  <a:pt x="74091" y="26225"/>
                </a:lnTo>
                <a:lnTo>
                  <a:pt x="82473" y="19481"/>
                </a:lnTo>
                <a:lnTo>
                  <a:pt x="82715" y="19240"/>
                </a:lnTo>
                <a:lnTo>
                  <a:pt x="92087" y="13868"/>
                </a:lnTo>
                <a:lnTo>
                  <a:pt x="100456" y="8991"/>
                </a:lnTo>
                <a:lnTo>
                  <a:pt x="100964" y="9613"/>
                </a:lnTo>
                <a:lnTo>
                  <a:pt x="110083" y="5486"/>
                </a:lnTo>
                <a:lnTo>
                  <a:pt x="111201" y="4991"/>
                </a:lnTo>
                <a:lnTo>
                  <a:pt x="112458" y="4737"/>
                </a:lnTo>
                <a:lnTo>
                  <a:pt x="121196" y="2616"/>
                </a:lnTo>
                <a:lnTo>
                  <a:pt x="121450" y="1612"/>
                </a:lnTo>
                <a:lnTo>
                  <a:pt x="130073" y="736"/>
                </a:lnTo>
                <a:lnTo>
                  <a:pt x="137820" y="0"/>
                </a:lnTo>
                <a:lnTo>
                  <a:pt x="138188" y="990"/>
                </a:lnTo>
                <a:lnTo>
                  <a:pt x="146316" y="1371"/>
                </a:lnTo>
                <a:lnTo>
                  <a:pt x="147815" y="1498"/>
                </a:lnTo>
                <a:lnTo>
                  <a:pt x="147942" y="1244"/>
                </a:lnTo>
                <a:lnTo>
                  <a:pt x="149313" y="1739"/>
                </a:lnTo>
                <a:lnTo>
                  <a:pt x="156565" y="4114"/>
                </a:lnTo>
                <a:lnTo>
                  <a:pt x="163690" y="6985"/>
                </a:lnTo>
                <a:lnTo>
                  <a:pt x="165061" y="7620"/>
                </a:lnTo>
                <a:lnTo>
                  <a:pt x="166433" y="8623"/>
                </a:lnTo>
                <a:lnTo>
                  <a:pt x="172427" y="13233"/>
                </a:lnTo>
                <a:lnTo>
                  <a:pt x="178180" y="18364"/>
                </a:lnTo>
                <a:lnTo>
                  <a:pt x="179184" y="19240"/>
                </a:lnTo>
                <a:lnTo>
                  <a:pt x="179184" y="19481"/>
                </a:lnTo>
                <a:lnTo>
                  <a:pt x="179933" y="20853"/>
                </a:lnTo>
                <a:lnTo>
                  <a:pt x="184429" y="27609"/>
                </a:lnTo>
                <a:lnTo>
                  <a:pt x="185419" y="27482"/>
                </a:lnTo>
                <a:lnTo>
                  <a:pt x="188671" y="34480"/>
                </a:lnTo>
                <a:lnTo>
                  <a:pt x="192176" y="42468"/>
                </a:lnTo>
                <a:lnTo>
                  <a:pt x="191427" y="43103"/>
                </a:lnTo>
                <a:lnTo>
                  <a:pt x="193928" y="51727"/>
                </a:lnTo>
                <a:lnTo>
                  <a:pt x="194297" y="52971"/>
                </a:lnTo>
                <a:lnTo>
                  <a:pt x="194424" y="54343"/>
                </a:lnTo>
                <a:lnTo>
                  <a:pt x="195427" y="64096"/>
                </a:lnTo>
                <a:lnTo>
                  <a:pt x="196303" y="64338"/>
                </a:lnTo>
                <a:lnTo>
                  <a:pt x="196303" y="73964"/>
                </a:lnTo>
                <a:lnTo>
                  <a:pt x="196303" y="84709"/>
                </a:lnTo>
                <a:lnTo>
                  <a:pt x="196176" y="85077"/>
                </a:lnTo>
                <a:lnTo>
                  <a:pt x="194424" y="95834"/>
                </a:lnTo>
                <a:lnTo>
                  <a:pt x="192671" y="107327"/>
                </a:lnTo>
                <a:lnTo>
                  <a:pt x="192417" y="107442"/>
                </a:lnTo>
                <a:lnTo>
                  <a:pt x="189179" y="118694"/>
                </a:lnTo>
                <a:lnTo>
                  <a:pt x="186931" y="126695"/>
                </a:lnTo>
                <a:lnTo>
                  <a:pt x="186296" y="126568"/>
                </a:lnTo>
                <a:lnTo>
                  <a:pt x="183426" y="134442"/>
                </a:lnTo>
                <a:lnTo>
                  <a:pt x="182054" y="138315"/>
                </a:lnTo>
                <a:lnTo>
                  <a:pt x="182435" y="138430"/>
                </a:lnTo>
                <a:lnTo>
                  <a:pt x="180682" y="142062"/>
                </a:lnTo>
                <a:lnTo>
                  <a:pt x="175358" y="153534"/>
                </a:lnTo>
                <a:lnTo>
                  <a:pt x="169486" y="164472"/>
                </a:lnTo>
                <a:lnTo>
                  <a:pt x="162733" y="175691"/>
                </a:lnTo>
                <a:lnTo>
                  <a:pt x="155308" y="186042"/>
                </a:lnTo>
                <a:lnTo>
                  <a:pt x="148069" y="195910"/>
                </a:lnTo>
                <a:lnTo>
                  <a:pt x="147815" y="196164"/>
                </a:lnTo>
                <a:lnTo>
                  <a:pt x="139445" y="205028"/>
                </a:lnTo>
                <a:lnTo>
                  <a:pt x="131444" y="213525"/>
                </a:lnTo>
                <a:lnTo>
                  <a:pt x="131203" y="213779"/>
                </a:lnTo>
                <a:lnTo>
                  <a:pt x="122199" y="221030"/>
                </a:lnTo>
                <a:lnTo>
                  <a:pt x="113703" y="227774"/>
                </a:lnTo>
                <a:lnTo>
                  <a:pt x="113461" y="228155"/>
                </a:lnTo>
                <a:lnTo>
                  <a:pt x="104216" y="233527"/>
                </a:lnTo>
                <a:lnTo>
                  <a:pt x="95834" y="238264"/>
                </a:lnTo>
                <a:lnTo>
                  <a:pt x="95211" y="237769"/>
                </a:lnTo>
                <a:lnTo>
                  <a:pt x="86220" y="241769"/>
                </a:lnTo>
                <a:lnTo>
                  <a:pt x="85089" y="242265"/>
                </a:lnTo>
                <a:lnTo>
                  <a:pt x="84962" y="242392"/>
                </a:lnTo>
                <a:lnTo>
                  <a:pt x="83718" y="242646"/>
                </a:lnTo>
                <a:lnTo>
                  <a:pt x="74968" y="244767"/>
                </a:lnTo>
                <a:lnTo>
                  <a:pt x="74841" y="245770"/>
                </a:lnTo>
                <a:lnTo>
                  <a:pt x="66230" y="246646"/>
                </a:lnTo>
                <a:lnTo>
                  <a:pt x="58483" y="247396"/>
                </a:lnTo>
                <a:lnTo>
                  <a:pt x="58102" y="246392"/>
                </a:lnTo>
                <a:lnTo>
                  <a:pt x="49987" y="246024"/>
                </a:lnTo>
                <a:lnTo>
                  <a:pt x="48488" y="245897"/>
                </a:lnTo>
                <a:lnTo>
                  <a:pt x="48234" y="246024"/>
                </a:lnTo>
                <a:lnTo>
                  <a:pt x="46862" y="245643"/>
                </a:lnTo>
                <a:lnTo>
                  <a:pt x="39738" y="243268"/>
                </a:lnTo>
                <a:lnTo>
                  <a:pt x="39611" y="243141"/>
                </a:lnTo>
                <a:lnTo>
                  <a:pt x="32613" y="240271"/>
                </a:lnTo>
                <a:lnTo>
                  <a:pt x="31241" y="239776"/>
                </a:lnTo>
                <a:lnTo>
                  <a:pt x="31114" y="239649"/>
                </a:lnTo>
                <a:lnTo>
                  <a:pt x="29857" y="238772"/>
                </a:lnTo>
                <a:lnTo>
                  <a:pt x="23863" y="234022"/>
                </a:lnTo>
                <a:lnTo>
                  <a:pt x="18110" y="229031"/>
                </a:lnTo>
                <a:lnTo>
                  <a:pt x="16992" y="228028"/>
                </a:lnTo>
                <a:lnTo>
                  <a:pt x="17119" y="227774"/>
                </a:lnTo>
                <a:lnTo>
                  <a:pt x="16243" y="226529"/>
                </a:lnTo>
                <a:lnTo>
                  <a:pt x="15125" y="224904"/>
                </a:lnTo>
                <a:lnTo>
                  <a:pt x="15252" y="224904"/>
                </a:lnTo>
                <a:lnTo>
                  <a:pt x="14122" y="22315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6" name="object 1226"/>
          <p:cNvSpPr/>
          <p:nvPr/>
        </p:nvSpPr>
        <p:spPr>
          <a:xfrm>
            <a:off x="1602607" y="8957222"/>
            <a:ext cx="81965" cy="141947"/>
          </a:xfrm>
          <a:custGeom>
            <a:avLst/>
            <a:gdLst/>
            <a:ahLst/>
            <a:cxnLst/>
            <a:rect l="l" t="t" r="r" b="b"/>
            <a:pathLst>
              <a:path w="81965" h="141947">
                <a:moveTo>
                  <a:pt x="0" y="141947"/>
                </a:moveTo>
                <a:lnTo>
                  <a:pt x="127" y="132448"/>
                </a:lnTo>
                <a:lnTo>
                  <a:pt x="127" y="132080"/>
                </a:lnTo>
                <a:lnTo>
                  <a:pt x="1625" y="122580"/>
                </a:lnTo>
                <a:lnTo>
                  <a:pt x="3251" y="112331"/>
                </a:lnTo>
                <a:lnTo>
                  <a:pt x="3378" y="112090"/>
                </a:lnTo>
                <a:lnTo>
                  <a:pt x="6248" y="102209"/>
                </a:lnTo>
                <a:lnTo>
                  <a:pt x="9372" y="91719"/>
                </a:lnTo>
                <a:lnTo>
                  <a:pt x="9499" y="91465"/>
                </a:lnTo>
                <a:lnTo>
                  <a:pt x="13868" y="81470"/>
                </a:lnTo>
                <a:lnTo>
                  <a:pt x="18364" y="71094"/>
                </a:lnTo>
                <a:lnTo>
                  <a:pt x="18491" y="70980"/>
                </a:lnTo>
                <a:lnTo>
                  <a:pt x="24117" y="61226"/>
                </a:lnTo>
                <a:lnTo>
                  <a:pt x="29743" y="51485"/>
                </a:lnTo>
                <a:lnTo>
                  <a:pt x="29743" y="51231"/>
                </a:lnTo>
                <a:lnTo>
                  <a:pt x="36487" y="42240"/>
                </a:lnTo>
                <a:lnTo>
                  <a:pt x="42989" y="33489"/>
                </a:lnTo>
                <a:lnTo>
                  <a:pt x="43103" y="33235"/>
                </a:lnTo>
                <a:lnTo>
                  <a:pt x="50596" y="25374"/>
                </a:lnTo>
                <a:lnTo>
                  <a:pt x="57734" y="17754"/>
                </a:lnTo>
                <a:lnTo>
                  <a:pt x="57975" y="17627"/>
                </a:lnTo>
                <a:lnTo>
                  <a:pt x="65976" y="11125"/>
                </a:lnTo>
                <a:lnTo>
                  <a:pt x="73469" y="5003"/>
                </a:lnTo>
                <a:lnTo>
                  <a:pt x="73723" y="4876"/>
                </a:lnTo>
                <a:lnTo>
                  <a:pt x="81965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7" name="object 1227"/>
          <p:cNvSpPr/>
          <p:nvPr/>
        </p:nvSpPr>
        <p:spPr>
          <a:xfrm>
            <a:off x="1672577" y="8998710"/>
            <a:ext cx="80098" cy="138696"/>
          </a:xfrm>
          <a:custGeom>
            <a:avLst/>
            <a:gdLst/>
            <a:ahLst/>
            <a:cxnLst/>
            <a:rect l="l" t="t" r="r" b="b"/>
            <a:pathLst>
              <a:path w="80098" h="138696">
                <a:moveTo>
                  <a:pt x="80098" y="0"/>
                </a:moveTo>
                <a:lnTo>
                  <a:pt x="80098" y="8496"/>
                </a:lnTo>
                <a:lnTo>
                  <a:pt x="79971" y="8877"/>
                </a:lnTo>
                <a:lnTo>
                  <a:pt x="78714" y="17246"/>
                </a:lnTo>
                <a:lnTo>
                  <a:pt x="76974" y="27482"/>
                </a:lnTo>
                <a:lnTo>
                  <a:pt x="76974" y="27736"/>
                </a:lnTo>
                <a:lnTo>
                  <a:pt x="73977" y="37731"/>
                </a:lnTo>
                <a:lnTo>
                  <a:pt x="70853" y="48221"/>
                </a:lnTo>
                <a:lnTo>
                  <a:pt x="70726" y="48488"/>
                </a:lnTo>
                <a:lnTo>
                  <a:pt x="66484" y="58470"/>
                </a:lnTo>
                <a:lnTo>
                  <a:pt x="61975" y="68719"/>
                </a:lnTo>
                <a:lnTo>
                  <a:pt x="56235" y="78714"/>
                </a:lnTo>
                <a:lnTo>
                  <a:pt x="50609" y="88468"/>
                </a:lnTo>
                <a:lnTo>
                  <a:pt x="43865" y="97586"/>
                </a:lnTo>
                <a:lnTo>
                  <a:pt x="37236" y="106451"/>
                </a:lnTo>
                <a:lnTo>
                  <a:pt x="29616" y="114579"/>
                </a:lnTo>
                <a:lnTo>
                  <a:pt x="22491" y="122072"/>
                </a:lnTo>
                <a:lnTo>
                  <a:pt x="22364" y="122326"/>
                </a:lnTo>
                <a:lnTo>
                  <a:pt x="14249" y="128816"/>
                </a:lnTo>
                <a:lnTo>
                  <a:pt x="7632" y="134200"/>
                </a:lnTo>
                <a:lnTo>
                  <a:pt x="7378" y="134442"/>
                </a:lnTo>
                <a:lnTo>
                  <a:pt x="0" y="13869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8" name="object 1228"/>
          <p:cNvSpPr/>
          <p:nvPr/>
        </p:nvSpPr>
        <p:spPr>
          <a:xfrm>
            <a:off x="1602861" y="9097171"/>
            <a:ext cx="5994" cy="31610"/>
          </a:xfrm>
          <a:custGeom>
            <a:avLst/>
            <a:gdLst/>
            <a:ahLst/>
            <a:cxnLst/>
            <a:rect l="l" t="t" r="r" b="b"/>
            <a:pathLst>
              <a:path w="5994" h="31610">
                <a:moveTo>
                  <a:pt x="0" y="0"/>
                </a:moveTo>
                <a:lnTo>
                  <a:pt x="1498" y="16992"/>
                </a:lnTo>
                <a:lnTo>
                  <a:pt x="5994" y="3161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9" name="object 1229"/>
          <p:cNvSpPr/>
          <p:nvPr/>
        </p:nvSpPr>
        <p:spPr>
          <a:xfrm>
            <a:off x="1614853" y="9137406"/>
            <a:ext cx="19367" cy="10744"/>
          </a:xfrm>
          <a:custGeom>
            <a:avLst/>
            <a:gdLst/>
            <a:ahLst/>
            <a:cxnLst/>
            <a:rect l="l" t="t" r="r" b="b"/>
            <a:pathLst>
              <a:path w="19367" h="10744">
                <a:moveTo>
                  <a:pt x="19367" y="10744"/>
                </a:moveTo>
                <a:lnTo>
                  <a:pt x="7620" y="6375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0" name="object 1230"/>
          <p:cNvSpPr/>
          <p:nvPr/>
        </p:nvSpPr>
        <p:spPr>
          <a:xfrm>
            <a:off x="1608476" y="9127402"/>
            <a:ext cx="6502" cy="10375"/>
          </a:xfrm>
          <a:custGeom>
            <a:avLst/>
            <a:gdLst/>
            <a:ahLst/>
            <a:cxnLst/>
            <a:rect l="l" t="t" r="r" b="b"/>
            <a:pathLst>
              <a:path w="6502" h="10375">
                <a:moveTo>
                  <a:pt x="6502" y="10375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1" name="object 1231"/>
          <p:cNvSpPr/>
          <p:nvPr/>
        </p:nvSpPr>
        <p:spPr>
          <a:xfrm>
            <a:off x="1631723" y="9147143"/>
            <a:ext cx="13246" cy="508"/>
          </a:xfrm>
          <a:custGeom>
            <a:avLst/>
            <a:gdLst/>
            <a:ahLst/>
            <a:cxnLst/>
            <a:rect l="l" t="t" r="r" b="b"/>
            <a:pathLst>
              <a:path w="13246" h="507">
                <a:moveTo>
                  <a:pt x="13246" y="508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2" name="object 1232"/>
          <p:cNvSpPr/>
          <p:nvPr/>
        </p:nvSpPr>
        <p:spPr>
          <a:xfrm>
            <a:off x="1643595" y="9137403"/>
            <a:ext cx="29108" cy="10248"/>
          </a:xfrm>
          <a:custGeom>
            <a:avLst/>
            <a:gdLst/>
            <a:ahLst/>
            <a:cxnLst/>
            <a:rect l="l" t="t" r="r" b="b"/>
            <a:pathLst>
              <a:path w="29108" h="10248">
                <a:moveTo>
                  <a:pt x="29108" y="0"/>
                </a:moveTo>
                <a:lnTo>
                  <a:pt x="13487" y="7124"/>
                </a:lnTo>
                <a:lnTo>
                  <a:pt x="0" y="1024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3" name="object 1233"/>
          <p:cNvSpPr/>
          <p:nvPr/>
        </p:nvSpPr>
        <p:spPr>
          <a:xfrm>
            <a:off x="1682959" y="8947856"/>
            <a:ext cx="30480" cy="10617"/>
          </a:xfrm>
          <a:custGeom>
            <a:avLst/>
            <a:gdLst/>
            <a:ahLst/>
            <a:cxnLst/>
            <a:rect l="l" t="t" r="r" b="b"/>
            <a:pathLst>
              <a:path w="30480" h="10617">
                <a:moveTo>
                  <a:pt x="30480" y="0"/>
                </a:moveTo>
                <a:lnTo>
                  <a:pt x="15494" y="3378"/>
                </a:lnTo>
                <a:lnTo>
                  <a:pt x="0" y="1061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4" name="object 1234"/>
          <p:cNvSpPr/>
          <p:nvPr/>
        </p:nvSpPr>
        <p:spPr>
          <a:xfrm>
            <a:off x="1711940" y="8948237"/>
            <a:ext cx="12242" cy="368"/>
          </a:xfrm>
          <a:custGeom>
            <a:avLst/>
            <a:gdLst/>
            <a:ahLst/>
            <a:cxnLst/>
            <a:rect l="l" t="t" r="r" b="b"/>
            <a:pathLst>
              <a:path w="12242" h="368">
                <a:moveTo>
                  <a:pt x="12242" y="368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5" name="object 1235"/>
          <p:cNvSpPr/>
          <p:nvPr/>
        </p:nvSpPr>
        <p:spPr>
          <a:xfrm>
            <a:off x="1723812" y="8948602"/>
            <a:ext cx="23990" cy="20993"/>
          </a:xfrm>
          <a:custGeom>
            <a:avLst/>
            <a:gdLst/>
            <a:ahLst/>
            <a:cxnLst/>
            <a:rect l="l" t="t" r="r" b="b"/>
            <a:pathLst>
              <a:path w="23990" h="20993">
                <a:moveTo>
                  <a:pt x="23990" y="20993"/>
                </a:moveTo>
                <a:lnTo>
                  <a:pt x="16865" y="9753"/>
                </a:lnTo>
                <a:lnTo>
                  <a:pt x="9245" y="3505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6" name="object 1236"/>
          <p:cNvSpPr/>
          <p:nvPr/>
        </p:nvSpPr>
        <p:spPr>
          <a:xfrm>
            <a:off x="1747050" y="8968469"/>
            <a:ext cx="5626" cy="30365"/>
          </a:xfrm>
          <a:custGeom>
            <a:avLst/>
            <a:gdLst/>
            <a:ahLst/>
            <a:cxnLst/>
            <a:rect l="l" t="t" r="r" b="b"/>
            <a:pathLst>
              <a:path w="5626" h="30365">
                <a:moveTo>
                  <a:pt x="5626" y="30365"/>
                </a:moveTo>
                <a:lnTo>
                  <a:pt x="4127" y="13246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7" name="object 1237"/>
          <p:cNvSpPr/>
          <p:nvPr/>
        </p:nvSpPr>
        <p:spPr>
          <a:xfrm>
            <a:off x="1740678" y="8958350"/>
            <a:ext cx="2120" cy="1752"/>
          </a:xfrm>
          <a:custGeom>
            <a:avLst/>
            <a:gdLst/>
            <a:ahLst/>
            <a:cxnLst/>
            <a:rect l="l" t="t" r="r" b="b"/>
            <a:pathLst>
              <a:path w="2120" h="1752">
                <a:moveTo>
                  <a:pt x="0" y="0"/>
                </a:moveTo>
                <a:lnTo>
                  <a:pt x="2120" y="1752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8" name="object 1238"/>
          <p:cNvSpPr/>
          <p:nvPr/>
        </p:nvSpPr>
        <p:spPr>
          <a:xfrm>
            <a:off x="1463417" y="8924116"/>
            <a:ext cx="143192" cy="82715"/>
          </a:xfrm>
          <a:custGeom>
            <a:avLst/>
            <a:gdLst/>
            <a:ahLst/>
            <a:cxnLst/>
            <a:rect l="l" t="t" r="r" b="b"/>
            <a:pathLst>
              <a:path w="143192" h="82715">
                <a:moveTo>
                  <a:pt x="0" y="0"/>
                </a:moveTo>
                <a:lnTo>
                  <a:pt x="143192" y="82715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9" name="object 1239"/>
          <p:cNvSpPr/>
          <p:nvPr/>
        </p:nvSpPr>
        <p:spPr>
          <a:xfrm>
            <a:off x="1626726" y="9018451"/>
            <a:ext cx="358609" cy="207035"/>
          </a:xfrm>
          <a:custGeom>
            <a:avLst/>
            <a:gdLst/>
            <a:ahLst/>
            <a:cxnLst/>
            <a:rect l="l" t="t" r="r" b="b"/>
            <a:pathLst>
              <a:path w="358609" h="207035">
                <a:moveTo>
                  <a:pt x="0" y="0"/>
                </a:moveTo>
                <a:lnTo>
                  <a:pt x="358609" y="207035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0" name="object 1240"/>
          <p:cNvSpPr/>
          <p:nvPr/>
        </p:nvSpPr>
        <p:spPr>
          <a:xfrm>
            <a:off x="2284462" y="8787545"/>
            <a:ext cx="326110" cy="610628"/>
          </a:xfrm>
          <a:custGeom>
            <a:avLst/>
            <a:gdLst/>
            <a:ahLst/>
            <a:cxnLst/>
            <a:rect l="l" t="t" r="r" b="b"/>
            <a:pathLst>
              <a:path w="326110" h="610628">
                <a:moveTo>
                  <a:pt x="0" y="610628"/>
                </a:moveTo>
                <a:lnTo>
                  <a:pt x="326110" y="0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1" name="object 1241"/>
          <p:cNvSpPr/>
          <p:nvPr/>
        </p:nvSpPr>
        <p:spPr>
          <a:xfrm>
            <a:off x="2648315" y="8629984"/>
            <a:ext cx="46482" cy="87083"/>
          </a:xfrm>
          <a:custGeom>
            <a:avLst/>
            <a:gdLst/>
            <a:ahLst/>
            <a:cxnLst/>
            <a:rect l="l" t="t" r="r" b="b"/>
            <a:pathLst>
              <a:path w="46481" h="87083">
                <a:moveTo>
                  <a:pt x="46481" y="0"/>
                </a:moveTo>
                <a:lnTo>
                  <a:pt x="0" y="87083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2" name="object 1242"/>
          <p:cNvSpPr/>
          <p:nvPr/>
        </p:nvSpPr>
        <p:spPr>
          <a:xfrm>
            <a:off x="2724782" y="8475421"/>
            <a:ext cx="52603" cy="98336"/>
          </a:xfrm>
          <a:custGeom>
            <a:avLst/>
            <a:gdLst/>
            <a:ahLst/>
            <a:cxnLst/>
            <a:rect l="l" t="t" r="r" b="b"/>
            <a:pathLst>
              <a:path w="52603" h="98336">
                <a:moveTo>
                  <a:pt x="0" y="98336"/>
                </a:moveTo>
                <a:lnTo>
                  <a:pt x="52603" y="0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603839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603839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499257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499257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499257" y="10099258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499257" y="10099258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ln w="1879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578273" y="9957217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45" y="3733"/>
                </a:lnTo>
                <a:lnTo>
                  <a:pt x="3479" y="800"/>
                </a:lnTo>
                <a:lnTo>
                  <a:pt x="0" y="0"/>
                </a:lnTo>
                <a:lnTo>
                  <a:pt x="6350" y="728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578273" y="9957217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45" y="3733"/>
                </a:lnTo>
                <a:lnTo>
                  <a:pt x="3479" y="80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518472" y="9957212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82" y="800"/>
                </a:lnTo>
                <a:lnTo>
                  <a:pt x="317" y="3746"/>
                </a:lnTo>
                <a:lnTo>
                  <a:pt x="0" y="7289"/>
                </a:lnTo>
                <a:lnTo>
                  <a:pt x="635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518472" y="9957212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82" y="800"/>
                </a:lnTo>
                <a:lnTo>
                  <a:pt x="317" y="3746"/>
                </a:lnTo>
                <a:lnTo>
                  <a:pt x="0" y="728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498933" y="10062131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498933" y="10062131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496877" y="10069973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496877" y="10069973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510079" y="9964507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510079" y="9964507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508221" y="10060429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  <a:lnTo>
                  <a:pt x="0" y="170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508221" y="10060429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497447" y="10062131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  <a:lnTo>
                  <a:pt x="1485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497447" y="10062131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496873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496873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584623" y="9964507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584623" y="9964507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605651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605651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593013" y="10060426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  <a:lnTo>
                  <a:pt x="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593013" y="10060426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604165" y="10062136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  <a:lnTo>
                  <a:pt x="1485" y="1358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604165" y="10062136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530631" y="9954263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  <a:lnTo>
                  <a:pt x="41833" y="176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530631" y="9954263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567707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567707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524827" y="9956032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1917" y="736"/>
                </a:lnTo>
                <a:lnTo>
                  <a:pt x="0" y="1181"/>
                </a:lnTo>
                <a:lnTo>
                  <a:pt x="580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524827" y="9956032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3860" y="342"/>
                </a:lnTo>
                <a:lnTo>
                  <a:pt x="1917" y="736"/>
                </a:lnTo>
                <a:lnTo>
                  <a:pt x="0" y="118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530631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530631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530631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530631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572469" y="9956031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1943" y="342"/>
                </a:lnTo>
                <a:lnTo>
                  <a:pt x="0" y="0"/>
                </a:lnTo>
                <a:lnTo>
                  <a:pt x="5803" y="118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572469" y="9956031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3873" y="736"/>
                </a:lnTo>
                <a:lnTo>
                  <a:pt x="1943" y="342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572465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572465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448764" y="10099932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448764" y="10099932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448763" y="10099932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448763" y="10099932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445453" y="9946811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445453" y="9946811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408679" y="9957377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408679" y="9957377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416710" y="997174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416710" y="997174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409949" y="9985696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5409949" y="9985696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5422206" y="995737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422206" y="995737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5432350" y="9971777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5432350" y="9971777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5416389" y="1000035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5416389" y="1000035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5409629" y="10014305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5409629" y="10014305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5421886" y="998598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5421886" y="998598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5432030" y="1000038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5432030" y="1000038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5416575" y="10028854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5416575" y="10028854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5409817" y="10042801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5409817" y="10042801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5422074" y="1001448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5422074" y="1001448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5432217" y="100288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432217" y="100288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5416600" y="100573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416600" y="100573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409841" y="100712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5409841" y="100712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422097" y="100429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5422097" y="100429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5432242" y="1005737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5432242" y="1005737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5416518" y="100858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5416518" y="100858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5409760" y="100997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5409760" y="100997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5422017" y="100714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5422017" y="100714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5432160" y="10085873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5432160" y="10085873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5416356" y="1011421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5416356" y="1011421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5409596" y="10128158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5409596" y="10128158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5421853" y="1009984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5421853" y="1009984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5431997" y="10114239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5431997" y="10114239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5416657" y="1014317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5416657" y="1014317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5409899" y="10157123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5409899" y="10157123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5422154" y="1012880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5422154" y="1012880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5432299" y="1014320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5432299" y="1014320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5416682" y="1017166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5416682" y="1017166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5409924" y="1018561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5409924" y="1018561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5422181" y="1015729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5422181" y="1015729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5432324" y="1017169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5432324" y="1017169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5489656" y="10148481"/>
            <a:ext cx="50482" cy="45732"/>
          </a:xfrm>
          <a:custGeom>
            <a:avLst/>
            <a:gdLst/>
            <a:ahLst/>
            <a:cxnLst/>
            <a:rect l="l" t="t" r="r" b="b"/>
            <a:pathLst>
              <a:path w="50482" h="45732">
                <a:moveTo>
                  <a:pt x="40436" y="45732"/>
                </a:moveTo>
                <a:lnTo>
                  <a:pt x="50482" y="45732"/>
                </a:lnTo>
                <a:lnTo>
                  <a:pt x="48031" y="0"/>
                </a:lnTo>
                <a:lnTo>
                  <a:pt x="34467" y="0"/>
                </a:lnTo>
                <a:lnTo>
                  <a:pt x="29641" y="15201"/>
                </a:lnTo>
                <a:lnTo>
                  <a:pt x="28092" y="20358"/>
                </a:lnTo>
                <a:lnTo>
                  <a:pt x="26530" y="26327"/>
                </a:lnTo>
                <a:lnTo>
                  <a:pt x="25311" y="31623"/>
                </a:lnTo>
                <a:lnTo>
                  <a:pt x="25031" y="31623"/>
                </a:lnTo>
                <a:lnTo>
                  <a:pt x="24015" y="26263"/>
                </a:lnTo>
                <a:lnTo>
                  <a:pt x="22656" y="20561"/>
                </a:lnTo>
                <a:lnTo>
                  <a:pt x="21170" y="15328"/>
                </a:lnTo>
                <a:lnTo>
                  <a:pt x="16687" y="0"/>
                </a:lnTo>
                <a:lnTo>
                  <a:pt x="2908" y="0"/>
                </a:lnTo>
                <a:lnTo>
                  <a:pt x="0" y="45732"/>
                </a:lnTo>
                <a:lnTo>
                  <a:pt x="9563" y="45732"/>
                </a:lnTo>
                <a:lnTo>
                  <a:pt x="10439" y="28359"/>
                </a:lnTo>
                <a:lnTo>
                  <a:pt x="10718" y="22656"/>
                </a:lnTo>
                <a:lnTo>
                  <a:pt x="10985" y="15608"/>
                </a:lnTo>
                <a:lnTo>
                  <a:pt x="11188" y="9436"/>
                </a:lnTo>
                <a:lnTo>
                  <a:pt x="11328" y="9436"/>
                </a:lnTo>
                <a:lnTo>
                  <a:pt x="12484" y="15468"/>
                </a:lnTo>
                <a:lnTo>
                  <a:pt x="13970" y="21920"/>
                </a:lnTo>
                <a:lnTo>
                  <a:pt x="15468" y="27343"/>
                </a:lnTo>
                <a:lnTo>
                  <a:pt x="20358" y="44983"/>
                </a:lnTo>
                <a:lnTo>
                  <a:pt x="28422" y="44983"/>
                </a:lnTo>
                <a:lnTo>
                  <a:pt x="33985" y="27139"/>
                </a:lnTo>
                <a:lnTo>
                  <a:pt x="35750" y="21780"/>
                </a:lnTo>
                <a:lnTo>
                  <a:pt x="37655" y="15265"/>
                </a:lnTo>
                <a:lnTo>
                  <a:pt x="39141" y="9436"/>
                </a:lnTo>
                <a:lnTo>
                  <a:pt x="39281" y="9436"/>
                </a:lnTo>
                <a:lnTo>
                  <a:pt x="39281" y="16154"/>
                </a:lnTo>
                <a:lnTo>
                  <a:pt x="39484" y="22733"/>
                </a:lnTo>
                <a:lnTo>
                  <a:pt x="39687" y="28232"/>
                </a:lnTo>
                <a:lnTo>
                  <a:pt x="40436" y="4573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5548072" y="10148136"/>
            <a:ext cx="33921" cy="46545"/>
          </a:xfrm>
          <a:custGeom>
            <a:avLst/>
            <a:gdLst/>
            <a:ahLst/>
            <a:cxnLst/>
            <a:rect l="l" t="t" r="r" b="b"/>
            <a:pathLst>
              <a:path w="33921" h="46545">
                <a:moveTo>
                  <a:pt x="0" y="45872"/>
                </a:moveTo>
                <a:lnTo>
                  <a:pt x="2311" y="46215"/>
                </a:lnTo>
                <a:lnTo>
                  <a:pt x="6108" y="46545"/>
                </a:lnTo>
                <a:lnTo>
                  <a:pt x="11201" y="46545"/>
                </a:lnTo>
                <a:lnTo>
                  <a:pt x="20294" y="46545"/>
                </a:lnTo>
                <a:lnTo>
                  <a:pt x="25857" y="45059"/>
                </a:lnTo>
                <a:lnTo>
                  <a:pt x="29171" y="42418"/>
                </a:lnTo>
                <a:lnTo>
                  <a:pt x="32029" y="40170"/>
                </a:lnTo>
                <a:lnTo>
                  <a:pt x="33921" y="36918"/>
                </a:lnTo>
                <a:lnTo>
                  <a:pt x="33921" y="32715"/>
                </a:lnTo>
                <a:lnTo>
                  <a:pt x="33921" y="26809"/>
                </a:lnTo>
                <a:lnTo>
                  <a:pt x="30060" y="22809"/>
                </a:lnTo>
                <a:lnTo>
                  <a:pt x="24828" y="21450"/>
                </a:lnTo>
                <a:lnTo>
                  <a:pt x="24828" y="21310"/>
                </a:lnTo>
                <a:lnTo>
                  <a:pt x="29921" y="19342"/>
                </a:lnTo>
                <a:lnTo>
                  <a:pt x="32296" y="15608"/>
                </a:lnTo>
                <a:lnTo>
                  <a:pt x="32296" y="11607"/>
                </a:lnTo>
                <a:lnTo>
                  <a:pt x="32296" y="7404"/>
                </a:lnTo>
                <a:lnTo>
                  <a:pt x="30060" y="4279"/>
                </a:lnTo>
                <a:lnTo>
                  <a:pt x="26873" y="2578"/>
                </a:lnTo>
                <a:lnTo>
                  <a:pt x="23545" y="609"/>
                </a:lnTo>
                <a:lnTo>
                  <a:pt x="19672" y="0"/>
                </a:lnTo>
                <a:lnTo>
                  <a:pt x="13373" y="0"/>
                </a:lnTo>
                <a:lnTo>
                  <a:pt x="8140" y="0"/>
                </a:lnTo>
                <a:lnTo>
                  <a:pt x="2717" y="482"/>
                </a:lnTo>
                <a:lnTo>
                  <a:pt x="0" y="1016"/>
                </a:lnTo>
                <a:lnTo>
                  <a:pt x="0" y="4587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5558321" y="10155668"/>
            <a:ext cx="11734" cy="10934"/>
          </a:xfrm>
          <a:custGeom>
            <a:avLst/>
            <a:gdLst/>
            <a:ahLst/>
            <a:cxnLst/>
            <a:rect l="l" t="t" r="r" b="b"/>
            <a:pathLst>
              <a:path w="11734" h="10934">
                <a:moveTo>
                  <a:pt x="0" y="342"/>
                </a:moveTo>
                <a:lnTo>
                  <a:pt x="812" y="139"/>
                </a:lnTo>
                <a:lnTo>
                  <a:pt x="2095" y="0"/>
                </a:lnTo>
                <a:lnTo>
                  <a:pt x="4406" y="0"/>
                </a:lnTo>
                <a:lnTo>
                  <a:pt x="9093" y="0"/>
                </a:lnTo>
                <a:lnTo>
                  <a:pt x="11734" y="1841"/>
                </a:lnTo>
                <a:lnTo>
                  <a:pt x="11734" y="5295"/>
                </a:lnTo>
                <a:lnTo>
                  <a:pt x="11734" y="8686"/>
                </a:lnTo>
                <a:lnTo>
                  <a:pt x="8889" y="10934"/>
                </a:lnTo>
                <a:lnTo>
                  <a:pt x="3390" y="10934"/>
                </a:lnTo>
                <a:lnTo>
                  <a:pt x="0" y="10934"/>
                </a:lnTo>
                <a:lnTo>
                  <a:pt x="0" y="34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5558321" y="10173994"/>
            <a:ext cx="12826" cy="13093"/>
          </a:xfrm>
          <a:custGeom>
            <a:avLst/>
            <a:gdLst/>
            <a:ahLst/>
            <a:cxnLst/>
            <a:rect l="l" t="t" r="r" b="b"/>
            <a:pathLst>
              <a:path w="12826" h="13093">
                <a:moveTo>
                  <a:pt x="0" y="0"/>
                </a:moveTo>
                <a:lnTo>
                  <a:pt x="3530" y="0"/>
                </a:lnTo>
                <a:lnTo>
                  <a:pt x="8686" y="0"/>
                </a:lnTo>
                <a:lnTo>
                  <a:pt x="12826" y="1828"/>
                </a:lnTo>
                <a:lnTo>
                  <a:pt x="12826" y="6451"/>
                </a:lnTo>
                <a:lnTo>
                  <a:pt x="12826" y="11264"/>
                </a:lnTo>
                <a:lnTo>
                  <a:pt x="8686" y="13093"/>
                </a:lnTo>
                <a:lnTo>
                  <a:pt x="4000" y="13093"/>
                </a:lnTo>
                <a:lnTo>
                  <a:pt x="2235" y="13093"/>
                </a:lnTo>
                <a:lnTo>
                  <a:pt x="1015" y="13093"/>
                </a:lnTo>
                <a:lnTo>
                  <a:pt x="0" y="12890"/>
                </a:lnTo>
                <a:lnTo>
                  <a:pt x="0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5587902" y="10150107"/>
            <a:ext cx="31140" cy="44107"/>
          </a:xfrm>
          <a:custGeom>
            <a:avLst/>
            <a:gdLst/>
            <a:ahLst/>
            <a:cxnLst/>
            <a:rect l="l" t="t" r="r" b="b"/>
            <a:pathLst>
              <a:path w="31140" h="44107">
                <a:moveTo>
                  <a:pt x="0" y="0"/>
                </a:moveTo>
                <a:lnTo>
                  <a:pt x="0" y="8483"/>
                </a:lnTo>
                <a:lnTo>
                  <a:pt x="20218" y="8483"/>
                </a:lnTo>
                <a:lnTo>
                  <a:pt x="20218" y="8623"/>
                </a:lnTo>
                <a:lnTo>
                  <a:pt x="2032" y="44107"/>
                </a:lnTo>
                <a:lnTo>
                  <a:pt x="12954" y="44107"/>
                </a:lnTo>
                <a:lnTo>
                  <a:pt x="31140" y="6451"/>
                </a:lnTo>
                <a:lnTo>
                  <a:pt x="31140" y="0"/>
                </a:lnTo>
                <a:lnTo>
                  <a:pt x="0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6875331" y="10143026"/>
            <a:ext cx="109334" cy="932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45"/>
              </a:spcBef>
            </a:pPr>
            <a:r>
              <a:rPr sz="500" b="1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G5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839958" y="10131941"/>
            <a:ext cx="184905" cy="39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5409760" y="9946811"/>
            <a:ext cx="35693" cy="135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9" name="object 69"/>
          <p:cNvSpPr txBox="1"/>
          <p:nvPr/>
        </p:nvSpPr>
        <p:spPr>
          <a:xfrm>
            <a:off x="5445453" y="9946811"/>
            <a:ext cx="185479" cy="135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8" name="object 68"/>
          <p:cNvSpPr txBox="1"/>
          <p:nvPr/>
        </p:nvSpPr>
        <p:spPr>
          <a:xfrm>
            <a:off x="5409760" y="10082209"/>
            <a:ext cx="35693" cy="110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0"/>
              </a:spcBef>
            </a:pPr>
            <a:endParaRPr sz="850"/>
          </a:p>
        </p:txBody>
      </p:sp>
      <p:sp>
        <p:nvSpPr>
          <p:cNvPr id="67" name="object 67"/>
          <p:cNvSpPr txBox="1"/>
          <p:nvPr/>
        </p:nvSpPr>
        <p:spPr>
          <a:xfrm>
            <a:off x="5445453" y="10082209"/>
            <a:ext cx="199662" cy="110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0737">
              <a:lnSpc>
                <a:spcPts val="455"/>
              </a:lnSpc>
              <a:spcBef>
                <a:spcPts val="437"/>
              </a:spcBef>
            </a:pPr>
            <a:r>
              <a:rPr sz="750" b="1" spc="0" baseline="-11595" dirty="0" smtClean="0">
                <a:solidFill>
                  <a:srgbClr val="FDFDFD"/>
                </a:solidFill>
                <a:latin typeface="Times New Roman"/>
                <a:cs typeface="Times New Roman"/>
              </a:rPr>
              <a:t>MB7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345760" y="9946811"/>
            <a:ext cx="35693" cy="135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5" name="object 65"/>
          <p:cNvSpPr txBox="1"/>
          <p:nvPr/>
        </p:nvSpPr>
        <p:spPr>
          <a:xfrm>
            <a:off x="6381454" y="9946811"/>
            <a:ext cx="185479" cy="135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4" name="object 64"/>
          <p:cNvSpPr txBox="1"/>
          <p:nvPr/>
        </p:nvSpPr>
        <p:spPr>
          <a:xfrm>
            <a:off x="6345760" y="10082209"/>
            <a:ext cx="35693" cy="110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0"/>
              </a:spcBef>
            </a:pPr>
            <a:endParaRPr sz="850"/>
          </a:p>
        </p:txBody>
      </p:sp>
      <p:sp>
        <p:nvSpPr>
          <p:cNvPr id="63" name="object 63"/>
          <p:cNvSpPr txBox="1"/>
          <p:nvPr/>
        </p:nvSpPr>
        <p:spPr>
          <a:xfrm>
            <a:off x="6381454" y="10082209"/>
            <a:ext cx="218491" cy="110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908">
              <a:lnSpc>
                <a:spcPts val="455"/>
              </a:lnSpc>
              <a:spcBef>
                <a:spcPts val="437"/>
              </a:spcBef>
            </a:pPr>
            <a:r>
              <a:rPr sz="750" b="1" spc="0" baseline="-11595" dirty="0" smtClean="0">
                <a:solidFill>
                  <a:srgbClr val="FDFDFD"/>
                </a:solidFill>
                <a:latin typeface="Times New Roman"/>
                <a:cs typeface="Times New Roman"/>
              </a:rPr>
              <a:t>MB15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875905" y="9940537"/>
            <a:ext cx="114969" cy="1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5877760" y="9946810"/>
            <a:ext cx="35693" cy="135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0" name="object 60"/>
          <p:cNvSpPr txBox="1"/>
          <p:nvPr/>
        </p:nvSpPr>
        <p:spPr>
          <a:xfrm>
            <a:off x="5913454" y="9946810"/>
            <a:ext cx="185478" cy="135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9" name="object 59"/>
          <p:cNvSpPr txBox="1"/>
          <p:nvPr/>
        </p:nvSpPr>
        <p:spPr>
          <a:xfrm>
            <a:off x="5877760" y="10082208"/>
            <a:ext cx="35693" cy="110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0"/>
              </a:spcBef>
            </a:pPr>
            <a:endParaRPr sz="850"/>
          </a:p>
        </p:txBody>
      </p:sp>
      <p:sp>
        <p:nvSpPr>
          <p:cNvPr id="58" name="object 58"/>
          <p:cNvSpPr txBox="1"/>
          <p:nvPr/>
        </p:nvSpPr>
        <p:spPr>
          <a:xfrm>
            <a:off x="5913454" y="10082208"/>
            <a:ext cx="218490" cy="110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907">
              <a:lnSpc>
                <a:spcPts val="455"/>
              </a:lnSpc>
              <a:spcBef>
                <a:spcPts val="437"/>
              </a:spcBef>
            </a:pPr>
            <a:r>
              <a:rPr sz="750" b="1" spc="0" baseline="-11595" dirty="0" smtClean="0">
                <a:solidFill>
                  <a:srgbClr val="FDFDFD"/>
                </a:solidFill>
                <a:latin typeface="Times New Roman"/>
                <a:cs typeface="Times New Roman"/>
              </a:rPr>
              <a:t>MB14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63550" y="8118360"/>
            <a:ext cx="6632905" cy="1619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537270" y="6901263"/>
            <a:ext cx="471243" cy="1479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5" name="object 55"/>
          <p:cNvSpPr txBox="1"/>
          <p:nvPr/>
        </p:nvSpPr>
        <p:spPr>
          <a:xfrm>
            <a:off x="2008513" y="6901263"/>
            <a:ext cx="172028" cy="1479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4" name="object 54"/>
          <p:cNvSpPr txBox="1"/>
          <p:nvPr/>
        </p:nvSpPr>
        <p:spPr>
          <a:xfrm>
            <a:off x="2180541" y="6901263"/>
            <a:ext cx="85986" cy="1479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3" name="object 53"/>
          <p:cNvSpPr txBox="1"/>
          <p:nvPr/>
        </p:nvSpPr>
        <p:spPr>
          <a:xfrm>
            <a:off x="2266528" y="6901263"/>
            <a:ext cx="471272" cy="1479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" name="object 52"/>
          <p:cNvSpPr txBox="1"/>
          <p:nvPr/>
        </p:nvSpPr>
        <p:spPr>
          <a:xfrm>
            <a:off x="1537270" y="7049181"/>
            <a:ext cx="1200531" cy="7584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1" name="object 51"/>
          <p:cNvSpPr txBox="1"/>
          <p:nvPr/>
        </p:nvSpPr>
        <p:spPr>
          <a:xfrm>
            <a:off x="1706661" y="6628533"/>
            <a:ext cx="92031" cy="1118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30"/>
              </a:spcBef>
            </a:pPr>
            <a:endParaRPr sz="850"/>
          </a:p>
        </p:txBody>
      </p:sp>
      <p:sp>
        <p:nvSpPr>
          <p:cNvPr id="50" name="object 50"/>
          <p:cNvSpPr txBox="1"/>
          <p:nvPr/>
        </p:nvSpPr>
        <p:spPr>
          <a:xfrm>
            <a:off x="1798693" y="6628533"/>
            <a:ext cx="91028" cy="1118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30"/>
              </a:spcBef>
            </a:pPr>
            <a:endParaRPr sz="850"/>
          </a:p>
        </p:txBody>
      </p:sp>
      <p:sp>
        <p:nvSpPr>
          <p:cNvPr id="49" name="object 49"/>
          <p:cNvSpPr txBox="1"/>
          <p:nvPr/>
        </p:nvSpPr>
        <p:spPr>
          <a:xfrm>
            <a:off x="1250924" y="6515011"/>
            <a:ext cx="1771357" cy="13458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" name="object 48"/>
          <p:cNvSpPr txBox="1"/>
          <p:nvPr/>
        </p:nvSpPr>
        <p:spPr>
          <a:xfrm>
            <a:off x="457200" y="6393561"/>
            <a:ext cx="3358794" cy="15334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91501" y="5817685"/>
            <a:ext cx="79960" cy="497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872428" y="5618767"/>
            <a:ext cx="49286" cy="520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921714" y="5618767"/>
            <a:ext cx="49723" cy="520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511959" y="5505373"/>
            <a:ext cx="95582" cy="3779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" name="object 43"/>
          <p:cNvSpPr txBox="1"/>
          <p:nvPr/>
        </p:nvSpPr>
        <p:spPr>
          <a:xfrm>
            <a:off x="607542" y="5505372"/>
            <a:ext cx="222653" cy="4256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830196" y="5505372"/>
            <a:ext cx="183031" cy="4256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1013227" y="5505372"/>
            <a:ext cx="39782" cy="4256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511938" y="5883344"/>
            <a:ext cx="95604" cy="47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127947" y="4997321"/>
            <a:ext cx="440950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1568898" y="4997321"/>
            <a:ext cx="440950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" name="object 37"/>
          <p:cNvSpPr txBox="1"/>
          <p:nvPr/>
        </p:nvSpPr>
        <p:spPr>
          <a:xfrm>
            <a:off x="2009848" y="4997321"/>
            <a:ext cx="440950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2450799" y="4997321"/>
            <a:ext cx="440950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2891749" y="4997321"/>
            <a:ext cx="440950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3332699" y="4997321"/>
            <a:ext cx="440950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1127947" y="5357287"/>
            <a:ext cx="440950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1568898" y="5357287"/>
            <a:ext cx="440950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2009848" y="5357287"/>
            <a:ext cx="440950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2450799" y="5357287"/>
            <a:ext cx="440950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2891749" y="5357287"/>
            <a:ext cx="440950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33"/>
              </a:spcBef>
            </a:pPr>
            <a:endParaRPr sz="1400"/>
          </a:p>
          <a:p>
            <a:pPr marL="172373" marR="172412" algn="ctr">
              <a:lnSpc>
                <a:spcPct val="101725"/>
              </a:lnSpc>
            </a:pP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N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32699" y="5357287"/>
            <a:ext cx="440950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1127947" y="5717254"/>
            <a:ext cx="440950" cy="4425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28"/>
              </a:spcBef>
            </a:pPr>
            <a:endParaRPr sz="950"/>
          </a:p>
          <a:p>
            <a:pPr marL="137194" marR="137182" algn="ctr">
              <a:lnSpc>
                <a:spcPct val="101725"/>
              </a:lnSpc>
            </a:pP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+</a:t>
            </a:r>
            <a:r>
              <a:rPr sz="700" spc="-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e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568898" y="5717254"/>
            <a:ext cx="440950" cy="4425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28"/>
              </a:spcBef>
            </a:pPr>
            <a:endParaRPr sz="950"/>
          </a:p>
          <a:p>
            <a:pPr marL="137210" marR="137166" algn="ctr">
              <a:lnSpc>
                <a:spcPct val="101725"/>
              </a:lnSpc>
            </a:pP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+</a:t>
            </a:r>
            <a:r>
              <a:rPr sz="700" spc="-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e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009848" y="5717254"/>
            <a:ext cx="440950" cy="4425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28"/>
              </a:spcBef>
            </a:pPr>
            <a:endParaRPr sz="950"/>
          </a:p>
          <a:p>
            <a:pPr marL="178145" marR="178108" algn="ctr">
              <a:lnSpc>
                <a:spcPct val="101725"/>
              </a:lnSpc>
            </a:pP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P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450799" y="5717254"/>
            <a:ext cx="440950" cy="4425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28"/>
              </a:spcBef>
            </a:pPr>
            <a:endParaRPr sz="950"/>
          </a:p>
          <a:p>
            <a:pPr marL="178145" marR="178108" algn="ctr">
              <a:lnSpc>
                <a:spcPct val="101725"/>
              </a:lnSpc>
            </a:pP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P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891749" y="5717254"/>
            <a:ext cx="440950" cy="4425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73"/>
              </a:spcBef>
            </a:pPr>
            <a:endParaRPr sz="1000"/>
          </a:p>
          <a:p>
            <a:pPr marL="140221" marR="140225" algn="ctr">
              <a:lnSpc>
                <a:spcPct val="101725"/>
              </a:lnSpc>
            </a:pP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(10-</a:t>
            </a:r>
            <a:endParaRPr sz="600">
              <a:latin typeface="Calibri"/>
              <a:cs typeface="Calibri"/>
            </a:endParaRPr>
          </a:p>
          <a:p>
            <a:pPr marL="36208" marR="36212" algn="ctr">
              <a:lnSpc>
                <a:spcPct val="101725"/>
              </a:lnSpc>
              <a:spcBef>
                <a:spcPts val="707"/>
              </a:spcBef>
            </a:pP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(10-70</a:t>
            </a:r>
            <a:r>
              <a:rPr sz="600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ac)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332699" y="5717254"/>
            <a:ext cx="440950" cy="4425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33"/>
              </a:spcBef>
            </a:pPr>
            <a:endParaRPr sz="1400"/>
          </a:p>
          <a:p>
            <a:pPr marL="139326">
              <a:lnSpc>
                <a:spcPct val="101725"/>
              </a:lnSpc>
            </a:pP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(100-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57200" y="4828971"/>
            <a:ext cx="3358794" cy="1373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  <a:p>
            <a:pPr marL="766364" marR="109621" indent="-28359" algn="ctr">
              <a:lnSpc>
                <a:spcPts val="840"/>
              </a:lnSpc>
              <a:tabLst>
                <a:tab pos="1206500" algn="l"/>
              </a:tabLst>
            </a:pP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XF</a:t>
            </a:r>
            <a:r>
              <a:rPr sz="700" b="1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/            </a:t>
            </a:r>
            <a:r>
              <a:rPr sz="700" b="1" spc="25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XF</a:t>
            </a:r>
            <a:r>
              <a:rPr sz="700" b="1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/            </a:t>
            </a:r>
            <a:r>
              <a:rPr sz="700" b="1" spc="25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XF</a:t>
            </a:r>
            <a:r>
              <a:rPr sz="700" b="1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/            </a:t>
            </a:r>
            <a:r>
              <a:rPr sz="700" b="1" spc="2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XF</a:t>
            </a:r>
            <a:r>
              <a:rPr sz="700" b="1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/            </a:t>
            </a:r>
            <a:r>
              <a:rPr sz="700" b="1" spc="2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XF</a:t>
            </a:r>
            <a:r>
              <a:rPr sz="700" b="1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/            </a:t>
            </a:r>
            <a:r>
              <a:rPr sz="700" b="1" spc="2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XF</a:t>
            </a:r>
            <a:r>
              <a:rPr sz="700" b="1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/ UC/12	UC/24        </a:t>
            </a:r>
            <a:r>
              <a:rPr sz="700" b="1" spc="5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b="1" spc="-9" dirty="0" smtClean="0">
                <a:solidFill>
                  <a:srgbClr val="363435"/>
                </a:solidFill>
                <a:latin typeface="Calibri"/>
                <a:cs typeface="Calibri"/>
              </a:rPr>
              <a:t>A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C/115       </a:t>
            </a:r>
            <a:r>
              <a:rPr sz="700" b="1" spc="5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b="1" spc="-9" dirty="0" smtClean="0">
                <a:solidFill>
                  <a:srgbClr val="363435"/>
                </a:solidFill>
                <a:latin typeface="Calibri"/>
                <a:cs typeface="Calibri"/>
              </a:rPr>
              <a:t>A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C/230      </a:t>
            </a:r>
            <a:r>
              <a:rPr sz="700" b="1" spc="108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UC/VRA      </a:t>
            </a:r>
            <a:r>
              <a:rPr sz="700" b="1" spc="3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DC/V</a:t>
            </a:r>
            <a:r>
              <a:rPr sz="700" b="1" spc="-4" dirty="0" smtClean="0">
                <a:solidFill>
                  <a:srgbClr val="363435"/>
                </a:solidFill>
                <a:latin typeface="Calibri"/>
                <a:cs typeface="Calibri"/>
              </a:rPr>
              <a:t>R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C</a:t>
            </a:r>
            <a:endParaRPr sz="700">
              <a:latin typeface="Calibri"/>
              <a:cs typeface="Calibri"/>
            </a:endParaRPr>
          </a:p>
          <a:p>
            <a:pPr marL="751478">
              <a:lnSpc>
                <a:spcPts val="1254"/>
              </a:lnSpc>
              <a:spcBef>
                <a:spcPts val="1137"/>
              </a:spcBef>
            </a:pPr>
            <a:r>
              <a:rPr sz="700" spc="-4" dirty="0" smtClean="0">
                <a:solidFill>
                  <a:srgbClr val="363435"/>
                </a:solidFill>
                <a:latin typeface="Calibri"/>
                <a:cs typeface="Calibri"/>
              </a:rPr>
              <a:t>-v</a:t>
            </a: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e (0V)       </a:t>
            </a:r>
            <a:r>
              <a:rPr sz="700" spc="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spc="-4" dirty="0" smtClean="0">
                <a:solidFill>
                  <a:srgbClr val="363435"/>
                </a:solidFill>
                <a:latin typeface="Calibri"/>
                <a:cs typeface="Calibri"/>
              </a:rPr>
              <a:t>-v</a:t>
            </a: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e (0V)            </a:t>
            </a:r>
            <a:r>
              <a:rPr sz="700" spc="88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N                  </a:t>
            </a:r>
            <a:r>
              <a:rPr sz="700" spc="1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N            </a:t>
            </a:r>
            <a:r>
              <a:rPr sz="700" spc="88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050" spc="-4" baseline="31207" dirty="0" smtClean="0">
                <a:solidFill>
                  <a:srgbClr val="363435"/>
                </a:solidFill>
                <a:latin typeface="Calibri"/>
                <a:cs typeface="Calibri"/>
              </a:rPr>
              <a:t>-v</a:t>
            </a:r>
            <a:r>
              <a:rPr sz="1050" spc="0" baseline="31207" dirty="0" smtClean="0">
                <a:solidFill>
                  <a:srgbClr val="363435"/>
                </a:solidFill>
                <a:latin typeface="Calibri"/>
                <a:cs typeface="Calibri"/>
              </a:rPr>
              <a:t>e (0V)       </a:t>
            </a:r>
            <a:r>
              <a:rPr sz="1050" spc="4" baseline="31207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spc="-4" dirty="0" smtClean="0">
                <a:solidFill>
                  <a:srgbClr val="363435"/>
                </a:solidFill>
                <a:latin typeface="Calibri"/>
                <a:cs typeface="Calibri"/>
              </a:rPr>
              <a:t>-v</a:t>
            </a: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e (0V)</a:t>
            </a:r>
            <a:endParaRPr sz="700">
              <a:latin typeface="Calibri"/>
              <a:cs typeface="Calibri"/>
            </a:endParaRPr>
          </a:p>
          <a:p>
            <a:pPr marR="198878" algn="r">
              <a:lnSpc>
                <a:spcPts val="854"/>
              </a:lnSpc>
              <a:spcBef>
                <a:spcPts val="1225"/>
              </a:spcBef>
            </a:pP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+</a:t>
            </a:r>
            <a:r>
              <a:rPr sz="700" spc="-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e / P           </a:t>
            </a:r>
            <a:r>
              <a:rPr sz="700" spc="93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050" spc="0" baseline="-27306" dirty="0" smtClean="0">
                <a:solidFill>
                  <a:srgbClr val="363435"/>
                </a:solidFill>
                <a:latin typeface="Calibri"/>
                <a:cs typeface="Calibri"/>
              </a:rPr>
              <a:t>+</a:t>
            </a:r>
            <a:r>
              <a:rPr sz="1050" spc="-4" baseline="-27306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1050" spc="0" baseline="-27306" dirty="0" smtClean="0">
                <a:solidFill>
                  <a:srgbClr val="363435"/>
                </a:solidFill>
                <a:latin typeface="Calibri"/>
                <a:cs typeface="Calibri"/>
              </a:rPr>
              <a:t>e</a:t>
            </a:r>
            <a:endParaRPr sz="700">
              <a:latin typeface="Calibri"/>
              <a:cs typeface="Calibri"/>
            </a:endParaRPr>
          </a:p>
          <a:p>
            <a:pPr marL="702952" marR="115393" algn="ctr">
              <a:lnSpc>
                <a:spcPts val="732"/>
              </a:lnSpc>
              <a:spcBef>
                <a:spcPts val="680"/>
              </a:spcBef>
            </a:pP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(12</a:t>
            </a:r>
            <a:r>
              <a:rPr sz="600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ac/dc)     </a:t>
            </a:r>
            <a:r>
              <a:rPr sz="600" spc="3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(24</a:t>
            </a:r>
            <a:r>
              <a:rPr sz="600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ac/dc)       </a:t>
            </a:r>
            <a:r>
              <a:rPr sz="600" spc="1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(115</a:t>
            </a:r>
            <a:r>
              <a:rPr sz="600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ac)        </a:t>
            </a:r>
            <a:r>
              <a:rPr sz="600" spc="125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(115</a:t>
            </a:r>
            <a:r>
              <a:rPr sz="600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ac)         </a:t>
            </a:r>
            <a:r>
              <a:rPr sz="600" spc="6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100</a:t>
            </a:r>
            <a:r>
              <a:rPr sz="600" spc="-25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dc)          </a:t>
            </a:r>
            <a:r>
              <a:rPr sz="600" spc="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900" spc="0" baseline="-31857" dirty="0" smtClean="0">
                <a:solidFill>
                  <a:srgbClr val="363435"/>
                </a:solidFill>
                <a:latin typeface="Calibri"/>
                <a:cs typeface="Calibri"/>
              </a:rPr>
              <a:t>130</a:t>
            </a:r>
            <a:r>
              <a:rPr sz="900" spc="-25" baseline="-31857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900" spc="0" baseline="-31857" dirty="0" smtClean="0">
                <a:solidFill>
                  <a:srgbClr val="363435"/>
                </a:solidFill>
                <a:latin typeface="Calibri"/>
                <a:cs typeface="Calibri"/>
              </a:rPr>
              <a:t>dc)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06350" y="3426379"/>
            <a:ext cx="315424" cy="2125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2121775" y="3426379"/>
            <a:ext cx="315424" cy="2125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2437199" y="3426379"/>
            <a:ext cx="1240449" cy="2125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1806350" y="3638932"/>
            <a:ext cx="315424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2121775" y="3638932"/>
            <a:ext cx="315424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2437199" y="3638932"/>
            <a:ext cx="1240449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1806350" y="3842237"/>
            <a:ext cx="315424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2121775" y="3842237"/>
            <a:ext cx="315424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2437199" y="3842237"/>
            <a:ext cx="1240449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806350" y="4045543"/>
            <a:ext cx="315424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2121775" y="4045543"/>
            <a:ext cx="315424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2437199" y="4045543"/>
            <a:ext cx="1240449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1806350" y="4248848"/>
            <a:ext cx="315424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2121775" y="4248848"/>
            <a:ext cx="315424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2437199" y="4248848"/>
            <a:ext cx="1240449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457200" y="3162388"/>
            <a:ext cx="3358794" cy="14752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  <a:p>
            <a:pPr marL="1413683" marR="277124" indent="50800">
              <a:lnSpc>
                <a:spcPts val="1179"/>
              </a:lnSpc>
              <a:spcBef>
                <a:spcPts val="230"/>
              </a:spcBef>
            </a:pPr>
            <a:r>
              <a:rPr sz="1800" spc="0" baseline="-9662" dirty="0" smtClean="0">
                <a:solidFill>
                  <a:srgbClr val="363435"/>
                </a:solidFill>
                <a:latin typeface="Arial"/>
                <a:cs typeface="Arial"/>
              </a:rPr>
              <a:t>1    </a:t>
            </a:r>
            <a:r>
              <a:rPr sz="1800" spc="154" baseline="-9662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800" spc="0" baseline="-9662" dirty="0" smtClean="0">
                <a:solidFill>
                  <a:srgbClr val="363435"/>
                </a:solidFill>
                <a:latin typeface="Arial"/>
                <a:cs typeface="Arial"/>
              </a:rPr>
              <a:t>2        </a:t>
            </a:r>
            <a:r>
              <a:rPr sz="1800" spc="272" baseline="-9662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Flash Speed </a:t>
            </a:r>
            <a:endParaRPr sz="1100">
              <a:latin typeface="Arial"/>
              <a:cs typeface="Arial"/>
            </a:endParaRPr>
          </a:p>
          <a:p>
            <a:pPr marL="1413683" marR="277124">
              <a:lnSpc>
                <a:spcPts val="1114"/>
              </a:lnSpc>
              <a:spcBef>
                <a:spcPts val="558"/>
              </a:spcBef>
            </a:pP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sz="1650" spc="-19" baseline="-7905" dirty="0" smtClean="0">
                <a:solidFill>
                  <a:srgbClr val="363435"/>
                </a:solidFill>
                <a:latin typeface="Arial"/>
                <a:cs typeface="Arial"/>
              </a:rPr>
              <a:t>f</a:t>
            </a: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f  </a:t>
            </a:r>
            <a:r>
              <a:rPr sz="1650" spc="119" baseline="-7905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sz="1650" spc="-19" baseline="-7905" dirty="0" smtClean="0">
                <a:solidFill>
                  <a:srgbClr val="363435"/>
                </a:solidFill>
                <a:latin typeface="Arial"/>
                <a:cs typeface="Arial"/>
              </a:rPr>
              <a:t>f</a:t>
            </a: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f       </a:t>
            </a:r>
            <a:r>
              <a:rPr sz="1650" spc="114" baseline="-7905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60 fepm (1Hz) </a:t>
            </a:r>
            <a:endParaRPr sz="1100">
              <a:latin typeface="Arial"/>
              <a:cs typeface="Arial"/>
            </a:endParaRPr>
          </a:p>
          <a:p>
            <a:pPr marL="1413683" marR="277124">
              <a:lnSpc>
                <a:spcPts val="1114"/>
              </a:lnSpc>
              <a:spcBef>
                <a:spcPts val="478"/>
              </a:spcBef>
            </a:pP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On  </a:t>
            </a:r>
            <a:r>
              <a:rPr sz="1650" spc="109" baseline="-7905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sz="1650" spc="-19" baseline="-7905" dirty="0" smtClean="0">
                <a:solidFill>
                  <a:srgbClr val="363435"/>
                </a:solidFill>
                <a:latin typeface="Arial"/>
                <a:cs typeface="Arial"/>
              </a:rPr>
              <a:t>f</a:t>
            </a: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f      </a:t>
            </a:r>
            <a:r>
              <a:rPr sz="1650" spc="39" baseline="-7905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30 fepm (0.5Hz) </a:t>
            </a:r>
            <a:endParaRPr sz="1100">
              <a:latin typeface="Arial"/>
              <a:cs typeface="Arial"/>
            </a:endParaRPr>
          </a:p>
          <a:p>
            <a:pPr marL="1413683" marR="277124">
              <a:lnSpc>
                <a:spcPts val="1114"/>
              </a:lnSpc>
              <a:spcBef>
                <a:spcPts val="478"/>
              </a:spcBef>
            </a:pP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sz="1650" spc="-19" baseline="-7905" dirty="0" smtClean="0">
                <a:solidFill>
                  <a:srgbClr val="363435"/>
                </a:solidFill>
                <a:latin typeface="Arial"/>
                <a:cs typeface="Arial"/>
              </a:rPr>
              <a:t>f</a:t>
            </a: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f  </a:t>
            </a:r>
            <a:r>
              <a:rPr sz="1650" spc="109" baseline="-7905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On      </a:t>
            </a:r>
            <a:r>
              <a:rPr sz="1650" spc="29" baseline="-7905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90 fepm (1.5Hz) </a:t>
            </a:r>
            <a:endParaRPr sz="1100">
              <a:latin typeface="Arial"/>
              <a:cs typeface="Arial"/>
            </a:endParaRPr>
          </a:p>
          <a:p>
            <a:pPr marL="1413683" marR="277124">
              <a:lnSpc>
                <a:spcPts val="1114"/>
              </a:lnSpc>
              <a:spcBef>
                <a:spcPts val="478"/>
              </a:spcBef>
            </a:pP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On  </a:t>
            </a:r>
            <a:r>
              <a:rPr sz="1650" spc="100" baseline="-7905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On    </a:t>
            </a:r>
            <a:r>
              <a:rPr sz="1650" spc="264" baseline="-7905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45 fepm (0.75 Hz)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56354" y="1401356"/>
            <a:ext cx="3038297" cy="65255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4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200" y="1395006"/>
            <a:ext cx="3371494" cy="15760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9"/>
              </a:spcBef>
            </a:pPr>
            <a:endParaRPr sz="600"/>
          </a:p>
          <a:p>
            <a:pPr marL="232200">
              <a:lnSpc>
                <a:spcPct val="101725"/>
              </a:lnSpc>
              <a:spcBef>
                <a:spcPts val="1000"/>
              </a:spcBef>
            </a:pPr>
            <a:r>
              <a:rPr sz="1200" b="1" spc="0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  <a:p>
            <a:pPr marL="232200">
              <a:lnSpc>
                <a:spcPct val="101725"/>
              </a:lnSpc>
              <a:spcBef>
                <a:spcPts val="5735"/>
              </a:spcBef>
            </a:pPr>
            <a:r>
              <a:rPr sz="1200" b="1" spc="0" dirty="0" smtClean="0">
                <a:solidFill>
                  <a:srgbClr val="363435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546805" y="790938"/>
            <a:ext cx="1326769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8" name="CuadroTexto 311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</a:t>
            </a:r>
            <a:r>
              <a:rPr lang="es-ES" sz="900"/>
              <a:t>80 </a:t>
            </a:r>
            <a:r>
              <a:rPr lang="es-ES" sz="900" smtClean="0"/>
              <a:t>oficinas </a:t>
            </a:r>
            <a:r>
              <a:rPr lang="es-ES" sz="900" dirty="0" smtClean="0"/>
              <a:t>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sp>
        <p:nvSpPr>
          <p:cNvPr id="3119" name="CuadroTexto 3118"/>
          <p:cNvSpPr txBox="1"/>
          <p:nvPr/>
        </p:nvSpPr>
        <p:spPr>
          <a:xfrm>
            <a:off x="463549" y="997906"/>
            <a:ext cx="384333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700" b="1" dirty="0" smtClean="0"/>
              <a:t>Luz Intermitente de </a:t>
            </a:r>
            <a:r>
              <a:rPr lang="es-ES" sz="1700" b="1" dirty="0" err="1"/>
              <a:t>X</a:t>
            </a:r>
            <a:r>
              <a:rPr lang="es-ES" sz="1700" b="1" dirty="0" err="1" smtClean="0"/>
              <a:t>enon</a:t>
            </a:r>
            <a:r>
              <a:rPr lang="es-ES" sz="1700" b="1" dirty="0" smtClean="0"/>
              <a:t> XFV</a:t>
            </a:r>
            <a:endParaRPr lang="es-ES" sz="1700" b="1" dirty="0"/>
          </a:p>
        </p:txBody>
      </p:sp>
      <p:pic>
        <p:nvPicPr>
          <p:cNvPr id="3120" name="Imagen 31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000" y="165100"/>
            <a:ext cx="1585215" cy="80560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2BEB32E-7C33-4D0F-818F-98EEF07CF409}"/>
</file>

<file path=customXml/itemProps2.xml><?xml version="1.0" encoding="utf-8"?>
<ds:datastoreItem xmlns:ds="http://schemas.openxmlformats.org/officeDocument/2006/customXml" ds:itemID="{54909A15-0785-459A-8E2B-16B48B666844}"/>
</file>

<file path=customXml/itemProps3.xml><?xml version="1.0" encoding="utf-8"?>
<ds:datastoreItem xmlns:ds="http://schemas.openxmlformats.org/officeDocument/2006/customXml" ds:itemID="{541691AE-A22E-4B79-90C3-D7645CC6F67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116</Words>
  <Application>Microsoft Office PowerPoint</Application>
  <PresentationFormat>Personalizado</PresentationFormat>
  <Paragraphs>39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2</cp:revision>
  <dcterms:modified xsi:type="dcterms:W3CDTF">2015-04-10T09:34:06Z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