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02" y="-28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soverincontrol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0" name="object 4540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457200" y="4802835"/>
            <a:ext cx="3358794" cy="2930296"/>
          </a:xfrm>
          <a:custGeom>
            <a:avLst/>
            <a:gdLst/>
            <a:ahLst/>
            <a:cxnLst/>
            <a:rect l="l" t="t" r="r" b="b"/>
            <a:pathLst>
              <a:path w="3358794" h="2930296">
                <a:moveTo>
                  <a:pt x="0" y="2930296"/>
                </a:moveTo>
                <a:lnTo>
                  <a:pt x="3358794" y="2930296"/>
                </a:lnTo>
                <a:lnTo>
                  <a:pt x="3358794" y="0"/>
                </a:lnTo>
                <a:lnTo>
                  <a:pt x="0" y="0"/>
                </a:lnTo>
                <a:lnTo>
                  <a:pt x="0" y="2930296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692391" y="6010357"/>
            <a:ext cx="2888424" cy="1568958"/>
          </a:xfrm>
          <a:custGeom>
            <a:avLst/>
            <a:gdLst/>
            <a:ahLst/>
            <a:cxnLst/>
            <a:rect l="l" t="t" r="r" b="b"/>
            <a:pathLst>
              <a:path w="2888424" h="1568957">
                <a:moveTo>
                  <a:pt x="93992" y="1364322"/>
                </a:moveTo>
                <a:lnTo>
                  <a:pt x="92608" y="1359662"/>
                </a:lnTo>
                <a:lnTo>
                  <a:pt x="83527" y="1341653"/>
                </a:lnTo>
                <a:lnTo>
                  <a:pt x="61239" y="1296416"/>
                </a:lnTo>
                <a:lnTo>
                  <a:pt x="43726" y="1246136"/>
                </a:lnTo>
                <a:lnTo>
                  <a:pt x="30606" y="1193596"/>
                </a:lnTo>
                <a:lnTo>
                  <a:pt x="21920" y="1129969"/>
                </a:lnTo>
                <a:lnTo>
                  <a:pt x="8813" y="941730"/>
                </a:lnTo>
                <a:lnTo>
                  <a:pt x="7810" y="918921"/>
                </a:lnTo>
                <a:lnTo>
                  <a:pt x="2133" y="843191"/>
                </a:lnTo>
                <a:lnTo>
                  <a:pt x="2133" y="826312"/>
                </a:lnTo>
                <a:lnTo>
                  <a:pt x="8686" y="753986"/>
                </a:lnTo>
                <a:lnTo>
                  <a:pt x="30606" y="670826"/>
                </a:lnTo>
                <a:lnTo>
                  <a:pt x="63753" y="594474"/>
                </a:lnTo>
                <a:lnTo>
                  <a:pt x="109740" y="520001"/>
                </a:lnTo>
                <a:lnTo>
                  <a:pt x="173113" y="441121"/>
                </a:lnTo>
                <a:lnTo>
                  <a:pt x="187477" y="429031"/>
                </a:lnTo>
                <a:lnTo>
                  <a:pt x="242417" y="374472"/>
                </a:lnTo>
                <a:lnTo>
                  <a:pt x="284886" y="340321"/>
                </a:lnTo>
                <a:lnTo>
                  <a:pt x="325704" y="308825"/>
                </a:lnTo>
                <a:lnTo>
                  <a:pt x="417563" y="249732"/>
                </a:lnTo>
                <a:lnTo>
                  <a:pt x="509536" y="199326"/>
                </a:lnTo>
                <a:lnTo>
                  <a:pt x="623443" y="149059"/>
                </a:lnTo>
                <a:lnTo>
                  <a:pt x="737222" y="107353"/>
                </a:lnTo>
                <a:lnTo>
                  <a:pt x="866495" y="70192"/>
                </a:lnTo>
                <a:lnTo>
                  <a:pt x="995641" y="41706"/>
                </a:lnTo>
                <a:lnTo>
                  <a:pt x="1113955" y="21920"/>
                </a:lnTo>
                <a:lnTo>
                  <a:pt x="1236560" y="8813"/>
                </a:lnTo>
                <a:lnTo>
                  <a:pt x="1350467" y="2260"/>
                </a:lnTo>
                <a:lnTo>
                  <a:pt x="1543875" y="2260"/>
                </a:lnTo>
                <a:lnTo>
                  <a:pt x="1653374" y="8813"/>
                </a:lnTo>
                <a:lnTo>
                  <a:pt x="1769414" y="21920"/>
                </a:lnTo>
                <a:lnTo>
                  <a:pt x="1902980" y="43853"/>
                </a:lnTo>
                <a:lnTo>
                  <a:pt x="2047620" y="76606"/>
                </a:lnTo>
                <a:lnTo>
                  <a:pt x="2170099" y="113906"/>
                </a:lnTo>
                <a:lnTo>
                  <a:pt x="2275306" y="153339"/>
                </a:lnTo>
                <a:lnTo>
                  <a:pt x="2395639" y="208153"/>
                </a:lnTo>
                <a:lnTo>
                  <a:pt x="2485478" y="258419"/>
                </a:lnTo>
                <a:lnTo>
                  <a:pt x="2579598" y="322059"/>
                </a:lnTo>
                <a:lnTo>
                  <a:pt x="2665272" y="391731"/>
                </a:lnTo>
                <a:lnTo>
                  <a:pt x="2676105" y="404964"/>
                </a:lnTo>
                <a:lnTo>
                  <a:pt x="2726512" y="455358"/>
                </a:lnTo>
                <a:lnTo>
                  <a:pt x="2783586" y="527570"/>
                </a:lnTo>
                <a:lnTo>
                  <a:pt x="2829585" y="606310"/>
                </a:lnTo>
                <a:lnTo>
                  <a:pt x="2859938" y="678891"/>
                </a:lnTo>
                <a:lnTo>
                  <a:pt x="2879598" y="759904"/>
                </a:lnTo>
                <a:lnTo>
                  <a:pt x="2886151" y="838784"/>
                </a:lnTo>
                <a:lnTo>
                  <a:pt x="2884271" y="870788"/>
                </a:lnTo>
                <a:lnTo>
                  <a:pt x="2883001" y="879602"/>
                </a:lnTo>
                <a:lnTo>
                  <a:pt x="2880982" y="912494"/>
                </a:lnTo>
                <a:lnTo>
                  <a:pt x="2879852" y="918921"/>
                </a:lnTo>
                <a:lnTo>
                  <a:pt x="2880233" y="921054"/>
                </a:lnTo>
                <a:lnTo>
                  <a:pt x="2868637" y="1097838"/>
                </a:lnTo>
                <a:lnTo>
                  <a:pt x="2859938" y="1178852"/>
                </a:lnTo>
                <a:lnTo>
                  <a:pt x="2846717" y="1235811"/>
                </a:lnTo>
                <a:lnTo>
                  <a:pt x="2831338" y="1281671"/>
                </a:lnTo>
                <a:lnTo>
                  <a:pt x="2819869" y="1309522"/>
                </a:lnTo>
                <a:lnTo>
                  <a:pt x="2799473" y="1350975"/>
                </a:lnTo>
                <a:lnTo>
                  <a:pt x="2798076" y="1355636"/>
                </a:lnTo>
                <a:lnTo>
                  <a:pt x="2792793" y="1361427"/>
                </a:lnTo>
                <a:lnTo>
                  <a:pt x="2792539" y="1363319"/>
                </a:lnTo>
                <a:lnTo>
                  <a:pt x="2781452" y="1383233"/>
                </a:lnTo>
                <a:lnTo>
                  <a:pt x="2781706" y="1385379"/>
                </a:lnTo>
                <a:lnTo>
                  <a:pt x="2772371" y="1476717"/>
                </a:lnTo>
                <a:lnTo>
                  <a:pt x="2761411" y="1524850"/>
                </a:lnTo>
                <a:lnTo>
                  <a:pt x="2748813" y="1568831"/>
                </a:lnTo>
                <a:lnTo>
                  <a:pt x="2751074" y="1568958"/>
                </a:lnTo>
                <a:lnTo>
                  <a:pt x="2763558" y="1527124"/>
                </a:lnTo>
                <a:lnTo>
                  <a:pt x="2774518" y="1478864"/>
                </a:lnTo>
                <a:lnTo>
                  <a:pt x="2785351" y="1382471"/>
                </a:lnTo>
                <a:lnTo>
                  <a:pt x="2811056" y="1335849"/>
                </a:lnTo>
                <a:lnTo>
                  <a:pt x="2831338" y="1290497"/>
                </a:lnTo>
                <a:lnTo>
                  <a:pt x="2848978" y="1237957"/>
                </a:lnTo>
                <a:lnTo>
                  <a:pt x="2862084" y="1181125"/>
                </a:lnTo>
                <a:lnTo>
                  <a:pt x="2870911" y="1099985"/>
                </a:lnTo>
                <a:lnTo>
                  <a:pt x="2888424" y="836510"/>
                </a:lnTo>
                <a:lnTo>
                  <a:pt x="2881871" y="757770"/>
                </a:lnTo>
                <a:lnTo>
                  <a:pt x="2862084" y="676744"/>
                </a:lnTo>
                <a:lnTo>
                  <a:pt x="2831719" y="604177"/>
                </a:lnTo>
                <a:lnTo>
                  <a:pt x="2785732" y="525297"/>
                </a:lnTo>
                <a:lnTo>
                  <a:pt x="2728785" y="453097"/>
                </a:lnTo>
                <a:lnTo>
                  <a:pt x="2678379" y="402818"/>
                </a:lnTo>
                <a:lnTo>
                  <a:pt x="2667546" y="389585"/>
                </a:lnTo>
                <a:lnTo>
                  <a:pt x="2581732" y="319786"/>
                </a:lnTo>
                <a:lnTo>
                  <a:pt x="2487612" y="256286"/>
                </a:lnTo>
                <a:lnTo>
                  <a:pt x="2397899" y="205892"/>
                </a:lnTo>
                <a:lnTo>
                  <a:pt x="2277452" y="151206"/>
                </a:lnTo>
                <a:lnTo>
                  <a:pt x="2172360" y="111760"/>
                </a:lnTo>
                <a:lnTo>
                  <a:pt x="2049767" y="74472"/>
                </a:lnTo>
                <a:lnTo>
                  <a:pt x="1905127" y="41706"/>
                </a:lnTo>
                <a:lnTo>
                  <a:pt x="1771548" y="19786"/>
                </a:lnTo>
                <a:lnTo>
                  <a:pt x="1655508" y="6680"/>
                </a:lnTo>
                <a:lnTo>
                  <a:pt x="1546009" y="0"/>
                </a:lnTo>
                <a:lnTo>
                  <a:pt x="1348193" y="0"/>
                </a:lnTo>
                <a:lnTo>
                  <a:pt x="1234414" y="6680"/>
                </a:lnTo>
                <a:lnTo>
                  <a:pt x="1111694" y="19786"/>
                </a:lnTo>
                <a:lnTo>
                  <a:pt x="993508" y="39446"/>
                </a:lnTo>
                <a:lnTo>
                  <a:pt x="864235" y="67919"/>
                </a:lnTo>
                <a:lnTo>
                  <a:pt x="735076" y="105219"/>
                </a:lnTo>
                <a:lnTo>
                  <a:pt x="621309" y="146799"/>
                </a:lnTo>
                <a:lnTo>
                  <a:pt x="507390" y="197192"/>
                </a:lnTo>
                <a:lnTo>
                  <a:pt x="415416" y="247459"/>
                </a:lnTo>
                <a:lnTo>
                  <a:pt x="323443" y="306692"/>
                </a:lnTo>
                <a:lnTo>
                  <a:pt x="282613" y="338061"/>
                </a:lnTo>
                <a:lnTo>
                  <a:pt x="240156" y="372338"/>
                </a:lnTo>
                <a:lnTo>
                  <a:pt x="185216" y="426885"/>
                </a:lnTo>
                <a:lnTo>
                  <a:pt x="170980" y="438861"/>
                </a:lnTo>
                <a:lnTo>
                  <a:pt x="107607" y="517740"/>
                </a:lnTo>
                <a:lnTo>
                  <a:pt x="61607" y="592201"/>
                </a:lnTo>
                <a:lnTo>
                  <a:pt x="28473" y="668553"/>
                </a:lnTo>
                <a:lnTo>
                  <a:pt x="6540" y="751840"/>
                </a:lnTo>
                <a:lnTo>
                  <a:pt x="0" y="824166"/>
                </a:lnTo>
                <a:lnTo>
                  <a:pt x="0" y="845337"/>
                </a:lnTo>
                <a:lnTo>
                  <a:pt x="19646" y="1132243"/>
                </a:lnTo>
                <a:lnTo>
                  <a:pt x="28346" y="1195743"/>
                </a:lnTo>
                <a:lnTo>
                  <a:pt x="41567" y="1248283"/>
                </a:lnTo>
                <a:lnTo>
                  <a:pt x="59093" y="1298689"/>
                </a:lnTo>
                <a:lnTo>
                  <a:pt x="87566" y="1357782"/>
                </a:lnTo>
                <a:lnTo>
                  <a:pt x="100799" y="1379575"/>
                </a:lnTo>
                <a:lnTo>
                  <a:pt x="111632" y="1467269"/>
                </a:lnTo>
                <a:lnTo>
                  <a:pt x="120319" y="1513255"/>
                </a:lnTo>
                <a:lnTo>
                  <a:pt x="136575" y="1568958"/>
                </a:lnTo>
                <a:lnTo>
                  <a:pt x="138849" y="1568831"/>
                </a:lnTo>
                <a:lnTo>
                  <a:pt x="122593" y="1511122"/>
                </a:lnTo>
                <a:lnTo>
                  <a:pt x="113893" y="1465008"/>
                </a:lnTo>
                <a:lnTo>
                  <a:pt x="103568" y="1377175"/>
                </a:lnTo>
                <a:lnTo>
                  <a:pt x="100926" y="1375041"/>
                </a:lnTo>
                <a:lnTo>
                  <a:pt x="98780" y="1370253"/>
                </a:lnTo>
                <a:lnTo>
                  <a:pt x="93992" y="13643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694531" y="6012627"/>
            <a:ext cx="2884017" cy="1566684"/>
          </a:xfrm>
          <a:custGeom>
            <a:avLst/>
            <a:gdLst/>
            <a:ahLst/>
            <a:cxnLst/>
            <a:rect l="l" t="t" r="r" b="b"/>
            <a:pathLst>
              <a:path w="2884017" h="1566684">
                <a:moveTo>
                  <a:pt x="89712" y="937310"/>
                </a:moveTo>
                <a:lnTo>
                  <a:pt x="80137" y="864362"/>
                </a:lnTo>
                <a:lnTo>
                  <a:pt x="81267" y="815975"/>
                </a:lnTo>
                <a:lnTo>
                  <a:pt x="82410" y="807161"/>
                </a:lnTo>
                <a:lnTo>
                  <a:pt x="83286" y="775906"/>
                </a:lnTo>
                <a:lnTo>
                  <a:pt x="90081" y="743648"/>
                </a:lnTo>
                <a:lnTo>
                  <a:pt x="100037" y="696404"/>
                </a:lnTo>
                <a:lnTo>
                  <a:pt x="130784" y="619671"/>
                </a:lnTo>
                <a:lnTo>
                  <a:pt x="174256" y="544957"/>
                </a:lnTo>
                <a:lnTo>
                  <a:pt x="226923" y="477164"/>
                </a:lnTo>
                <a:lnTo>
                  <a:pt x="260692" y="443014"/>
                </a:lnTo>
                <a:lnTo>
                  <a:pt x="279336" y="422224"/>
                </a:lnTo>
                <a:lnTo>
                  <a:pt x="283248" y="419709"/>
                </a:lnTo>
                <a:lnTo>
                  <a:pt x="276186" y="409244"/>
                </a:lnTo>
                <a:lnTo>
                  <a:pt x="262077" y="393877"/>
                </a:lnTo>
                <a:lnTo>
                  <a:pt x="304419" y="357593"/>
                </a:lnTo>
                <a:lnTo>
                  <a:pt x="387070" y="295719"/>
                </a:lnTo>
                <a:lnTo>
                  <a:pt x="395008" y="290931"/>
                </a:lnTo>
                <a:lnTo>
                  <a:pt x="396519" y="290817"/>
                </a:lnTo>
                <a:lnTo>
                  <a:pt x="400926" y="297611"/>
                </a:lnTo>
                <a:lnTo>
                  <a:pt x="417055" y="312864"/>
                </a:lnTo>
                <a:lnTo>
                  <a:pt x="475272" y="278841"/>
                </a:lnTo>
                <a:lnTo>
                  <a:pt x="559943" y="232092"/>
                </a:lnTo>
                <a:lnTo>
                  <a:pt x="667918" y="184594"/>
                </a:lnTo>
                <a:lnTo>
                  <a:pt x="720712" y="165442"/>
                </a:lnTo>
                <a:lnTo>
                  <a:pt x="723620" y="163931"/>
                </a:lnTo>
                <a:lnTo>
                  <a:pt x="730161" y="161912"/>
                </a:lnTo>
                <a:lnTo>
                  <a:pt x="770242" y="146659"/>
                </a:lnTo>
                <a:lnTo>
                  <a:pt x="846340" y="124739"/>
                </a:lnTo>
                <a:lnTo>
                  <a:pt x="899388" y="109499"/>
                </a:lnTo>
                <a:lnTo>
                  <a:pt x="1017574" y="83159"/>
                </a:lnTo>
                <a:lnTo>
                  <a:pt x="1140294" y="63512"/>
                </a:lnTo>
                <a:lnTo>
                  <a:pt x="1267307" y="50279"/>
                </a:lnTo>
                <a:lnTo>
                  <a:pt x="1341018" y="47879"/>
                </a:lnTo>
                <a:lnTo>
                  <a:pt x="1361427" y="45999"/>
                </a:lnTo>
                <a:lnTo>
                  <a:pt x="1541729" y="45999"/>
                </a:lnTo>
                <a:lnTo>
                  <a:pt x="1553451" y="47879"/>
                </a:lnTo>
                <a:lnTo>
                  <a:pt x="1586217" y="50025"/>
                </a:lnTo>
                <a:lnTo>
                  <a:pt x="1666481" y="54686"/>
                </a:lnTo>
                <a:lnTo>
                  <a:pt x="1765896" y="67411"/>
                </a:lnTo>
                <a:lnTo>
                  <a:pt x="1786928" y="70053"/>
                </a:lnTo>
                <a:lnTo>
                  <a:pt x="1916709" y="93992"/>
                </a:lnTo>
                <a:lnTo>
                  <a:pt x="2040953" y="124866"/>
                </a:lnTo>
                <a:lnTo>
                  <a:pt x="2160143" y="163804"/>
                </a:lnTo>
                <a:lnTo>
                  <a:pt x="2201468" y="150825"/>
                </a:lnTo>
                <a:lnTo>
                  <a:pt x="2259926" y="172999"/>
                </a:lnTo>
                <a:lnTo>
                  <a:pt x="2329992" y="203619"/>
                </a:lnTo>
                <a:lnTo>
                  <a:pt x="2380513" y="227812"/>
                </a:lnTo>
                <a:lnTo>
                  <a:pt x="2344483" y="238518"/>
                </a:lnTo>
                <a:lnTo>
                  <a:pt x="2341714" y="242176"/>
                </a:lnTo>
                <a:lnTo>
                  <a:pt x="2345359" y="242798"/>
                </a:lnTo>
                <a:lnTo>
                  <a:pt x="2373833" y="258305"/>
                </a:lnTo>
                <a:lnTo>
                  <a:pt x="2446045" y="302145"/>
                </a:lnTo>
                <a:lnTo>
                  <a:pt x="2453982" y="307936"/>
                </a:lnTo>
                <a:lnTo>
                  <a:pt x="2467965" y="315379"/>
                </a:lnTo>
                <a:lnTo>
                  <a:pt x="2531465" y="361238"/>
                </a:lnTo>
                <a:lnTo>
                  <a:pt x="2566746" y="389597"/>
                </a:lnTo>
                <a:lnTo>
                  <a:pt x="2621559" y="439864"/>
                </a:lnTo>
                <a:lnTo>
                  <a:pt x="2638945" y="459651"/>
                </a:lnTo>
                <a:lnTo>
                  <a:pt x="2682786" y="510044"/>
                </a:lnTo>
                <a:lnTo>
                  <a:pt x="2735211" y="586905"/>
                </a:lnTo>
                <a:lnTo>
                  <a:pt x="2756115" y="632015"/>
                </a:lnTo>
                <a:lnTo>
                  <a:pt x="2768091" y="654697"/>
                </a:lnTo>
                <a:lnTo>
                  <a:pt x="2794304" y="737857"/>
                </a:lnTo>
                <a:lnTo>
                  <a:pt x="2802991" y="805764"/>
                </a:lnTo>
                <a:lnTo>
                  <a:pt x="2803372" y="842314"/>
                </a:lnTo>
                <a:lnTo>
                  <a:pt x="2800858" y="894092"/>
                </a:lnTo>
                <a:lnTo>
                  <a:pt x="2785605" y="968692"/>
                </a:lnTo>
                <a:lnTo>
                  <a:pt x="2757004" y="1043025"/>
                </a:lnTo>
                <a:lnTo>
                  <a:pt x="2717571" y="1113091"/>
                </a:lnTo>
                <a:lnTo>
                  <a:pt x="2684805" y="1159078"/>
                </a:lnTo>
                <a:lnTo>
                  <a:pt x="2656586" y="1194358"/>
                </a:lnTo>
                <a:lnTo>
                  <a:pt x="2638818" y="1213891"/>
                </a:lnTo>
                <a:lnTo>
                  <a:pt x="2601518" y="1251051"/>
                </a:lnTo>
                <a:lnTo>
                  <a:pt x="2600388" y="1256093"/>
                </a:lnTo>
                <a:lnTo>
                  <a:pt x="2621432" y="1277518"/>
                </a:lnTo>
                <a:lnTo>
                  <a:pt x="2600515" y="1295527"/>
                </a:lnTo>
                <a:lnTo>
                  <a:pt x="2585389" y="1309268"/>
                </a:lnTo>
                <a:lnTo>
                  <a:pt x="2563469" y="1326781"/>
                </a:lnTo>
                <a:lnTo>
                  <a:pt x="2491397" y="1379829"/>
                </a:lnTo>
                <a:lnTo>
                  <a:pt x="2485720" y="1379702"/>
                </a:lnTo>
                <a:lnTo>
                  <a:pt x="2466327" y="1358912"/>
                </a:lnTo>
                <a:lnTo>
                  <a:pt x="2464689" y="1358912"/>
                </a:lnTo>
                <a:lnTo>
                  <a:pt x="2442006" y="1373911"/>
                </a:lnTo>
                <a:lnTo>
                  <a:pt x="2336800" y="1433131"/>
                </a:lnTo>
                <a:lnTo>
                  <a:pt x="2239530" y="1478102"/>
                </a:lnTo>
                <a:lnTo>
                  <a:pt x="2123478" y="1521955"/>
                </a:lnTo>
                <a:lnTo>
                  <a:pt x="2005291" y="1556981"/>
                </a:lnTo>
                <a:lnTo>
                  <a:pt x="1967242" y="1566684"/>
                </a:lnTo>
                <a:lnTo>
                  <a:pt x="2151202" y="1566684"/>
                </a:lnTo>
                <a:lnTo>
                  <a:pt x="2161908" y="1563027"/>
                </a:lnTo>
                <a:lnTo>
                  <a:pt x="2163927" y="1562900"/>
                </a:lnTo>
                <a:lnTo>
                  <a:pt x="2168080" y="1560004"/>
                </a:lnTo>
                <a:lnTo>
                  <a:pt x="2171103" y="1558874"/>
                </a:lnTo>
                <a:lnTo>
                  <a:pt x="2174760" y="1558112"/>
                </a:lnTo>
                <a:lnTo>
                  <a:pt x="2179548" y="1556359"/>
                </a:lnTo>
                <a:lnTo>
                  <a:pt x="2181313" y="1555978"/>
                </a:lnTo>
                <a:lnTo>
                  <a:pt x="2186101" y="1554213"/>
                </a:lnTo>
                <a:lnTo>
                  <a:pt x="2187867" y="1553832"/>
                </a:lnTo>
                <a:lnTo>
                  <a:pt x="2192274" y="1551559"/>
                </a:lnTo>
                <a:lnTo>
                  <a:pt x="2195042" y="1549920"/>
                </a:lnTo>
                <a:lnTo>
                  <a:pt x="2198827" y="1549425"/>
                </a:lnTo>
                <a:lnTo>
                  <a:pt x="2201722" y="1547787"/>
                </a:lnTo>
                <a:lnTo>
                  <a:pt x="2205507" y="1547152"/>
                </a:lnTo>
                <a:lnTo>
                  <a:pt x="2208149" y="1545513"/>
                </a:lnTo>
                <a:lnTo>
                  <a:pt x="2212682" y="1543380"/>
                </a:lnTo>
                <a:lnTo>
                  <a:pt x="2216467" y="1542745"/>
                </a:lnTo>
                <a:lnTo>
                  <a:pt x="2219236" y="1541360"/>
                </a:lnTo>
                <a:lnTo>
                  <a:pt x="2281097" y="1517535"/>
                </a:lnTo>
                <a:lnTo>
                  <a:pt x="2386317" y="1469288"/>
                </a:lnTo>
                <a:lnTo>
                  <a:pt x="2483586" y="1415618"/>
                </a:lnTo>
                <a:lnTo>
                  <a:pt x="2575560" y="1354251"/>
                </a:lnTo>
                <a:lnTo>
                  <a:pt x="2586647" y="1346060"/>
                </a:lnTo>
                <a:lnTo>
                  <a:pt x="2592070" y="1340142"/>
                </a:lnTo>
                <a:lnTo>
                  <a:pt x="2657589" y="1287348"/>
                </a:lnTo>
                <a:lnTo>
                  <a:pt x="2721978" y="1222578"/>
                </a:lnTo>
                <a:lnTo>
                  <a:pt x="2778925" y="1150251"/>
                </a:lnTo>
                <a:lnTo>
                  <a:pt x="2824911" y="1073645"/>
                </a:lnTo>
                <a:lnTo>
                  <a:pt x="2857804" y="994892"/>
                </a:lnTo>
                <a:lnTo>
                  <a:pt x="2877718" y="916647"/>
                </a:lnTo>
                <a:lnTo>
                  <a:pt x="2880868" y="877341"/>
                </a:lnTo>
                <a:lnTo>
                  <a:pt x="2882125" y="868514"/>
                </a:lnTo>
                <a:lnTo>
                  <a:pt x="2884017" y="836510"/>
                </a:lnTo>
                <a:lnTo>
                  <a:pt x="2877464" y="757643"/>
                </a:lnTo>
                <a:lnTo>
                  <a:pt x="2857804" y="676617"/>
                </a:lnTo>
                <a:lnTo>
                  <a:pt x="2827439" y="604037"/>
                </a:lnTo>
                <a:lnTo>
                  <a:pt x="2781452" y="525297"/>
                </a:lnTo>
                <a:lnTo>
                  <a:pt x="2724365" y="453097"/>
                </a:lnTo>
                <a:lnTo>
                  <a:pt x="2673972" y="402704"/>
                </a:lnTo>
                <a:lnTo>
                  <a:pt x="2663126" y="389470"/>
                </a:lnTo>
                <a:lnTo>
                  <a:pt x="2577452" y="319786"/>
                </a:lnTo>
                <a:lnTo>
                  <a:pt x="2483332" y="256159"/>
                </a:lnTo>
                <a:lnTo>
                  <a:pt x="2393492" y="205879"/>
                </a:lnTo>
                <a:lnTo>
                  <a:pt x="2273160" y="151079"/>
                </a:lnTo>
                <a:lnTo>
                  <a:pt x="2167953" y="111633"/>
                </a:lnTo>
                <a:lnTo>
                  <a:pt x="2045487" y="74333"/>
                </a:lnTo>
                <a:lnTo>
                  <a:pt x="1900834" y="41579"/>
                </a:lnTo>
                <a:lnTo>
                  <a:pt x="1767268" y="19659"/>
                </a:lnTo>
                <a:lnTo>
                  <a:pt x="1651228" y="6553"/>
                </a:lnTo>
                <a:lnTo>
                  <a:pt x="1541729" y="0"/>
                </a:lnTo>
                <a:lnTo>
                  <a:pt x="1348320" y="0"/>
                </a:lnTo>
                <a:lnTo>
                  <a:pt x="1234414" y="6553"/>
                </a:lnTo>
                <a:lnTo>
                  <a:pt x="1111821" y="19659"/>
                </a:lnTo>
                <a:lnTo>
                  <a:pt x="993508" y="39433"/>
                </a:lnTo>
                <a:lnTo>
                  <a:pt x="864362" y="67919"/>
                </a:lnTo>
                <a:lnTo>
                  <a:pt x="735088" y="105079"/>
                </a:lnTo>
                <a:lnTo>
                  <a:pt x="621309" y="146786"/>
                </a:lnTo>
                <a:lnTo>
                  <a:pt x="507403" y="197065"/>
                </a:lnTo>
                <a:lnTo>
                  <a:pt x="415416" y="247472"/>
                </a:lnTo>
                <a:lnTo>
                  <a:pt x="323570" y="306565"/>
                </a:lnTo>
                <a:lnTo>
                  <a:pt x="282740" y="338061"/>
                </a:lnTo>
                <a:lnTo>
                  <a:pt x="240284" y="372198"/>
                </a:lnTo>
                <a:lnTo>
                  <a:pt x="185343" y="426770"/>
                </a:lnTo>
                <a:lnTo>
                  <a:pt x="170980" y="438861"/>
                </a:lnTo>
                <a:lnTo>
                  <a:pt x="107607" y="517728"/>
                </a:lnTo>
                <a:lnTo>
                  <a:pt x="61607" y="592201"/>
                </a:lnTo>
                <a:lnTo>
                  <a:pt x="28473" y="668553"/>
                </a:lnTo>
                <a:lnTo>
                  <a:pt x="6553" y="751713"/>
                </a:lnTo>
                <a:lnTo>
                  <a:pt x="0" y="824039"/>
                </a:lnTo>
                <a:lnTo>
                  <a:pt x="0" y="840917"/>
                </a:lnTo>
                <a:lnTo>
                  <a:pt x="5664" y="916647"/>
                </a:lnTo>
                <a:lnTo>
                  <a:pt x="24066" y="991997"/>
                </a:lnTo>
                <a:lnTo>
                  <a:pt x="51663" y="1061173"/>
                </a:lnTo>
                <a:lnTo>
                  <a:pt x="96393" y="1138669"/>
                </a:lnTo>
                <a:lnTo>
                  <a:pt x="151320" y="1210856"/>
                </a:lnTo>
                <a:lnTo>
                  <a:pt x="221373" y="1283055"/>
                </a:lnTo>
                <a:lnTo>
                  <a:pt x="300253" y="1348701"/>
                </a:lnTo>
                <a:lnTo>
                  <a:pt x="383540" y="1405534"/>
                </a:lnTo>
                <a:lnTo>
                  <a:pt x="491274" y="1466900"/>
                </a:lnTo>
                <a:lnTo>
                  <a:pt x="586905" y="1510995"/>
                </a:lnTo>
                <a:lnTo>
                  <a:pt x="652551" y="1537322"/>
                </a:lnTo>
                <a:lnTo>
                  <a:pt x="734453" y="1566684"/>
                </a:lnTo>
                <a:lnTo>
                  <a:pt x="916266" y="1566684"/>
                </a:lnTo>
                <a:lnTo>
                  <a:pt x="816737" y="1539468"/>
                </a:lnTo>
                <a:lnTo>
                  <a:pt x="723112" y="1508086"/>
                </a:lnTo>
                <a:lnTo>
                  <a:pt x="721601" y="1507972"/>
                </a:lnTo>
                <a:lnTo>
                  <a:pt x="689343" y="1519809"/>
                </a:lnTo>
                <a:lnTo>
                  <a:pt x="676617" y="1519809"/>
                </a:lnTo>
                <a:lnTo>
                  <a:pt x="604418" y="1491208"/>
                </a:lnTo>
                <a:lnTo>
                  <a:pt x="545325" y="1465122"/>
                </a:lnTo>
                <a:lnTo>
                  <a:pt x="541172" y="1462100"/>
                </a:lnTo>
                <a:lnTo>
                  <a:pt x="516851" y="1451775"/>
                </a:lnTo>
                <a:lnTo>
                  <a:pt x="505002" y="1444967"/>
                </a:lnTo>
                <a:lnTo>
                  <a:pt x="540042" y="1431366"/>
                </a:lnTo>
                <a:lnTo>
                  <a:pt x="484212" y="1398981"/>
                </a:lnTo>
                <a:lnTo>
                  <a:pt x="405345" y="1350848"/>
                </a:lnTo>
                <a:lnTo>
                  <a:pt x="324319" y="1289608"/>
                </a:lnTo>
                <a:lnTo>
                  <a:pt x="267373" y="1237068"/>
                </a:lnTo>
                <a:lnTo>
                  <a:pt x="256412" y="1228369"/>
                </a:lnTo>
                <a:lnTo>
                  <a:pt x="245440" y="1215148"/>
                </a:lnTo>
                <a:lnTo>
                  <a:pt x="214833" y="1180122"/>
                </a:lnTo>
                <a:lnTo>
                  <a:pt x="188620" y="1147229"/>
                </a:lnTo>
                <a:lnTo>
                  <a:pt x="146659" y="1084097"/>
                </a:lnTo>
                <a:lnTo>
                  <a:pt x="111633" y="1009637"/>
                </a:lnTo>
                <a:lnTo>
                  <a:pt x="89712" y="937310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2845727" y="7575660"/>
            <a:ext cx="10706" cy="3911"/>
          </a:xfrm>
          <a:custGeom>
            <a:avLst/>
            <a:gdLst/>
            <a:ahLst/>
            <a:cxnLst/>
            <a:rect l="l" t="t" r="r" b="b"/>
            <a:pathLst>
              <a:path w="10706" h="3911">
                <a:moveTo>
                  <a:pt x="0" y="3644"/>
                </a:moveTo>
                <a:lnTo>
                  <a:pt x="8940" y="3911"/>
                </a:lnTo>
                <a:lnTo>
                  <a:pt x="10706" y="0"/>
                </a:lnTo>
                <a:lnTo>
                  <a:pt x="0" y="3644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2854671" y="7575532"/>
            <a:ext cx="4152" cy="4025"/>
          </a:xfrm>
          <a:custGeom>
            <a:avLst/>
            <a:gdLst/>
            <a:ahLst/>
            <a:cxnLst/>
            <a:rect l="l" t="t" r="r" b="b"/>
            <a:pathLst>
              <a:path w="4152" h="4025">
                <a:moveTo>
                  <a:pt x="1765" y="126"/>
                </a:moveTo>
                <a:lnTo>
                  <a:pt x="0" y="4025"/>
                </a:lnTo>
                <a:lnTo>
                  <a:pt x="4152" y="3784"/>
                </a:lnTo>
                <a:lnTo>
                  <a:pt x="3784" y="0"/>
                </a:lnTo>
                <a:lnTo>
                  <a:pt x="1765" y="126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2858460" y="7572637"/>
            <a:ext cx="4152" cy="6921"/>
          </a:xfrm>
          <a:custGeom>
            <a:avLst/>
            <a:gdLst/>
            <a:ahLst/>
            <a:cxnLst/>
            <a:rect l="l" t="t" r="r" b="b"/>
            <a:pathLst>
              <a:path w="4152" h="6921">
                <a:moveTo>
                  <a:pt x="0" y="2895"/>
                </a:moveTo>
                <a:lnTo>
                  <a:pt x="381" y="6667"/>
                </a:lnTo>
                <a:lnTo>
                  <a:pt x="2641" y="6921"/>
                </a:lnTo>
                <a:lnTo>
                  <a:pt x="4152" y="0"/>
                </a:lnTo>
                <a:lnTo>
                  <a:pt x="0" y="2895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2861097" y="7571499"/>
            <a:ext cx="4533" cy="8064"/>
          </a:xfrm>
          <a:custGeom>
            <a:avLst/>
            <a:gdLst/>
            <a:ahLst/>
            <a:cxnLst/>
            <a:rect l="l" t="t" r="r" b="b"/>
            <a:pathLst>
              <a:path w="4533" h="8064">
                <a:moveTo>
                  <a:pt x="1511" y="1130"/>
                </a:moveTo>
                <a:lnTo>
                  <a:pt x="0" y="8064"/>
                </a:lnTo>
                <a:lnTo>
                  <a:pt x="4292" y="8064"/>
                </a:lnTo>
                <a:lnTo>
                  <a:pt x="4533" y="0"/>
                </a:lnTo>
                <a:lnTo>
                  <a:pt x="1511" y="1130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2865384" y="7571244"/>
            <a:ext cx="2260" cy="8318"/>
          </a:xfrm>
          <a:custGeom>
            <a:avLst/>
            <a:gdLst/>
            <a:ahLst/>
            <a:cxnLst/>
            <a:rect l="l" t="t" r="r" b="b"/>
            <a:pathLst>
              <a:path w="2260" h="8318">
                <a:moveTo>
                  <a:pt x="254" y="254"/>
                </a:moveTo>
                <a:lnTo>
                  <a:pt x="0" y="8318"/>
                </a:lnTo>
                <a:lnTo>
                  <a:pt x="2260" y="8191"/>
                </a:lnTo>
                <a:lnTo>
                  <a:pt x="2133" y="0"/>
                </a:lnTo>
                <a:lnTo>
                  <a:pt x="254" y="254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2867524" y="7570739"/>
            <a:ext cx="2400" cy="8813"/>
          </a:xfrm>
          <a:custGeom>
            <a:avLst/>
            <a:gdLst/>
            <a:ahLst/>
            <a:cxnLst/>
            <a:rect l="l" t="t" r="r" b="b"/>
            <a:pathLst>
              <a:path w="2400" h="8813">
                <a:moveTo>
                  <a:pt x="0" y="507"/>
                </a:moveTo>
                <a:lnTo>
                  <a:pt x="127" y="8699"/>
                </a:lnTo>
                <a:lnTo>
                  <a:pt x="2400" y="8813"/>
                </a:lnTo>
                <a:lnTo>
                  <a:pt x="1765" y="0"/>
                </a:lnTo>
                <a:lnTo>
                  <a:pt x="0" y="507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2869295" y="7568979"/>
            <a:ext cx="4902" cy="10591"/>
          </a:xfrm>
          <a:custGeom>
            <a:avLst/>
            <a:gdLst/>
            <a:ahLst/>
            <a:cxnLst/>
            <a:rect l="l" t="t" r="r" b="b"/>
            <a:pathLst>
              <a:path w="4902" h="10591">
                <a:moveTo>
                  <a:pt x="0" y="1765"/>
                </a:moveTo>
                <a:lnTo>
                  <a:pt x="622" y="10591"/>
                </a:lnTo>
                <a:lnTo>
                  <a:pt x="4902" y="10591"/>
                </a:lnTo>
                <a:lnTo>
                  <a:pt x="4775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774664" y="6598276"/>
            <a:ext cx="945502" cy="981036"/>
          </a:xfrm>
          <a:custGeom>
            <a:avLst/>
            <a:gdLst/>
            <a:ahLst/>
            <a:cxnLst/>
            <a:rect l="l" t="t" r="r" b="b"/>
            <a:pathLst>
              <a:path w="945502" h="981036">
                <a:moveTo>
                  <a:pt x="686193" y="168452"/>
                </a:moveTo>
                <a:lnTo>
                  <a:pt x="684187" y="132549"/>
                </a:lnTo>
                <a:lnTo>
                  <a:pt x="673214" y="104076"/>
                </a:lnTo>
                <a:lnTo>
                  <a:pt x="658101" y="82029"/>
                </a:lnTo>
                <a:lnTo>
                  <a:pt x="636054" y="60350"/>
                </a:lnTo>
                <a:lnTo>
                  <a:pt x="607568" y="40576"/>
                </a:lnTo>
                <a:lnTo>
                  <a:pt x="570280" y="23050"/>
                </a:lnTo>
                <a:lnTo>
                  <a:pt x="543941" y="14363"/>
                </a:lnTo>
                <a:lnTo>
                  <a:pt x="509041" y="5549"/>
                </a:lnTo>
                <a:lnTo>
                  <a:pt x="485597" y="2260"/>
                </a:lnTo>
                <a:lnTo>
                  <a:pt x="478675" y="507"/>
                </a:lnTo>
                <a:lnTo>
                  <a:pt x="472503" y="126"/>
                </a:lnTo>
                <a:lnTo>
                  <a:pt x="391477" y="0"/>
                </a:lnTo>
                <a:lnTo>
                  <a:pt x="352793" y="5549"/>
                </a:lnTo>
                <a:lnTo>
                  <a:pt x="297865" y="20281"/>
                </a:lnTo>
                <a:lnTo>
                  <a:pt x="296354" y="21424"/>
                </a:lnTo>
                <a:lnTo>
                  <a:pt x="275945" y="28981"/>
                </a:lnTo>
                <a:lnTo>
                  <a:pt x="251879" y="42075"/>
                </a:lnTo>
                <a:lnTo>
                  <a:pt x="224536" y="61239"/>
                </a:lnTo>
                <a:lnTo>
                  <a:pt x="196684" y="90843"/>
                </a:lnTo>
                <a:lnTo>
                  <a:pt x="185724" y="108229"/>
                </a:lnTo>
                <a:lnTo>
                  <a:pt x="178295" y="137718"/>
                </a:lnTo>
                <a:lnTo>
                  <a:pt x="176529" y="193154"/>
                </a:lnTo>
                <a:lnTo>
                  <a:pt x="176529" y="576706"/>
                </a:lnTo>
                <a:lnTo>
                  <a:pt x="176402" y="582244"/>
                </a:lnTo>
                <a:lnTo>
                  <a:pt x="160896" y="617156"/>
                </a:lnTo>
                <a:lnTo>
                  <a:pt x="149948" y="607694"/>
                </a:lnTo>
                <a:lnTo>
                  <a:pt x="148805" y="604926"/>
                </a:lnTo>
                <a:lnTo>
                  <a:pt x="145910" y="600392"/>
                </a:lnTo>
                <a:lnTo>
                  <a:pt x="123736" y="576948"/>
                </a:lnTo>
                <a:lnTo>
                  <a:pt x="117436" y="567499"/>
                </a:lnTo>
                <a:lnTo>
                  <a:pt x="110756" y="559307"/>
                </a:lnTo>
                <a:lnTo>
                  <a:pt x="68668" y="496188"/>
                </a:lnTo>
                <a:lnTo>
                  <a:pt x="60350" y="475653"/>
                </a:lnTo>
                <a:lnTo>
                  <a:pt x="33642" y="421716"/>
                </a:lnTo>
                <a:lnTo>
                  <a:pt x="19659" y="372706"/>
                </a:lnTo>
                <a:lnTo>
                  <a:pt x="16636" y="361988"/>
                </a:lnTo>
                <a:lnTo>
                  <a:pt x="11722" y="349516"/>
                </a:lnTo>
                <a:lnTo>
                  <a:pt x="9956" y="331127"/>
                </a:lnTo>
                <a:lnTo>
                  <a:pt x="1765" y="278587"/>
                </a:lnTo>
                <a:lnTo>
                  <a:pt x="0" y="278714"/>
                </a:lnTo>
                <a:lnTo>
                  <a:pt x="9575" y="351662"/>
                </a:lnTo>
                <a:lnTo>
                  <a:pt x="31495" y="423989"/>
                </a:lnTo>
                <a:lnTo>
                  <a:pt x="66522" y="498449"/>
                </a:lnTo>
                <a:lnTo>
                  <a:pt x="108483" y="561581"/>
                </a:lnTo>
                <a:lnTo>
                  <a:pt x="134696" y="594461"/>
                </a:lnTo>
                <a:lnTo>
                  <a:pt x="165315" y="629488"/>
                </a:lnTo>
                <a:lnTo>
                  <a:pt x="176276" y="642721"/>
                </a:lnTo>
                <a:lnTo>
                  <a:pt x="187236" y="651421"/>
                </a:lnTo>
                <a:lnTo>
                  <a:pt x="244195" y="703960"/>
                </a:lnTo>
                <a:lnTo>
                  <a:pt x="325208" y="765200"/>
                </a:lnTo>
                <a:lnTo>
                  <a:pt x="404075" y="813320"/>
                </a:lnTo>
                <a:lnTo>
                  <a:pt x="459905" y="845705"/>
                </a:lnTo>
                <a:lnTo>
                  <a:pt x="461035" y="846467"/>
                </a:lnTo>
                <a:lnTo>
                  <a:pt x="461035" y="876452"/>
                </a:lnTo>
                <a:lnTo>
                  <a:pt x="465188" y="879474"/>
                </a:lnTo>
                <a:lnTo>
                  <a:pt x="524281" y="905560"/>
                </a:lnTo>
                <a:lnTo>
                  <a:pt x="596493" y="934161"/>
                </a:lnTo>
                <a:lnTo>
                  <a:pt x="609219" y="934161"/>
                </a:lnTo>
                <a:lnTo>
                  <a:pt x="641464" y="922312"/>
                </a:lnTo>
                <a:lnTo>
                  <a:pt x="640715" y="921308"/>
                </a:lnTo>
                <a:lnTo>
                  <a:pt x="606945" y="932027"/>
                </a:lnTo>
                <a:lnTo>
                  <a:pt x="598754" y="932027"/>
                </a:lnTo>
                <a:lnTo>
                  <a:pt x="526554" y="903414"/>
                </a:lnTo>
                <a:lnTo>
                  <a:pt x="502615" y="891819"/>
                </a:lnTo>
                <a:lnTo>
                  <a:pt x="491528" y="888174"/>
                </a:lnTo>
                <a:lnTo>
                  <a:pt x="490016" y="886917"/>
                </a:lnTo>
                <a:lnTo>
                  <a:pt x="464439" y="875576"/>
                </a:lnTo>
                <a:lnTo>
                  <a:pt x="463181" y="844067"/>
                </a:lnTo>
                <a:lnTo>
                  <a:pt x="454482" y="837018"/>
                </a:lnTo>
                <a:lnTo>
                  <a:pt x="438226" y="829716"/>
                </a:lnTo>
                <a:lnTo>
                  <a:pt x="438861" y="444271"/>
                </a:lnTo>
                <a:lnTo>
                  <a:pt x="441007" y="426631"/>
                </a:lnTo>
                <a:lnTo>
                  <a:pt x="452335" y="400684"/>
                </a:lnTo>
                <a:lnTo>
                  <a:pt x="469734" y="376618"/>
                </a:lnTo>
                <a:lnTo>
                  <a:pt x="491401" y="356577"/>
                </a:lnTo>
                <a:lnTo>
                  <a:pt x="517740" y="339191"/>
                </a:lnTo>
                <a:lnTo>
                  <a:pt x="552132" y="323189"/>
                </a:lnTo>
                <a:lnTo>
                  <a:pt x="585025" y="312229"/>
                </a:lnTo>
                <a:lnTo>
                  <a:pt x="624332" y="303402"/>
                </a:lnTo>
                <a:lnTo>
                  <a:pt x="680021" y="296862"/>
                </a:lnTo>
                <a:lnTo>
                  <a:pt x="641210" y="297992"/>
                </a:lnTo>
                <a:lnTo>
                  <a:pt x="639699" y="299123"/>
                </a:lnTo>
                <a:lnTo>
                  <a:pt x="621931" y="300507"/>
                </a:lnTo>
                <a:lnTo>
                  <a:pt x="567131" y="313613"/>
                </a:lnTo>
                <a:lnTo>
                  <a:pt x="565861" y="314998"/>
                </a:lnTo>
                <a:lnTo>
                  <a:pt x="534365" y="326847"/>
                </a:lnTo>
                <a:lnTo>
                  <a:pt x="515594" y="336930"/>
                </a:lnTo>
                <a:lnTo>
                  <a:pt x="489254" y="354431"/>
                </a:lnTo>
                <a:lnTo>
                  <a:pt x="467588" y="374345"/>
                </a:lnTo>
                <a:lnTo>
                  <a:pt x="450075" y="398538"/>
                </a:lnTo>
                <a:lnTo>
                  <a:pt x="438734" y="424370"/>
                </a:lnTo>
                <a:lnTo>
                  <a:pt x="436714" y="441998"/>
                </a:lnTo>
                <a:lnTo>
                  <a:pt x="434708" y="827443"/>
                </a:lnTo>
                <a:lnTo>
                  <a:pt x="406349" y="811187"/>
                </a:lnTo>
                <a:lnTo>
                  <a:pt x="387070" y="799337"/>
                </a:lnTo>
                <a:lnTo>
                  <a:pt x="325208" y="760780"/>
                </a:lnTo>
                <a:lnTo>
                  <a:pt x="246456" y="701954"/>
                </a:lnTo>
                <a:lnTo>
                  <a:pt x="244436" y="698919"/>
                </a:lnTo>
                <a:lnTo>
                  <a:pt x="231584" y="687577"/>
                </a:lnTo>
                <a:lnTo>
                  <a:pt x="217982" y="675487"/>
                </a:lnTo>
                <a:lnTo>
                  <a:pt x="196189" y="655205"/>
                </a:lnTo>
                <a:lnTo>
                  <a:pt x="179793" y="641210"/>
                </a:lnTo>
                <a:lnTo>
                  <a:pt x="180555" y="139865"/>
                </a:lnTo>
                <a:lnTo>
                  <a:pt x="186982" y="115671"/>
                </a:lnTo>
                <a:lnTo>
                  <a:pt x="209169" y="80886"/>
                </a:lnTo>
                <a:lnTo>
                  <a:pt x="227939" y="62496"/>
                </a:lnTo>
                <a:lnTo>
                  <a:pt x="258686" y="42837"/>
                </a:lnTo>
                <a:lnTo>
                  <a:pt x="287781" y="28092"/>
                </a:lnTo>
                <a:lnTo>
                  <a:pt x="328739" y="14363"/>
                </a:lnTo>
                <a:lnTo>
                  <a:pt x="354952" y="7810"/>
                </a:lnTo>
                <a:lnTo>
                  <a:pt x="385686" y="3403"/>
                </a:lnTo>
                <a:lnTo>
                  <a:pt x="443268" y="1257"/>
                </a:lnTo>
                <a:lnTo>
                  <a:pt x="476148" y="3403"/>
                </a:lnTo>
                <a:lnTo>
                  <a:pt x="506768" y="7810"/>
                </a:lnTo>
                <a:lnTo>
                  <a:pt x="541794" y="16636"/>
                </a:lnTo>
                <a:lnTo>
                  <a:pt x="568134" y="25323"/>
                </a:lnTo>
                <a:lnTo>
                  <a:pt x="605307" y="42837"/>
                </a:lnTo>
                <a:lnTo>
                  <a:pt x="633780" y="62496"/>
                </a:lnTo>
                <a:lnTo>
                  <a:pt x="655955" y="84162"/>
                </a:lnTo>
                <a:lnTo>
                  <a:pt x="671080" y="106349"/>
                </a:lnTo>
                <a:lnTo>
                  <a:pt x="682040" y="134696"/>
                </a:lnTo>
                <a:lnTo>
                  <a:pt x="683425" y="297611"/>
                </a:lnTo>
                <a:lnTo>
                  <a:pt x="714794" y="298996"/>
                </a:lnTo>
                <a:lnTo>
                  <a:pt x="754240" y="303402"/>
                </a:lnTo>
                <a:lnTo>
                  <a:pt x="795820" y="312229"/>
                </a:lnTo>
                <a:lnTo>
                  <a:pt x="839673" y="327469"/>
                </a:lnTo>
                <a:lnTo>
                  <a:pt x="863739" y="340702"/>
                </a:lnTo>
                <a:lnTo>
                  <a:pt x="894346" y="360362"/>
                </a:lnTo>
                <a:lnTo>
                  <a:pt x="912113" y="377621"/>
                </a:lnTo>
                <a:lnTo>
                  <a:pt x="931646" y="406349"/>
                </a:lnTo>
                <a:lnTo>
                  <a:pt x="940460" y="430288"/>
                </a:lnTo>
                <a:lnTo>
                  <a:pt x="942606" y="454482"/>
                </a:lnTo>
                <a:lnTo>
                  <a:pt x="943368" y="981036"/>
                </a:lnTo>
                <a:lnTo>
                  <a:pt x="945502" y="981036"/>
                </a:lnTo>
                <a:lnTo>
                  <a:pt x="944753" y="452335"/>
                </a:lnTo>
                <a:lnTo>
                  <a:pt x="942606" y="428142"/>
                </a:lnTo>
                <a:lnTo>
                  <a:pt x="933792" y="404075"/>
                </a:lnTo>
                <a:lnTo>
                  <a:pt x="914260" y="375475"/>
                </a:lnTo>
                <a:lnTo>
                  <a:pt x="896619" y="358089"/>
                </a:lnTo>
                <a:lnTo>
                  <a:pt x="865873" y="338429"/>
                </a:lnTo>
                <a:lnTo>
                  <a:pt x="841806" y="325335"/>
                </a:lnTo>
                <a:lnTo>
                  <a:pt x="797966" y="310083"/>
                </a:lnTo>
                <a:lnTo>
                  <a:pt x="756513" y="301142"/>
                </a:lnTo>
                <a:lnTo>
                  <a:pt x="717067" y="296862"/>
                </a:lnTo>
                <a:lnTo>
                  <a:pt x="685571" y="295465"/>
                </a:lnTo>
                <a:lnTo>
                  <a:pt x="686193" y="1684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2874073" y="7568603"/>
            <a:ext cx="2400" cy="10960"/>
          </a:xfrm>
          <a:custGeom>
            <a:avLst/>
            <a:gdLst/>
            <a:ahLst/>
            <a:cxnLst/>
            <a:rect l="l" t="t" r="r" b="b"/>
            <a:pathLst>
              <a:path w="2400" h="10960">
                <a:moveTo>
                  <a:pt x="0" y="381"/>
                </a:moveTo>
                <a:lnTo>
                  <a:pt x="127" y="10960"/>
                </a:lnTo>
                <a:lnTo>
                  <a:pt x="2400" y="10960"/>
                </a:lnTo>
                <a:lnTo>
                  <a:pt x="1778" y="0"/>
                </a:lnTo>
                <a:lnTo>
                  <a:pt x="0" y="381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784609" y="6362026"/>
            <a:ext cx="641477" cy="598246"/>
          </a:xfrm>
          <a:custGeom>
            <a:avLst/>
            <a:gdLst/>
            <a:ahLst/>
            <a:cxnLst/>
            <a:rect l="l" t="t" r="r" b="b"/>
            <a:pathLst>
              <a:path w="641477" h="598246">
                <a:moveTo>
                  <a:pt x="1778" y="585774"/>
                </a:moveTo>
                <a:lnTo>
                  <a:pt x="6680" y="598246"/>
                </a:lnTo>
                <a:lnTo>
                  <a:pt x="28232" y="540410"/>
                </a:lnTo>
                <a:lnTo>
                  <a:pt x="50152" y="496570"/>
                </a:lnTo>
                <a:lnTo>
                  <a:pt x="78752" y="450824"/>
                </a:lnTo>
                <a:lnTo>
                  <a:pt x="118198" y="398157"/>
                </a:lnTo>
                <a:lnTo>
                  <a:pt x="127266" y="390220"/>
                </a:lnTo>
                <a:lnTo>
                  <a:pt x="129667" y="387197"/>
                </a:lnTo>
                <a:lnTo>
                  <a:pt x="134581" y="379641"/>
                </a:lnTo>
                <a:lnTo>
                  <a:pt x="140373" y="374840"/>
                </a:lnTo>
                <a:lnTo>
                  <a:pt x="144906" y="369684"/>
                </a:lnTo>
                <a:lnTo>
                  <a:pt x="148818" y="362877"/>
                </a:lnTo>
                <a:lnTo>
                  <a:pt x="151333" y="361746"/>
                </a:lnTo>
                <a:lnTo>
                  <a:pt x="185229" y="327228"/>
                </a:lnTo>
                <a:lnTo>
                  <a:pt x="186740" y="327088"/>
                </a:lnTo>
                <a:lnTo>
                  <a:pt x="214591" y="297484"/>
                </a:lnTo>
                <a:lnTo>
                  <a:pt x="241934" y="278333"/>
                </a:lnTo>
                <a:lnTo>
                  <a:pt x="246468" y="272402"/>
                </a:lnTo>
                <a:lnTo>
                  <a:pt x="321055" y="217855"/>
                </a:lnTo>
                <a:lnTo>
                  <a:pt x="329501" y="209156"/>
                </a:lnTo>
                <a:lnTo>
                  <a:pt x="325081" y="208902"/>
                </a:lnTo>
                <a:lnTo>
                  <a:pt x="327101" y="206768"/>
                </a:lnTo>
                <a:lnTo>
                  <a:pt x="331139" y="206006"/>
                </a:lnTo>
                <a:lnTo>
                  <a:pt x="333908" y="202222"/>
                </a:lnTo>
                <a:lnTo>
                  <a:pt x="337692" y="201599"/>
                </a:lnTo>
                <a:lnTo>
                  <a:pt x="340461" y="197815"/>
                </a:lnTo>
                <a:lnTo>
                  <a:pt x="344233" y="197192"/>
                </a:lnTo>
                <a:lnTo>
                  <a:pt x="353809" y="189255"/>
                </a:lnTo>
                <a:lnTo>
                  <a:pt x="417322" y="152082"/>
                </a:lnTo>
                <a:lnTo>
                  <a:pt x="456755" y="130162"/>
                </a:lnTo>
                <a:lnTo>
                  <a:pt x="531228" y="95135"/>
                </a:lnTo>
                <a:lnTo>
                  <a:pt x="598385" y="67411"/>
                </a:lnTo>
                <a:lnTo>
                  <a:pt x="639711" y="52412"/>
                </a:lnTo>
                <a:lnTo>
                  <a:pt x="641477" y="50025"/>
                </a:lnTo>
                <a:lnTo>
                  <a:pt x="641477" y="3022"/>
                </a:lnTo>
                <a:lnTo>
                  <a:pt x="639457" y="0"/>
                </a:lnTo>
                <a:lnTo>
                  <a:pt x="634034" y="749"/>
                </a:lnTo>
                <a:lnTo>
                  <a:pt x="622312" y="6807"/>
                </a:lnTo>
                <a:lnTo>
                  <a:pt x="623709" y="7683"/>
                </a:lnTo>
                <a:lnTo>
                  <a:pt x="624090" y="12598"/>
                </a:lnTo>
                <a:lnTo>
                  <a:pt x="574941" y="22796"/>
                </a:lnTo>
                <a:lnTo>
                  <a:pt x="474903" y="67284"/>
                </a:lnTo>
                <a:lnTo>
                  <a:pt x="374230" y="122085"/>
                </a:lnTo>
                <a:lnTo>
                  <a:pt x="279476" y="184975"/>
                </a:lnTo>
                <a:lnTo>
                  <a:pt x="212191" y="240283"/>
                </a:lnTo>
                <a:lnTo>
                  <a:pt x="198081" y="252882"/>
                </a:lnTo>
                <a:lnTo>
                  <a:pt x="194043" y="253758"/>
                </a:lnTo>
                <a:lnTo>
                  <a:pt x="193675" y="236753"/>
                </a:lnTo>
                <a:lnTo>
                  <a:pt x="193167" y="70307"/>
                </a:lnTo>
                <a:lnTo>
                  <a:pt x="189255" y="72821"/>
                </a:lnTo>
                <a:lnTo>
                  <a:pt x="170611" y="93611"/>
                </a:lnTo>
                <a:lnTo>
                  <a:pt x="136842" y="127761"/>
                </a:lnTo>
                <a:lnTo>
                  <a:pt x="84175" y="195554"/>
                </a:lnTo>
                <a:lnTo>
                  <a:pt x="40703" y="270268"/>
                </a:lnTo>
                <a:lnTo>
                  <a:pt x="9956" y="347002"/>
                </a:lnTo>
                <a:lnTo>
                  <a:pt x="0" y="394258"/>
                </a:lnTo>
                <a:lnTo>
                  <a:pt x="0" y="567372"/>
                </a:lnTo>
                <a:lnTo>
                  <a:pt x="1778" y="585774"/>
                </a:lnTo>
                <a:close/>
              </a:path>
              <a:path w="641477" h="598246">
                <a:moveTo>
                  <a:pt x="385191" y="176898"/>
                </a:moveTo>
                <a:lnTo>
                  <a:pt x="385952" y="175386"/>
                </a:lnTo>
                <a:lnTo>
                  <a:pt x="382168" y="176022"/>
                </a:lnTo>
                <a:lnTo>
                  <a:pt x="353567" y="193408"/>
                </a:lnTo>
                <a:lnTo>
                  <a:pt x="344233" y="197192"/>
                </a:lnTo>
                <a:lnTo>
                  <a:pt x="342849" y="200215"/>
                </a:lnTo>
                <a:lnTo>
                  <a:pt x="337692" y="201599"/>
                </a:lnTo>
                <a:lnTo>
                  <a:pt x="336308" y="204622"/>
                </a:lnTo>
                <a:lnTo>
                  <a:pt x="331139" y="206006"/>
                </a:lnTo>
                <a:lnTo>
                  <a:pt x="329501" y="209156"/>
                </a:lnTo>
                <a:lnTo>
                  <a:pt x="321055" y="217855"/>
                </a:lnTo>
                <a:lnTo>
                  <a:pt x="385191" y="176898"/>
                </a:lnTo>
                <a:close/>
              </a:path>
              <a:path w="641477" h="598246">
                <a:moveTo>
                  <a:pt x="616521" y="7429"/>
                </a:moveTo>
                <a:lnTo>
                  <a:pt x="624090" y="12598"/>
                </a:lnTo>
                <a:lnTo>
                  <a:pt x="622312" y="6807"/>
                </a:lnTo>
                <a:lnTo>
                  <a:pt x="616521" y="7429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2875845" y="7566828"/>
            <a:ext cx="4914" cy="12738"/>
          </a:xfrm>
          <a:custGeom>
            <a:avLst/>
            <a:gdLst/>
            <a:ahLst/>
            <a:cxnLst/>
            <a:rect l="l" t="t" r="r" b="b"/>
            <a:pathLst>
              <a:path w="4914" h="12738">
                <a:moveTo>
                  <a:pt x="0" y="1777"/>
                </a:moveTo>
                <a:lnTo>
                  <a:pt x="622" y="12738"/>
                </a:lnTo>
                <a:lnTo>
                  <a:pt x="4914" y="12738"/>
                </a:lnTo>
                <a:lnTo>
                  <a:pt x="4787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1382996" y="6324978"/>
            <a:ext cx="256159" cy="107226"/>
          </a:xfrm>
          <a:custGeom>
            <a:avLst/>
            <a:gdLst/>
            <a:ahLst/>
            <a:cxnLst/>
            <a:rect l="l" t="t" r="r" b="b"/>
            <a:pathLst>
              <a:path w="256159" h="107226">
                <a:moveTo>
                  <a:pt x="205752" y="43230"/>
                </a:moveTo>
                <a:lnTo>
                  <a:pt x="212178" y="41960"/>
                </a:lnTo>
                <a:lnTo>
                  <a:pt x="214579" y="41071"/>
                </a:lnTo>
                <a:lnTo>
                  <a:pt x="220878" y="39700"/>
                </a:lnTo>
                <a:lnTo>
                  <a:pt x="223265" y="38938"/>
                </a:lnTo>
                <a:lnTo>
                  <a:pt x="229692" y="37045"/>
                </a:lnTo>
                <a:lnTo>
                  <a:pt x="236245" y="35407"/>
                </a:lnTo>
                <a:lnTo>
                  <a:pt x="238632" y="34531"/>
                </a:lnTo>
                <a:lnTo>
                  <a:pt x="244932" y="33273"/>
                </a:lnTo>
                <a:lnTo>
                  <a:pt x="247332" y="32257"/>
                </a:lnTo>
                <a:lnTo>
                  <a:pt x="253758" y="31127"/>
                </a:lnTo>
                <a:lnTo>
                  <a:pt x="256158" y="28346"/>
                </a:lnTo>
                <a:lnTo>
                  <a:pt x="245948" y="29235"/>
                </a:lnTo>
                <a:lnTo>
                  <a:pt x="154597" y="51917"/>
                </a:lnTo>
                <a:lnTo>
                  <a:pt x="152704" y="0"/>
                </a:lnTo>
                <a:lnTo>
                  <a:pt x="83908" y="20535"/>
                </a:lnTo>
                <a:lnTo>
                  <a:pt x="41071" y="37045"/>
                </a:lnTo>
                <a:lnTo>
                  <a:pt x="43091" y="40068"/>
                </a:lnTo>
                <a:lnTo>
                  <a:pt x="43091" y="87071"/>
                </a:lnTo>
                <a:lnTo>
                  <a:pt x="41325" y="89458"/>
                </a:lnTo>
                <a:lnTo>
                  <a:pt x="0" y="104457"/>
                </a:lnTo>
                <a:lnTo>
                  <a:pt x="4152" y="106730"/>
                </a:lnTo>
                <a:lnTo>
                  <a:pt x="6553" y="107226"/>
                </a:lnTo>
                <a:lnTo>
                  <a:pt x="12979" y="105092"/>
                </a:lnTo>
                <a:lnTo>
                  <a:pt x="18008" y="101307"/>
                </a:lnTo>
                <a:lnTo>
                  <a:pt x="23939" y="100545"/>
                </a:lnTo>
                <a:lnTo>
                  <a:pt x="30492" y="98412"/>
                </a:lnTo>
                <a:lnTo>
                  <a:pt x="37160" y="96900"/>
                </a:lnTo>
                <a:lnTo>
                  <a:pt x="42075" y="94246"/>
                </a:lnTo>
                <a:lnTo>
                  <a:pt x="42456" y="92862"/>
                </a:lnTo>
                <a:lnTo>
                  <a:pt x="48132" y="91986"/>
                </a:lnTo>
                <a:lnTo>
                  <a:pt x="54559" y="89712"/>
                </a:lnTo>
                <a:lnTo>
                  <a:pt x="61226" y="88074"/>
                </a:lnTo>
                <a:lnTo>
                  <a:pt x="66141" y="85559"/>
                </a:lnTo>
                <a:lnTo>
                  <a:pt x="66522" y="84175"/>
                </a:lnTo>
                <a:lnTo>
                  <a:pt x="72199" y="83286"/>
                </a:lnTo>
                <a:lnTo>
                  <a:pt x="91846" y="76606"/>
                </a:lnTo>
                <a:lnTo>
                  <a:pt x="98399" y="74841"/>
                </a:lnTo>
                <a:lnTo>
                  <a:pt x="104952" y="74345"/>
                </a:lnTo>
                <a:lnTo>
                  <a:pt x="107340" y="71958"/>
                </a:lnTo>
                <a:lnTo>
                  <a:pt x="113779" y="70180"/>
                </a:lnTo>
                <a:lnTo>
                  <a:pt x="126872" y="65646"/>
                </a:lnTo>
                <a:lnTo>
                  <a:pt x="133299" y="63880"/>
                </a:lnTo>
                <a:lnTo>
                  <a:pt x="142252" y="61239"/>
                </a:lnTo>
                <a:lnTo>
                  <a:pt x="148805" y="58978"/>
                </a:lnTo>
                <a:lnTo>
                  <a:pt x="155359" y="56959"/>
                </a:lnTo>
                <a:lnTo>
                  <a:pt x="164172" y="54305"/>
                </a:lnTo>
                <a:lnTo>
                  <a:pt x="170599" y="52425"/>
                </a:lnTo>
                <a:lnTo>
                  <a:pt x="179552" y="50279"/>
                </a:lnTo>
                <a:lnTo>
                  <a:pt x="180301" y="48894"/>
                </a:lnTo>
                <a:lnTo>
                  <a:pt x="185978" y="48640"/>
                </a:lnTo>
                <a:lnTo>
                  <a:pt x="188239" y="47637"/>
                </a:lnTo>
                <a:lnTo>
                  <a:pt x="194665" y="46494"/>
                </a:lnTo>
                <a:lnTo>
                  <a:pt x="197065" y="45491"/>
                </a:lnTo>
                <a:lnTo>
                  <a:pt x="203492" y="44234"/>
                </a:lnTo>
                <a:lnTo>
                  <a:pt x="205752" y="4323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2880634" y="7566454"/>
            <a:ext cx="2260" cy="13119"/>
          </a:xfrm>
          <a:custGeom>
            <a:avLst/>
            <a:gdLst/>
            <a:ahLst/>
            <a:cxnLst/>
            <a:rect l="l" t="t" r="r" b="b"/>
            <a:pathLst>
              <a:path w="2260" h="13119">
                <a:moveTo>
                  <a:pt x="0" y="381"/>
                </a:moveTo>
                <a:lnTo>
                  <a:pt x="127" y="13119"/>
                </a:lnTo>
                <a:lnTo>
                  <a:pt x="2260" y="12992"/>
                </a:lnTo>
                <a:lnTo>
                  <a:pt x="1765" y="0"/>
                </a:lnTo>
                <a:lnTo>
                  <a:pt x="0" y="381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954463" y="6599543"/>
            <a:ext cx="763562" cy="979766"/>
          </a:xfrm>
          <a:custGeom>
            <a:avLst/>
            <a:gdLst/>
            <a:ahLst/>
            <a:cxnLst/>
            <a:rect l="l" t="t" r="r" b="b"/>
            <a:pathLst>
              <a:path w="763562" h="979766">
                <a:moveTo>
                  <a:pt x="261200" y="425373"/>
                </a:moveTo>
                <a:lnTo>
                  <a:pt x="259054" y="443014"/>
                </a:lnTo>
                <a:lnTo>
                  <a:pt x="258432" y="828446"/>
                </a:lnTo>
                <a:lnTo>
                  <a:pt x="274688" y="835748"/>
                </a:lnTo>
                <a:lnTo>
                  <a:pt x="276694" y="505498"/>
                </a:lnTo>
                <a:lnTo>
                  <a:pt x="281241" y="512178"/>
                </a:lnTo>
                <a:lnTo>
                  <a:pt x="303034" y="534111"/>
                </a:lnTo>
                <a:lnTo>
                  <a:pt x="309587" y="538010"/>
                </a:lnTo>
                <a:lnTo>
                  <a:pt x="302285" y="527304"/>
                </a:lnTo>
                <a:lnTo>
                  <a:pt x="370827" y="558292"/>
                </a:lnTo>
                <a:lnTo>
                  <a:pt x="375856" y="562076"/>
                </a:lnTo>
                <a:lnTo>
                  <a:pt x="397535" y="566229"/>
                </a:lnTo>
                <a:lnTo>
                  <a:pt x="398538" y="562584"/>
                </a:lnTo>
                <a:lnTo>
                  <a:pt x="418947" y="567118"/>
                </a:lnTo>
                <a:lnTo>
                  <a:pt x="463308" y="574548"/>
                </a:lnTo>
                <a:lnTo>
                  <a:pt x="470115" y="575691"/>
                </a:lnTo>
                <a:lnTo>
                  <a:pt x="535876" y="575564"/>
                </a:lnTo>
                <a:lnTo>
                  <a:pt x="548855" y="574548"/>
                </a:lnTo>
                <a:lnTo>
                  <a:pt x="557682" y="573417"/>
                </a:lnTo>
                <a:lnTo>
                  <a:pt x="570661" y="573417"/>
                </a:lnTo>
                <a:lnTo>
                  <a:pt x="573176" y="572528"/>
                </a:lnTo>
                <a:lnTo>
                  <a:pt x="581621" y="571157"/>
                </a:lnTo>
                <a:lnTo>
                  <a:pt x="584009" y="570268"/>
                </a:lnTo>
                <a:lnTo>
                  <a:pt x="592709" y="569010"/>
                </a:lnTo>
                <a:lnTo>
                  <a:pt x="597115" y="567994"/>
                </a:lnTo>
                <a:lnTo>
                  <a:pt x="603415" y="566737"/>
                </a:lnTo>
                <a:lnTo>
                  <a:pt x="605815" y="565734"/>
                </a:lnTo>
                <a:lnTo>
                  <a:pt x="612228" y="563968"/>
                </a:lnTo>
                <a:lnTo>
                  <a:pt x="618794" y="562203"/>
                </a:lnTo>
                <a:lnTo>
                  <a:pt x="627608" y="559181"/>
                </a:lnTo>
                <a:lnTo>
                  <a:pt x="634288" y="557542"/>
                </a:lnTo>
                <a:lnTo>
                  <a:pt x="640334" y="555396"/>
                </a:lnTo>
                <a:lnTo>
                  <a:pt x="645121" y="552627"/>
                </a:lnTo>
                <a:lnTo>
                  <a:pt x="651306" y="550989"/>
                </a:lnTo>
                <a:lnTo>
                  <a:pt x="656209" y="548347"/>
                </a:lnTo>
                <a:lnTo>
                  <a:pt x="661250" y="545071"/>
                </a:lnTo>
                <a:lnTo>
                  <a:pt x="666546" y="544309"/>
                </a:lnTo>
                <a:lnTo>
                  <a:pt x="671588" y="541794"/>
                </a:lnTo>
                <a:lnTo>
                  <a:pt x="678891" y="536498"/>
                </a:lnTo>
                <a:lnTo>
                  <a:pt x="700570" y="523151"/>
                </a:lnTo>
                <a:lnTo>
                  <a:pt x="720217" y="507136"/>
                </a:lnTo>
                <a:lnTo>
                  <a:pt x="722236" y="501091"/>
                </a:lnTo>
                <a:lnTo>
                  <a:pt x="735850" y="486219"/>
                </a:lnTo>
                <a:lnTo>
                  <a:pt x="741133" y="479552"/>
                </a:lnTo>
                <a:lnTo>
                  <a:pt x="741133" y="484466"/>
                </a:lnTo>
                <a:lnTo>
                  <a:pt x="736473" y="495554"/>
                </a:lnTo>
                <a:lnTo>
                  <a:pt x="722617" y="516724"/>
                </a:lnTo>
                <a:lnTo>
                  <a:pt x="717702" y="517982"/>
                </a:lnTo>
                <a:lnTo>
                  <a:pt x="700570" y="534111"/>
                </a:lnTo>
                <a:lnTo>
                  <a:pt x="691362" y="537502"/>
                </a:lnTo>
                <a:lnTo>
                  <a:pt x="672338" y="551878"/>
                </a:lnTo>
                <a:lnTo>
                  <a:pt x="656463" y="557161"/>
                </a:lnTo>
                <a:lnTo>
                  <a:pt x="642734" y="564222"/>
                </a:lnTo>
                <a:lnTo>
                  <a:pt x="642226" y="565480"/>
                </a:lnTo>
                <a:lnTo>
                  <a:pt x="636816" y="565988"/>
                </a:lnTo>
                <a:lnTo>
                  <a:pt x="616902" y="572528"/>
                </a:lnTo>
                <a:lnTo>
                  <a:pt x="608088" y="573036"/>
                </a:lnTo>
                <a:lnTo>
                  <a:pt x="606069" y="575564"/>
                </a:lnTo>
                <a:lnTo>
                  <a:pt x="599516" y="576821"/>
                </a:lnTo>
                <a:lnTo>
                  <a:pt x="594855" y="577951"/>
                </a:lnTo>
                <a:lnTo>
                  <a:pt x="586282" y="578967"/>
                </a:lnTo>
                <a:lnTo>
                  <a:pt x="581621" y="579970"/>
                </a:lnTo>
                <a:lnTo>
                  <a:pt x="575449" y="581228"/>
                </a:lnTo>
                <a:lnTo>
                  <a:pt x="570915" y="582358"/>
                </a:lnTo>
                <a:lnTo>
                  <a:pt x="555409" y="583882"/>
                </a:lnTo>
                <a:lnTo>
                  <a:pt x="554659" y="585266"/>
                </a:lnTo>
                <a:lnTo>
                  <a:pt x="548982" y="585635"/>
                </a:lnTo>
                <a:lnTo>
                  <a:pt x="531469" y="586524"/>
                </a:lnTo>
                <a:lnTo>
                  <a:pt x="521766" y="589546"/>
                </a:lnTo>
                <a:lnTo>
                  <a:pt x="503631" y="593331"/>
                </a:lnTo>
                <a:lnTo>
                  <a:pt x="466331" y="595464"/>
                </a:lnTo>
                <a:lnTo>
                  <a:pt x="465188" y="919035"/>
                </a:lnTo>
                <a:lnTo>
                  <a:pt x="565619" y="952550"/>
                </a:lnTo>
                <a:lnTo>
                  <a:pt x="614121" y="965022"/>
                </a:lnTo>
                <a:lnTo>
                  <a:pt x="616013" y="583120"/>
                </a:lnTo>
                <a:lnTo>
                  <a:pt x="639330" y="573417"/>
                </a:lnTo>
                <a:lnTo>
                  <a:pt x="645121" y="573163"/>
                </a:lnTo>
                <a:lnTo>
                  <a:pt x="658863" y="566369"/>
                </a:lnTo>
                <a:lnTo>
                  <a:pt x="659231" y="564972"/>
                </a:lnTo>
                <a:lnTo>
                  <a:pt x="664908" y="564603"/>
                </a:lnTo>
                <a:lnTo>
                  <a:pt x="692873" y="550481"/>
                </a:lnTo>
                <a:lnTo>
                  <a:pt x="695769" y="548347"/>
                </a:lnTo>
                <a:lnTo>
                  <a:pt x="720471" y="529691"/>
                </a:lnTo>
                <a:lnTo>
                  <a:pt x="724128" y="979766"/>
                </a:lnTo>
                <a:lnTo>
                  <a:pt x="763562" y="979766"/>
                </a:lnTo>
                <a:lnTo>
                  <a:pt x="762800" y="453212"/>
                </a:lnTo>
                <a:lnTo>
                  <a:pt x="760666" y="429018"/>
                </a:lnTo>
                <a:lnTo>
                  <a:pt x="751852" y="405079"/>
                </a:lnTo>
                <a:lnTo>
                  <a:pt x="732320" y="376351"/>
                </a:lnTo>
                <a:lnTo>
                  <a:pt x="714552" y="359092"/>
                </a:lnTo>
                <a:lnTo>
                  <a:pt x="683933" y="339432"/>
                </a:lnTo>
                <a:lnTo>
                  <a:pt x="659866" y="326199"/>
                </a:lnTo>
                <a:lnTo>
                  <a:pt x="616013" y="310959"/>
                </a:lnTo>
                <a:lnTo>
                  <a:pt x="574433" y="302145"/>
                </a:lnTo>
                <a:lnTo>
                  <a:pt x="535000" y="297726"/>
                </a:lnTo>
                <a:lnTo>
                  <a:pt x="503631" y="296341"/>
                </a:lnTo>
                <a:lnTo>
                  <a:pt x="502234" y="133426"/>
                </a:lnTo>
                <a:lnTo>
                  <a:pt x="491286" y="105079"/>
                </a:lnTo>
                <a:lnTo>
                  <a:pt x="476161" y="82892"/>
                </a:lnTo>
                <a:lnTo>
                  <a:pt x="453986" y="61226"/>
                </a:lnTo>
                <a:lnTo>
                  <a:pt x="425513" y="41579"/>
                </a:lnTo>
                <a:lnTo>
                  <a:pt x="388340" y="24066"/>
                </a:lnTo>
                <a:lnTo>
                  <a:pt x="362000" y="15367"/>
                </a:lnTo>
                <a:lnTo>
                  <a:pt x="326974" y="6540"/>
                </a:lnTo>
                <a:lnTo>
                  <a:pt x="296354" y="2133"/>
                </a:lnTo>
                <a:lnTo>
                  <a:pt x="263474" y="0"/>
                </a:lnTo>
                <a:lnTo>
                  <a:pt x="205879" y="2133"/>
                </a:lnTo>
                <a:lnTo>
                  <a:pt x="175145" y="6540"/>
                </a:lnTo>
                <a:lnTo>
                  <a:pt x="148932" y="13093"/>
                </a:lnTo>
                <a:lnTo>
                  <a:pt x="107988" y="26835"/>
                </a:lnTo>
                <a:lnTo>
                  <a:pt x="78879" y="41579"/>
                </a:lnTo>
                <a:lnTo>
                  <a:pt x="48133" y="61226"/>
                </a:lnTo>
                <a:lnTo>
                  <a:pt x="29362" y="79629"/>
                </a:lnTo>
                <a:lnTo>
                  <a:pt x="13741" y="101295"/>
                </a:lnTo>
                <a:lnTo>
                  <a:pt x="762" y="138595"/>
                </a:lnTo>
                <a:lnTo>
                  <a:pt x="0" y="639940"/>
                </a:lnTo>
                <a:lnTo>
                  <a:pt x="16383" y="653935"/>
                </a:lnTo>
                <a:lnTo>
                  <a:pt x="18275" y="209905"/>
                </a:lnTo>
                <a:lnTo>
                  <a:pt x="38049" y="232079"/>
                </a:lnTo>
                <a:lnTo>
                  <a:pt x="42468" y="233349"/>
                </a:lnTo>
                <a:lnTo>
                  <a:pt x="44602" y="229692"/>
                </a:lnTo>
                <a:lnTo>
                  <a:pt x="55816" y="236118"/>
                </a:lnTo>
                <a:lnTo>
                  <a:pt x="110261" y="260438"/>
                </a:lnTo>
                <a:lnTo>
                  <a:pt x="115290" y="264210"/>
                </a:lnTo>
                <a:lnTo>
                  <a:pt x="121843" y="266357"/>
                </a:lnTo>
                <a:lnTo>
                  <a:pt x="137096" y="268376"/>
                </a:lnTo>
                <a:lnTo>
                  <a:pt x="138607" y="264845"/>
                </a:lnTo>
                <a:lnTo>
                  <a:pt x="167081" y="271513"/>
                </a:lnTo>
                <a:lnTo>
                  <a:pt x="222643" y="278955"/>
                </a:lnTo>
                <a:lnTo>
                  <a:pt x="272923" y="278955"/>
                </a:lnTo>
                <a:lnTo>
                  <a:pt x="297116" y="276821"/>
                </a:lnTo>
                <a:lnTo>
                  <a:pt x="305803" y="275551"/>
                </a:lnTo>
                <a:lnTo>
                  <a:pt x="316776" y="275043"/>
                </a:lnTo>
                <a:lnTo>
                  <a:pt x="317779" y="273786"/>
                </a:lnTo>
                <a:lnTo>
                  <a:pt x="327736" y="273405"/>
                </a:lnTo>
                <a:lnTo>
                  <a:pt x="329996" y="272402"/>
                </a:lnTo>
                <a:lnTo>
                  <a:pt x="338569" y="271145"/>
                </a:lnTo>
                <a:lnTo>
                  <a:pt x="340829" y="270141"/>
                </a:lnTo>
                <a:lnTo>
                  <a:pt x="347256" y="268871"/>
                </a:lnTo>
                <a:lnTo>
                  <a:pt x="356082" y="265722"/>
                </a:lnTo>
                <a:lnTo>
                  <a:pt x="362750" y="264096"/>
                </a:lnTo>
                <a:lnTo>
                  <a:pt x="363512" y="262585"/>
                </a:lnTo>
                <a:lnTo>
                  <a:pt x="369189" y="262331"/>
                </a:lnTo>
                <a:lnTo>
                  <a:pt x="371576" y="261442"/>
                </a:lnTo>
                <a:lnTo>
                  <a:pt x="378129" y="259803"/>
                </a:lnTo>
                <a:lnTo>
                  <a:pt x="382409" y="256908"/>
                </a:lnTo>
                <a:lnTo>
                  <a:pt x="389089" y="255397"/>
                </a:lnTo>
                <a:lnTo>
                  <a:pt x="393369" y="252628"/>
                </a:lnTo>
                <a:lnTo>
                  <a:pt x="399427" y="250977"/>
                </a:lnTo>
                <a:lnTo>
                  <a:pt x="404456" y="248335"/>
                </a:lnTo>
                <a:lnTo>
                  <a:pt x="442264" y="225285"/>
                </a:lnTo>
                <a:lnTo>
                  <a:pt x="453097" y="216090"/>
                </a:lnTo>
                <a:lnTo>
                  <a:pt x="455371" y="212051"/>
                </a:lnTo>
                <a:lnTo>
                  <a:pt x="459028" y="211924"/>
                </a:lnTo>
                <a:lnTo>
                  <a:pt x="460781" y="211543"/>
                </a:lnTo>
                <a:lnTo>
                  <a:pt x="463931" y="203225"/>
                </a:lnTo>
                <a:lnTo>
                  <a:pt x="477418" y="190246"/>
                </a:lnTo>
                <a:lnTo>
                  <a:pt x="478421" y="190500"/>
                </a:lnTo>
                <a:lnTo>
                  <a:pt x="475907" y="202095"/>
                </a:lnTo>
                <a:lnTo>
                  <a:pt x="464820" y="217462"/>
                </a:lnTo>
                <a:lnTo>
                  <a:pt x="461543" y="217970"/>
                </a:lnTo>
                <a:lnTo>
                  <a:pt x="445414" y="232968"/>
                </a:lnTo>
                <a:lnTo>
                  <a:pt x="431050" y="242417"/>
                </a:lnTo>
                <a:lnTo>
                  <a:pt x="429920" y="245948"/>
                </a:lnTo>
                <a:lnTo>
                  <a:pt x="424116" y="246570"/>
                </a:lnTo>
                <a:lnTo>
                  <a:pt x="421601" y="250736"/>
                </a:lnTo>
                <a:lnTo>
                  <a:pt x="415556" y="252996"/>
                </a:lnTo>
                <a:lnTo>
                  <a:pt x="404596" y="257530"/>
                </a:lnTo>
                <a:lnTo>
                  <a:pt x="400939" y="260934"/>
                </a:lnTo>
                <a:lnTo>
                  <a:pt x="395389" y="261315"/>
                </a:lnTo>
                <a:lnTo>
                  <a:pt x="386829" y="264591"/>
                </a:lnTo>
                <a:lnTo>
                  <a:pt x="385432" y="266865"/>
                </a:lnTo>
                <a:lnTo>
                  <a:pt x="367296" y="272402"/>
                </a:lnTo>
                <a:lnTo>
                  <a:pt x="358343" y="272910"/>
                </a:lnTo>
                <a:lnTo>
                  <a:pt x="351802" y="275170"/>
                </a:lnTo>
                <a:lnTo>
                  <a:pt x="349656" y="277825"/>
                </a:lnTo>
                <a:lnTo>
                  <a:pt x="343357" y="278955"/>
                </a:lnTo>
                <a:lnTo>
                  <a:pt x="338683" y="280085"/>
                </a:lnTo>
                <a:lnTo>
                  <a:pt x="332384" y="281228"/>
                </a:lnTo>
                <a:lnTo>
                  <a:pt x="327736" y="282232"/>
                </a:lnTo>
                <a:lnTo>
                  <a:pt x="319036" y="283362"/>
                </a:lnTo>
                <a:lnTo>
                  <a:pt x="314629" y="284492"/>
                </a:lnTo>
                <a:lnTo>
                  <a:pt x="305930" y="286524"/>
                </a:lnTo>
                <a:lnTo>
                  <a:pt x="297116" y="287782"/>
                </a:lnTo>
                <a:lnTo>
                  <a:pt x="281863" y="288785"/>
                </a:lnTo>
                <a:lnTo>
                  <a:pt x="262712" y="291058"/>
                </a:lnTo>
                <a:lnTo>
                  <a:pt x="260451" y="293192"/>
                </a:lnTo>
                <a:lnTo>
                  <a:pt x="249605" y="295592"/>
                </a:lnTo>
                <a:lnTo>
                  <a:pt x="207911" y="297611"/>
                </a:lnTo>
                <a:lnTo>
                  <a:pt x="207276" y="798068"/>
                </a:lnTo>
                <a:lnTo>
                  <a:pt x="226555" y="809917"/>
                </a:lnTo>
                <a:lnTo>
                  <a:pt x="254901" y="826173"/>
                </a:lnTo>
                <a:lnTo>
                  <a:pt x="256921" y="440740"/>
                </a:lnTo>
                <a:lnTo>
                  <a:pt x="258927" y="423100"/>
                </a:lnTo>
                <a:lnTo>
                  <a:pt x="270281" y="397268"/>
                </a:lnTo>
                <a:lnTo>
                  <a:pt x="287782" y="373075"/>
                </a:lnTo>
                <a:lnTo>
                  <a:pt x="309460" y="353174"/>
                </a:lnTo>
                <a:lnTo>
                  <a:pt x="335800" y="335661"/>
                </a:lnTo>
                <a:lnTo>
                  <a:pt x="354571" y="325577"/>
                </a:lnTo>
                <a:lnTo>
                  <a:pt x="354825" y="286766"/>
                </a:lnTo>
                <a:lnTo>
                  <a:pt x="391998" y="271272"/>
                </a:lnTo>
                <a:lnTo>
                  <a:pt x="395643" y="271145"/>
                </a:lnTo>
                <a:lnTo>
                  <a:pt x="410260" y="265595"/>
                </a:lnTo>
                <a:lnTo>
                  <a:pt x="438861" y="250101"/>
                </a:lnTo>
                <a:lnTo>
                  <a:pt x="439991" y="248716"/>
                </a:lnTo>
                <a:lnTo>
                  <a:pt x="459905" y="233972"/>
                </a:lnTo>
                <a:lnTo>
                  <a:pt x="461416" y="296722"/>
                </a:lnTo>
                <a:lnTo>
                  <a:pt x="500227" y="295592"/>
                </a:lnTo>
                <a:lnTo>
                  <a:pt x="444538" y="302145"/>
                </a:lnTo>
                <a:lnTo>
                  <a:pt x="405218" y="310959"/>
                </a:lnTo>
                <a:lnTo>
                  <a:pt x="372338" y="321919"/>
                </a:lnTo>
                <a:lnTo>
                  <a:pt x="337934" y="337921"/>
                </a:lnTo>
                <a:lnTo>
                  <a:pt x="311607" y="355307"/>
                </a:lnTo>
                <a:lnTo>
                  <a:pt x="289928" y="375348"/>
                </a:lnTo>
                <a:lnTo>
                  <a:pt x="272542" y="399415"/>
                </a:lnTo>
                <a:lnTo>
                  <a:pt x="261200" y="425373"/>
                </a:lnTo>
                <a:close/>
              </a:path>
            </a:pathLst>
          </a:custGeom>
          <a:solidFill>
            <a:srgbClr val="2E2E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1256742" y="7126838"/>
            <a:ext cx="229196" cy="403466"/>
          </a:xfrm>
          <a:custGeom>
            <a:avLst/>
            <a:gdLst/>
            <a:ahLst/>
            <a:cxnLst/>
            <a:rect l="l" t="t" r="r" b="b"/>
            <a:pathLst>
              <a:path w="229196" h="403466">
                <a:moveTo>
                  <a:pt x="116674" y="403466"/>
                </a:moveTo>
                <a:lnTo>
                  <a:pt x="124866" y="403466"/>
                </a:lnTo>
                <a:lnTo>
                  <a:pt x="158635" y="392747"/>
                </a:lnTo>
                <a:lnTo>
                  <a:pt x="159385" y="393750"/>
                </a:lnTo>
                <a:lnTo>
                  <a:pt x="162915" y="391744"/>
                </a:lnTo>
                <a:lnTo>
                  <a:pt x="164045" y="68173"/>
                </a:lnTo>
                <a:lnTo>
                  <a:pt x="201345" y="66027"/>
                </a:lnTo>
                <a:lnTo>
                  <a:pt x="219494" y="62255"/>
                </a:lnTo>
                <a:lnTo>
                  <a:pt x="229196" y="59232"/>
                </a:lnTo>
                <a:lnTo>
                  <a:pt x="156743" y="56578"/>
                </a:lnTo>
                <a:lnTo>
                  <a:pt x="171615" y="59347"/>
                </a:lnTo>
                <a:lnTo>
                  <a:pt x="180301" y="64007"/>
                </a:lnTo>
                <a:lnTo>
                  <a:pt x="167068" y="64007"/>
                </a:lnTo>
                <a:lnTo>
                  <a:pt x="161404" y="62623"/>
                </a:lnTo>
                <a:lnTo>
                  <a:pt x="141617" y="62750"/>
                </a:lnTo>
                <a:lnTo>
                  <a:pt x="133680" y="62382"/>
                </a:lnTo>
                <a:lnTo>
                  <a:pt x="132930" y="60871"/>
                </a:lnTo>
                <a:lnTo>
                  <a:pt x="126123" y="60617"/>
                </a:lnTo>
                <a:lnTo>
                  <a:pt x="119570" y="59347"/>
                </a:lnTo>
                <a:lnTo>
                  <a:pt x="113017" y="56578"/>
                </a:lnTo>
                <a:lnTo>
                  <a:pt x="104076" y="54940"/>
                </a:lnTo>
                <a:lnTo>
                  <a:pt x="95377" y="51917"/>
                </a:lnTo>
                <a:lnTo>
                  <a:pt x="89077" y="50533"/>
                </a:lnTo>
                <a:lnTo>
                  <a:pt x="75984" y="46253"/>
                </a:lnTo>
                <a:lnTo>
                  <a:pt x="73202" y="45491"/>
                </a:lnTo>
                <a:lnTo>
                  <a:pt x="59969" y="39065"/>
                </a:lnTo>
                <a:lnTo>
                  <a:pt x="55308" y="37934"/>
                </a:lnTo>
                <a:lnTo>
                  <a:pt x="51282" y="34531"/>
                </a:lnTo>
                <a:lnTo>
                  <a:pt x="46609" y="33273"/>
                </a:lnTo>
                <a:lnTo>
                  <a:pt x="45237" y="30619"/>
                </a:lnTo>
                <a:lnTo>
                  <a:pt x="33642" y="26593"/>
                </a:lnTo>
                <a:lnTo>
                  <a:pt x="26212" y="19786"/>
                </a:lnTo>
                <a:lnTo>
                  <a:pt x="31242" y="19786"/>
                </a:lnTo>
                <a:lnTo>
                  <a:pt x="35661" y="22313"/>
                </a:lnTo>
                <a:lnTo>
                  <a:pt x="73583" y="34785"/>
                </a:lnTo>
                <a:lnTo>
                  <a:pt x="68541" y="31000"/>
                </a:lnTo>
                <a:lnTo>
                  <a:pt x="0" y="0"/>
                </a:lnTo>
                <a:lnTo>
                  <a:pt x="7302" y="10718"/>
                </a:lnTo>
                <a:lnTo>
                  <a:pt x="8559" y="12738"/>
                </a:lnTo>
                <a:lnTo>
                  <a:pt x="11582" y="13360"/>
                </a:lnTo>
                <a:lnTo>
                  <a:pt x="22796" y="22047"/>
                </a:lnTo>
                <a:lnTo>
                  <a:pt x="22555" y="272668"/>
                </a:lnTo>
                <a:lnTo>
                  <a:pt x="20535" y="363270"/>
                </a:lnTo>
                <a:lnTo>
                  <a:pt x="44475" y="374853"/>
                </a:lnTo>
                <a:lnTo>
                  <a:pt x="116674" y="403466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1535706" y="6060503"/>
            <a:ext cx="499846" cy="316382"/>
          </a:xfrm>
          <a:custGeom>
            <a:avLst/>
            <a:gdLst/>
            <a:ahLst/>
            <a:cxnLst/>
            <a:rect l="l" t="t" r="r" b="b"/>
            <a:pathLst>
              <a:path w="499846" h="316382">
                <a:moveTo>
                  <a:pt x="5168" y="76860"/>
                </a:moveTo>
                <a:lnTo>
                  <a:pt x="0" y="157124"/>
                </a:lnTo>
                <a:lnTo>
                  <a:pt x="0" y="264477"/>
                </a:lnTo>
                <a:lnTo>
                  <a:pt x="1892" y="316382"/>
                </a:lnTo>
                <a:lnTo>
                  <a:pt x="93243" y="293712"/>
                </a:lnTo>
                <a:lnTo>
                  <a:pt x="103441" y="292823"/>
                </a:lnTo>
                <a:lnTo>
                  <a:pt x="114401" y="290690"/>
                </a:lnTo>
                <a:lnTo>
                  <a:pt x="125374" y="288544"/>
                </a:lnTo>
                <a:lnTo>
                  <a:pt x="126123" y="287159"/>
                </a:lnTo>
                <a:lnTo>
                  <a:pt x="133934" y="286651"/>
                </a:lnTo>
                <a:lnTo>
                  <a:pt x="136207" y="285775"/>
                </a:lnTo>
                <a:lnTo>
                  <a:pt x="144894" y="284518"/>
                </a:lnTo>
                <a:lnTo>
                  <a:pt x="147167" y="283629"/>
                </a:lnTo>
                <a:lnTo>
                  <a:pt x="153593" y="282371"/>
                </a:lnTo>
                <a:lnTo>
                  <a:pt x="155981" y="281355"/>
                </a:lnTo>
                <a:lnTo>
                  <a:pt x="164553" y="280098"/>
                </a:lnTo>
                <a:lnTo>
                  <a:pt x="166941" y="279222"/>
                </a:lnTo>
                <a:lnTo>
                  <a:pt x="175640" y="277583"/>
                </a:lnTo>
                <a:lnTo>
                  <a:pt x="176517" y="276199"/>
                </a:lnTo>
                <a:lnTo>
                  <a:pt x="184340" y="275818"/>
                </a:lnTo>
                <a:lnTo>
                  <a:pt x="186601" y="274942"/>
                </a:lnTo>
                <a:lnTo>
                  <a:pt x="197434" y="273672"/>
                </a:lnTo>
                <a:lnTo>
                  <a:pt x="199707" y="272669"/>
                </a:lnTo>
                <a:lnTo>
                  <a:pt x="210667" y="271538"/>
                </a:lnTo>
                <a:lnTo>
                  <a:pt x="215087" y="270395"/>
                </a:lnTo>
                <a:lnTo>
                  <a:pt x="223773" y="269265"/>
                </a:lnTo>
                <a:lnTo>
                  <a:pt x="228180" y="268262"/>
                </a:lnTo>
                <a:lnTo>
                  <a:pt x="236880" y="267119"/>
                </a:lnTo>
                <a:lnTo>
                  <a:pt x="241287" y="265988"/>
                </a:lnTo>
                <a:lnTo>
                  <a:pt x="250113" y="264985"/>
                </a:lnTo>
                <a:lnTo>
                  <a:pt x="254520" y="263842"/>
                </a:lnTo>
                <a:lnTo>
                  <a:pt x="263207" y="262712"/>
                </a:lnTo>
                <a:lnTo>
                  <a:pt x="267754" y="261708"/>
                </a:lnTo>
                <a:lnTo>
                  <a:pt x="276313" y="260451"/>
                </a:lnTo>
                <a:lnTo>
                  <a:pt x="278587" y="259562"/>
                </a:lnTo>
                <a:lnTo>
                  <a:pt x="293827" y="258432"/>
                </a:lnTo>
                <a:lnTo>
                  <a:pt x="298234" y="257289"/>
                </a:lnTo>
                <a:lnTo>
                  <a:pt x="311340" y="256286"/>
                </a:lnTo>
                <a:lnTo>
                  <a:pt x="315760" y="255155"/>
                </a:lnTo>
                <a:lnTo>
                  <a:pt x="328866" y="254139"/>
                </a:lnTo>
                <a:lnTo>
                  <a:pt x="333273" y="252882"/>
                </a:lnTo>
                <a:lnTo>
                  <a:pt x="346494" y="251879"/>
                </a:lnTo>
                <a:lnTo>
                  <a:pt x="350773" y="250748"/>
                </a:lnTo>
                <a:lnTo>
                  <a:pt x="364007" y="249605"/>
                </a:lnTo>
                <a:lnTo>
                  <a:pt x="368299" y="248475"/>
                </a:lnTo>
                <a:lnTo>
                  <a:pt x="385813" y="247472"/>
                </a:lnTo>
                <a:lnTo>
                  <a:pt x="390220" y="246329"/>
                </a:lnTo>
                <a:lnTo>
                  <a:pt x="412140" y="245325"/>
                </a:lnTo>
                <a:lnTo>
                  <a:pt x="416547" y="244195"/>
                </a:lnTo>
                <a:lnTo>
                  <a:pt x="436333" y="243179"/>
                </a:lnTo>
                <a:lnTo>
                  <a:pt x="442760" y="241922"/>
                </a:lnTo>
                <a:lnTo>
                  <a:pt x="462546" y="240919"/>
                </a:lnTo>
                <a:lnTo>
                  <a:pt x="469099" y="239776"/>
                </a:lnTo>
                <a:lnTo>
                  <a:pt x="499211" y="237515"/>
                </a:lnTo>
                <a:lnTo>
                  <a:pt x="499846" y="0"/>
                </a:lnTo>
                <a:lnTo>
                  <a:pt x="426135" y="2400"/>
                </a:lnTo>
                <a:lnTo>
                  <a:pt x="299123" y="15633"/>
                </a:lnTo>
                <a:lnTo>
                  <a:pt x="176402" y="35280"/>
                </a:lnTo>
                <a:lnTo>
                  <a:pt x="58204" y="61620"/>
                </a:lnTo>
                <a:lnTo>
                  <a:pt x="5168" y="7686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2882394" y="7564197"/>
            <a:ext cx="4406" cy="15354"/>
          </a:xfrm>
          <a:custGeom>
            <a:avLst/>
            <a:gdLst/>
            <a:ahLst/>
            <a:cxnLst/>
            <a:rect l="l" t="t" r="r" b="b"/>
            <a:pathLst>
              <a:path w="4406" h="15354">
                <a:moveTo>
                  <a:pt x="0" y="2260"/>
                </a:moveTo>
                <a:lnTo>
                  <a:pt x="508" y="15240"/>
                </a:lnTo>
                <a:lnTo>
                  <a:pt x="2654" y="15354"/>
                </a:lnTo>
                <a:lnTo>
                  <a:pt x="4406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1868976" y="6312383"/>
            <a:ext cx="13220" cy="2260"/>
          </a:xfrm>
          <a:custGeom>
            <a:avLst/>
            <a:gdLst/>
            <a:ahLst/>
            <a:cxnLst/>
            <a:rect l="l" t="t" r="r" b="b"/>
            <a:pathLst>
              <a:path w="13220" h="2260">
                <a:moveTo>
                  <a:pt x="0" y="1003"/>
                </a:moveTo>
                <a:lnTo>
                  <a:pt x="6680" y="2260"/>
                </a:lnTo>
                <a:lnTo>
                  <a:pt x="13220" y="1130"/>
                </a:lnTo>
                <a:lnTo>
                  <a:pt x="1322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1882200" y="6311238"/>
            <a:ext cx="8826" cy="2273"/>
          </a:xfrm>
          <a:custGeom>
            <a:avLst/>
            <a:gdLst/>
            <a:ahLst/>
            <a:cxnLst/>
            <a:rect l="l" t="t" r="r" b="b"/>
            <a:pathLst>
              <a:path w="8826" h="2273">
                <a:moveTo>
                  <a:pt x="0" y="1142"/>
                </a:moveTo>
                <a:lnTo>
                  <a:pt x="0" y="2273"/>
                </a:lnTo>
                <a:lnTo>
                  <a:pt x="8826" y="2273"/>
                </a:lnTo>
                <a:lnTo>
                  <a:pt x="8699" y="1142"/>
                </a:lnTo>
                <a:lnTo>
                  <a:pt x="4279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2885028" y="7562543"/>
            <a:ext cx="4546" cy="17030"/>
          </a:xfrm>
          <a:custGeom>
            <a:avLst/>
            <a:gdLst/>
            <a:ahLst/>
            <a:cxnLst/>
            <a:rect l="l" t="t" r="r" b="b"/>
            <a:pathLst>
              <a:path w="4546" h="17030">
                <a:moveTo>
                  <a:pt x="1777" y="1650"/>
                </a:moveTo>
                <a:lnTo>
                  <a:pt x="0" y="17030"/>
                </a:lnTo>
                <a:lnTo>
                  <a:pt x="4546" y="17030"/>
                </a:lnTo>
                <a:lnTo>
                  <a:pt x="4546" y="0"/>
                </a:lnTo>
                <a:lnTo>
                  <a:pt x="1777" y="1650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1890899" y="6312254"/>
            <a:ext cx="6680" cy="1892"/>
          </a:xfrm>
          <a:custGeom>
            <a:avLst/>
            <a:gdLst/>
            <a:ahLst/>
            <a:cxnLst/>
            <a:rect l="l" t="t" r="r" b="b"/>
            <a:pathLst>
              <a:path w="6680" h="1892">
                <a:moveTo>
                  <a:pt x="0" y="126"/>
                </a:moveTo>
                <a:lnTo>
                  <a:pt x="127" y="1257"/>
                </a:lnTo>
                <a:lnTo>
                  <a:pt x="6680" y="1892"/>
                </a:lnTo>
                <a:lnTo>
                  <a:pt x="6680" y="0"/>
                </a:lnTo>
                <a:lnTo>
                  <a:pt x="0" y="126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1316713" y="7163517"/>
            <a:ext cx="13233" cy="8813"/>
          </a:xfrm>
          <a:custGeom>
            <a:avLst/>
            <a:gdLst/>
            <a:ahLst/>
            <a:cxnLst/>
            <a:rect l="l" t="t" r="r" b="b"/>
            <a:pathLst>
              <a:path w="13233" h="8813">
                <a:moveTo>
                  <a:pt x="0" y="2387"/>
                </a:moveTo>
                <a:lnTo>
                  <a:pt x="13233" y="8813"/>
                </a:lnTo>
                <a:lnTo>
                  <a:pt x="12230" y="4406"/>
                </a:lnTo>
                <a:lnTo>
                  <a:pt x="11353" y="2514"/>
                </a:lnTo>
                <a:lnTo>
                  <a:pt x="4914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1328943" y="7167928"/>
            <a:ext cx="10337" cy="5168"/>
          </a:xfrm>
          <a:custGeom>
            <a:avLst/>
            <a:gdLst/>
            <a:ahLst/>
            <a:cxnLst/>
            <a:rect l="l" t="t" r="r" b="b"/>
            <a:pathLst>
              <a:path w="10337" h="5168">
                <a:moveTo>
                  <a:pt x="0" y="0"/>
                </a:moveTo>
                <a:lnTo>
                  <a:pt x="1003" y="4406"/>
                </a:lnTo>
                <a:lnTo>
                  <a:pt x="3771" y="5168"/>
                </a:lnTo>
                <a:lnTo>
                  <a:pt x="10337" y="2895"/>
                </a:lnTo>
                <a:lnTo>
                  <a:pt x="8191" y="0"/>
                </a:lnTo>
                <a:lnTo>
                  <a:pt x="0" y="0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2889572" y="7562041"/>
            <a:ext cx="6172" cy="17526"/>
          </a:xfrm>
          <a:custGeom>
            <a:avLst/>
            <a:gdLst/>
            <a:ahLst/>
            <a:cxnLst/>
            <a:rect l="l" t="t" r="r" b="b"/>
            <a:pathLst>
              <a:path w="6172" h="17525">
                <a:moveTo>
                  <a:pt x="3784" y="0"/>
                </a:moveTo>
                <a:lnTo>
                  <a:pt x="0" y="508"/>
                </a:lnTo>
                <a:lnTo>
                  <a:pt x="0" y="17526"/>
                </a:lnTo>
                <a:lnTo>
                  <a:pt x="2146" y="17386"/>
                </a:lnTo>
                <a:lnTo>
                  <a:pt x="3530" y="7442"/>
                </a:lnTo>
                <a:lnTo>
                  <a:pt x="4914" y="10972"/>
                </a:lnTo>
                <a:lnTo>
                  <a:pt x="6172" y="4673"/>
                </a:lnTo>
                <a:lnTo>
                  <a:pt x="3784" y="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1897589" y="6311235"/>
            <a:ext cx="19646" cy="2908"/>
          </a:xfrm>
          <a:custGeom>
            <a:avLst/>
            <a:gdLst/>
            <a:ahLst/>
            <a:cxnLst/>
            <a:rect l="l" t="t" r="r" b="b"/>
            <a:pathLst>
              <a:path w="19646" h="2908">
                <a:moveTo>
                  <a:pt x="2133" y="139"/>
                </a:moveTo>
                <a:lnTo>
                  <a:pt x="0" y="2908"/>
                </a:lnTo>
                <a:lnTo>
                  <a:pt x="19646" y="2781"/>
                </a:lnTo>
                <a:lnTo>
                  <a:pt x="19646" y="1270"/>
                </a:lnTo>
                <a:lnTo>
                  <a:pt x="13093" y="0"/>
                </a:lnTo>
                <a:lnTo>
                  <a:pt x="2133" y="139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1026538" y="6517761"/>
            <a:ext cx="185597" cy="122593"/>
          </a:xfrm>
          <a:custGeom>
            <a:avLst/>
            <a:gdLst/>
            <a:ahLst/>
            <a:cxnLst/>
            <a:rect l="l" t="t" r="r" b="b"/>
            <a:pathLst>
              <a:path w="185597" h="122593">
                <a:moveTo>
                  <a:pt x="185597" y="1765"/>
                </a:moveTo>
                <a:lnTo>
                  <a:pt x="185089" y="0"/>
                </a:lnTo>
                <a:lnTo>
                  <a:pt x="168084" y="6553"/>
                </a:lnTo>
                <a:lnTo>
                  <a:pt x="166446" y="9321"/>
                </a:lnTo>
                <a:lnTo>
                  <a:pt x="144018" y="19659"/>
                </a:lnTo>
                <a:lnTo>
                  <a:pt x="143268" y="21170"/>
                </a:lnTo>
                <a:lnTo>
                  <a:pt x="79121" y="62115"/>
                </a:lnTo>
                <a:lnTo>
                  <a:pt x="4533" y="116674"/>
                </a:lnTo>
                <a:lnTo>
                  <a:pt x="0" y="122593"/>
                </a:lnTo>
                <a:lnTo>
                  <a:pt x="24066" y="109499"/>
                </a:lnTo>
                <a:lnTo>
                  <a:pt x="28727" y="103568"/>
                </a:lnTo>
                <a:lnTo>
                  <a:pt x="88455" y="60477"/>
                </a:lnTo>
                <a:lnTo>
                  <a:pt x="140106" y="27089"/>
                </a:lnTo>
                <a:lnTo>
                  <a:pt x="141757" y="26835"/>
                </a:lnTo>
                <a:lnTo>
                  <a:pt x="185597" y="1765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1460224" y="6345011"/>
            <a:ext cx="1872627" cy="1234300"/>
          </a:xfrm>
          <a:custGeom>
            <a:avLst/>
            <a:gdLst/>
            <a:ahLst/>
            <a:cxnLst/>
            <a:rect l="l" t="t" r="r" b="b"/>
            <a:pathLst>
              <a:path w="1872627" h="1234300">
                <a:moveTo>
                  <a:pt x="1819833" y="926731"/>
                </a:moveTo>
                <a:lnTo>
                  <a:pt x="1791982" y="936066"/>
                </a:lnTo>
                <a:lnTo>
                  <a:pt x="1783410" y="937691"/>
                </a:lnTo>
                <a:lnTo>
                  <a:pt x="1780514" y="933284"/>
                </a:lnTo>
                <a:lnTo>
                  <a:pt x="1821967" y="920178"/>
                </a:lnTo>
                <a:lnTo>
                  <a:pt x="1831924" y="919429"/>
                </a:lnTo>
                <a:lnTo>
                  <a:pt x="1872627" y="876465"/>
                </a:lnTo>
                <a:lnTo>
                  <a:pt x="1868716" y="861085"/>
                </a:lnTo>
                <a:lnTo>
                  <a:pt x="1853463" y="823798"/>
                </a:lnTo>
                <a:lnTo>
                  <a:pt x="1814029" y="753732"/>
                </a:lnTo>
                <a:lnTo>
                  <a:pt x="1759470" y="683425"/>
                </a:lnTo>
                <a:lnTo>
                  <a:pt x="1702269" y="626732"/>
                </a:lnTo>
                <a:lnTo>
                  <a:pt x="1634604" y="571792"/>
                </a:lnTo>
                <a:lnTo>
                  <a:pt x="1632966" y="569023"/>
                </a:lnTo>
                <a:lnTo>
                  <a:pt x="1627797" y="567512"/>
                </a:lnTo>
                <a:lnTo>
                  <a:pt x="1626920" y="564616"/>
                </a:lnTo>
                <a:lnTo>
                  <a:pt x="1538097" y="508419"/>
                </a:lnTo>
                <a:lnTo>
                  <a:pt x="1494993" y="485482"/>
                </a:lnTo>
                <a:lnTo>
                  <a:pt x="1452664" y="462546"/>
                </a:lnTo>
                <a:lnTo>
                  <a:pt x="1349717" y="418833"/>
                </a:lnTo>
                <a:lnTo>
                  <a:pt x="1243253" y="382409"/>
                </a:lnTo>
                <a:lnTo>
                  <a:pt x="1236827" y="381025"/>
                </a:lnTo>
                <a:lnTo>
                  <a:pt x="1227874" y="378002"/>
                </a:lnTo>
                <a:lnTo>
                  <a:pt x="1221447" y="376745"/>
                </a:lnTo>
                <a:lnTo>
                  <a:pt x="1212761" y="374472"/>
                </a:lnTo>
                <a:lnTo>
                  <a:pt x="1203807" y="371449"/>
                </a:lnTo>
                <a:lnTo>
                  <a:pt x="1197381" y="370192"/>
                </a:lnTo>
                <a:lnTo>
                  <a:pt x="1188567" y="367919"/>
                </a:lnTo>
                <a:lnTo>
                  <a:pt x="1179753" y="364896"/>
                </a:lnTo>
                <a:lnTo>
                  <a:pt x="1173314" y="363639"/>
                </a:lnTo>
                <a:lnTo>
                  <a:pt x="1164501" y="361365"/>
                </a:lnTo>
                <a:lnTo>
                  <a:pt x="1155687" y="358343"/>
                </a:lnTo>
                <a:lnTo>
                  <a:pt x="1149248" y="357085"/>
                </a:lnTo>
                <a:lnTo>
                  <a:pt x="1129220" y="351790"/>
                </a:lnTo>
                <a:lnTo>
                  <a:pt x="1120648" y="350532"/>
                </a:lnTo>
                <a:lnTo>
                  <a:pt x="1118260" y="349656"/>
                </a:lnTo>
                <a:lnTo>
                  <a:pt x="1109687" y="348272"/>
                </a:lnTo>
                <a:lnTo>
                  <a:pt x="1107300" y="347510"/>
                </a:lnTo>
                <a:lnTo>
                  <a:pt x="1098727" y="346252"/>
                </a:lnTo>
                <a:lnTo>
                  <a:pt x="1096340" y="345249"/>
                </a:lnTo>
                <a:lnTo>
                  <a:pt x="1087894" y="343992"/>
                </a:lnTo>
                <a:lnTo>
                  <a:pt x="1085367" y="343103"/>
                </a:lnTo>
                <a:lnTo>
                  <a:pt x="1076934" y="341718"/>
                </a:lnTo>
                <a:lnTo>
                  <a:pt x="1074407" y="340956"/>
                </a:lnTo>
                <a:lnTo>
                  <a:pt x="1065974" y="339572"/>
                </a:lnTo>
                <a:lnTo>
                  <a:pt x="1063447" y="338696"/>
                </a:lnTo>
                <a:lnTo>
                  <a:pt x="1055001" y="337312"/>
                </a:lnTo>
                <a:lnTo>
                  <a:pt x="1052614" y="336550"/>
                </a:lnTo>
                <a:lnTo>
                  <a:pt x="1044041" y="335165"/>
                </a:lnTo>
                <a:lnTo>
                  <a:pt x="1041641" y="334289"/>
                </a:lnTo>
                <a:lnTo>
                  <a:pt x="1033081" y="332892"/>
                </a:lnTo>
                <a:lnTo>
                  <a:pt x="1030681" y="332143"/>
                </a:lnTo>
                <a:lnTo>
                  <a:pt x="1022121" y="330758"/>
                </a:lnTo>
                <a:lnTo>
                  <a:pt x="1019733" y="329996"/>
                </a:lnTo>
                <a:lnTo>
                  <a:pt x="1011161" y="328612"/>
                </a:lnTo>
                <a:lnTo>
                  <a:pt x="1008761" y="327736"/>
                </a:lnTo>
                <a:lnTo>
                  <a:pt x="993635" y="326466"/>
                </a:lnTo>
                <a:lnTo>
                  <a:pt x="991247" y="325589"/>
                </a:lnTo>
                <a:lnTo>
                  <a:pt x="978268" y="324205"/>
                </a:lnTo>
                <a:lnTo>
                  <a:pt x="976007" y="323316"/>
                </a:lnTo>
                <a:lnTo>
                  <a:pt x="962901" y="322059"/>
                </a:lnTo>
                <a:lnTo>
                  <a:pt x="960628" y="321183"/>
                </a:lnTo>
                <a:lnTo>
                  <a:pt x="945515" y="319798"/>
                </a:lnTo>
                <a:lnTo>
                  <a:pt x="943114" y="318909"/>
                </a:lnTo>
                <a:lnTo>
                  <a:pt x="930135" y="317652"/>
                </a:lnTo>
                <a:lnTo>
                  <a:pt x="927747" y="316776"/>
                </a:lnTo>
                <a:lnTo>
                  <a:pt x="914768" y="315506"/>
                </a:lnTo>
                <a:lnTo>
                  <a:pt x="912507" y="314629"/>
                </a:lnTo>
                <a:lnTo>
                  <a:pt x="897255" y="313359"/>
                </a:lnTo>
                <a:lnTo>
                  <a:pt x="894981" y="312356"/>
                </a:lnTo>
                <a:lnTo>
                  <a:pt x="873188" y="311099"/>
                </a:lnTo>
                <a:lnTo>
                  <a:pt x="870788" y="310222"/>
                </a:lnTo>
                <a:lnTo>
                  <a:pt x="842568" y="308952"/>
                </a:lnTo>
                <a:lnTo>
                  <a:pt x="840168" y="308076"/>
                </a:lnTo>
                <a:lnTo>
                  <a:pt x="814095" y="306692"/>
                </a:lnTo>
                <a:lnTo>
                  <a:pt x="811695" y="305803"/>
                </a:lnTo>
                <a:lnTo>
                  <a:pt x="783348" y="304546"/>
                </a:lnTo>
                <a:lnTo>
                  <a:pt x="781075" y="303657"/>
                </a:lnTo>
                <a:lnTo>
                  <a:pt x="696290" y="302653"/>
                </a:lnTo>
                <a:lnTo>
                  <a:pt x="717575" y="301523"/>
                </a:lnTo>
                <a:lnTo>
                  <a:pt x="715441" y="0"/>
                </a:lnTo>
                <a:lnTo>
                  <a:pt x="654075" y="0"/>
                </a:lnTo>
                <a:lnTo>
                  <a:pt x="654075" y="299377"/>
                </a:lnTo>
                <a:lnTo>
                  <a:pt x="693013" y="300380"/>
                </a:lnTo>
                <a:lnTo>
                  <a:pt x="627989" y="301396"/>
                </a:lnTo>
                <a:lnTo>
                  <a:pt x="625602" y="302285"/>
                </a:lnTo>
                <a:lnTo>
                  <a:pt x="582002" y="303657"/>
                </a:lnTo>
                <a:lnTo>
                  <a:pt x="579602" y="304546"/>
                </a:lnTo>
                <a:lnTo>
                  <a:pt x="533742" y="305803"/>
                </a:lnTo>
                <a:lnTo>
                  <a:pt x="531342" y="306692"/>
                </a:lnTo>
                <a:lnTo>
                  <a:pt x="505269" y="308076"/>
                </a:lnTo>
                <a:lnTo>
                  <a:pt x="502996" y="308952"/>
                </a:lnTo>
                <a:lnTo>
                  <a:pt x="483349" y="310222"/>
                </a:lnTo>
                <a:lnTo>
                  <a:pt x="481076" y="311099"/>
                </a:lnTo>
                <a:lnTo>
                  <a:pt x="463689" y="312356"/>
                </a:lnTo>
                <a:lnTo>
                  <a:pt x="461289" y="313245"/>
                </a:lnTo>
                <a:lnTo>
                  <a:pt x="444030" y="314629"/>
                </a:lnTo>
                <a:lnTo>
                  <a:pt x="441642" y="315506"/>
                </a:lnTo>
                <a:lnTo>
                  <a:pt x="422097" y="316776"/>
                </a:lnTo>
                <a:lnTo>
                  <a:pt x="419709" y="317652"/>
                </a:lnTo>
                <a:lnTo>
                  <a:pt x="402450" y="319163"/>
                </a:lnTo>
                <a:lnTo>
                  <a:pt x="400050" y="319925"/>
                </a:lnTo>
                <a:lnTo>
                  <a:pt x="387070" y="321183"/>
                </a:lnTo>
                <a:lnTo>
                  <a:pt x="384683" y="322059"/>
                </a:lnTo>
                <a:lnTo>
                  <a:pt x="373849" y="323316"/>
                </a:lnTo>
                <a:lnTo>
                  <a:pt x="371576" y="324205"/>
                </a:lnTo>
                <a:lnTo>
                  <a:pt x="360743" y="325589"/>
                </a:lnTo>
                <a:lnTo>
                  <a:pt x="358482" y="326466"/>
                </a:lnTo>
                <a:lnTo>
                  <a:pt x="347637" y="327736"/>
                </a:lnTo>
                <a:lnTo>
                  <a:pt x="345249" y="328612"/>
                </a:lnTo>
                <a:lnTo>
                  <a:pt x="334530" y="329869"/>
                </a:lnTo>
                <a:lnTo>
                  <a:pt x="332143" y="330758"/>
                </a:lnTo>
                <a:lnTo>
                  <a:pt x="323570" y="332143"/>
                </a:lnTo>
                <a:lnTo>
                  <a:pt x="321183" y="333019"/>
                </a:lnTo>
                <a:lnTo>
                  <a:pt x="310349" y="334289"/>
                </a:lnTo>
                <a:lnTo>
                  <a:pt x="308076" y="335165"/>
                </a:lnTo>
                <a:lnTo>
                  <a:pt x="297243" y="336550"/>
                </a:lnTo>
                <a:lnTo>
                  <a:pt x="294843" y="337312"/>
                </a:lnTo>
                <a:lnTo>
                  <a:pt x="284137" y="338696"/>
                </a:lnTo>
                <a:lnTo>
                  <a:pt x="281749" y="339572"/>
                </a:lnTo>
                <a:lnTo>
                  <a:pt x="273177" y="340956"/>
                </a:lnTo>
                <a:lnTo>
                  <a:pt x="270776" y="341718"/>
                </a:lnTo>
                <a:lnTo>
                  <a:pt x="262216" y="343103"/>
                </a:lnTo>
                <a:lnTo>
                  <a:pt x="224790" y="352679"/>
                </a:lnTo>
                <a:lnTo>
                  <a:pt x="216217" y="354063"/>
                </a:lnTo>
                <a:lnTo>
                  <a:pt x="187617" y="361492"/>
                </a:lnTo>
                <a:lnTo>
                  <a:pt x="179057" y="362762"/>
                </a:lnTo>
                <a:lnTo>
                  <a:pt x="152844" y="369430"/>
                </a:lnTo>
                <a:lnTo>
                  <a:pt x="143014" y="373341"/>
                </a:lnTo>
                <a:lnTo>
                  <a:pt x="117817" y="380403"/>
                </a:lnTo>
                <a:lnTo>
                  <a:pt x="107988" y="384302"/>
                </a:lnTo>
                <a:lnTo>
                  <a:pt x="82791" y="391363"/>
                </a:lnTo>
                <a:lnTo>
                  <a:pt x="79387" y="393115"/>
                </a:lnTo>
                <a:lnTo>
                  <a:pt x="54305" y="400177"/>
                </a:lnTo>
                <a:lnTo>
                  <a:pt x="1397" y="420585"/>
                </a:lnTo>
                <a:lnTo>
                  <a:pt x="635" y="421728"/>
                </a:lnTo>
                <a:lnTo>
                  <a:pt x="0" y="548728"/>
                </a:lnTo>
                <a:lnTo>
                  <a:pt x="31508" y="550125"/>
                </a:lnTo>
                <a:lnTo>
                  <a:pt x="70942" y="554405"/>
                </a:lnTo>
                <a:lnTo>
                  <a:pt x="112407" y="563346"/>
                </a:lnTo>
                <a:lnTo>
                  <a:pt x="156248" y="578599"/>
                </a:lnTo>
                <a:lnTo>
                  <a:pt x="180314" y="591693"/>
                </a:lnTo>
                <a:lnTo>
                  <a:pt x="211061" y="611352"/>
                </a:lnTo>
                <a:lnTo>
                  <a:pt x="228701" y="628738"/>
                </a:lnTo>
                <a:lnTo>
                  <a:pt x="248234" y="657352"/>
                </a:lnTo>
                <a:lnTo>
                  <a:pt x="257048" y="681405"/>
                </a:lnTo>
                <a:lnTo>
                  <a:pt x="259194" y="705599"/>
                </a:lnTo>
                <a:lnTo>
                  <a:pt x="259943" y="1234300"/>
                </a:lnTo>
                <a:lnTo>
                  <a:pt x="1190586" y="1234300"/>
                </a:lnTo>
                <a:lnTo>
                  <a:pt x="1237449" y="1222451"/>
                </a:lnTo>
                <a:lnTo>
                  <a:pt x="1355636" y="1187297"/>
                </a:lnTo>
                <a:lnTo>
                  <a:pt x="1471688" y="1143457"/>
                </a:lnTo>
                <a:lnTo>
                  <a:pt x="1495501" y="1131989"/>
                </a:lnTo>
                <a:lnTo>
                  <a:pt x="1472577" y="1106157"/>
                </a:lnTo>
                <a:lnTo>
                  <a:pt x="1387144" y="1020737"/>
                </a:lnTo>
                <a:lnTo>
                  <a:pt x="1376172" y="1007630"/>
                </a:lnTo>
                <a:lnTo>
                  <a:pt x="1365097" y="996784"/>
                </a:lnTo>
                <a:lnTo>
                  <a:pt x="1363078" y="974242"/>
                </a:lnTo>
                <a:lnTo>
                  <a:pt x="1362824" y="942733"/>
                </a:lnTo>
                <a:lnTo>
                  <a:pt x="1415491" y="925220"/>
                </a:lnTo>
                <a:lnTo>
                  <a:pt x="1417637" y="809307"/>
                </a:lnTo>
                <a:lnTo>
                  <a:pt x="1432128" y="795197"/>
                </a:lnTo>
                <a:lnTo>
                  <a:pt x="1441831" y="795197"/>
                </a:lnTo>
                <a:lnTo>
                  <a:pt x="1448498" y="801738"/>
                </a:lnTo>
                <a:lnTo>
                  <a:pt x="1459344" y="814971"/>
                </a:lnTo>
                <a:lnTo>
                  <a:pt x="1461477" y="944245"/>
                </a:lnTo>
                <a:lnTo>
                  <a:pt x="1490091" y="971334"/>
                </a:lnTo>
                <a:lnTo>
                  <a:pt x="1491970" y="890066"/>
                </a:lnTo>
                <a:lnTo>
                  <a:pt x="1508861" y="871804"/>
                </a:lnTo>
                <a:lnTo>
                  <a:pt x="1516291" y="871804"/>
                </a:lnTo>
                <a:lnTo>
                  <a:pt x="1533804" y="889317"/>
                </a:lnTo>
                <a:lnTo>
                  <a:pt x="1535938" y="1020864"/>
                </a:lnTo>
                <a:lnTo>
                  <a:pt x="1588617" y="1073277"/>
                </a:lnTo>
                <a:lnTo>
                  <a:pt x="1589874" y="1085367"/>
                </a:lnTo>
                <a:lnTo>
                  <a:pt x="1597177" y="1082979"/>
                </a:lnTo>
                <a:lnTo>
                  <a:pt x="1674164" y="1039380"/>
                </a:lnTo>
                <a:lnTo>
                  <a:pt x="1697101" y="1025271"/>
                </a:lnTo>
                <a:lnTo>
                  <a:pt x="1698993" y="1026528"/>
                </a:lnTo>
                <a:lnTo>
                  <a:pt x="1702523" y="1025144"/>
                </a:lnTo>
                <a:lnTo>
                  <a:pt x="1719910" y="1042784"/>
                </a:lnTo>
                <a:lnTo>
                  <a:pt x="1727720" y="1042784"/>
                </a:lnTo>
                <a:lnTo>
                  <a:pt x="1768170" y="1013040"/>
                </a:lnTo>
                <a:lnTo>
                  <a:pt x="1769046" y="1011288"/>
                </a:lnTo>
                <a:lnTo>
                  <a:pt x="1770176" y="1004100"/>
                </a:lnTo>
                <a:lnTo>
                  <a:pt x="1780514" y="998931"/>
                </a:lnTo>
                <a:lnTo>
                  <a:pt x="1786051" y="998562"/>
                </a:lnTo>
                <a:lnTo>
                  <a:pt x="1815287" y="976884"/>
                </a:lnTo>
                <a:lnTo>
                  <a:pt x="1821713" y="969822"/>
                </a:lnTo>
                <a:lnTo>
                  <a:pt x="1822602" y="964539"/>
                </a:lnTo>
                <a:lnTo>
                  <a:pt x="1830031" y="963650"/>
                </a:lnTo>
                <a:lnTo>
                  <a:pt x="1831543" y="962520"/>
                </a:lnTo>
                <a:lnTo>
                  <a:pt x="1831797" y="952182"/>
                </a:lnTo>
                <a:lnTo>
                  <a:pt x="1811756" y="957986"/>
                </a:lnTo>
                <a:lnTo>
                  <a:pt x="1803069" y="959624"/>
                </a:lnTo>
                <a:lnTo>
                  <a:pt x="1800301" y="955217"/>
                </a:lnTo>
                <a:lnTo>
                  <a:pt x="1831797" y="945629"/>
                </a:lnTo>
                <a:lnTo>
                  <a:pt x="1831924" y="925969"/>
                </a:lnTo>
                <a:lnTo>
                  <a:pt x="1819833" y="926731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2891709" y="7569485"/>
            <a:ext cx="2794" cy="9956"/>
          </a:xfrm>
          <a:custGeom>
            <a:avLst/>
            <a:gdLst/>
            <a:ahLst/>
            <a:cxnLst/>
            <a:rect l="l" t="t" r="r" b="b"/>
            <a:pathLst>
              <a:path w="2793" h="9956">
                <a:moveTo>
                  <a:pt x="0" y="9956"/>
                </a:moveTo>
                <a:lnTo>
                  <a:pt x="2146" y="9956"/>
                </a:lnTo>
                <a:lnTo>
                  <a:pt x="2794" y="3530"/>
                </a:lnTo>
                <a:lnTo>
                  <a:pt x="1397" y="0"/>
                </a:lnTo>
                <a:lnTo>
                  <a:pt x="0" y="9956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2893857" y="7556000"/>
            <a:ext cx="13347" cy="23444"/>
          </a:xfrm>
          <a:custGeom>
            <a:avLst/>
            <a:gdLst/>
            <a:ahLst/>
            <a:cxnLst/>
            <a:rect l="l" t="t" r="r" b="b"/>
            <a:pathLst>
              <a:path w="13347" h="23444">
                <a:moveTo>
                  <a:pt x="8064" y="14490"/>
                </a:moveTo>
                <a:lnTo>
                  <a:pt x="6172" y="3784"/>
                </a:lnTo>
                <a:lnTo>
                  <a:pt x="2400" y="4406"/>
                </a:lnTo>
                <a:lnTo>
                  <a:pt x="1892" y="10706"/>
                </a:lnTo>
                <a:lnTo>
                  <a:pt x="634" y="17005"/>
                </a:lnTo>
                <a:lnTo>
                  <a:pt x="0" y="23444"/>
                </a:lnTo>
                <a:lnTo>
                  <a:pt x="13233" y="23304"/>
                </a:lnTo>
                <a:lnTo>
                  <a:pt x="13347" y="0"/>
                </a:lnTo>
                <a:lnTo>
                  <a:pt x="8813" y="2146"/>
                </a:lnTo>
                <a:lnTo>
                  <a:pt x="8064" y="14490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1337130" y="7167911"/>
            <a:ext cx="6413" cy="2908"/>
          </a:xfrm>
          <a:custGeom>
            <a:avLst/>
            <a:gdLst/>
            <a:ahLst/>
            <a:cxnLst/>
            <a:rect l="l" t="t" r="r" b="b"/>
            <a:pathLst>
              <a:path w="6413" h="2908">
                <a:moveTo>
                  <a:pt x="2133" y="2908"/>
                </a:moveTo>
                <a:lnTo>
                  <a:pt x="6413" y="2286"/>
                </a:lnTo>
                <a:lnTo>
                  <a:pt x="6413" y="139"/>
                </a:lnTo>
                <a:lnTo>
                  <a:pt x="0" y="0"/>
                </a:lnTo>
                <a:lnTo>
                  <a:pt x="2133" y="2908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1917230" y="6299280"/>
            <a:ext cx="354825" cy="15367"/>
          </a:xfrm>
          <a:custGeom>
            <a:avLst/>
            <a:gdLst/>
            <a:ahLst/>
            <a:cxnLst/>
            <a:rect l="l" t="t" r="r" b="b"/>
            <a:pathLst>
              <a:path w="354825" h="15366">
                <a:moveTo>
                  <a:pt x="78752" y="10833"/>
                </a:moveTo>
                <a:lnTo>
                  <a:pt x="81025" y="9829"/>
                </a:lnTo>
                <a:lnTo>
                  <a:pt x="127012" y="8191"/>
                </a:lnTo>
                <a:lnTo>
                  <a:pt x="127889" y="6794"/>
                </a:lnTo>
                <a:lnTo>
                  <a:pt x="180301" y="4533"/>
                </a:lnTo>
                <a:lnTo>
                  <a:pt x="354825" y="3276"/>
                </a:lnTo>
                <a:lnTo>
                  <a:pt x="354825" y="2133"/>
                </a:lnTo>
                <a:lnTo>
                  <a:pt x="339572" y="1130"/>
                </a:lnTo>
                <a:lnTo>
                  <a:pt x="282498" y="0"/>
                </a:lnTo>
                <a:lnTo>
                  <a:pt x="238772" y="0"/>
                </a:lnTo>
                <a:lnTo>
                  <a:pt x="148932" y="1638"/>
                </a:lnTo>
                <a:lnTo>
                  <a:pt x="148170" y="3022"/>
                </a:lnTo>
                <a:lnTo>
                  <a:pt x="140246" y="3276"/>
                </a:lnTo>
                <a:lnTo>
                  <a:pt x="109626" y="4279"/>
                </a:lnTo>
                <a:lnTo>
                  <a:pt x="83286" y="5537"/>
                </a:lnTo>
                <a:lnTo>
                  <a:pt x="74599" y="6553"/>
                </a:lnTo>
                <a:lnTo>
                  <a:pt x="59093" y="7683"/>
                </a:lnTo>
                <a:lnTo>
                  <a:pt x="50406" y="8686"/>
                </a:lnTo>
                <a:lnTo>
                  <a:pt x="35026" y="9944"/>
                </a:lnTo>
                <a:lnTo>
                  <a:pt x="24193" y="10960"/>
                </a:lnTo>
                <a:lnTo>
                  <a:pt x="2273" y="12090"/>
                </a:lnTo>
                <a:lnTo>
                  <a:pt x="0" y="14744"/>
                </a:lnTo>
                <a:lnTo>
                  <a:pt x="21932" y="15366"/>
                </a:lnTo>
                <a:lnTo>
                  <a:pt x="26212" y="14109"/>
                </a:lnTo>
                <a:lnTo>
                  <a:pt x="50406" y="13106"/>
                </a:lnTo>
                <a:lnTo>
                  <a:pt x="54686" y="11963"/>
                </a:lnTo>
                <a:lnTo>
                  <a:pt x="78752" y="10833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1998249" y="6307462"/>
            <a:ext cx="45999" cy="2641"/>
          </a:xfrm>
          <a:custGeom>
            <a:avLst/>
            <a:gdLst/>
            <a:ahLst/>
            <a:cxnLst/>
            <a:rect l="l" t="t" r="r" b="b"/>
            <a:pathLst>
              <a:path w="45999" h="2641">
                <a:moveTo>
                  <a:pt x="0" y="1638"/>
                </a:moveTo>
                <a:lnTo>
                  <a:pt x="43840" y="2641"/>
                </a:lnTo>
                <a:lnTo>
                  <a:pt x="45999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1028434" y="6646787"/>
            <a:ext cx="92354" cy="69926"/>
          </a:xfrm>
          <a:custGeom>
            <a:avLst/>
            <a:gdLst/>
            <a:ahLst/>
            <a:cxnLst/>
            <a:rect l="l" t="t" r="r" b="b"/>
            <a:pathLst>
              <a:path w="92354" h="69926">
                <a:moveTo>
                  <a:pt x="1257" y="62992"/>
                </a:moveTo>
                <a:lnTo>
                  <a:pt x="0" y="69926"/>
                </a:lnTo>
                <a:lnTo>
                  <a:pt x="3390" y="67411"/>
                </a:lnTo>
                <a:lnTo>
                  <a:pt x="21043" y="43345"/>
                </a:lnTo>
                <a:lnTo>
                  <a:pt x="53797" y="21285"/>
                </a:lnTo>
                <a:lnTo>
                  <a:pt x="92354" y="4660"/>
                </a:lnTo>
                <a:lnTo>
                  <a:pt x="91097" y="0"/>
                </a:lnTo>
                <a:lnTo>
                  <a:pt x="85801" y="749"/>
                </a:lnTo>
                <a:lnTo>
                  <a:pt x="50901" y="16129"/>
                </a:lnTo>
                <a:lnTo>
                  <a:pt x="20154" y="38049"/>
                </a:lnTo>
                <a:lnTo>
                  <a:pt x="1257" y="6299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2320438" y="6782490"/>
            <a:ext cx="4533" cy="24193"/>
          </a:xfrm>
          <a:custGeom>
            <a:avLst/>
            <a:gdLst/>
            <a:ahLst/>
            <a:cxnLst/>
            <a:rect l="l" t="t" r="r" b="b"/>
            <a:pathLst>
              <a:path w="4533" h="24193">
                <a:moveTo>
                  <a:pt x="0" y="18008"/>
                </a:moveTo>
                <a:lnTo>
                  <a:pt x="1130" y="22923"/>
                </a:lnTo>
                <a:lnTo>
                  <a:pt x="3771" y="24193"/>
                </a:lnTo>
                <a:lnTo>
                  <a:pt x="4533" y="6807"/>
                </a:lnTo>
                <a:lnTo>
                  <a:pt x="3517" y="0"/>
                </a:lnTo>
                <a:lnTo>
                  <a:pt x="0" y="180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2044246" y="6307467"/>
            <a:ext cx="1090028" cy="246202"/>
          </a:xfrm>
          <a:custGeom>
            <a:avLst/>
            <a:gdLst/>
            <a:ahLst/>
            <a:cxnLst/>
            <a:rect l="l" t="t" r="r" b="b"/>
            <a:pathLst>
              <a:path w="1090028" h="246202">
                <a:moveTo>
                  <a:pt x="427012" y="32258"/>
                </a:moveTo>
                <a:lnTo>
                  <a:pt x="431419" y="33388"/>
                </a:lnTo>
                <a:lnTo>
                  <a:pt x="440118" y="34518"/>
                </a:lnTo>
                <a:lnTo>
                  <a:pt x="444652" y="35534"/>
                </a:lnTo>
                <a:lnTo>
                  <a:pt x="453339" y="36664"/>
                </a:lnTo>
                <a:lnTo>
                  <a:pt x="457758" y="37807"/>
                </a:lnTo>
                <a:lnTo>
                  <a:pt x="466445" y="38938"/>
                </a:lnTo>
                <a:lnTo>
                  <a:pt x="470852" y="39941"/>
                </a:lnTo>
                <a:lnTo>
                  <a:pt x="479552" y="41071"/>
                </a:lnTo>
                <a:lnTo>
                  <a:pt x="483958" y="42087"/>
                </a:lnTo>
                <a:lnTo>
                  <a:pt x="505764" y="45618"/>
                </a:lnTo>
                <a:lnTo>
                  <a:pt x="508152" y="46494"/>
                </a:lnTo>
                <a:lnTo>
                  <a:pt x="518985" y="47752"/>
                </a:lnTo>
                <a:lnTo>
                  <a:pt x="521385" y="48641"/>
                </a:lnTo>
                <a:lnTo>
                  <a:pt x="529818" y="49898"/>
                </a:lnTo>
                <a:lnTo>
                  <a:pt x="541045" y="53047"/>
                </a:lnTo>
                <a:lnTo>
                  <a:pt x="549605" y="54305"/>
                </a:lnTo>
                <a:lnTo>
                  <a:pt x="552005" y="55181"/>
                </a:lnTo>
                <a:lnTo>
                  <a:pt x="560565" y="56578"/>
                </a:lnTo>
                <a:lnTo>
                  <a:pt x="571665" y="59601"/>
                </a:lnTo>
                <a:lnTo>
                  <a:pt x="580224" y="60858"/>
                </a:lnTo>
                <a:lnTo>
                  <a:pt x="582612" y="61734"/>
                </a:lnTo>
                <a:lnTo>
                  <a:pt x="591185" y="63131"/>
                </a:lnTo>
                <a:lnTo>
                  <a:pt x="593585" y="63881"/>
                </a:lnTo>
                <a:lnTo>
                  <a:pt x="602272" y="65646"/>
                </a:lnTo>
                <a:lnTo>
                  <a:pt x="628611" y="72199"/>
                </a:lnTo>
                <a:lnTo>
                  <a:pt x="646125" y="76987"/>
                </a:lnTo>
                <a:lnTo>
                  <a:pt x="686943" y="83921"/>
                </a:lnTo>
                <a:lnTo>
                  <a:pt x="778929" y="110121"/>
                </a:lnTo>
                <a:lnTo>
                  <a:pt x="837895" y="132168"/>
                </a:lnTo>
                <a:lnTo>
                  <a:pt x="919035" y="164934"/>
                </a:lnTo>
                <a:lnTo>
                  <a:pt x="980401" y="193408"/>
                </a:lnTo>
                <a:lnTo>
                  <a:pt x="1072261" y="241668"/>
                </a:lnTo>
                <a:lnTo>
                  <a:pt x="1085608" y="246202"/>
                </a:lnTo>
                <a:lnTo>
                  <a:pt x="1090028" y="246075"/>
                </a:lnTo>
                <a:lnTo>
                  <a:pt x="1041641" y="215328"/>
                </a:lnTo>
                <a:lnTo>
                  <a:pt x="991235" y="186855"/>
                </a:lnTo>
                <a:lnTo>
                  <a:pt x="978128" y="180174"/>
                </a:lnTo>
                <a:lnTo>
                  <a:pt x="974725" y="180060"/>
                </a:lnTo>
                <a:lnTo>
                  <a:pt x="975982" y="182575"/>
                </a:lnTo>
                <a:lnTo>
                  <a:pt x="971715" y="182702"/>
                </a:lnTo>
                <a:lnTo>
                  <a:pt x="921181" y="160655"/>
                </a:lnTo>
                <a:lnTo>
                  <a:pt x="831342" y="125628"/>
                </a:lnTo>
                <a:lnTo>
                  <a:pt x="770102" y="103695"/>
                </a:lnTo>
                <a:lnTo>
                  <a:pt x="682409" y="77482"/>
                </a:lnTo>
                <a:lnTo>
                  <a:pt x="581736" y="51155"/>
                </a:lnTo>
                <a:lnTo>
                  <a:pt x="472236" y="27089"/>
                </a:lnTo>
                <a:lnTo>
                  <a:pt x="419696" y="18275"/>
                </a:lnTo>
                <a:lnTo>
                  <a:pt x="407352" y="15367"/>
                </a:lnTo>
                <a:lnTo>
                  <a:pt x="392607" y="13982"/>
                </a:lnTo>
                <a:lnTo>
                  <a:pt x="400799" y="12598"/>
                </a:lnTo>
                <a:lnTo>
                  <a:pt x="400926" y="11468"/>
                </a:lnTo>
                <a:lnTo>
                  <a:pt x="391985" y="10452"/>
                </a:lnTo>
                <a:lnTo>
                  <a:pt x="381025" y="9321"/>
                </a:lnTo>
                <a:lnTo>
                  <a:pt x="374472" y="8191"/>
                </a:lnTo>
                <a:lnTo>
                  <a:pt x="361365" y="7175"/>
                </a:lnTo>
                <a:lnTo>
                  <a:pt x="356831" y="6045"/>
                </a:lnTo>
                <a:lnTo>
                  <a:pt x="343852" y="5041"/>
                </a:lnTo>
                <a:lnTo>
                  <a:pt x="337172" y="3771"/>
                </a:lnTo>
                <a:lnTo>
                  <a:pt x="317512" y="2768"/>
                </a:lnTo>
                <a:lnTo>
                  <a:pt x="306552" y="1638"/>
                </a:lnTo>
                <a:lnTo>
                  <a:pt x="284759" y="508"/>
                </a:lnTo>
                <a:lnTo>
                  <a:pt x="280212" y="635"/>
                </a:lnTo>
                <a:lnTo>
                  <a:pt x="270141" y="2895"/>
                </a:lnTo>
                <a:lnTo>
                  <a:pt x="240157" y="2895"/>
                </a:lnTo>
                <a:lnTo>
                  <a:pt x="192024" y="762"/>
                </a:lnTo>
                <a:lnTo>
                  <a:pt x="0" y="0"/>
                </a:lnTo>
                <a:lnTo>
                  <a:pt x="0" y="1638"/>
                </a:lnTo>
                <a:lnTo>
                  <a:pt x="174510" y="2895"/>
                </a:lnTo>
                <a:lnTo>
                  <a:pt x="209651" y="5168"/>
                </a:lnTo>
                <a:lnTo>
                  <a:pt x="35140" y="8318"/>
                </a:lnTo>
                <a:lnTo>
                  <a:pt x="37172" y="9194"/>
                </a:lnTo>
                <a:lnTo>
                  <a:pt x="155486" y="9321"/>
                </a:lnTo>
                <a:lnTo>
                  <a:pt x="249593" y="13614"/>
                </a:lnTo>
                <a:lnTo>
                  <a:pt x="339559" y="21297"/>
                </a:lnTo>
                <a:lnTo>
                  <a:pt x="427012" y="32258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1050610" y="6526955"/>
            <a:ext cx="161518" cy="100304"/>
          </a:xfrm>
          <a:custGeom>
            <a:avLst/>
            <a:gdLst/>
            <a:ahLst/>
            <a:cxnLst/>
            <a:rect l="l" t="t" r="r" b="b"/>
            <a:pathLst>
              <a:path w="161518" h="100304">
                <a:moveTo>
                  <a:pt x="20408" y="92735"/>
                </a:moveTo>
                <a:lnTo>
                  <a:pt x="21920" y="91605"/>
                </a:lnTo>
                <a:lnTo>
                  <a:pt x="26454" y="85686"/>
                </a:lnTo>
                <a:lnTo>
                  <a:pt x="94373" y="39700"/>
                </a:lnTo>
                <a:lnTo>
                  <a:pt x="154216" y="5295"/>
                </a:lnTo>
                <a:lnTo>
                  <a:pt x="161518" y="0"/>
                </a:lnTo>
                <a:lnTo>
                  <a:pt x="157873" y="126"/>
                </a:lnTo>
                <a:lnTo>
                  <a:pt x="122720" y="18021"/>
                </a:lnTo>
                <a:lnTo>
                  <a:pt x="117678" y="17640"/>
                </a:lnTo>
                <a:lnTo>
                  <a:pt x="116039" y="17894"/>
                </a:lnTo>
                <a:lnTo>
                  <a:pt x="64376" y="51282"/>
                </a:lnTo>
                <a:lnTo>
                  <a:pt x="4660" y="94373"/>
                </a:lnTo>
                <a:lnTo>
                  <a:pt x="0" y="100304"/>
                </a:lnTo>
                <a:lnTo>
                  <a:pt x="20408" y="9273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2323959" y="6760316"/>
            <a:ext cx="64643" cy="41579"/>
          </a:xfrm>
          <a:custGeom>
            <a:avLst/>
            <a:gdLst/>
            <a:ahLst/>
            <a:cxnLst/>
            <a:rect l="l" t="t" r="r" b="b"/>
            <a:pathLst>
              <a:path w="64643" h="41579">
                <a:moveTo>
                  <a:pt x="37922" y="0"/>
                </a:moveTo>
                <a:lnTo>
                  <a:pt x="34899" y="1879"/>
                </a:lnTo>
                <a:lnTo>
                  <a:pt x="9448" y="4406"/>
                </a:lnTo>
                <a:lnTo>
                  <a:pt x="7683" y="5410"/>
                </a:lnTo>
                <a:lnTo>
                  <a:pt x="0" y="22174"/>
                </a:lnTo>
                <a:lnTo>
                  <a:pt x="1016" y="28981"/>
                </a:lnTo>
                <a:lnTo>
                  <a:pt x="3276" y="30988"/>
                </a:lnTo>
                <a:lnTo>
                  <a:pt x="30746" y="18516"/>
                </a:lnTo>
                <a:lnTo>
                  <a:pt x="34785" y="25450"/>
                </a:lnTo>
                <a:lnTo>
                  <a:pt x="39192" y="29730"/>
                </a:lnTo>
                <a:lnTo>
                  <a:pt x="53301" y="39433"/>
                </a:lnTo>
                <a:lnTo>
                  <a:pt x="59855" y="41579"/>
                </a:lnTo>
                <a:lnTo>
                  <a:pt x="63627" y="30988"/>
                </a:lnTo>
                <a:lnTo>
                  <a:pt x="64643" y="26581"/>
                </a:lnTo>
                <a:lnTo>
                  <a:pt x="61366" y="22796"/>
                </a:lnTo>
                <a:lnTo>
                  <a:pt x="43599" y="21158"/>
                </a:lnTo>
                <a:lnTo>
                  <a:pt x="39814" y="19773"/>
                </a:lnTo>
                <a:lnTo>
                  <a:pt x="36296" y="19532"/>
                </a:lnTo>
                <a:lnTo>
                  <a:pt x="39573" y="9194"/>
                </a:lnTo>
                <a:lnTo>
                  <a:pt x="40322" y="2768"/>
                </a:lnTo>
                <a:lnTo>
                  <a:pt x="37922" y="0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2907083" y="7358680"/>
            <a:ext cx="374103" cy="220624"/>
          </a:xfrm>
          <a:custGeom>
            <a:avLst/>
            <a:gdLst/>
            <a:ahLst/>
            <a:cxnLst/>
            <a:rect l="l" t="t" r="r" b="b"/>
            <a:pathLst>
              <a:path w="374103" h="220624">
                <a:moveTo>
                  <a:pt x="361251" y="220624"/>
                </a:moveTo>
                <a:lnTo>
                  <a:pt x="374103" y="0"/>
                </a:lnTo>
                <a:lnTo>
                  <a:pt x="363016" y="8191"/>
                </a:lnTo>
                <a:lnTo>
                  <a:pt x="271030" y="69557"/>
                </a:lnTo>
                <a:lnTo>
                  <a:pt x="173761" y="123228"/>
                </a:lnTo>
                <a:lnTo>
                  <a:pt x="68554" y="171488"/>
                </a:lnTo>
                <a:lnTo>
                  <a:pt x="6680" y="195300"/>
                </a:lnTo>
                <a:lnTo>
                  <a:pt x="5803" y="211810"/>
                </a:lnTo>
                <a:lnTo>
                  <a:pt x="3911" y="196697"/>
                </a:lnTo>
                <a:lnTo>
                  <a:pt x="126" y="197319"/>
                </a:lnTo>
                <a:lnTo>
                  <a:pt x="0" y="220624"/>
                </a:lnTo>
                <a:lnTo>
                  <a:pt x="361251" y="220624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1343555" y="7168046"/>
            <a:ext cx="56832" cy="15494"/>
          </a:xfrm>
          <a:custGeom>
            <a:avLst/>
            <a:gdLst/>
            <a:ahLst/>
            <a:cxnLst/>
            <a:rect l="l" t="t" r="r" b="b"/>
            <a:pathLst>
              <a:path w="56832" h="15494">
                <a:moveTo>
                  <a:pt x="14363" y="3149"/>
                </a:moveTo>
                <a:lnTo>
                  <a:pt x="8699" y="0"/>
                </a:lnTo>
                <a:lnTo>
                  <a:pt x="0" y="0"/>
                </a:lnTo>
                <a:lnTo>
                  <a:pt x="0" y="2146"/>
                </a:lnTo>
                <a:lnTo>
                  <a:pt x="6680" y="4279"/>
                </a:lnTo>
                <a:lnTo>
                  <a:pt x="15494" y="6934"/>
                </a:lnTo>
                <a:lnTo>
                  <a:pt x="21805" y="8686"/>
                </a:lnTo>
                <a:lnTo>
                  <a:pt x="30619" y="10337"/>
                </a:lnTo>
                <a:lnTo>
                  <a:pt x="33007" y="11214"/>
                </a:lnTo>
                <a:lnTo>
                  <a:pt x="41579" y="12598"/>
                </a:lnTo>
                <a:lnTo>
                  <a:pt x="50774" y="15366"/>
                </a:lnTo>
                <a:lnTo>
                  <a:pt x="56832" y="15493"/>
                </a:lnTo>
                <a:lnTo>
                  <a:pt x="51790" y="11722"/>
                </a:lnTo>
                <a:lnTo>
                  <a:pt x="14363" y="3149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1072526" y="6316670"/>
            <a:ext cx="2403322" cy="761657"/>
          </a:xfrm>
          <a:custGeom>
            <a:avLst/>
            <a:gdLst/>
            <a:ahLst/>
            <a:cxnLst/>
            <a:rect l="l" t="t" r="r" b="b"/>
            <a:pathLst>
              <a:path w="2403322" h="761657">
                <a:moveTo>
                  <a:pt x="166573" y="236626"/>
                </a:moveTo>
                <a:lnTo>
                  <a:pt x="169722" y="235991"/>
                </a:lnTo>
                <a:lnTo>
                  <a:pt x="176530" y="231838"/>
                </a:lnTo>
                <a:lnTo>
                  <a:pt x="183464" y="227799"/>
                </a:lnTo>
                <a:lnTo>
                  <a:pt x="223520" y="206133"/>
                </a:lnTo>
                <a:lnTo>
                  <a:pt x="322186" y="162407"/>
                </a:lnTo>
                <a:lnTo>
                  <a:pt x="422859" y="125107"/>
                </a:lnTo>
                <a:lnTo>
                  <a:pt x="534492" y="92227"/>
                </a:lnTo>
                <a:lnTo>
                  <a:pt x="663765" y="63880"/>
                </a:lnTo>
                <a:lnTo>
                  <a:pt x="773264" y="46354"/>
                </a:lnTo>
                <a:lnTo>
                  <a:pt x="785736" y="46113"/>
                </a:lnTo>
                <a:lnTo>
                  <a:pt x="790778" y="43967"/>
                </a:lnTo>
                <a:lnTo>
                  <a:pt x="902411" y="33134"/>
                </a:lnTo>
                <a:lnTo>
                  <a:pt x="1024255" y="28473"/>
                </a:lnTo>
                <a:lnTo>
                  <a:pt x="1035215" y="28346"/>
                </a:lnTo>
                <a:lnTo>
                  <a:pt x="1103134" y="28346"/>
                </a:lnTo>
                <a:lnTo>
                  <a:pt x="1109687" y="28219"/>
                </a:lnTo>
                <a:lnTo>
                  <a:pt x="1114094" y="28346"/>
                </a:lnTo>
                <a:lnTo>
                  <a:pt x="1187805" y="30987"/>
                </a:lnTo>
                <a:lnTo>
                  <a:pt x="1287094" y="39433"/>
                </a:lnTo>
                <a:lnTo>
                  <a:pt x="1299438" y="39687"/>
                </a:lnTo>
                <a:lnTo>
                  <a:pt x="1387767" y="52666"/>
                </a:lnTo>
                <a:lnTo>
                  <a:pt x="1411198" y="55054"/>
                </a:lnTo>
                <a:lnTo>
                  <a:pt x="1497380" y="72186"/>
                </a:lnTo>
                <a:lnTo>
                  <a:pt x="1535938" y="79133"/>
                </a:lnTo>
                <a:lnTo>
                  <a:pt x="1654124" y="109867"/>
                </a:lnTo>
                <a:lnTo>
                  <a:pt x="1765896" y="147167"/>
                </a:lnTo>
                <a:lnTo>
                  <a:pt x="1881936" y="195173"/>
                </a:lnTo>
                <a:lnTo>
                  <a:pt x="1902853" y="207517"/>
                </a:lnTo>
                <a:lnTo>
                  <a:pt x="1906130" y="208152"/>
                </a:lnTo>
                <a:lnTo>
                  <a:pt x="1984883" y="249974"/>
                </a:lnTo>
                <a:lnTo>
                  <a:pt x="2076869" y="309067"/>
                </a:lnTo>
                <a:lnTo>
                  <a:pt x="2082152" y="314871"/>
                </a:lnTo>
                <a:lnTo>
                  <a:pt x="2127262" y="348513"/>
                </a:lnTo>
                <a:lnTo>
                  <a:pt x="2153462" y="370433"/>
                </a:lnTo>
                <a:lnTo>
                  <a:pt x="2210676" y="427139"/>
                </a:lnTo>
                <a:lnTo>
                  <a:pt x="2263343" y="490512"/>
                </a:lnTo>
                <a:lnTo>
                  <a:pt x="2309329" y="564984"/>
                </a:lnTo>
                <a:lnTo>
                  <a:pt x="2316899" y="581990"/>
                </a:lnTo>
                <a:lnTo>
                  <a:pt x="2339695" y="635419"/>
                </a:lnTo>
                <a:lnTo>
                  <a:pt x="2359355" y="712025"/>
                </a:lnTo>
                <a:lnTo>
                  <a:pt x="2362885" y="761657"/>
                </a:lnTo>
                <a:lnTo>
                  <a:pt x="2376868" y="736841"/>
                </a:lnTo>
                <a:lnTo>
                  <a:pt x="2403322" y="667283"/>
                </a:lnTo>
                <a:lnTo>
                  <a:pt x="2400808" y="664146"/>
                </a:lnTo>
                <a:lnTo>
                  <a:pt x="2392235" y="633145"/>
                </a:lnTo>
                <a:lnTo>
                  <a:pt x="2374976" y="588670"/>
                </a:lnTo>
                <a:lnTo>
                  <a:pt x="2333396" y="514705"/>
                </a:lnTo>
                <a:lnTo>
                  <a:pt x="2298242" y="464299"/>
                </a:lnTo>
                <a:lnTo>
                  <a:pt x="2258809" y="418312"/>
                </a:lnTo>
                <a:lnTo>
                  <a:pt x="2228189" y="385559"/>
                </a:lnTo>
                <a:lnTo>
                  <a:pt x="2151329" y="317893"/>
                </a:lnTo>
                <a:lnTo>
                  <a:pt x="2087816" y="271906"/>
                </a:lnTo>
                <a:lnTo>
                  <a:pt x="2024316" y="232460"/>
                </a:lnTo>
                <a:lnTo>
                  <a:pt x="1956409" y="195173"/>
                </a:lnTo>
                <a:lnTo>
                  <a:pt x="1888489" y="162407"/>
                </a:lnTo>
                <a:lnTo>
                  <a:pt x="1809737" y="129514"/>
                </a:lnTo>
                <a:lnTo>
                  <a:pt x="1715490" y="96634"/>
                </a:lnTo>
                <a:lnTo>
                  <a:pt x="1617840" y="67779"/>
                </a:lnTo>
                <a:lnTo>
                  <a:pt x="1573999" y="56438"/>
                </a:lnTo>
                <a:lnTo>
                  <a:pt x="1565300" y="54673"/>
                </a:lnTo>
                <a:lnTo>
                  <a:pt x="1562912" y="53924"/>
                </a:lnTo>
                <a:lnTo>
                  <a:pt x="1554340" y="52539"/>
                </a:lnTo>
                <a:lnTo>
                  <a:pt x="1551940" y="51650"/>
                </a:lnTo>
                <a:lnTo>
                  <a:pt x="1543380" y="50393"/>
                </a:lnTo>
                <a:lnTo>
                  <a:pt x="1532293" y="47370"/>
                </a:lnTo>
                <a:lnTo>
                  <a:pt x="1523720" y="45986"/>
                </a:lnTo>
                <a:lnTo>
                  <a:pt x="1521333" y="45097"/>
                </a:lnTo>
                <a:lnTo>
                  <a:pt x="1512760" y="43840"/>
                </a:lnTo>
                <a:lnTo>
                  <a:pt x="1501546" y="40690"/>
                </a:lnTo>
                <a:lnTo>
                  <a:pt x="1493100" y="39433"/>
                </a:lnTo>
                <a:lnTo>
                  <a:pt x="1490700" y="38557"/>
                </a:lnTo>
                <a:lnTo>
                  <a:pt x="1479867" y="37287"/>
                </a:lnTo>
                <a:lnTo>
                  <a:pt x="1477479" y="36410"/>
                </a:lnTo>
                <a:lnTo>
                  <a:pt x="1455686" y="32880"/>
                </a:lnTo>
                <a:lnTo>
                  <a:pt x="1451267" y="31876"/>
                </a:lnTo>
                <a:lnTo>
                  <a:pt x="1442580" y="30733"/>
                </a:lnTo>
                <a:lnTo>
                  <a:pt x="1438160" y="29730"/>
                </a:lnTo>
                <a:lnTo>
                  <a:pt x="1429473" y="28600"/>
                </a:lnTo>
                <a:lnTo>
                  <a:pt x="1425067" y="27457"/>
                </a:lnTo>
                <a:lnTo>
                  <a:pt x="1416367" y="26327"/>
                </a:lnTo>
                <a:lnTo>
                  <a:pt x="1411833" y="25323"/>
                </a:lnTo>
                <a:lnTo>
                  <a:pt x="1403134" y="24180"/>
                </a:lnTo>
                <a:lnTo>
                  <a:pt x="1311287" y="12090"/>
                </a:lnTo>
                <a:lnTo>
                  <a:pt x="1221320" y="4406"/>
                </a:lnTo>
                <a:lnTo>
                  <a:pt x="1127201" y="126"/>
                </a:lnTo>
                <a:lnTo>
                  <a:pt x="1008888" y="0"/>
                </a:lnTo>
                <a:lnTo>
                  <a:pt x="984948" y="1257"/>
                </a:lnTo>
                <a:lnTo>
                  <a:pt x="949794" y="1752"/>
                </a:lnTo>
                <a:lnTo>
                  <a:pt x="948905" y="3009"/>
                </a:lnTo>
                <a:lnTo>
                  <a:pt x="927988" y="3390"/>
                </a:lnTo>
                <a:lnTo>
                  <a:pt x="912622" y="3898"/>
                </a:lnTo>
                <a:lnTo>
                  <a:pt x="911745" y="5168"/>
                </a:lnTo>
                <a:lnTo>
                  <a:pt x="901661" y="5537"/>
                </a:lnTo>
                <a:lnTo>
                  <a:pt x="886409" y="5664"/>
                </a:lnTo>
                <a:lnTo>
                  <a:pt x="884021" y="6540"/>
                </a:lnTo>
                <a:lnTo>
                  <a:pt x="873188" y="7810"/>
                </a:lnTo>
                <a:lnTo>
                  <a:pt x="857808" y="8305"/>
                </a:lnTo>
                <a:lnTo>
                  <a:pt x="856919" y="9575"/>
                </a:lnTo>
                <a:lnTo>
                  <a:pt x="846975" y="9944"/>
                </a:lnTo>
                <a:lnTo>
                  <a:pt x="833869" y="10071"/>
                </a:lnTo>
                <a:lnTo>
                  <a:pt x="831481" y="10960"/>
                </a:lnTo>
                <a:lnTo>
                  <a:pt x="825182" y="12217"/>
                </a:lnTo>
                <a:lnTo>
                  <a:pt x="814082" y="12725"/>
                </a:lnTo>
                <a:lnTo>
                  <a:pt x="807656" y="14490"/>
                </a:lnTo>
                <a:lnTo>
                  <a:pt x="796569" y="14871"/>
                </a:lnTo>
                <a:lnTo>
                  <a:pt x="795566" y="16243"/>
                </a:lnTo>
                <a:lnTo>
                  <a:pt x="787882" y="16624"/>
                </a:lnTo>
                <a:lnTo>
                  <a:pt x="779183" y="16624"/>
                </a:lnTo>
                <a:lnTo>
                  <a:pt x="776795" y="17500"/>
                </a:lnTo>
                <a:lnTo>
                  <a:pt x="770369" y="18897"/>
                </a:lnTo>
                <a:lnTo>
                  <a:pt x="761542" y="18897"/>
                </a:lnTo>
                <a:lnTo>
                  <a:pt x="759282" y="19659"/>
                </a:lnTo>
                <a:lnTo>
                  <a:pt x="752843" y="21031"/>
                </a:lnTo>
                <a:lnTo>
                  <a:pt x="743902" y="20916"/>
                </a:lnTo>
                <a:lnTo>
                  <a:pt x="728662" y="23177"/>
                </a:lnTo>
                <a:lnTo>
                  <a:pt x="724255" y="24180"/>
                </a:lnTo>
                <a:lnTo>
                  <a:pt x="715556" y="25819"/>
                </a:lnTo>
                <a:lnTo>
                  <a:pt x="709129" y="27597"/>
                </a:lnTo>
                <a:lnTo>
                  <a:pt x="702462" y="28092"/>
                </a:lnTo>
                <a:lnTo>
                  <a:pt x="695896" y="29857"/>
                </a:lnTo>
                <a:lnTo>
                  <a:pt x="689229" y="30238"/>
                </a:lnTo>
                <a:lnTo>
                  <a:pt x="682802" y="31991"/>
                </a:lnTo>
                <a:lnTo>
                  <a:pt x="676122" y="31876"/>
                </a:lnTo>
                <a:lnTo>
                  <a:pt x="645248" y="37160"/>
                </a:lnTo>
                <a:lnTo>
                  <a:pt x="638949" y="39052"/>
                </a:lnTo>
                <a:lnTo>
                  <a:pt x="630250" y="40817"/>
                </a:lnTo>
                <a:lnTo>
                  <a:pt x="627862" y="41579"/>
                </a:lnTo>
                <a:lnTo>
                  <a:pt x="619163" y="42837"/>
                </a:lnTo>
                <a:lnTo>
                  <a:pt x="581748" y="50393"/>
                </a:lnTo>
                <a:lnTo>
                  <a:pt x="575449" y="52158"/>
                </a:lnTo>
                <a:lnTo>
                  <a:pt x="574560" y="53416"/>
                </a:lnTo>
                <a:lnTo>
                  <a:pt x="566496" y="53797"/>
                </a:lnTo>
                <a:lnTo>
                  <a:pt x="549236" y="59207"/>
                </a:lnTo>
                <a:lnTo>
                  <a:pt x="540283" y="60858"/>
                </a:lnTo>
                <a:lnTo>
                  <a:pt x="487870" y="74079"/>
                </a:lnTo>
                <a:lnTo>
                  <a:pt x="479183" y="75844"/>
                </a:lnTo>
                <a:lnTo>
                  <a:pt x="476161" y="77736"/>
                </a:lnTo>
                <a:lnTo>
                  <a:pt x="465950" y="80632"/>
                </a:lnTo>
                <a:lnTo>
                  <a:pt x="457250" y="82397"/>
                </a:lnTo>
                <a:lnTo>
                  <a:pt x="444157" y="87693"/>
                </a:lnTo>
                <a:lnTo>
                  <a:pt x="435330" y="88950"/>
                </a:lnTo>
                <a:lnTo>
                  <a:pt x="422097" y="94246"/>
                </a:lnTo>
                <a:lnTo>
                  <a:pt x="416433" y="96761"/>
                </a:lnTo>
                <a:lnTo>
                  <a:pt x="406857" y="97764"/>
                </a:lnTo>
                <a:lnTo>
                  <a:pt x="371703" y="109486"/>
                </a:lnTo>
                <a:lnTo>
                  <a:pt x="370319" y="111886"/>
                </a:lnTo>
                <a:lnTo>
                  <a:pt x="363143" y="113271"/>
                </a:lnTo>
                <a:lnTo>
                  <a:pt x="341083" y="120446"/>
                </a:lnTo>
                <a:lnTo>
                  <a:pt x="339699" y="122847"/>
                </a:lnTo>
                <a:lnTo>
                  <a:pt x="332511" y="124231"/>
                </a:lnTo>
                <a:lnTo>
                  <a:pt x="291185" y="140106"/>
                </a:lnTo>
                <a:lnTo>
                  <a:pt x="264223" y="150939"/>
                </a:lnTo>
                <a:lnTo>
                  <a:pt x="263093" y="153593"/>
                </a:lnTo>
                <a:lnTo>
                  <a:pt x="255778" y="154851"/>
                </a:lnTo>
                <a:lnTo>
                  <a:pt x="229323" y="166446"/>
                </a:lnTo>
                <a:lnTo>
                  <a:pt x="223774" y="171361"/>
                </a:lnTo>
                <a:lnTo>
                  <a:pt x="216217" y="172110"/>
                </a:lnTo>
                <a:lnTo>
                  <a:pt x="187744" y="186093"/>
                </a:lnTo>
                <a:lnTo>
                  <a:pt x="176656" y="192658"/>
                </a:lnTo>
                <a:lnTo>
                  <a:pt x="173507" y="195427"/>
                </a:lnTo>
                <a:lnTo>
                  <a:pt x="163677" y="196684"/>
                </a:lnTo>
                <a:lnTo>
                  <a:pt x="162039" y="199326"/>
                </a:lnTo>
                <a:lnTo>
                  <a:pt x="144525" y="207644"/>
                </a:lnTo>
                <a:lnTo>
                  <a:pt x="139611" y="210286"/>
                </a:lnTo>
                <a:lnTo>
                  <a:pt x="132308" y="215582"/>
                </a:lnTo>
                <a:lnTo>
                  <a:pt x="72453" y="249974"/>
                </a:lnTo>
                <a:lnTo>
                  <a:pt x="4533" y="295973"/>
                </a:lnTo>
                <a:lnTo>
                  <a:pt x="0" y="301891"/>
                </a:lnTo>
                <a:lnTo>
                  <a:pt x="54940" y="287146"/>
                </a:lnTo>
                <a:lnTo>
                  <a:pt x="93624" y="281609"/>
                </a:lnTo>
                <a:lnTo>
                  <a:pt x="116293" y="265353"/>
                </a:lnTo>
                <a:lnTo>
                  <a:pt x="166573" y="236626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1166143" y="6552662"/>
            <a:ext cx="81026" cy="45745"/>
          </a:xfrm>
          <a:custGeom>
            <a:avLst/>
            <a:gdLst/>
            <a:ahLst/>
            <a:cxnLst/>
            <a:rect l="l" t="t" r="r" b="b"/>
            <a:pathLst>
              <a:path w="81025" h="45745">
                <a:moveTo>
                  <a:pt x="80263" y="44729"/>
                </a:moveTo>
                <a:lnTo>
                  <a:pt x="76098" y="0"/>
                </a:lnTo>
                <a:lnTo>
                  <a:pt x="72961" y="635"/>
                </a:lnTo>
                <a:lnTo>
                  <a:pt x="22682" y="29362"/>
                </a:lnTo>
                <a:lnTo>
                  <a:pt x="0" y="45618"/>
                </a:lnTo>
                <a:lnTo>
                  <a:pt x="81025" y="45745"/>
                </a:lnTo>
                <a:lnTo>
                  <a:pt x="80263" y="44729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1119522" y="6645137"/>
            <a:ext cx="5041" cy="6311"/>
          </a:xfrm>
          <a:custGeom>
            <a:avLst/>
            <a:gdLst/>
            <a:ahLst/>
            <a:cxnLst/>
            <a:rect l="l" t="t" r="r" b="b"/>
            <a:pathLst>
              <a:path w="5041" h="6311">
                <a:moveTo>
                  <a:pt x="0" y="1650"/>
                </a:moveTo>
                <a:lnTo>
                  <a:pt x="1270" y="6311"/>
                </a:lnTo>
                <a:lnTo>
                  <a:pt x="5041" y="5816"/>
                </a:lnTo>
                <a:lnTo>
                  <a:pt x="5041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970851" y="6809452"/>
            <a:ext cx="35394" cy="476402"/>
          </a:xfrm>
          <a:custGeom>
            <a:avLst/>
            <a:gdLst/>
            <a:ahLst/>
            <a:cxnLst/>
            <a:rect l="l" t="t" r="r" b="b"/>
            <a:pathLst>
              <a:path w="35394" h="476402">
                <a:moveTo>
                  <a:pt x="21666" y="22174"/>
                </a:moveTo>
                <a:lnTo>
                  <a:pt x="1892" y="0"/>
                </a:lnTo>
                <a:lnTo>
                  <a:pt x="0" y="444017"/>
                </a:lnTo>
                <a:lnTo>
                  <a:pt x="21793" y="464311"/>
                </a:lnTo>
                <a:lnTo>
                  <a:pt x="35394" y="476402"/>
                </a:lnTo>
                <a:lnTo>
                  <a:pt x="35394" y="32880"/>
                </a:lnTo>
                <a:lnTo>
                  <a:pt x="26073" y="23431"/>
                </a:lnTo>
                <a:lnTo>
                  <a:pt x="21666" y="22174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2823297" y="7274012"/>
            <a:ext cx="223405" cy="202984"/>
          </a:xfrm>
          <a:custGeom>
            <a:avLst/>
            <a:gdLst/>
            <a:ahLst/>
            <a:cxnLst/>
            <a:rect l="l" t="t" r="r" b="b"/>
            <a:pathLst>
              <a:path w="223405" h="202984">
                <a:moveTo>
                  <a:pt x="0" y="45237"/>
                </a:moveTo>
                <a:lnTo>
                  <a:pt x="2019" y="67792"/>
                </a:lnTo>
                <a:lnTo>
                  <a:pt x="13106" y="78625"/>
                </a:lnTo>
                <a:lnTo>
                  <a:pt x="24066" y="91732"/>
                </a:lnTo>
                <a:lnTo>
                  <a:pt x="109499" y="177164"/>
                </a:lnTo>
                <a:lnTo>
                  <a:pt x="132435" y="202984"/>
                </a:lnTo>
                <a:lnTo>
                  <a:pt x="152209" y="194170"/>
                </a:lnTo>
                <a:lnTo>
                  <a:pt x="153085" y="171361"/>
                </a:lnTo>
                <a:lnTo>
                  <a:pt x="223405" y="148043"/>
                </a:lnTo>
                <a:lnTo>
                  <a:pt x="218986" y="142125"/>
                </a:lnTo>
                <a:lnTo>
                  <a:pt x="169481" y="93243"/>
                </a:lnTo>
                <a:lnTo>
                  <a:pt x="169595" y="97650"/>
                </a:lnTo>
                <a:lnTo>
                  <a:pt x="170611" y="98666"/>
                </a:lnTo>
                <a:lnTo>
                  <a:pt x="169595" y="104330"/>
                </a:lnTo>
                <a:lnTo>
                  <a:pt x="167462" y="126250"/>
                </a:lnTo>
                <a:lnTo>
                  <a:pt x="160274" y="130035"/>
                </a:lnTo>
                <a:lnTo>
                  <a:pt x="156870" y="131546"/>
                </a:lnTo>
                <a:lnTo>
                  <a:pt x="147167" y="132549"/>
                </a:lnTo>
                <a:lnTo>
                  <a:pt x="142265" y="130784"/>
                </a:lnTo>
                <a:lnTo>
                  <a:pt x="135966" y="128396"/>
                </a:lnTo>
                <a:lnTo>
                  <a:pt x="131292" y="124739"/>
                </a:lnTo>
                <a:lnTo>
                  <a:pt x="129273" y="102184"/>
                </a:lnTo>
                <a:lnTo>
                  <a:pt x="127012" y="48005"/>
                </a:lnTo>
                <a:lnTo>
                  <a:pt x="95135" y="16763"/>
                </a:lnTo>
                <a:lnTo>
                  <a:pt x="94132" y="44602"/>
                </a:lnTo>
                <a:lnTo>
                  <a:pt x="90728" y="49644"/>
                </a:lnTo>
                <a:lnTo>
                  <a:pt x="86563" y="52031"/>
                </a:lnTo>
                <a:lnTo>
                  <a:pt x="85305" y="53301"/>
                </a:lnTo>
                <a:lnTo>
                  <a:pt x="72834" y="53543"/>
                </a:lnTo>
                <a:lnTo>
                  <a:pt x="66154" y="53670"/>
                </a:lnTo>
                <a:lnTo>
                  <a:pt x="61112" y="52793"/>
                </a:lnTo>
                <a:lnTo>
                  <a:pt x="59220" y="49517"/>
                </a:lnTo>
                <a:lnTo>
                  <a:pt x="56832" y="48259"/>
                </a:lnTo>
                <a:lnTo>
                  <a:pt x="54813" y="27724"/>
                </a:lnTo>
                <a:lnTo>
                  <a:pt x="52666" y="0"/>
                </a:lnTo>
                <a:lnTo>
                  <a:pt x="2019" y="15874"/>
                </a:lnTo>
                <a:lnTo>
                  <a:pt x="0" y="45237"/>
                </a:lnTo>
                <a:close/>
              </a:path>
            </a:pathLst>
          </a:custGeom>
          <a:solidFill>
            <a:srgbClr val="2E2E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996924" y="6829234"/>
            <a:ext cx="239407" cy="568388"/>
          </a:xfrm>
          <a:custGeom>
            <a:avLst/>
            <a:gdLst/>
            <a:ahLst/>
            <a:cxnLst/>
            <a:rect l="l" t="t" r="r" b="b"/>
            <a:pathLst>
              <a:path w="239407" h="568388">
                <a:moveTo>
                  <a:pt x="103200" y="39433"/>
                </a:moveTo>
                <a:lnTo>
                  <a:pt x="105346" y="41579"/>
                </a:lnTo>
                <a:lnTo>
                  <a:pt x="101561" y="43345"/>
                </a:lnTo>
                <a:lnTo>
                  <a:pt x="106984" y="46367"/>
                </a:lnTo>
                <a:lnTo>
                  <a:pt x="137845" y="52666"/>
                </a:lnTo>
                <a:lnTo>
                  <a:pt x="143014" y="56451"/>
                </a:lnTo>
                <a:lnTo>
                  <a:pt x="151714" y="58585"/>
                </a:lnTo>
                <a:lnTo>
                  <a:pt x="177660" y="61366"/>
                </a:lnTo>
                <a:lnTo>
                  <a:pt x="179806" y="63499"/>
                </a:lnTo>
                <a:lnTo>
                  <a:pt x="140627" y="63499"/>
                </a:lnTo>
                <a:lnTo>
                  <a:pt x="134200" y="61239"/>
                </a:lnTo>
                <a:lnTo>
                  <a:pt x="123240" y="59220"/>
                </a:lnTo>
                <a:lnTo>
                  <a:pt x="118821" y="58089"/>
                </a:lnTo>
                <a:lnTo>
                  <a:pt x="109880" y="56946"/>
                </a:lnTo>
                <a:lnTo>
                  <a:pt x="101180" y="53924"/>
                </a:lnTo>
                <a:lnTo>
                  <a:pt x="94754" y="52539"/>
                </a:lnTo>
                <a:lnTo>
                  <a:pt x="88074" y="50266"/>
                </a:lnTo>
                <a:lnTo>
                  <a:pt x="72453" y="45224"/>
                </a:lnTo>
                <a:lnTo>
                  <a:pt x="59220" y="38811"/>
                </a:lnTo>
                <a:lnTo>
                  <a:pt x="54432" y="37668"/>
                </a:lnTo>
                <a:lnTo>
                  <a:pt x="50787" y="34150"/>
                </a:lnTo>
                <a:lnTo>
                  <a:pt x="44488" y="30365"/>
                </a:lnTo>
                <a:lnTo>
                  <a:pt x="28105" y="21678"/>
                </a:lnTo>
                <a:lnTo>
                  <a:pt x="27724" y="19659"/>
                </a:lnTo>
                <a:lnTo>
                  <a:pt x="52412" y="28727"/>
                </a:lnTo>
                <a:lnTo>
                  <a:pt x="72834" y="34518"/>
                </a:lnTo>
                <a:lnTo>
                  <a:pt x="67792" y="30746"/>
                </a:lnTo>
                <a:lnTo>
                  <a:pt x="13360" y="6426"/>
                </a:lnTo>
                <a:lnTo>
                  <a:pt x="2146" y="0"/>
                </a:lnTo>
                <a:lnTo>
                  <a:pt x="0" y="3657"/>
                </a:lnTo>
                <a:lnTo>
                  <a:pt x="9334" y="13106"/>
                </a:lnTo>
                <a:lnTo>
                  <a:pt x="10845" y="13220"/>
                </a:lnTo>
                <a:lnTo>
                  <a:pt x="21932" y="21920"/>
                </a:lnTo>
                <a:lnTo>
                  <a:pt x="22174" y="467969"/>
                </a:lnTo>
                <a:lnTo>
                  <a:pt x="24193" y="470992"/>
                </a:lnTo>
                <a:lnTo>
                  <a:pt x="102946" y="529831"/>
                </a:lnTo>
                <a:lnTo>
                  <a:pt x="164807" y="568388"/>
                </a:lnTo>
                <a:lnTo>
                  <a:pt x="165442" y="67919"/>
                </a:lnTo>
                <a:lnTo>
                  <a:pt x="207149" y="65900"/>
                </a:lnTo>
                <a:lnTo>
                  <a:pt x="217982" y="63499"/>
                </a:lnTo>
                <a:lnTo>
                  <a:pt x="220256" y="61366"/>
                </a:lnTo>
                <a:lnTo>
                  <a:pt x="239407" y="59093"/>
                </a:lnTo>
                <a:lnTo>
                  <a:pt x="175018" y="57086"/>
                </a:lnTo>
                <a:lnTo>
                  <a:pt x="160909" y="54813"/>
                </a:lnTo>
                <a:lnTo>
                  <a:pt x="163296" y="50520"/>
                </a:lnTo>
                <a:lnTo>
                  <a:pt x="180187" y="49263"/>
                </a:lnTo>
                <a:lnTo>
                  <a:pt x="124612" y="41833"/>
                </a:lnTo>
                <a:lnTo>
                  <a:pt x="96139" y="35153"/>
                </a:lnTo>
                <a:lnTo>
                  <a:pt x="94627" y="38684"/>
                </a:lnTo>
                <a:lnTo>
                  <a:pt x="103200" y="39433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1352003" y="7162126"/>
            <a:ext cx="67652" cy="21424"/>
          </a:xfrm>
          <a:custGeom>
            <a:avLst/>
            <a:gdLst/>
            <a:ahLst/>
            <a:cxnLst/>
            <a:rect l="l" t="t" r="r" b="b"/>
            <a:pathLst>
              <a:path w="67652" h="21424">
                <a:moveTo>
                  <a:pt x="62242" y="13347"/>
                </a:moveTo>
                <a:lnTo>
                  <a:pt x="65773" y="11976"/>
                </a:lnTo>
                <a:lnTo>
                  <a:pt x="21412" y="4533"/>
                </a:lnTo>
                <a:lnTo>
                  <a:pt x="1003" y="0"/>
                </a:lnTo>
                <a:lnTo>
                  <a:pt x="0" y="3657"/>
                </a:lnTo>
                <a:lnTo>
                  <a:pt x="8559" y="4533"/>
                </a:lnTo>
                <a:lnTo>
                  <a:pt x="241" y="5930"/>
                </a:lnTo>
                <a:lnTo>
                  <a:pt x="5918" y="9067"/>
                </a:lnTo>
                <a:lnTo>
                  <a:pt x="43345" y="17640"/>
                </a:lnTo>
                <a:lnTo>
                  <a:pt x="48374" y="21424"/>
                </a:lnTo>
                <a:lnTo>
                  <a:pt x="61480" y="21297"/>
                </a:lnTo>
                <a:lnTo>
                  <a:pt x="67652" y="18021"/>
                </a:lnTo>
                <a:lnTo>
                  <a:pt x="67652" y="15748"/>
                </a:lnTo>
                <a:lnTo>
                  <a:pt x="62242" y="13347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1242246" y="6548497"/>
            <a:ext cx="11099" cy="50292"/>
          </a:xfrm>
          <a:custGeom>
            <a:avLst/>
            <a:gdLst/>
            <a:ahLst/>
            <a:cxnLst/>
            <a:rect l="l" t="t" r="r" b="b"/>
            <a:pathLst>
              <a:path w="11099" h="50292">
                <a:moveTo>
                  <a:pt x="0" y="4165"/>
                </a:moveTo>
                <a:lnTo>
                  <a:pt x="4165" y="48895"/>
                </a:lnTo>
                <a:lnTo>
                  <a:pt x="4914" y="49911"/>
                </a:lnTo>
                <a:lnTo>
                  <a:pt x="11099" y="50292"/>
                </a:lnTo>
                <a:lnTo>
                  <a:pt x="6807" y="0"/>
                </a:lnTo>
                <a:lnTo>
                  <a:pt x="0" y="4165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1124569" y="6634317"/>
            <a:ext cx="87566" cy="16624"/>
          </a:xfrm>
          <a:custGeom>
            <a:avLst/>
            <a:gdLst/>
            <a:ahLst/>
            <a:cxnLst/>
            <a:rect l="l" t="t" r="r" b="b"/>
            <a:pathLst>
              <a:path w="87566" h="16624">
                <a:moveTo>
                  <a:pt x="33642" y="8940"/>
                </a:moveTo>
                <a:lnTo>
                  <a:pt x="87566" y="5537"/>
                </a:lnTo>
                <a:lnTo>
                  <a:pt x="87566" y="0"/>
                </a:lnTo>
                <a:lnTo>
                  <a:pt x="33515" y="2387"/>
                </a:lnTo>
                <a:lnTo>
                  <a:pt x="0" y="10833"/>
                </a:lnTo>
                <a:lnTo>
                  <a:pt x="0" y="16624"/>
                </a:lnTo>
                <a:lnTo>
                  <a:pt x="33642" y="894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2317409" y="6749981"/>
            <a:ext cx="22936" cy="50520"/>
          </a:xfrm>
          <a:custGeom>
            <a:avLst/>
            <a:gdLst/>
            <a:ahLst/>
            <a:cxnLst/>
            <a:rect l="l" t="t" r="r" b="b"/>
            <a:pathLst>
              <a:path w="22936" h="50520">
                <a:moveTo>
                  <a:pt x="16624" y="2768"/>
                </a:moveTo>
                <a:lnTo>
                  <a:pt x="2133" y="18897"/>
                </a:lnTo>
                <a:lnTo>
                  <a:pt x="0" y="28219"/>
                </a:lnTo>
                <a:lnTo>
                  <a:pt x="0" y="41579"/>
                </a:lnTo>
                <a:lnTo>
                  <a:pt x="3022" y="50520"/>
                </a:lnTo>
                <a:lnTo>
                  <a:pt x="6553" y="32512"/>
                </a:lnTo>
                <a:lnTo>
                  <a:pt x="14236" y="15748"/>
                </a:lnTo>
                <a:lnTo>
                  <a:pt x="16002" y="14744"/>
                </a:lnTo>
                <a:lnTo>
                  <a:pt x="22936" y="6299"/>
                </a:lnTo>
                <a:lnTo>
                  <a:pt x="22174" y="0"/>
                </a:lnTo>
                <a:lnTo>
                  <a:pt x="16624" y="2768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2878108" y="7168173"/>
            <a:ext cx="5295" cy="155359"/>
          </a:xfrm>
          <a:custGeom>
            <a:avLst/>
            <a:gdLst/>
            <a:ahLst/>
            <a:cxnLst/>
            <a:rect l="l" t="t" r="r" b="b"/>
            <a:pathLst>
              <a:path w="5295" h="155359">
                <a:moveTo>
                  <a:pt x="0" y="133565"/>
                </a:moveTo>
                <a:lnTo>
                  <a:pt x="2019" y="154089"/>
                </a:lnTo>
                <a:lnTo>
                  <a:pt x="4406" y="155359"/>
                </a:lnTo>
                <a:lnTo>
                  <a:pt x="5295" y="4152"/>
                </a:lnTo>
                <a:lnTo>
                  <a:pt x="4406" y="2019"/>
                </a:lnTo>
                <a:lnTo>
                  <a:pt x="889" y="0"/>
                </a:lnTo>
                <a:lnTo>
                  <a:pt x="0" y="133565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2952574" y="7242512"/>
            <a:ext cx="7442" cy="159893"/>
          </a:xfrm>
          <a:custGeom>
            <a:avLst/>
            <a:gdLst/>
            <a:ahLst/>
            <a:cxnLst/>
            <a:rect l="l" t="t" r="r" b="b"/>
            <a:pathLst>
              <a:path w="7442" h="159893">
                <a:moveTo>
                  <a:pt x="0" y="133692"/>
                </a:moveTo>
                <a:lnTo>
                  <a:pt x="2019" y="156248"/>
                </a:lnTo>
                <a:lnTo>
                  <a:pt x="6692" y="159893"/>
                </a:lnTo>
                <a:lnTo>
                  <a:pt x="7442" y="6553"/>
                </a:lnTo>
                <a:lnTo>
                  <a:pt x="6299" y="4406"/>
                </a:lnTo>
                <a:lnTo>
                  <a:pt x="749" y="0"/>
                </a:lnTo>
                <a:lnTo>
                  <a:pt x="0" y="133692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2339341" y="6811598"/>
            <a:ext cx="42329" cy="23304"/>
          </a:xfrm>
          <a:custGeom>
            <a:avLst/>
            <a:gdLst/>
            <a:ahLst/>
            <a:cxnLst/>
            <a:rect l="l" t="t" r="r" b="b"/>
            <a:pathLst>
              <a:path w="42329" h="23304">
                <a:moveTo>
                  <a:pt x="41821" y="23304"/>
                </a:moveTo>
                <a:lnTo>
                  <a:pt x="42329" y="19773"/>
                </a:lnTo>
                <a:lnTo>
                  <a:pt x="40055" y="17386"/>
                </a:lnTo>
                <a:lnTo>
                  <a:pt x="31991" y="16002"/>
                </a:lnTo>
                <a:lnTo>
                  <a:pt x="30352" y="13855"/>
                </a:lnTo>
                <a:lnTo>
                  <a:pt x="23799" y="13728"/>
                </a:lnTo>
                <a:lnTo>
                  <a:pt x="18516" y="10579"/>
                </a:lnTo>
                <a:lnTo>
                  <a:pt x="622" y="0"/>
                </a:lnTo>
                <a:lnTo>
                  <a:pt x="0" y="8318"/>
                </a:lnTo>
                <a:lnTo>
                  <a:pt x="17259" y="17894"/>
                </a:lnTo>
                <a:lnTo>
                  <a:pt x="41821" y="23304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2333411" y="6736118"/>
            <a:ext cx="89585" cy="28600"/>
          </a:xfrm>
          <a:custGeom>
            <a:avLst/>
            <a:gdLst/>
            <a:ahLst/>
            <a:cxnLst/>
            <a:rect l="l" t="t" r="r" b="b"/>
            <a:pathLst>
              <a:path w="89585" h="28600">
                <a:moveTo>
                  <a:pt x="25450" y="26085"/>
                </a:moveTo>
                <a:lnTo>
                  <a:pt x="28473" y="24193"/>
                </a:lnTo>
                <a:lnTo>
                  <a:pt x="30492" y="22174"/>
                </a:lnTo>
                <a:lnTo>
                  <a:pt x="47244" y="12852"/>
                </a:lnTo>
                <a:lnTo>
                  <a:pt x="65392" y="9702"/>
                </a:lnTo>
                <a:lnTo>
                  <a:pt x="78752" y="9956"/>
                </a:lnTo>
                <a:lnTo>
                  <a:pt x="84543" y="8445"/>
                </a:lnTo>
                <a:lnTo>
                  <a:pt x="89585" y="1003"/>
                </a:lnTo>
                <a:lnTo>
                  <a:pt x="78752" y="0"/>
                </a:lnTo>
                <a:lnTo>
                  <a:pt x="42214" y="3403"/>
                </a:lnTo>
                <a:lnTo>
                  <a:pt x="26085" y="8699"/>
                </a:lnTo>
                <a:lnTo>
                  <a:pt x="6934" y="20167"/>
                </a:lnTo>
                <a:lnTo>
                  <a:pt x="0" y="28600"/>
                </a:lnTo>
                <a:lnTo>
                  <a:pt x="25450" y="26085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2360249" y="6769507"/>
            <a:ext cx="3530" cy="10591"/>
          </a:xfrm>
          <a:custGeom>
            <a:avLst/>
            <a:gdLst/>
            <a:ahLst/>
            <a:cxnLst/>
            <a:rect l="l" t="t" r="r" b="b"/>
            <a:pathLst>
              <a:path w="3530" h="10591">
                <a:moveTo>
                  <a:pt x="0" y="10337"/>
                </a:moveTo>
                <a:lnTo>
                  <a:pt x="3530" y="10591"/>
                </a:lnTo>
                <a:lnTo>
                  <a:pt x="3276" y="0"/>
                </a:lnTo>
                <a:lnTo>
                  <a:pt x="0" y="10337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3268331" y="6929285"/>
            <a:ext cx="304292" cy="650024"/>
          </a:xfrm>
          <a:custGeom>
            <a:avLst/>
            <a:gdLst/>
            <a:ahLst/>
            <a:cxnLst/>
            <a:rect l="l" t="t" r="r" b="b"/>
            <a:pathLst>
              <a:path w="304291" h="650024">
                <a:moveTo>
                  <a:pt x="60731" y="634022"/>
                </a:moveTo>
                <a:lnTo>
                  <a:pt x="60236" y="629107"/>
                </a:lnTo>
                <a:lnTo>
                  <a:pt x="65011" y="629742"/>
                </a:lnTo>
                <a:lnTo>
                  <a:pt x="71056" y="622807"/>
                </a:lnTo>
                <a:lnTo>
                  <a:pt x="74091" y="622058"/>
                </a:lnTo>
                <a:lnTo>
                  <a:pt x="78244" y="618782"/>
                </a:lnTo>
                <a:lnTo>
                  <a:pt x="77495" y="612101"/>
                </a:lnTo>
                <a:lnTo>
                  <a:pt x="130035" y="557161"/>
                </a:lnTo>
                <a:lnTo>
                  <a:pt x="161277" y="520496"/>
                </a:lnTo>
                <a:lnTo>
                  <a:pt x="198577" y="470103"/>
                </a:lnTo>
                <a:lnTo>
                  <a:pt x="203746" y="464172"/>
                </a:lnTo>
                <a:lnTo>
                  <a:pt x="213194" y="445274"/>
                </a:lnTo>
                <a:lnTo>
                  <a:pt x="216839" y="442506"/>
                </a:lnTo>
                <a:lnTo>
                  <a:pt x="220751" y="433057"/>
                </a:lnTo>
                <a:lnTo>
                  <a:pt x="243941" y="390601"/>
                </a:lnTo>
                <a:lnTo>
                  <a:pt x="255409" y="362750"/>
                </a:lnTo>
                <a:lnTo>
                  <a:pt x="270776" y="316890"/>
                </a:lnTo>
                <a:lnTo>
                  <a:pt x="284010" y="259930"/>
                </a:lnTo>
                <a:lnTo>
                  <a:pt x="292696" y="178917"/>
                </a:lnTo>
                <a:lnTo>
                  <a:pt x="304291" y="2133"/>
                </a:lnTo>
                <a:lnTo>
                  <a:pt x="303910" y="0"/>
                </a:lnTo>
                <a:lnTo>
                  <a:pt x="284010" y="78231"/>
                </a:lnTo>
                <a:lnTo>
                  <a:pt x="251117" y="156984"/>
                </a:lnTo>
                <a:lnTo>
                  <a:pt x="205130" y="233591"/>
                </a:lnTo>
                <a:lnTo>
                  <a:pt x="148183" y="305917"/>
                </a:lnTo>
                <a:lnTo>
                  <a:pt x="83794" y="370687"/>
                </a:lnTo>
                <a:lnTo>
                  <a:pt x="18275" y="423481"/>
                </a:lnTo>
                <a:lnTo>
                  <a:pt x="12852" y="429399"/>
                </a:lnTo>
                <a:lnTo>
                  <a:pt x="0" y="650024"/>
                </a:lnTo>
                <a:lnTo>
                  <a:pt x="41452" y="650024"/>
                </a:lnTo>
                <a:lnTo>
                  <a:pt x="44475" y="644613"/>
                </a:lnTo>
                <a:lnTo>
                  <a:pt x="49771" y="641083"/>
                </a:lnTo>
                <a:lnTo>
                  <a:pt x="53174" y="636041"/>
                </a:lnTo>
                <a:lnTo>
                  <a:pt x="60731" y="63402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2451597" y="6322214"/>
            <a:ext cx="568642" cy="167957"/>
          </a:xfrm>
          <a:custGeom>
            <a:avLst/>
            <a:gdLst/>
            <a:ahLst/>
            <a:cxnLst/>
            <a:rect l="l" t="t" r="r" b="b"/>
            <a:pathLst>
              <a:path w="568642" h="167957">
                <a:moveTo>
                  <a:pt x="295719" y="59588"/>
                </a:moveTo>
                <a:lnTo>
                  <a:pt x="278091" y="55308"/>
                </a:lnTo>
                <a:lnTo>
                  <a:pt x="268376" y="54051"/>
                </a:lnTo>
                <a:lnTo>
                  <a:pt x="262839" y="50901"/>
                </a:lnTo>
                <a:lnTo>
                  <a:pt x="227685" y="42202"/>
                </a:lnTo>
                <a:lnTo>
                  <a:pt x="212432" y="37795"/>
                </a:lnTo>
                <a:lnTo>
                  <a:pt x="203619" y="35648"/>
                </a:lnTo>
                <a:lnTo>
                  <a:pt x="192659" y="33515"/>
                </a:lnTo>
                <a:lnTo>
                  <a:pt x="184086" y="31622"/>
                </a:lnTo>
                <a:lnTo>
                  <a:pt x="181571" y="30860"/>
                </a:lnTo>
                <a:lnTo>
                  <a:pt x="173126" y="29476"/>
                </a:lnTo>
                <a:lnTo>
                  <a:pt x="170611" y="28727"/>
                </a:lnTo>
                <a:lnTo>
                  <a:pt x="162915" y="28219"/>
                </a:lnTo>
                <a:lnTo>
                  <a:pt x="162039" y="26835"/>
                </a:lnTo>
                <a:lnTo>
                  <a:pt x="153212" y="25069"/>
                </a:lnTo>
                <a:lnTo>
                  <a:pt x="150952" y="24320"/>
                </a:lnTo>
                <a:lnTo>
                  <a:pt x="142379" y="23050"/>
                </a:lnTo>
                <a:lnTo>
                  <a:pt x="139979" y="22174"/>
                </a:lnTo>
                <a:lnTo>
                  <a:pt x="133565" y="20789"/>
                </a:lnTo>
                <a:lnTo>
                  <a:pt x="131292" y="19900"/>
                </a:lnTo>
                <a:lnTo>
                  <a:pt x="122605" y="18643"/>
                </a:lnTo>
                <a:lnTo>
                  <a:pt x="120332" y="17767"/>
                </a:lnTo>
                <a:lnTo>
                  <a:pt x="111633" y="16497"/>
                </a:lnTo>
                <a:lnTo>
                  <a:pt x="107226" y="15493"/>
                </a:lnTo>
                <a:lnTo>
                  <a:pt x="98539" y="14363"/>
                </a:lnTo>
                <a:lnTo>
                  <a:pt x="94005" y="13220"/>
                </a:lnTo>
                <a:lnTo>
                  <a:pt x="85432" y="12090"/>
                </a:lnTo>
                <a:lnTo>
                  <a:pt x="80899" y="11087"/>
                </a:lnTo>
                <a:lnTo>
                  <a:pt x="72199" y="9944"/>
                </a:lnTo>
                <a:lnTo>
                  <a:pt x="67792" y="8813"/>
                </a:lnTo>
                <a:lnTo>
                  <a:pt x="59093" y="7810"/>
                </a:lnTo>
                <a:lnTo>
                  <a:pt x="54559" y="6667"/>
                </a:lnTo>
                <a:lnTo>
                  <a:pt x="45986" y="5537"/>
                </a:lnTo>
                <a:lnTo>
                  <a:pt x="41452" y="4533"/>
                </a:lnTo>
                <a:lnTo>
                  <a:pt x="32893" y="3276"/>
                </a:lnTo>
                <a:lnTo>
                  <a:pt x="30619" y="2387"/>
                </a:lnTo>
                <a:lnTo>
                  <a:pt x="19659" y="1257"/>
                </a:lnTo>
                <a:lnTo>
                  <a:pt x="13106" y="0"/>
                </a:lnTo>
                <a:lnTo>
                  <a:pt x="0" y="622"/>
                </a:lnTo>
                <a:lnTo>
                  <a:pt x="12344" y="3530"/>
                </a:lnTo>
                <a:lnTo>
                  <a:pt x="64897" y="12344"/>
                </a:lnTo>
                <a:lnTo>
                  <a:pt x="174383" y="36410"/>
                </a:lnTo>
                <a:lnTo>
                  <a:pt x="275056" y="62737"/>
                </a:lnTo>
                <a:lnTo>
                  <a:pt x="362762" y="88950"/>
                </a:lnTo>
                <a:lnTo>
                  <a:pt x="423989" y="110870"/>
                </a:lnTo>
                <a:lnTo>
                  <a:pt x="513829" y="145897"/>
                </a:lnTo>
                <a:lnTo>
                  <a:pt x="564362" y="167957"/>
                </a:lnTo>
                <a:lnTo>
                  <a:pt x="568642" y="167830"/>
                </a:lnTo>
                <a:lnTo>
                  <a:pt x="567385" y="165303"/>
                </a:lnTo>
                <a:lnTo>
                  <a:pt x="531723" y="147294"/>
                </a:lnTo>
                <a:lnTo>
                  <a:pt x="525551" y="145529"/>
                </a:lnTo>
                <a:lnTo>
                  <a:pt x="516343" y="140741"/>
                </a:lnTo>
                <a:lnTo>
                  <a:pt x="510298" y="138976"/>
                </a:lnTo>
                <a:lnTo>
                  <a:pt x="500976" y="134188"/>
                </a:lnTo>
                <a:lnTo>
                  <a:pt x="494931" y="132422"/>
                </a:lnTo>
                <a:lnTo>
                  <a:pt x="485736" y="127634"/>
                </a:lnTo>
                <a:lnTo>
                  <a:pt x="479564" y="125869"/>
                </a:lnTo>
                <a:lnTo>
                  <a:pt x="470230" y="121081"/>
                </a:lnTo>
                <a:lnTo>
                  <a:pt x="463181" y="119697"/>
                </a:lnTo>
                <a:lnTo>
                  <a:pt x="459905" y="117170"/>
                </a:lnTo>
                <a:lnTo>
                  <a:pt x="454863" y="114528"/>
                </a:lnTo>
                <a:lnTo>
                  <a:pt x="448932" y="112267"/>
                </a:lnTo>
                <a:lnTo>
                  <a:pt x="441375" y="110997"/>
                </a:lnTo>
                <a:lnTo>
                  <a:pt x="437984" y="107848"/>
                </a:lnTo>
                <a:lnTo>
                  <a:pt x="431419" y="105702"/>
                </a:lnTo>
                <a:lnTo>
                  <a:pt x="424751" y="104076"/>
                </a:lnTo>
                <a:lnTo>
                  <a:pt x="419836" y="101422"/>
                </a:lnTo>
                <a:lnTo>
                  <a:pt x="413905" y="99161"/>
                </a:lnTo>
                <a:lnTo>
                  <a:pt x="407238" y="97015"/>
                </a:lnTo>
                <a:lnTo>
                  <a:pt x="399808" y="95757"/>
                </a:lnTo>
                <a:lnTo>
                  <a:pt x="396392" y="92481"/>
                </a:lnTo>
                <a:lnTo>
                  <a:pt x="389712" y="90462"/>
                </a:lnTo>
                <a:lnTo>
                  <a:pt x="382282" y="89204"/>
                </a:lnTo>
                <a:lnTo>
                  <a:pt x="378891" y="85928"/>
                </a:lnTo>
                <a:lnTo>
                  <a:pt x="365772" y="81635"/>
                </a:lnTo>
                <a:lnTo>
                  <a:pt x="355955" y="80378"/>
                </a:lnTo>
                <a:lnTo>
                  <a:pt x="350278" y="77228"/>
                </a:lnTo>
                <a:lnTo>
                  <a:pt x="330631" y="70675"/>
                </a:lnTo>
                <a:lnTo>
                  <a:pt x="320929" y="69418"/>
                </a:lnTo>
                <a:lnTo>
                  <a:pt x="315252" y="66268"/>
                </a:lnTo>
                <a:lnTo>
                  <a:pt x="295719" y="5958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2593981" y="6344135"/>
            <a:ext cx="8826" cy="2400"/>
          </a:xfrm>
          <a:custGeom>
            <a:avLst/>
            <a:gdLst/>
            <a:ahLst/>
            <a:cxnLst/>
            <a:rect l="l" t="t" r="r" b="b"/>
            <a:pathLst>
              <a:path w="8826" h="2400">
                <a:moveTo>
                  <a:pt x="0" y="1130"/>
                </a:moveTo>
                <a:lnTo>
                  <a:pt x="8559" y="2400"/>
                </a:lnTo>
                <a:lnTo>
                  <a:pt x="8826" y="1269"/>
                </a:lnTo>
                <a:lnTo>
                  <a:pt x="427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2363904" y="6745825"/>
            <a:ext cx="35648" cy="19405"/>
          </a:xfrm>
          <a:custGeom>
            <a:avLst/>
            <a:gdLst/>
            <a:ahLst/>
            <a:cxnLst/>
            <a:rect l="l" t="t" r="r" b="b"/>
            <a:pathLst>
              <a:path w="35648" h="19405">
                <a:moveTo>
                  <a:pt x="0" y="12471"/>
                </a:moveTo>
                <a:lnTo>
                  <a:pt x="1130" y="13347"/>
                </a:lnTo>
                <a:lnTo>
                  <a:pt x="23558" y="15620"/>
                </a:lnTo>
                <a:lnTo>
                  <a:pt x="30492" y="19405"/>
                </a:lnTo>
                <a:lnTo>
                  <a:pt x="35648" y="3898"/>
                </a:lnTo>
                <a:lnTo>
                  <a:pt x="34899" y="0"/>
                </a:lnTo>
                <a:lnTo>
                  <a:pt x="16751" y="3149"/>
                </a:lnTo>
                <a:lnTo>
                  <a:pt x="0" y="12471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1157831" y="6876364"/>
            <a:ext cx="98031" cy="11963"/>
          </a:xfrm>
          <a:custGeom>
            <a:avLst/>
            <a:gdLst/>
            <a:ahLst/>
            <a:cxnLst/>
            <a:rect l="l" t="t" r="r" b="b"/>
            <a:pathLst>
              <a:path w="98031" h="11963">
                <a:moveTo>
                  <a:pt x="14109" y="9956"/>
                </a:moveTo>
                <a:lnTo>
                  <a:pt x="78498" y="11963"/>
                </a:lnTo>
                <a:lnTo>
                  <a:pt x="93738" y="10960"/>
                </a:lnTo>
                <a:lnTo>
                  <a:pt x="93738" y="9829"/>
                </a:lnTo>
                <a:lnTo>
                  <a:pt x="54813" y="7797"/>
                </a:lnTo>
                <a:lnTo>
                  <a:pt x="98031" y="1130"/>
                </a:lnTo>
                <a:lnTo>
                  <a:pt x="93738" y="0"/>
                </a:lnTo>
                <a:lnTo>
                  <a:pt x="69545" y="2133"/>
                </a:lnTo>
                <a:lnTo>
                  <a:pt x="19278" y="2133"/>
                </a:lnTo>
                <a:lnTo>
                  <a:pt x="2400" y="3390"/>
                </a:lnTo>
                <a:lnTo>
                  <a:pt x="0" y="7683"/>
                </a:lnTo>
                <a:lnTo>
                  <a:pt x="14109" y="9956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1413485" y="7174090"/>
            <a:ext cx="96507" cy="11976"/>
          </a:xfrm>
          <a:custGeom>
            <a:avLst/>
            <a:gdLst/>
            <a:ahLst/>
            <a:cxnLst/>
            <a:rect l="l" t="t" r="r" b="b"/>
            <a:pathLst>
              <a:path w="96507" h="11976">
                <a:moveTo>
                  <a:pt x="6172" y="3784"/>
                </a:moveTo>
                <a:lnTo>
                  <a:pt x="6172" y="6057"/>
                </a:lnTo>
                <a:lnTo>
                  <a:pt x="0" y="9321"/>
                </a:lnTo>
                <a:lnTo>
                  <a:pt x="72453" y="11976"/>
                </a:lnTo>
                <a:lnTo>
                  <a:pt x="89954" y="11099"/>
                </a:lnTo>
                <a:lnTo>
                  <a:pt x="89954" y="9829"/>
                </a:lnTo>
                <a:lnTo>
                  <a:pt x="53162" y="7810"/>
                </a:lnTo>
                <a:lnTo>
                  <a:pt x="96507" y="1142"/>
                </a:lnTo>
                <a:lnTo>
                  <a:pt x="89827" y="0"/>
                </a:lnTo>
                <a:lnTo>
                  <a:pt x="76860" y="1015"/>
                </a:lnTo>
                <a:lnTo>
                  <a:pt x="11087" y="1142"/>
                </a:lnTo>
                <a:lnTo>
                  <a:pt x="4279" y="0"/>
                </a:lnTo>
                <a:lnTo>
                  <a:pt x="761" y="1396"/>
                </a:lnTo>
                <a:lnTo>
                  <a:pt x="6172" y="3784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1776999" y="6325494"/>
            <a:ext cx="8813" cy="2260"/>
          </a:xfrm>
          <a:custGeom>
            <a:avLst/>
            <a:gdLst/>
            <a:ahLst/>
            <a:cxnLst/>
            <a:rect l="l" t="t" r="r" b="b"/>
            <a:pathLst>
              <a:path w="8813" h="2260">
                <a:moveTo>
                  <a:pt x="0" y="1003"/>
                </a:moveTo>
                <a:lnTo>
                  <a:pt x="6680" y="2260"/>
                </a:lnTo>
                <a:lnTo>
                  <a:pt x="881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1763889" y="6327630"/>
            <a:ext cx="8699" cy="2260"/>
          </a:xfrm>
          <a:custGeom>
            <a:avLst/>
            <a:gdLst/>
            <a:ahLst/>
            <a:cxnLst/>
            <a:rect l="l" t="t" r="r" b="b"/>
            <a:pathLst>
              <a:path w="8699" h="2260">
                <a:moveTo>
                  <a:pt x="0" y="1130"/>
                </a:moveTo>
                <a:lnTo>
                  <a:pt x="6680" y="2260"/>
                </a:lnTo>
                <a:lnTo>
                  <a:pt x="869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1750790" y="6329766"/>
            <a:ext cx="8686" cy="2400"/>
          </a:xfrm>
          <a:custGeom>
            <a:avLst/>
            <a:gdLst/>
            <a:ahLst/>
            <a:cxnLst/>
            <a:rect l="l" t="t" r="r" b="b"/>
            <a:pathLst>
              <a:path w="8686" h="2400">
                <a:moveTo>
                  <a:pt x="0" y="1142"/>
                </a:moveTo>
                <a:lnTo>
                  <a:pt x="6553" y="2400"/>
                </a:lnTo>
                <a:lnTo>
                  <a:pt x="868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1735416" y="6332042"/>
            <a:ext cx="10960" cy="2260"/>
          </a:xfrm>
          <a:custGeom>
            <a:avLst/>
            <a:gdLst/>
            <a:ahLst/>
            <a:cxnLst/>
            <a:rect l="l" t="t" r="r" b="b"/>
            <a:pathLst>
              <a:path w="10960" h="2260">
                <a:moveTo>
                  <a:pt x="0" y="1130"/>
                </a:moveTo>
                <a:lnTo>
                  <a:pt x="8813" y="2260"/>
                </a:lnTo>
                <a:lnTo>
                  <a:pt x="10960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1722306" y="6334177"/>
            <a:ext cx="10833" cy="2400"/>
          </a:xfrm>
          <a:custGeom>
            <a:avLst/>
            <a:gdLst/>
            <a:ahLst/>
            <a:cxnLst/>
            <a:rect l="l" t="t" r="r" b="b"/>
            <a:pathLst>
              <a:path w="10833" h="2400">
                <a:moveTo>
                  <a:pt x="0" y="1270"/>
                </a:moveTo>
                <a:lnTo>
                  <a:pt x="8826" y="2400"/>
                </a:lnTo>
                <a:lnTo>
                  <a:pt x="10833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1711349" y="6336310"/>
            <a:ext cx="8826" cy="1905"/>
          </a:xfrm>
          <a:custGeom>
            <a:avLst/>
            <a:gdLst/>
            <a:ahLst/>
            <a:cxnLst/>
            <a:rect l="l" t="t" r="r" b="b"/>
            <a:pathLst>
              <a:path w="8826" h="1904">
                <a:moveTo>
                  <a:pt x="876" y="393"/>
                </a:moveTo>
                <a:lnTo>
                  <a:pt x="0" y="1765"/>
                </a:lnTo>
                <a:lnTo>
                  <a:pt x="8826" y="1905"/>
                </a:lnTo>
                <a:lnTo>
                  <a:pt x="8699" y="0"/>
                </a:lnTo>
                <a:lnTo>
                  <a:pt x="876" y="39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1702658" y="6338083"/>
            <a:ext cx="8686" cy="2781"/>
          </a:xfrm>
          <a:custGeom>
            <a:avLst/>
            <a:gdLst/>
            <a:ahLst/>
            <a:cxnLst/>
            <a:rect l="l" t="t" r="r" b="b"/>
            <a:pathLst>
              <a:path w="8686" h="2781">
                <a:moveTo>
                  <a:pt x="0" y="1638"/>
                </a:moveTo>
                <a:lnTo>
                  <a:pt x="6553" y="2781"/>
                </a:lnTo>
                <a:lnTo>
                  <a:pt x="8686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1691697" y="6340602"/>
            <a:ext cx="8559" cy="2527"/>
          </a:xfrm>
          <a:custGeom>
            <a:avLst/>
            <a:gdLst/>
            <a:ahLst/>
            <a:cxnLst/>
            <a:rect l="l" t="t" r="r" b="b"/>
            <a:pathLst>
              <a:path w="8559" h="2527">
                <a:moveTo>
                  <a:pt x="0" y="1257"/>
                </a:moveTo>
                <a:lnTo>
                  <a:pt x="6553" y="2527"/>
                </a:lnTo>
                <a:lnTo>
                  <a:pt x="8559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1682873" y="6342863"/>
            <a:ext cx="6565" cy="1778"/>
          </a:xfrm>
          <a:custGeom>
            <a:avLst/>
            <a:gdLst/>
            <a:ahLst/>
            <a:cxnLst/>
            <a:rect l="l" t="t" r="r" b="b"/>
            <a:pathLst>
              <a:path w="6565" h="1777">
                <a:moveTo>
                  <a:pt x="0" y="1270"/>
                </a:moveTo>
                <a:lnTo>
                  <a:pt x="6565" y="1778"/>
                </a:lnTo>
                <a:lnTo>
                  <a:pt x="6426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1671911" y="6345013"/>
            <a:ext cx="8699" cy="2400"/>
          </a:xfrm>
          <a:custGeom>
            <a:avLst/>
            <a:gdLst/>
            <a:ahLst/>
            <a:cxnLst/>
            <a:rect l="l" t="t" r="r" b="b"/>
            <a:pathLst>
              <a:path w="8699" h="2400">
                <a:moveTo>
                  <a:pt x="0" y="1257"/>
                </a:moveTo>
                <a:lnTo>
                  <a:pt x="6680" y="2400"/>
                </a:lnTo>
                <a:lnTo>
                  <a:pt x="8699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1661081" y="6347157"/>
            <a:ext cx="8572" cy="2514"/>
          </a:xfrm>
          <a:custGeom>
            <a:avLst/>
            <a:gdLst/>
            <a:ahLst/>
            <a:cxnLst/>
            <a:rect l="l" t="t" r="r" b="b"/>
            <a:pathLst>
              <a:path w="8572" h="2514">
                <a:moveTo>
                  <a:pt x="749" y="508"/>
                </a:moveTo>
                <a:lnTo>
                  <a:pt x="0" y="1892"/>
                </a:lnTo>
                <a:lnTo>
                  <a:pt x="6540" y="2514"/>
                </a:lnTo>
                <a:lnTo>
                  <a:pt x="8572" y="0"/>
                </a:lnTo>
                <a:lnTo>
                  <a:pt x="749" y="508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1650114" y="6349052"/>
            <a:ext cx="10960" cy="2641"/>
          </a:xfrm>
          <a:custGeom>
            <a:avLst/>
            <a:gdLst/>
            <a:ahLst/>
            <a:cxnLst/>
            <a:rect l="l" t="t" r="r" b="b"/>
            <a:pathLst>
              <a:path w="10960" h="2641">
                <a:moveTo>
                  <a:pt x="0" y="2133"/>
                </a:moveTo>
                <a:lnTo>
                  <a:pt x="8686" y="2641"/>
                </a:lnTo>
                <a:lnTo>
                  <a:pt x="10960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1639153" y="6351189"/>
            <a:ext cx="10960" cy="2768"/>
          </a:xfrm>
          <a:custGeom>
            <a:avLst/>
            <a:gdLst/>
            <a:ahLst/>
            <a:cxnLst/>
            <a:rect l="l" t="t" r="r" b="b"/>
            <a:pathLst>
              <a:path w="10960" h="2768">
                <a:moveTo>
                  <a:pt x="0" y="2133"/>
                </a:moveTo>
                <a:lnTo>
                  <a:pt x="8699" y="2768"/>
                </a:lnTo>
                <a:lnTo>
                  <a:pt x="10960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1249058" y="6544476"/>
            <a:ext cx="11214" cy="56070"/>
          </a:xfrm>
          <a:custGeom>
            <a:avLst/>
            <a:gdLst/>
            <a:ahLst/>
            <a:cxnLst/>
            <a:rect l="l" t="t" r="r" b="b"/>
            <a:pathLst>
              <a:path w="11214" h="56070">
                <a:moveTo>
                  <a:pt x="0" y="4025"/>
                </a:moveTo>
                <a:lnTo>
                  <a:pt x="4279" y="54305"/>
                </a:lnTo>
                <a:lnTo>
                  <a:pt x="11214" y="56070"/>
                </a:lnTo>
                <a:lnTo>
                  <a:pt x="6921" y="0"/>
                </a:lnTo>
                <a:lnTo>
                  <a:pt x="0" y="4025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1212140" y="6634180"/>
            <a:ext cx="10960" cy="5676"/>
          </a:xfrm>
          <a:custGeom>
            <a:avLst/>
            <a:gdLst/>
            <a:ahLst/>
            <a:cxnLst/>
            <a:rect l="l" t="t" r="r" b="b"/>
            <a:pathLst>
              <a:path w="10960" h="5676">
                <a:moveTo>
                  <a:pt x="0" y="126"/>
                </a:moveTo>
                <a:lnTo>
                  <a:pt x="0" y="5676"/>
                </a:lnTo>
                <a:lnTo>
                  <a:pt x="10960" y="5549"/>
                </a:lnTo>
                <a:lnTo>
                  <a:pt x="10960" y="0"/>
                </a:lnTo>
                <a:lnTo>
                  <a:pt x="0" y="126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2882524" y="7171820"/>
            <a:ext cx="9321" cy="155867"/>
          </a:xfrm>
          <a:custGeom>
            <a:avLst/>
            <a:gdLst/>
            <a:ahLst/>
            <a:cxnLst/>
            <a:rect l="l" t="t" r="r" b="b"/>
            <a:pathLst>
              <a:path w="9321" h="155867">
                <a:moveTo>
                  <a:pt x="876" y="508"/>
                </a:moveTo>
                <a:lnTo>
                  <a:pt x="0" y="151714"/>
                </a:lnTo>
                <a:lnTo>
                  <a:pt x="1879" y="154978"/>
                </a:lnTo>
                <a:lnTo>
                  <a:pt x="6921" y="155867"/>
                </a:lnTo>
                <a:lnTo>
                  <a:pt x="9321" y="3289"/>
                </a:lnTo>
                <a:lnTo>
                  <a:pt x="2641" y="0"/>
                </a:lnTo>
                <a:lnTo>
                  <a:pt x="876" y="508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1369759" y="7183288"/>
            <a:ext cx="8178" cy="2908"/>
          </a:xfrm>
          <a:custGeom>
            <a:avLst/>
            <a:gdLst/>
            <a:ahLst/>
            <a:cxnLst/>
            <a:rect l="l" t="t" r="r" b="b"/>
            <a:pathLst>
              <a:path w="8178" h="2908">
                <a:moveTo>
                  <a:pt x="0" y="126"/>
                </a:moveTo>
                <a:lnTo>
                  <a:pt x="6553" y="2908"/>
                </a:lnTo>
                <a:lnTo>
                  <a:pt x="8178" y="0"/>
                </a:lnTo>
                <a:lnTo>
                  <a:pt x="0" y="126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2363523" y="6763084"/>
            <a:ext cx="31496" cy="36791"/>
          </a:xfrm>
          <a:custGeom>
            <a:avLst/>
            <a:gdLst/>
            <a:ahLst/>
            <a:cxnLst/>
            <a:rect l="l" t="t" r="r" b="b"/>
            <a:pathLst>
              <a:path w="31495" h="36791">
                <a:moveTo>
                  <a:pt x="30492" y="4406"/>
                </a:moveTo>
                <a:lnTo>
                  <a:pt x="762" y="0"/>
                </a:lnTo>
                <a:lnTo>
                  <a:pt x="0" y="6426"/>
                </a:lnTo>
                <a:lnTo>
                  <a:pt x="254" y="17005"/>
                </a:lnTo>
                <a:lnTo>
                  <a:pt x="4038" y="18389"/>
                </a:lnTo>
                <a:lnTo>
                  <a:pt x="21793" y="20040"/>
                </a:lnTo>
                <a:lnTo>
                  <a:pt x="25069" y="23812"/>
                </a:lnTo>
                <a:lnTo>
                  <a:pt x="26085" y="24574"/>
                </a:lnTo>
                <a:lnTo>
                  <a:pt x="27343" y="36664"/>
                </a:lnTo>
                <a:lnTo>
                  <a:pt x="31127" y="36791"/>
                </a:lnTo>
                <a:lnTo>
                  <a:pt x="31496" y="35026"/>
                </a:lnTo>
                <a:lnTo>
                  <a:pt x="30492" y="4406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3309790" y="7551343"/>
            <a:ext cx="33388" cy="28219"/>
          </a:xfrm>
          <a:custGeom>
            <a:avLst/>
            <a:gdLst/>
            <a:ahLst/>
            <a:cxnLst/>
            <a:rect l="l" t="t" r="r" b="b"/>
            <a:pathLst>
              <a:path w="33388" h="28219">
                <a:moveTo>
                  <a:pt x="4533" y="28219"/>
                </a:moveTo>
                <a:lnTo>
                  <a:pt x="7429" y="24561"/>
                </a:lnTo>
                <a:lnTo>
                  <a:pt x="10960" y="24307"/>
                </a:lnTo>
                <a:lnTo>
                  <a:pt x="33388" y="2006"/>
                </a:lnTo>
                <a:lnTo>
                  <a:pt x="32626" y="0"/>
                </a:lnTo>
                <a:lnTo>
                  <a:pt x="29603" y="749"/>
                </a:lnTo>
                <a:lnTo>
                  <a:pt x="23558" y="7683"/>
                </a:lnTo>
                <a:lnTo>
                  <a:pt x="18770" y="7048"/>
                </a:lnTo>
                <a:lnTo>
                  <a:pt x="19278" y="11963"/>
                </a:lnTo>
                <a:lnTo>
                  <a:pt x="11722" y="13982"/>
                </a:lnTo>
                <a:lnTo>
                  <a:pt x="8305" y="19024"/>
                </a:lnTo>
                <a:lnTo>
                  <a:pt x="3022" y="22555"/>
                </a:lnTo>
                <a:lnTo>
                  <a:pt x="0" y="27965"/>
                </a:lnTo>
                <a:lnTo>
                  <a:pt x="4533" y="28219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2381161" y="6830241"/>
            <a:ext cx="11214" cy="6667"/>
          </a:xfrm>
          <a:custGeom>
            <a:avLst/>
            <a:gdLst/>
            <a:ahLst/>
            <a:cxnLst/>
            <a:rect l="l" t="t" r="r" b="b"/>
            <a:pathLst>
              <a:path w="11214" h="6667">
                <a:moveTo>
                  <a:pt x="507" y="1130"/>
                </a:moveTo>
                <a:lnTo>
                  <a:pt x="0" y="4660"/>
                </a:lnTo>
                <a:lnTo>
                  <a:pt x="1638" y="5791"/>
                </a:lnTo>
                <a:lnTo>
                  <a:pt x="11214" y="6667"/>
                </a:lnTo>
                <a:lnTo>
                  <a:pt x="11214" y="1130"/>
                </a:lnTo>
                <a:lnTo>
                  <a:pt x="9334" y="253"/>
                </a:lnTo>
                <a:lnTo>
                  <a:pt x="4673" y="0"/>
                </a:lnTo>
                <a:lnTo>
                  <a:pt x="507" y="1130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1056154" y="6865778"/>
            <a:ext cx="13220" cy="8686"/>
          </a:xfrm>
          <a:custGeom>
            <a:avLst/>
            <a:gdLst/>
            <a:ahLst/>
            <a:cxnLst/>
            <a:rect l="l" t="t" r="r" b="b"/>
            <a:pathLst>
              <a:path w="13220" h="8686">
                <a:moveTo>
                  <a:pt x="0" y="2260"/>
                </a:moveTo>
                <a:lnTo>
                  <a:pt x="13220" y="8686"/>
                </a:lnTo>
                <a:lnTo>
                  <a:pt x="12217" y="4267"/>
                </a:lnTo>
                <a:lnTo>
                  <a:pt x="11455" y="2260"/>
                </a:lnTo>
                <a:lnTo>
                  <a:pt x="4902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1378458" y="7181654"/>
            <a:ext cx="10464" cy="4533"/>
          </a:xfrm>
          <a:custGeom>
            <a:avLst/>
            <a:gdLst/>
            <a:ahLst/>
            <a:cxnLst/>
            <a:rect l="l" t="t" r="r" b="b"/>
            <a:pathLst>
              <a:path w="10464" h="4533">
                <a:moveTo>
                  <a:pt x="0" y="126"/>
                </a:moveTo>
                <a:lnTo>
                  <a:pt x="0" y="3390"/>
                </a:lnTo>
                <a:lnTo>
                  <a:pt x="4660" y="4533"/>
                </a:lnTo>
                <a:lnTo>
                  <a:pt x="10464" y="4038"/>
                </a:lnTo>
                <a:lnTo>
                  <a:pt x="4660" y="0"/>
                </a:lnTo>
                <a:lnTo>
                  <a:pt x="0" y="126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2882520" y="7161991"/>
            <a:ext cx="4914" cy="9829"/>
          </a:xfrm>
          <a:custGeom>
            <a:avLst/>
            <a:gdLst/>
            <a:ahLst/>
            <a:cxnLst/>
            <a:rect l="l" t="t" r="r" b="b"/>
            <a:pathLst>
              <a:path w="4914" h="9829">
                <a:moveTo>
                  <a:pt x="3657" y="508"/>
                </a:moveTo>
                <a:lnTo>
                  <a:pt x="0" y="8204"/>
                </a:lnTo>
                <a:lnTo>
                  <a:pt x="2654" y="9829"/>
                </a:lnTo>
                <a:lnTo>
                  <a:pt x="4914" y="0"/>
                </a:lnTo>
                <a:lnTo>
                  <a:pt x="3657" y="508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2958872" y="7242882"/>
            <a:ext cx="2908" cy="5803"/>
          </a:xfrm>
          <a:custGeom>
            <a:avLst/>
            <a:gdLst/>
            <a:ahLst/>
            <a:cxnLst/>
            <a:rect l="l" t="t" r="r" b="b"/>
            <a:pathLst>
              <a:path w="2908" h="5803">
                <a:moveTo>
                  <a:pt x="0" y="4038"/>
                </a:moveTo>
                <a:lnTo>
                  <a:pt x="2908" y="5803"/>
                </a:lnTo>
                <a:lnTo>
                  <a:pt x="2908" y="0"/>
                </a:lnTo>
                <a:lnTo>
                  <a:pt x="0" y="4038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1283575" y="6935831"/>
            <a:ext cx="363893" cy="206768"/>
          </a:xfrm>
          <a:custGeom>
            <a:avLst/>
            <a:gdLst/>
            <a:ahLst/>
            <a:cxnLst/>
            <a:rect l="l" t="t" r="r" b="b"/>
            <a:pathLst>
              <a:path w="363893" h="206768">
                <a:moveTo>
                  <a:pt x="4533" y="129908"/>
                </a:moveTo>
                <a:lnTo>
                  <a:pt x="17767" y="149555"/>
                </a:lnTo>
                <a:lnTo>
                  <a:pt x="46240" y="173748"/>
                </a:lnTo>
                <a:lnTo>
                  <a:pt x="79006" y="189115"/>
                </a:lnTo>
                <a:lnTo>
                  <a:pt x="98539" y="195795"/>
                </a:lnTo>
                <a:lnTo>
                  <a:pt x="138099" y="204495"/>
                </a:lnTo>
                <a:lnTo>
                  <a:pt x="164312" y="206768"/>
                </a:lnTo>
                <a:lnTo>
                  <a:pt x="196443" y="206768"/>
                </a:lnTo>
                <a:lnTo>
                  <a:pt x="227190" y="204495"/>
                </a:lnTo>
                <a:lnTo>
                  <a:pt x="273177" y="193662"/>
                </a:lnTo>
                <a:lnTo>
                  <a:pt x="312229" y="175767"/>
                </a:lnTo>
                <a:lnTo>
                  <a:pt x="341972" y="152958"/>
                </a:lnTo>
                <a:lnTo>
                  <a:pt x="358597" y="128015"/>
                </a:lnTo>
                <a:lnTo>
                  <a:pt x="363639" y="108864"/>
                </a:lnTo>
                <a:lnTo>
                  <a:pt x="363893" y="100799"/>
                </a:lnTo>
                <a:lnTo>
                  <a:pt x="362635" y="94373"/>
                </a:lnTo>
                <a:lnTo>
                  <a:pt x="361619" y="89712"/>
                </a:lnTo>
                <a:lnTo>
                  <a:pt x="360362" y="83540"/>
                </a:lnTo>
                <a:lnTo>
                  <a:pt x="359613" y="80886"/>
                </a:lnTo>
                <a:lnTo>
                  <a:pt x="338061" y="52158"/>
                </a:lnTo>
                <a:lnTo>
                  <a:pt x="304673" y="28600"/>
                </a:lnTo>
                <a:lnTo>
                  <a:pt x="303034" y="28219"/>
                </a:lnTo>
                <a:lnTo>
                  <a:pt x="300266" y="26454"/>
                </a:lnTo>
                <a:lnTo>
                  <a:pt x="280352" y="18516"/>
                </a:lnTo>
                <a:lnTo>
                  <a:pt x="276199" y="15493"/>
                </a:lnTo>
                <a:lnTo>
                  <a:pt x="272542" y="14858"/>
                </a:lnTo>
                <a:lnTo>
                  <a:pt x="250240" y="8686"/>
                </a:lnTo>
                <a:lnTo>
                  <a:pt x="246087" y="8559"/>
                </a:lnTo>
                <a:lnTo>
                  <a:pt x="219748" y="4025"/>
                </a:lnTo>
                <a:lnTo>
                  <a:pt x="197954" y="1765"/>
                </a:lnTo>
                <a:lnTo>
                  <a:pt x="187744" y="1511"/>
                </a:lnTo>
                <a:lnTo>
                  <a:pt x="186359" y="0"/>
                </a:lnTo>
                <a:lnTo>
                  <a:pt x="130784" y="5283"/>
                </a:lnTo>
                <a:lnTo>
                  <a:pt x="102196" y="11087"/>
                </a:lnTo>
                <a:lnTo>
                  <a:pt x="93370" y="13233"/>
                </a:lnTo>
                <a:lnTo>
                  <a:pt x="56324" y="29349"/>
                </a:lnTo>
                <a:lnTo>
                  <a:pt x="25704" y="51282"/>
                </a:lnTo>
                <a:lnTo>
                  <a:pt x="3276" y="78752"/>
                </a:lnTo>
                <a:lnTo>
                  <a:pt x="1270" y="87693"/>
                </a:lnTo>
                <a:lnTo>
                  <a:pt x="0" y="91478"/>
                </a:lnTo>
                <a:lnTo>
                  <a:pt x="0" y="112636"/>
                </a:lnTo>
                <a:lnTo>
                  <a:pt x="4533" y="129908"/>
                </a:lnTo>
                <a:close/>
              </a:path>
            </a:pathLst>
          </a:custGeom>
          <a:solidFill>
            <a:srgbClr val="8595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1255981" y="6362782"/>
            <a:ext cx="608711" cy="402818"/>
          </a:xfrm>
          <a:custGeom>
            <a:avLst/>
            <a:gdLst/>
            <a:ahLst/>
            <a:cxnLst/>
            <a:rect l="l" t="t" r="r" b="b"/>
            <a:pathLst>
              <a:path w="608711" h="402818">
                <a:moveTo>
                  <a:pt x="40068" y="160019"/>
                </a:moveTo>
                <a:lnTo>
                  <a:pt x="0" y="181686"/>
                </a:lnTo>
                <a:lnTo>
                  <a:pt x="4279" y="237756"/>
                </a:lnTo>
                <a:lnTo>
                  <a:pt x="27724" y="241045"/>
                </a:lnTo>
                <a:lnTo>
                  <a:pt x="62623" y="249859"/>
                </a:lnTo>
                <a:lnTo>
                  <a:pt x="88950" y="258546"/>
                </a:lnTo>
                <a:lnTo>
                  <a:pt x="126250" y="276059"/>
                </a:lnTo>
                <a:lnTo>
                  <a:pt x="154724" y="295846"/>
                </a:lnTo>
                <a:lnTo>
                  <a:pt x="176784" y="317525"/>
                </a:lnTo>
                <a:lnTo>
                  <a:pt x="191897" y="339572"/>
                </a:lnTo>
                <a:lnTo>
                  <a:pt x="202869" y="368045"/>
                </a:lnTo>
                <a:lnTo>
                  <a:pt x="205638" y="402818"/>
                </a:lnTo>
                <a:lnTo>
                  <a:pt x="258559" y="382409"/>
                </a:lnTo>
                <a:lnTo>
                  <a:pt x="283629" y="375348"/>
                </a:lnTo>
                <a:lnTo>
                  <a:pt x="287032" y="373595"/>
                </a:lnTo>
                <a:lnTo>
                  <a:pt x="312229" y="366534"/>
                </a:lnTo>
                <a:lnTo>
                  <a:pt x="322059" y="362623"/>
                </a:lnTo>
                <a:lnTo>
                  <a:pt x="347256" y="355574"/>
                </a:lnTo>
                <a:lnTo>
                  <a:pt x="357085" y="351663"/>
                </a:lnTo>
                <a:lnTo>
                  <a:pt x="383298" y="344982"/>
                </a:lnTo>
                <a:lnTo>
                  <a:pt x="391871" y="343725"/>
                </a:lnTo>
                <a:lnTo>
                  <a:pt x="420458" y="336295"/>
                </a:lnTo>
                <a:lnTo>
                  <a:pt x="429031" y="334911"/>
                </a:lnTo>
                <a:lnTo>
                  <a:pt x="466458" y="325335"/>
                </a:lnTo>
                <a:lnTo>
                  <a:pt x="475018" y="323938"/>
                </a:lnTo>
                <a:lnTo>
                  <a:pt x="477418" y="323189"/>
                </a:lnTo>
                <a:lnTo>
                  <a:pt x="485990" y="321805"/>
                </a:lnTo>
                <a:lnTo>
                  <a:pt x="488378" y="320916"/>
                </a:lnTo>
                <a:lnTo>
                  <a:pt x="499084" y="319531"/>
                </a:lnTo>
                <a:lnTo>
                  <a:pt x="501484" y="318782"/>
                </a:lnTo>
                <a:lnTo>
                  <a:pt x="512318" y="317385"/>
                </a:lnTo>
                <a:lnTo>
                  <a:pt x="514591" y="316509"/>
                </a:lnTo>
                <a:lnTo>
                  <a:pt x="525424" y="315252"/>
                </a:lnTo>
                <a:lnTo>
                  <a:pt x="527824" y="314375"/>
                </a:lnTo>
                <a:lnTo>
                  <a:pt x="536384" y="312978"/>
                </a:lnTo>
                <a:lnTo>
                  <a:pt x="538784" y="312102"/>
                </a:lnTo>
                <a:lnTo>
                  <a:pt x="549490" y="310845"/>
                </a:lnTo>
                <a:lnTo>
                  <a:pt x="551891" y="309956"/>
                </a:lnTo>
                <a:lnTo>
                  <a:pt x="562724" y="308698"/>
                </a:lnTo>
                <a:lnTo>
                  <a:pt x="564984" y="307822"/>
                </a:lnTo>
                <a:lnTo>
                  <a:pt x="575830" y="306438"/>
                </a:lnTo>
                <a:lnTo>
                  <a:pt x="578091" y="305549"/>
                </a:lnTo>
                <a:lnTo>
                  <a:pt x="588924" y="304291"/>
                </a:lnTo>
                <a:lnTo>
                  <a:pt x="591324" y="303402"/>
                </a:lnTo>
                <a:lnTo>
                  <a:pt x="604304" y="302145"/>
                </a:lnTo>
                <a:lnTo>
                  <a:pt x="608711" y="299123"/>
                </a:lnTo>
                <a:lnTo>
                  <a:pt x="602284" y="0"/>
                </a:lnTo>
                <a:lnTo>
                  <a:pt x="589813" y="253"/>
                </a:lnTo>
                <a:lnTo>
                  <a:pt x="480314" y="17767"/>
                </a:lnTo>
                <a:lnTo>
                  <a:pt x="351040" y="46113"/>
                </a:lnTo>
                <a:lnTo>
                  <a:pt x="239407" y="79006"/>
                </a:lnTo>
                <a:lnTo>
                  <a:pt x="138734" y="116293"/>
                </a:lnTo>
                <a:lnTo>
                  <a:pt x="40068" y="160019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1128844" y="6429442"/>
            <a:ext cx="258305" cy="129768"/>
          </a:xfrm>
          <a:custGeom>
            <a:avLst/>
            <a:gdLst/>
            <a:ahLst/>
            <a:cxnLst/>
            <a:rect l="l" t="t" r="r" b="b"/>
            <a:pathLst>
              <a:path w="258305" h="129768">
                <a:moveTo>
                  <a:pt x="47510" y="102806"/>
                </a:moveTo>
                <a:lnTo>
                  <a:pt x="65773" y="94868"/>
                </a:lnTo>
                <a:lnTo>
                  <a:pt x="71577" y="89712"/>
                </a:lnTo>
                <a:lnTo>
                  <a:pt x="81775" y="84416"/>
                </a:lnTo>
                <a:lnTo>
                  <a:pt x="85432" y="84416"/>
                </a:lnTo>
                <a:lnTo>
                  <a:pt x="90474" y="81762"/>
                </a:lnTo>
                <a:lnTo>
                  <a:pt x="92494" y="77990"/>
                </a:lnTo>
                <a:lnTo>
                  <a:pt x="145287" y="51523"/>
                </a:lnTo>
                <a:lnTo>
                  <a:pt x="151206" y="51409"/>
                </a:lnTo>
                <a:lnTo>
                  <a:pt x="177914" y="37922"/>
                </a:lnTo>
                <a:lnTo>
                  <a:pt x="182321" y="34010"/>
                </a:lnTo>
                <a:lnTo>
                  <a:pt x="188252" y="33388"/>
                </a:lnTo>
                <a:lnTo>
                  <a:pt x="192658" y="30733"/>
                </a:lnTo>
                <a:lnTo>
                  <a:pt x="197700" y="27584"/>
                </a:lnTo>
                <a:lnTo>
                  <a:pt x="203619" y="26822"/>
                </a:lnTo>
                <a:lnTo>
                  <a:pt x="207911" y="24193"/>
                </a:lnTo>
                <a:lnTo>
                  <a:pt x="213067" y="21031"/>
                </a:lnTo>
                <a:lnTo>
                  <a:pt x="218871" y="20281"/>
                </a:lnTo>
                <a:lnTo>
                  <a:pt x="223278" y="17627"/>
                </a:lnTo>
                <a:lnTo>
                  <a:pt x="228447" y="14363"/>
                </a:lnTo>
                <a:lnTo>
                  <a:pt x="233743" y="13728"/>
                </a:lnTo>
                <a:lnTo>
                  <a:pt x="238645" y="11074"/>
                </a:lnTo>
                <a:lnTo>
                  <a:pt x="243814" y="7797"/>
                </a:lnTo>
                <a:lnTo>
                  <a:pt x="248983" y="7048"/>
                </a:lnTo>
                <a:lnTo>
                  <a:pt x="254025" y="4406"/>
                </a:lnTo>
                <a:lnTo>
                  <a:pt x="258305" y="2260"/>
                </a:lnTo>
                <a:lnTo>
                  <a:pt x="254139" y="0"/>
                </a:lnTo>
                <a:lnTo>
                  <a:pt x="186994" y="27711"/>
                </a:lnTo>
                <a:lnTo>
                  <a:pt x="112522" y="62737"/>
                </a:lnTo>
                <a:lnTo>
                  <a:pt x="73088" y="84670"/>
                </a:lnTo>
                <a:lnTo>
                  <a:pt x="9575" y="121831"/>
                </a:lnTo>
                <a:lnTo>
                  <a:pt x="0" y="129768"/>
                </a:lnTo>
                <a:lnTo>
                  <a:pt x="9321" y="125996"/>
                </a:lnTo>
                <a:lnTo>
                  <a:pt x="37934" y="108610"/>
                </a:lnTo>
                <a:lnTo>
                  <a:pt x="41706" y="107975"/>
                </a:lnTo>
                <a:lnTo>
                  <a:pt x="47510" y="102806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1212645" y="6874587"/>
            <a:ext cx="69545" cy="11607"/>
          </a:xfrm>
          <a:custGeom>
            <a:avLst/>
            <a:gdLst/>
            <a:ahLst/>
            <a:cxnLst/>
            <a:rect l="l" t="t" r="r" b="b"/>
            <a:pathLst>
              <a:path w="69545" h="11607">
                <a:moveTo>
                  <a:pt x="68668" y="1269"/>
                </a:moveTo>
                <a:lnTo>
                  <a:pt x="69545" y="126"/>
                </a:lnTo>
                <a:lnTo>
                  <a:pt x="58585" y="0"/>
                </a:lnTo>
                <a:lnTo>
                  <a:pt x="57696" y="1269"/>
                </a:lnTo>
                <a:lnTo>
                  <a:pt x="47752" y="1650"/>
                </a:lnTo>
                <a:lnTo>
                  <a:pt x="43218" y="2908"/>
                </a:lnTo>
                <a:lnTo>
                  <a:pt x="0" y="9575"/>
                </a:lnTo>
                <a:lnTo>
                  <a:pt x="38925" y="11607"/>
                </a:lnTo>
                <a:lnTo>
                  <a:pt x="45605" y="10464"/>
                </a:lnTo>
                <a:lnTo>
                  <a:pt x="45478" y="9321"/>
                </a:lnTo>
                <a:lnTo>
                  <a:pt x="37287" y="7315"/>
                </a:lnTo>
                <a:lnTo>
                  <a:pt x="68668" y="1269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1466656" y="7167539"/>
            <a:ext cx="91478" cy="16383"/>
          </a:xfrm>
          <a:custGeom>
            <a:avLst/>
            <a:gdLst/>
            <a:ahLst/>
            <a:cxnLst/>
            <a:rect l="l" t="t" r="r" b="b"/>
            <a:pathLst>
              <a:path w="91478" h="16382">
                <a:moveTo>
                  <a:pt x="39446" y="12103"/>
                </a:moveTo>
                <a:lnTo>
                  <a:pt x="80391" y="5295"/>
                </a:lnTo>
                <a:lnTo>
                  <a:pt x="82778" y="4165"/>
                </a:lnTo>
                <a:lnTo>
                  <a:pt x="89204" y="3149"/>
                </a:lnTo>
                <a:lnTo>
                  <a:pt x="91478" y="2146"/>
                </a:lnTo>
                <a:lnTo>
                  <a:pt x="91351" y="507"/>
                </a:lnTo>
                <a:lnTo>
                  <a:pt x="84924" y="0"/>
                </a:lnTo>
                <a:lnTo>
                  <a:pt x="80518" y="1015"/>
                </a:lnTo>
                <a:lnTo>
                  <a:pt x="71818" y="2273"/>
                </a:lnTo>
                <a:lnTo>
                  <a:pt x="69430" y="3149"/>
                </a:lnTo>
                <a:lnTo>
                  <a:pt x="60985" y="4533"/>
                </a:lnTo>
                <a:lnTo>
                  <a:pt x="58470" y="5422"/>
                </a:lnTo>
                <a:lnTo>
                  <a:pt x="45618" y="6680"/>
                </a:lnTo>
                <a:lnTo>
                  <a:pt x="43345" y="7683"/>
                </a:lnTo>
                <a:lnTo>
                  <a:pt x="0" y="14363"/>
                </a:lnTo>
                <a:lnTo>
                  <a:pt x="36791" y="16382"/>
                </a:lnTo>
                <a:lnTo>
                  <a:pt x="43218" y="15874"/>
                </a:lnTo>
                <a:lnTo>
                  <a:pt x="43091" y="14363"/>
                </a:lnTo>
                <a:lnTo>
                  <a:pt x="39446" y="12103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2889446" y="7174598"/>
            <a:ext cx="6680" cy="153085"/>
          </a:xfrm>
          <a:custGeom>
            <a:avLst/>
            <a:gdLst/>
            <a:ahLst/>
            <a:cxnLst/>
            <a:rect l="l" t="t" r="r" b="b"/>
            <a:pathLst>
              <a:path w="6680" h="153085">
                <a:moveTo>
                  <a:pt x="2400" y="508"/>
                </a:moveTo>
                <a:lnTo>
                  <a:pt x="0" y="153085"/>
                </a:lnTo>
                <a:lnTo>
                  <a:pt x="6680" y="152958"/>
                </a:lnTo>
                <a:lnTo>
                  <a:pt x="4406" y="0"/>
                </a:lnTo>
                <a:lnTo>
                  <a:pt x="2400" y="508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2965564" y="7251710"/>
            <a:ext cx="4914" cy="154851"/>
          </a:xfrm>
          <a:custGeom>
            <a:avLst/>
            <a:gdLst/>
            <a:ahLst/>
            <a:cxnLst/>
            <a:rect l="l" t="t" r="r" b="b"/>
            <a:pathLst>
              <a:path w="4914" h="154851">
                <a:moveTo>
                  <a:pt x="749" y="0"/>
                </a:moveTo>
                <a:lnTo>
                  <a:pt x="0" y="153098"/>
                </a:lnTo>
                <a:lnTo>
                  <a:pt x="4914" y="154851"/>
                </a:lnTo>
                <a:lnTo>
                  <a:pt x="4914" y="0"/>
                </a:lnTo>
                <a:lnTo>
                  <a:pt x="749" y="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1068370" y="6870052"/>
            <a:ext cx="49390" cy="16141"/>
          </a:xfrm>
          <a:custGeom>
            <a:avLst/>
            <a:gdLst/>
            <a:ahLst/>
            <a:cxnLst/>
            <a:rect l="l" t="t" r="r" b="b"/>
            <a:pathLst>
              <a:path w="49390" h="16141">
                <a:moveTo>
                  <a:pt x="5664" y="254"/>
                </a:moveTo>
                <a:lnTo>
                  <a:pt x="0" y="0"/>
                </a:lnTo>
                <a:lnTo>
                  <a:pt x="1003" y="4419"/>
                </a:lnTo>
                <a:lnTo>
                  <a:pt x="16636" y="9448"/>
                </a:lnTo>
                <a:lnTo>
                  <a:pt x="25577" y="10591"/>
                </a:lnTo>
                <a:lnTo>
                  <a:pt x="29730" y="13106"/>
                </a:lnTo>
                <a:lnTo>
                  <a:pt x="38430" y="16141"/>
                </a:lnTo>
                <a:lnTo>
                  <a:pt x="47370" y="15887"/>
                </a:lnTo>
                <a:lnTo>
                  <a:pt x="49390" y="13868"/>
                </a:lnTo>
                <a:lnTo>
                  <a:pt x="45364" y="11468"/>
                </a:lnTo>
                <a:lnTo>
                  <a:pt x="27711" y="6807"/>
                </a:lnTo>
                <a:lnTo>
                  <a:pt x="21170" y="4533"/>
                </a:lnTo>
                <a:lnTo>
                  <a:pt x="15366" y="3784"/>
                </a:lnTo>
                <a:lnTo>
                  <a:pt x="14617" y="2400"/>
                </a:lnTo>
                <a:lnTo>
                  <a:pt x="5664" y="254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2602801" y="6106619"/>
            <a:ext cx="844702" cy="798715"/>
          </a:xfrm>
          <a:custGeom>
            <a:avLst/>
            <a:gdLst/>
            <a:ahLst/>
            <a:cxnLst/>
            <a:rect l="l" t="t" r="r" b="b"/>
            <a:pathLst>
              <a:path w="844702" h="798715">
                <a:moveTo>
                  <a:pt x="279463" y="339572"/>
                </a:moveTo>
                <a:lnTo>
                  <a:pt x="358216" y="372452"/>
                </a:lnTo>
                <a:lnTo>
                  <a:pt x="426135" y="405218"/>
                </a:lnTo>
                <a:lnTo>
                  <a:pt x="494042" y="442518"/>
                </a:lnTo>
                <a:lnTo>
                  <a:pt x="557542" y="481952"/>
                </a:lnTo>
                <a:lnTo>
                  <a:pt x="621055" y="527938"/>
                </a:lnTo>
                <a:lnTo>
                  <a:pt x="680148" y="578218"/>
                </a:lnTo>
                <a:lnTo>
                  <a:pt x="697915" y="595604"/>
                </a:lnTo>
                <a:lnTo>
                  <a:pt x="728535" y="628370"/>
                </a:lnTo>
                <a:lnTo>
                  <a:pt x="767969" y="674357"/>
                </a:lnTo>
                <a:lnTo>
                  <a:pt x="803122" y="724750"/>
                </a:lnTo>
                <a:lnTo>
                  <a:pt x="844702" y="798715"/>
                </a:lnTo>
                <a:lnTo>
                  <a:pt x="844448" y="790651"/>
                </a:lnTo>
                <a:lnTo>
                  <a:pt x="809421" y="720597"/>
                </a:lnTo>
                <a:lnTo>
                  <a:pt x="770242" y="661250"/>
                </a:lnTo>
                <a:lnTo>
                  <a:pt x="730796" y="613117"/>
                </a:lnTo>
                <a:lnTo>
                  <a:pt x="706602" y="589051"/>
                </a:lnTo>
                <a:lnTo>
                  <a:pt x="695769" y="575817"/>
                </a:lnTo>
                <a:lnTo>
                  <a:pt x="645375" y="529831"/>
                </a:lnTo>
                <a:lnTo>
                  <a:pt x="577202" y="473265"/>
                </a:lnTo>
                <a:lnTo>
                  <a:pt x="544449" y="451205"/>
                </a:lnTo>
                <a:lnTo>
                  <a:pt x="544449" y="425627"/>
                </a:lnTo>
                <a:lnTo>
                  <a:pt x="545452" y="400176"/>
                </a:lnTo>
                <a:lnTo>
                  <a:pt x="467829" y="352678"/>
                </a:lnTo>
                <a:lnTo>
                  <a:pt x="356069" y="297992"/>
                </a:lnTo>
                <a:lnTo>
                  <a:pt x="253898" y="256158"/>
                </a:lnTo>
                <a:lnTo>
                  <a:pt x="252374" y="255028"/>
                </a:lnTo>
                <a:lnTo>
                  <a:pt x="251866" y="69811"/>
                </a:lnTo>
                <a:lnTo>
                  <a:pt x="132676" y="30873"/>
                </a:lnTo>
                <a:lnTo>
                  <a:pt x="8445" y="0"/>
                </a:lnTo>
                <a:lnTo>
                  <a:pt x="5791" y="237388"/>
                </a:lnTo>
                <a:lnTo>
                  <a:pt x="0" y="238772"/>
                </a:lnTo>
                <a:lnTo>
                  <a:pt x="2006" y="240664"/>
                </a:lnTo>
                <a:lnTo>
                  <a:pt x="9956" y="241172"/>
                </a:lnTo>
                <a:lnTo>
                  <a:pt x="10833" y="242430"/>
                </a:lnTo>
                <a:lnTo>
                  <a:pt x="19405" y="244322"/>
                </a:lnTo>
                <a:lnTo>
                  <a:pt x="21920" y="245071"/>
                </a:lnTo>
                <a:lnTo>
                  <a:pt x="30365" y="246456"/>
                </a:lnTo>
                <a:lnTo>
                  <a:pt x="32893" y="247218"/>
                </a:lnTo>
                <a:lnTo>
                  <a:pt x="40563" y="247726"/>
                </a:lnTo>
                <a:lnTo>
                  <a:pt x="41452" y="249110"/>
                </a:lnTo>
                <a:lnTo>
                  <a:pt x="52412" y="251244"/>
                </a:lnTo>
                <a:lnTo>
                  <a:pt x="61239" y="253390"/>
                </a:lnTo>
                <a:lnTo>
                  <a:pt x="76479" y="257797"/>
                </a:lnTo>
                <a:lnTo>
                  <a:pt x="111633" y="266496"/>
                </a:lnTo>
                <a:lnTo>
                  <a:pt x="119570" y="267246"/>
                </a:lnTo>
                <a:lnTo>
                  <a:pt x="126885" y="270903"/>
                </a:lnTo>
                <a:lnTo>
                  <a:pt x="144513" y="275183"/>
                </a:lnTo>
                <a:lnTo>
                  <a:pt x="164058" y="281863"/>
                </a:lnTo>
                <a:lnTo>
                  <a:pt x="172237" y="282625"/>
                </a:lnTo>
                <a:lnTo>
                  <a:pt x="179425" y="286270"/>
                </a:lnTo>
                <a:lnTo>
                  <a:pt x="199072" y="292823"/>
                </a:lnTo>
                <a:lnTo>
                  <a:pt x="207264" y="293458"/>
                </a:lnTo>
                <a:lnTo>
                  <a:pt x="214579" y="297230"/>
                </a:lnTo>
                <a:lnTo>
                  <a:pt x="227685" y="301523"/>
                </a:lnTo>
                <a:lnTo>
                  <a:pt x="233603" y="302145"/>
                </a:lnTo>
                <a:lnTo>
                  <a:pt x="238518" y="306057"/>
                </a:lnTo>
                <a:lnTo>
                  <a:pt x="245198" y="308076"/>
                </a:lnTo>
                <a:lnTo>
                  <a:pt x="251117" y="308698"/>
                </a:lnTo>
                <a:lnTo>
                  <a:pt x="256032" y="312610"/>
                </a:lnTo>
                <a:lnTo>
                  <a:pt x="262712" y="314756"/>
                </a:lnTo>
                <a:lnTo>
                  <a:pt x="268376" y="315633"/>
                </a:lnTo>
                <a:lnTo>
                  <a:pt x="268630" y="317017"/>
                </a:lnTo>
                <a:lnTo>
                  <a:pt x="273545" y="319671"/>
                </a:lnTo>
                <a:lnTo>
                  <a:pt x="280225" y="321297"/>
                </a:lnTo>
                <a:lnTo>
                  <a:pt x="286778" y="323443"/>
                </a:lnTo>
                <a:lnTo>
                  <a:pt x="292823" y="324078"/>
                </a:lnTo>
                <a:lnTo>
                  <a:pt x="297738" y="327863"/>
                </a:lnTo>
                <a:lnTo>
                  <a:pt x="303403" y="328739"/>
                </a:lnTo>
                <a:lnTo>
                  <a:pt x="303657" y="330123"/>
                </a:lnTo>
                <a:lnTo>
                  <a:pt x="308698" y="332765"/>
                </a:lnTo>
                <a:lnTo>
                  <a:pt x="314629" y="332638"/>
                </a:lnTo>
                <a:lnTo>
                  <a:pt x="319036" y="336676"/>
                </a:lnTo>
                <a:lnTo>
                  <a:pt x="328358" y="341464"/>
                </a:lnTo>
                <a:lnTo>
                  <a:pt x="334022" y="341845"/>
                </a:lnTo>
                <a:lnTo>
                  <a:pt x="334530" y="343230"/>
                </a:lnTo>
                <a:lnTo>
                  <a:pt x="343725" y="348018"/>
                </a:lnTo>
                <a:lnTo>
                  <a:pt x="349402" y="348399"/>
                </a:lnTo>
                <a:lnTo>
                  <a:pt x="349770" y="349783"/>
                </a:lnTo>
                <a:lnTo>
                  <a:pt x="359092" y="354571"/>
                </a:lnTo>
                <a:lnTo>
                  <a:pt x="364769" y="354939"/>
                </a:lnTo>
                <a:lnTo>
                  <a:pt x="365150" y="356336"/>
                </a:lnTo>
                <a:lnTo>
                  <a:pt x="374345" y="361124"/>
                </a:lnTo>
                <a:lnTo>
                  <a:pt x="380022" y="361492"/>
                </a:lnTo>
                <a:lnTo>
                  <a:pt x="380517" y="362889"/>
                </a:lnTo>
                <a:lnTo>
                  <a:pt x="416179" y="380898"/>
                </a:lnTo>
                <a:lnTo>
                  <a:pt x="419582" y="381025"/>
                </a:lnTo>
                <a:lnTo>
                  <a:pt x="432689" y="387705"/>
                </a:lnTo>
                <a:lnTo>
                  <a:pt x="483082" y="416178"/>
                </a:lnTo>
                <a:lnTo>
                  <a:pt x="531469" y="446925"/>
                </a:lnTo>
                <a:lnTo>
                  <a:pt x="527062" y="447052"/>
                </a:lnTo>
                <a:lnTo>
                  <a:pt x="513702" y="442518"/>
                </a:lnTo>
                <a:lnTo>
                  <a:pt x="421843" y="394258"/>
                </a:lnTo>
                <a:lnTo>
                  <a:pt x="360489" y="365785"/>
                </a:lnTo>
                <a:lnTo>
                  <a:pt x="279336" y="333019"/>
                </a:lnTo>
                <a:lnTo>
                  <a:pt x="220370" y="310972"/>
                </a:lnTo>
                <a:lnTo>
                  <a:pt x="128397" y="284772"/>
                </a:lnTo>
                <a:lnTo>
                  <a:pt x="87566" y="277837"/>
                </a:lnTo>
                <a:lnTo>
                  <a:pt x="185216" y="306679"/>
                </a:lnTo>
                <a:lnTo>
                  <a:pt x="279463" y="33957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2398807" y="6745815"/>
            <a:ext cx="34531" cy="6553"/>
          </a:xfrm>
          <a:custGeom>
            <a:avLst/>
            <a:gdLst/>
            <a:ahLst/>
            <a:cxnLst/>
            <a:rect l="l" t="t" r="r" b="b"/>
            <a:pathLst>
              <a:path w="34531" h="6553">
                <a:moveTo>
                  <a:pt x="749" y="3911"/>
                </a:moveTo>
                <a:lnTo>
                  <a:pt x="2400" y="4419"/>
                </a:lnTo>
                <a:lnTo>
                  <a:pt x="30873" y="6553"/>
                </a:lnTo>
                <a:lnTo>
                  <a:pt x="33007" y="6299"/>
                </a:lnTo>
                <a:lnTo>
                  <a:pt x="34531" y="2273"/>
                </a:lnTo>
                <a:lnTo>
                  <a:pt x="13360" y="253"/>
                </a:lnTo>
                <a:lnTo>
                  <a:pt x="0" y="0"/>
                </a:lnTo>
                <a:lnTo>
                  <a:pt x="749" y="3911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2357852" y="6799746"/>
            <a:ext cx="38684" cy="30746"/>
          </a:xfrm>
          <a:custGeom>
            <a:avLst/>
            <a:gdLst/>
            <a:ahLst/>
            <a:cxnLst/>
            <a:rect l="l" t="t" r="r" b="b"/>
            <a:pathLst>
              <a:path w="38684" h="30746">
                <a:moveTo>
                  <a:pt x="11849" y="25704"/>
                </a:moveTo>
                <a:lnTo>
                  <a:pt x="13487" y="27851"/>
                </a:lnTo>
                <a:lnTo>
                  <a:pt x="21551" y="29235"/>
                </a:lnTo>
                <a:lnTo>
                  <a:pt x="27978" y="30492"/>
                </a:lnTo>
                <a:lnTo>
                  <a:pt x="32639" y="30746"/>
                </a:lnTo>
                <a:lnTo>
                  <a:pt x="38684" y="5295"/>
                </a:lnTo>
                <a:lnTo>
                  <a:pt x="34531" y="3276"/>
                </a:lnTo>
                <a:lnTo>
                  <a:pt x="29984" y="2273"/>
                </a:lnTo>
                <a:lnTo>
                  <a:pt x="25958" y="2146"/>
                </a:lnTo>
                <a:lnTo>
                  <a:pt x="19405" y="0"/>
                </a:lnTo>
                <a:lnTo>
                  <a:pt x="6807" y="18529"/>
                </a:lnTo>
                <a:lnTo>
                  <a:pt x="0" y="22428"/>
                </a:lnTo>
                <a:lnTo>
                  <a:pt x="5295" y="25577"/>
                </a:lnTo>
                <a:lnTo>
                  <a:pt x="11849" y="25704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956607" y="6174540"/>
            <a:ext cx="469353" cy="397903"/>
          </a:xfrm>
          <a:custGeom>
            <a:avLst/>
            <a:gdLst/>
            <a:ahLst/>
            <a:cxnLst/>
            <a:rect l="l" t="t" r="r" b="b"/>
            <a:pathLst>
              <a:path w="469353" h="397903">
                <a:moveTo>
                  <a:pt x="444271" y="93611"/>
                </a:moveTo>
                <a:lnTo>
                  <a:pt x="450329" y="93116"/>
                </a:lnTo>
                <a:lnTo>
                  <a:pt x="456882" y="91605"/>
                </a:lnTo>
                <a:lnTo>
                  <a:pt x="469353" y="86182"/>
                </a:lnTo>
                <a:lnTo>
                  <a:pt x="468096" y="0"/>
                </a:lnTo>
                <a:lnTo>
                  <a:pt x="461543" y="2006"/>
                </a:lnTo>
                <a:lnTo>
                  <a:pt x="460654" y="55689"/>
                </a:lnTo>
                <a:lnTo>
                  <a:pt x="458635" y="3517"/>
                </a:lnTo>
                <a:lnTo>
                  <a:pt x="405853" y="22682"/>
                </a:lnTo>
                <a:lnTo>
                  <a:pt x="297865" y="70180"/>
                </a:lnTo>
                <a:lnTo>
                  <a:pt x="213194" y="116928"/>
                </a:lnTo>
                <a:lnTo>
                  <a:pt x="154978" y="150952"/>
                </a:lnTo>
                <a:lnTo>
                  <a:pt x="154228" y="213321"/>
                </a:lnTo>
                <a:lnTo>
                  <a:pt x="134442" y="194919"/>
                </a:lnTo>
                <a:lnTo>
                  <a:pt x="132930" y="129019"/>
                </a:lnTo>
                <a:lnTo>
                  <a:pt x="124993" y="133807"/>
                </a:lnTo>
                <a:lnTo>
                  <a:pt x="42341" y="195681"/>
                </a:lnTo>
                <a:lnTo>
                  <a:pt x="0" y="231965"/>
                </a:lnTo>
                <a:lnTo>
                  <a:pt x="14109" y="247332"/>
                </a:lnTo>
                <a:lnTo>
                  <a:pt x="21170" y="257784"/>
                </a:lnTo>
                <a:lnTo>
                  <a:pt x="22555" y="258419"/>
                </a:lnTo>
                <a:lnTo>
                  <a:pt x="23812" y="397903"/>
                </a:lnTo>
                <a:lnTo>
                  <a:pt x="57708" y="370941"/>
                </a:lnTo>
                <a:lnTo>
                  <a:pt x="129273" y="317639"/>
                </a:lnTo>
                <a:lnTo>
                  <a:pt x="211048" y="267995"/>
                </a:lnTo>
                <a:lnTo>
                  <a:pt x="286905" y="227799"/>
                </a:lnTo>
                <a:lnTo>
                  <a:pt x="394258" y="181940"/>
                </a:lnTo>
                <a:lnTo>
                  <a:pt x="445795" y="162915"/>
                </a:lnTo>
                <a:lnTo>
                  <a:pt x="447560" y="158635"/>
                </a:lnTo>
                <a:lnTo>
                  <a:pt x="447421" y="96647"/>
                </a:lnTo>
                <a:lnTo>
                  <a:pt x="443903" y="95135"/>
                </a:lnTo>
                <a:lnTo>
                  <a:pt x="442391" y="94881"/>
                </a:lnTo>
                <a:lnTo>
                  <a:pt x="443141" y="50266"/>
                </a:lnTo>
                <a:lnTo>
                  <a:pt x="444271" y="93611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1785811" y="6324348"/>
            <a:ext cx="10960" cy="2908"/>
          </a:xfrm>
          <a:custGeom>
            <a:avLst/>
            <a:gdLst/>
            <a:ahLst/>
            <a:cxnLst/>
            <a:rect l="l" t="t" r="r" b="b"/>
            <a:pathLst>
              <a:path w="10960" h="2908">
                <a:moveTo>
                  <a:pt x="0" y="1142"/>
                </a:moveTo>
                <a:lnTo>
                  <a:pt x="0" y="2400"/>
                </a:lnTo>
                <a:lnTo>
                  <a:pt x="10960" y="2908"/>
                </a:lnTo>
                <a:lnTo>
                  <a:pt x="10960" y="1269"/>
                </a:lnTo>
                <a:lnTo>
                  <a:pt x="440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1772587" y="6326498"/>
            <a:ext cx="11087" cy="3009"/>
          </a:xfrm>
          <a:custGeom>
            <a:avLst/>
            <a:gdLst/>
            <a:ahLst/>
            <a:cxnLst/>
            <a:rect l="l" t="t" r="r" b="b"/>
            <a:pathLst>
              <a:path w="11087" h="3009">
                <a:moveTo>
                  <a:pt x="0" y="1130"/>
                </a:moveTo>
                <a:lnTo>
                  <a:pt x="127" y="2387"/>
                </a:lnTo>
                <a:lnTo>
                  <a:pt x="11087" y="3009"/>
                </a:lnTo>
                <a:lnTo>
                  <a:pt x="11087" y="1257"/>
                </a:lnTo>
                <a:lnTo>
                  <a:pt x="4406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1759477" y="6328763"/>
            <a:ext cx="11099" cy="2895"/>
          </a:xfrm>
          <a:custGeom>
            <a:avLst/>
            <a:gdLst/>
            <a:ahLst/>
            <a:cxnLst/>
            <a:rect l="l" t="t" r="r" b="b"/>
            <a:pathLst>
              <a:path w="11099" h="2895">
                <a:moveTo>
                  <a:pt x="0" y="1003"/>
                </a:moveTo>
                <a:lnTo>
                  <a:pt x="127" y="2260"/>
                </a:lnTo>
                <a:lnTo>
                  <a:pt x="11099" y="2895"/>
                </a:lnTo>
                <a:lnTo>
                  <a:pt x="11099" y="1130"/>
                </a:lnTo>
                <a:lnTo>
                  <a:pt x="44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1746378" y="6330910"/>
            <a:ext cx="11087" cy="2895"/>
          </a:xfrm>
          <a:custGeom>
            <a:avLst/>
            <a:gdLst/>
            <a:ahLst/>
            <a:cxnLst/>
            <a:rect l="l" t="t" r="r" b="b"/>
            <a:pathLst>
              <a:path w="11087" h="2895">
                <a:moveTo>
                  <a:pt x="0" y="1130"/>
                </a:moveTo>
                <a:lnTo>
                  <a:pt x="127" y="2387"/>
                </a:lnTo>
                <a:lnTo>
                  <a:pt x="11087" y="2895"/>
                </a:lnTo>
                <a:lnTo>
                  <a:pt x="10960" y="1257"/>
                </a:lnTo>
                <a:lnTo>
                  <a:pt x="4406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1733142" y="6333175"/>
            <a:ext cx="11099" cy="2768"/>
          </a:xfrm>
          <a:custGeom>
            <a:avLst/>
            <a:gdLst/>
            <a:ahLst/>
            <a:cxnLst/>
            <a:rect l="l" t="t" r="r" b="b"/>
            <a:pathLst>
              <a:path w="11099" h="2768">
                <a:moveTo>
                  <a:pt x="0" y="1003"/>
                </a:moveTo>
                <a:lnTo>
                  <a:pt x="139" y="2260"/>
                </a:lnTo>
                <a:lnTo>
                  <a:pt x="11099" y="2768"/>
                </a:lnTo>
                <a:lnTo>
                  <a:pt x="11099" y="1130"/>
                </a:lnTo>
                <a:lnTo>
                  <a:pt x="227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1720043" y="6335450"/>
            <a:ext cx="11087" cy="2755"/>
          </a:xfrm>
          <a:custGeom>
            <a:avLst/>
            <a:gdLst/>
            <a:ahLst/>
            <a:cxnLst/>
            <a:rect l="l" t="t" r="r" b="b"/>
            <a:pathLst>
              <a:path w="11087" h="2755">
                <a:moveTo>
                  <a:pt x="0" y="876"/>
                </a:moveTo>
                <a:lnTo>
                  <a:pt x="127" y="2755"/>
                </a:lnTo>
                <a:lnTo>
                  <a:pt x="11087" y="2641"/>
                </a:lnTo>
                <a:lnTo>
                  <a:pt x="11087" y="1130"/>
                </a:lnTo>
                <a:lnTo>
                  <a:pt x="2260" y="0"/>
                </a:lnTo>
                <a:lnTo>
                  <a:pt x="0" y="876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1711345" y="6338083"/>
            <a:ext cx="8826" cy="2146"/>
          </a:xfrm>
          <a:custGeom>
            <a:avLst/>
            <a:gdLst/>
            <a:ahLst/>
            <a:cxnLst/>
            <a:rect l="l" t="t" r="r" b="b"/>
            <a:pathLst>
              <a:path w="8826" h="2146">
                <a:moveTo>
                  <a:pt x="0" y="1638"/>
                </a:moveTo>
                <a:lnTo>
                  <a:pt x="8826" y="2146"/>
                </a:lnTo>
                <a:lnTo>
                  <a:pt x="8826" y="127"/>
                </a:lnTo>
                <a:lnTo>
                  <a:pt x="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1700258" y="6339738"/>
            <a:ext cx="8953" cy="2755"/>
          </a:xfrm>
          <a:custGeom>
            <a:avLst/>
            <a:gdLst/>
            <a:ahLst/>
            <a:cxnLst/>
            <a:rect l="l" t="t" r="r" b="b"/>
            <a:pathLst>
              <a:path w="8953" h="2755">
                <a:moveTo>
                  <a:pt x="0" y="863"/>
                </a:moveTo>
                <a:lnTo>
                  <a:pt x="127" y="2247"/>
                </a:lnTo>
                <a:lnTo>
                  <a:pt x="8953" y="2755"/>
                </a:lnTo>
                <a:lnTo>
                  <a:pt x="8953" y="1130"/>
                </a:lnTo>
                <a:lnTo>
                  <a:pt x="240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1689296" y="6341860"/>
            <a:ext cx="8940" cy="2781"/>
          </a:xfrm>
          <a:custGeom>
            <a:avLst/>
            <a:gdLst/>
            <a:ahLst/>
            <a:cxnLst/>
            <a:rect l="l" t="t" r="r" b="b"/>
            <a:pathLst>
              <a:path w="8940" h="2781">
                <a:moveTo>
                  <a:pt x="0" y="1015"/>
                </a:moveTo>
                <a:lnTo>
                  <a:pt x="139" y="2781"/>
                </a:lnTo>
                <a:lnTo>
                  <a:pt x="8940" y="2781"/>
                </a:lnTo>
                <a:lnTo>
                  <a:pt x="8940" y="1269"/>
                </a:lnTo>
                <a:lnTo>
                  <a:pt x="2400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1680610" y="6344137"/>
            <a:ext cx="8813" cy="3403"/>
          </a:xfrm>
          <a:custGeom>
            <a:avLst/>
            <a:gdLst/>
            <a:ahLst/>
            <a:cxnLst/>
            <a:rect l="l" t="t" r="r" b="b"/>
            <a:pathLst>
              <a:path w="8813" h="3403">
                <a:moveTo>
                  <a:pt x="0" y="876"/>
                </a:moveTo>
                <a:lnTo>
                  <a:pt x="127" y="2260"/>
                </a:lnTo>
                <a:lnTo>
                  <a:pt x="6680" y="3403"/>
                </a:lnTo>
                <a:lnTo>
                  <a:pt x="8813" y="495"/>
                </a:lnTo>
                <a:lnTo>
                  <a:pt x="2260" y="0"/>
                </a:lnTo>
                <a:lnTo>
                  <a:pt x="0" y="876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1669637" y="6346275"/>
            <a:ext cx="8953" cy="2768"/>
          </a:xfrm>
          <a:custGeom>
            <a:avLst/>
            <a:gdLst/>
            <a:ahLst/>
            <a:cxnLst/>
            <a:rect l="l" t="t" r="r" b="b"/>
            <a:pathLst>
              <a:path w="8953" h="2768">
                <a:moveTo>
                  <a:pt x="0" y="876"/>
                </a:moveTo>
                <a:lnTo>
                  <a:pt x="127" y="2260"/>
                </a:lnTo>
                <a:lnTo>
                  <a:pt x="8953" y="2768"/>
                </a:lnTo>
                <a:lnTo>
                  <a:pt x="8953" y="1143"/>
                </a:lnTo>
                <a:lnTo>
                  <a:pt x="2273" y="0"/>
                </a:lnTo>
                <a:lnTo>
                  <a:pt x="0" y="876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1660950" y="6349044"/>
            <a:ext cx="6680" cy="2260"/>
          </a:xfrm>
          <a:custGeom>
            <a:avLst/>
            <a:gdLst/>
            <a:ahLst/>
            <a:cxnLst/>
            <a:rect l="l" t="t" r="r" b="b"/>
            <a:pathLst>
              <a:path w="6680" h="2260">
                <a:moveTo>
                  <a:pt x="0" y="1638"/>
                </a:moveTo>
                <a:lnTo>
                  <a:pt x="6680" y="2260"/>
                </a:lnTo>
                <a:lnTo>
                  <a:pt x="6680" y="635"/>
                </a:lnTo>
                <a:lnTo>
                  <a:pt x="127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1649989" y="6351182"/>
            <a:ext cx="8813" cy="2781"/>
          </a:xfrm>
          <a:custGeom>
            <a:avLst/>
            <a:gdLst/>
            <a:ahLst/>
            <a:cxnLst/>
            <a:rect l="l" t="t" r="r" b="b"/>
            <a:pathLst>
              <a:path w="8813" h="2781">
                <a:moveTo>
                  <a:pt x="0" y="1638"/>
                </a:moveTo>
                <a:lnTo>
                  <a:pt x="6680" y="2781"/>
                </a:lnTo>
                <a:lnTo>
                  <a:pt x="8813" y="508"/>
                </a:lnTo>
                <a:lnTo>
                  <a:pt x="127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1639027" y="6353318"/>
            <a:ext cx="8940" cy="2273"/>
          </a:xfrm>
          <a:custGeom>
            <a:avLst/>
            <a:gdLst/>
            <a:ahLst/>
            <a:cxnLst/>
            <a:rect l="l" t="t" r="r" b="b"/>
            <a:pathLst>
              <a:path w="8940" h="2273">
                <a:moveTo>
                  <a:pt x="0" y="1650"/>
                </a:moveTo>
                <a:lnTo>
                  <a:pt x="8940" y="2273"/>
                </a:lnTo>
                <a:lnTo>
                  <a:pt x="8813" y="647"/>
                </a:lnTo>
                <a:lnTo>
                  <a:pt x="127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1630329" y="6356102"/>
            <a:ext cx="6553" cy="1752"/>
          </a:xfrm>
          <a:custGeom>
            <a:avLst/>
            <a:gdLst/>
            <a:ahLst/>
            <a:cxnLst/>
            <a:rect l="l" t="t" r="r" b="b"/>
            <a:pathLst>
              <a:path w="6553" h="1752">
                <a:moveTo>
                  <a:pt x="0" y="1130"/>
                </a:moveTo>
                <a:lnTo>
                  <a:pt x="6553" y="1752"/>
                </a:lnTo>
                <a:lnTo>
                  <a:pt x="6426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1621631" y="6358249"/>
            <a:ext cx="6426" cy="1765"/>
          </a:xfrm>
          <a:custGeom>
            <a:avLst/>
            <a:gdLst/>
            <a:ahLst/>
            <a:cxnLst/>
            <a:rect l="l" t="t" r="r" b="b"/>
            <a:pathLst>
              <a:path w="6426" h="1765">
                <a:moveTo>
                  <a:pt x="0" y="1257"/>
                </a:moveTo>
                <a:lnTo>
                  <a:pt x="6426" y="1765"/>
                </a:lnTo>
                <a:lnTo>
                  <a:pt x="6311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1612692" y="6360383"/>
            <a:ext cx="6680" cy="1765"/>
          </a:xfrm>
          <a:custGeom>
            <a:avLst/>
            <a:gdLst/>
            <a:ahLst/>
            <a:cxnLst/>
            <a:rect l="l" t="t" r="r" b="b"/>
            <a:pathLst>
              <a:path w="6680" h="1765">
                <a:moveTo>
                  <a:pt x="0" y="1638"/>
                </a:moveTo>
                <a:lnTo>
                  <a:pt x="6680" y="1765"/>
                </a:lnTo>
                <a:lnTo>
                  <a:pt x="6553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1606269" y="6362026"/>
            <a:ext cx="6426" cy="2768"/>
          </a:xfrm>
          <a:custGeom>
            <a:avLst/>
            <a:gdLst/>
            <a:ahLst/>
            <a:cxnLst/>
            <a:rect l="l" t="t" r="r" b="b"/>
            <a:pathLst>
              <a:path w="6426" h="2768">
                <a:moveTo>
                  <a:pt x="0" y="1892"/>
                </a:moveTo>
                <a:lnTo>
                  <a:pt x="4279" y="2768"/>
                </a:lnTo>
                <a:lnTo>
                  <a:pt x="6426" y="0"/>
                </a:lnTo>
                <a:lnTo>
                  <a:pt x="0" y="189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1597571" y="6364672"/>
            <a:ext cx="6299" cy="2260"/>
          </a:xfrm>
          <a:custGeom>
            <a:avLst/>
            <a:gdLst/>
            <a:ahLst/>
            <a:cxnLst/>
            <a:rect l="l" t="t" r="r" b="b"/>
            <a:pathLst>
              <a:path w="6299" h="2260">
                <a:moveTo>
                  <a:pt x="0" y="1384"/>
                </a:moveTo>
                <a:lnTo>
                  <a:pt x="4292" y="2260"/>
                </a:lnTo>
                <a:lnTo>
                  <a:pt x="6299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1588747" y="6366935"/>
            <a:ext cx="6565" cy="1892"/>
          </a:xfrm>
          <a:custGeom>
            <a:avLst/>
            <a:gdLst/>
            <a:ahLst/>
            <a:cxnLst/>
            <a:rect l="l" t="t" r="r" b="b"/>
            <a:pathLst>
              <a:path w="6565" h="1892">
                <a:moveTo>
                  <a:pt x="0" y="1270"/>
                </a:moveTo>
                <a:lnTo>
                  <a:pt x="6565" y="1892"/>
                </a:lnTo>
                <a:lnTo>
                  <a:pt x="6426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1531802" y="6381937"/>
            <a:ext cx="6553" cy="2006"/>
          </a:xfrm>
          <a:custGeom>
            <a:avLst/>
            <a:gdLst/>
            <a:ahLst/>
            <a:cxnLst/>
            <a:rect l="l" t="t" r="r" b="b"/>
            <a:pathLst>
              <a:path w="6553" h="2006">
                <a:moveTo>
                  <a:pt x="0" y="2006"/>
                </a:moveTo>
                <a:lnTo>
                  <a:pt x="6553" y="1498"/>
                </a:lnTo>
                <a:lnTo>
                  <a:pt x="6553" y="0"/>
                </a:lnTo>
                <a:lnTo>
                  <a:pt x="0" y="2006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1509880" y="6388865"/>
            <a:ext cx="6553" cy="1765"/>
          </a:xfrm>
          <a:custGeom>
            <a:avLst/>
            <a:gdLst/>
            <a:ahLst/>
            <a:cxnLst/>
            <a:rect l="l" t="t" r="r" b="b"/>
            <a:pathLst>
              <a:path w="6553" h="1765">
                <a:moveTo>
                  <a:pt x="0" y="1765"/>
                </a:moveTo>
                <a:lnTo>
                  <a:pt x="6553" y="1638"/>
                </a:lnTo>
                <a:lnTo>
                  <a:pt x="6426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1437551" y="6413052"/>
            <a:ext cx="6680" cy="2146"/>
          </a:xfrm>
          <a:custGeom>
            <a:avLst/>
            <a:gdLst/>
            <a:ahLst/>
            <a:cxnLst/>
            <a:rect l="l" t="t" r="r" b="b"/>
            <a:pathLst>
              <a:path w="6680" h="2146">
                <a:moveTo>
                  <a:pt x="0" y="1638"/>
                </a:moveTo>
                <a:lnTo>
                  <a:pt x="4533" y="2146"/>
                </a:lnTo>
                <a:lnTo>
                  <a:pt x="668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1413490" y="6421865"/>
            <a:ext cx="6794" cy="1524"/>
          </a:xfrm>
          <a:custGeom>
            <a:avLst/>
            <a:gdLst/>
            <a:ahLst/>
            <a:cxnLst/>
            <a:rect l="l" t="t" r="r" b="b"/>
            <a:pathLst>
              <a:path w="6794" h="1524">
                <a:moveTo>
                  <a:pt x="0" y="1524"/>
                </a:moveTo>
                <a:lnTo>
                  <a:pt x="6794" y="1143"/>
                </a:lnTo>
                <a:lnTo>
                  <a:pt x="6680" y="0"/>
                </a:lnTo>
                <a:lnTo>
                  <a:pt x="0" y="1524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1395967" y="6425531"/>
            <a:ext cx="10960" cy="4660"/>
          </a:xfrm>
          <a:custGeom>
            <a:avLst/>
            <a:gdLst/>
            <a:ahLst/>
            <a:cxnLst/>
            <a:rect l="l" t="t" r="r" b="b"/>
            <a:pathLst>
              <a:path w="10960" h="4660">
                <a:moveTo>
                  <a:pt x="5041" y="749"/>
                </a:moveTo>
                <a:lnTo>
                  <a:pt x="0" y="4533"/>
                </a:lnTo>
                <a:lnTo>
                  <a:pt x="6807" y="4660"/>
                </a:lnTo>
                <a:lnTo>
                  <a:pt x="10960" y="0"/>
                </a:lnTo>
                <a:lnTo>
                  <a:pt x="5041" y="749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1352120" y="6443181"/>
            <a:ext cx="10833" cy="4394"/>
          </a:xfrm>
          <a:custGeom>
            <a:avLst/>
            <a:gdLst/>
            <a:ahLst/>
            <a:cxnLst/>
            <a:rect l="l" t="t" r="r" b="b"/>
            <a:pathLst>
              <a:path w="10833" h="4394">
                <a:moveTo>
                  <a:pt x="5168" y="622"/>
                </a:moveTo>
                <a:lnTo>
                  <a:pt x="0" y="3886"/>
                </a:lnTo>
                <a:lnTo>
                  <a:pt x="6680" y="4394"/>
                </a:lnTo>
                <a:lnTo>
                  <a:pt x="10833" y="1498"/>
                </a:lnTo>
                <a:lnTo>
                  <a:pt x="10464" y="0"/>
                </a:lnTo>
                <a:lnTo>
                  <a:pt x="5168" y="62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1336747" y="6449729"/>
            <a:ext cx="10960" cy="4533"/>
          </a:xfrm>
          <a:custGeom>
            <a:avLst/>
            <a:gdLst/>
            <a:ahLst/>
            <a:cxnLst/>
            <a:rect l="l" t="t" r="r" b="b"/>
            <a:pathLst>
              <a:path w="10960" h="4533">
                <a:moveTo>
                  <a:pt x="5168" y="749"/>
                </a:moveTo>
                <a:lnTo>
                  <a:pt x="0" y="3898"/>
                </a:lnTo>
                <a:lnTo>
                  <a:pt x="6807" y="4533"/>
                </a:lnTo>
                <a:lnTo>
                  <a:pt x="10833" y="1498"/>
                </a:lnTo>
                <a:lnTo>
                  <a:pt x="10960" y="0"/>
                </a:lnTo>
                <a:lnTo>
                  <a:pt x="5168" y="749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1223090" y="6634187"/>
            <a:ext cx="21932" cy="7810"/>
          </a:xfrm>
          <a:custGeom>
            <a:avLst/>
            <a:gdLst/>
            <a:ahLst/>
            <a:cxnLst/>
            <a:rect l="l" t="t" r="r" b="b"/>
            <a:pathLst>
              <a:path w="21932" h="7810">
                <a:moveTo>
                  <a:pt x="0" y="5537"/>
                </a:moveTo>
                <a:lnTo>
                  <a:pt x="21932" y="7810"/>
                </a:lnTo>
                <a:lnTo>
                  <a:pt x="21932" y="2273"/>
                </a:lnTo>
                <a:lnTo>
                  <a:pt x="0" y="0"/>
                </a:lnTo>
                <a:lnTo>
                  <a:pt x="0" y="5537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2394009" y="6749732"/>
            <a:ext cx="7188" cy="48374"/>
          </a:xfrm>
          <a:custGeom>
            <a:avLst/>
            <a:gdLst/>
            <a:ahLst/>
            <a:cxnLst/>
            <a:rect l="l" t="t" r="r" b="b"/>
            <a:pathLst>
              <a:path w="7188" h="48374">
                <a:moveTo>
                  <a:pt x="381" y="15494"/>
                </a:moveTo>
                <a:lnTo>
                  <a:pt x="0" y="17754"/>
                </a:lnTo>
                <a:lnTo>
                  <a:pt x="1003" y="48374"/>
                </a:lnTo>
                <a:lnTo>
                  <a:pt x="7188" y="34645"/>
                </a:lnTo>
                <a:lnTo>
                  <a:pt x="7188" y="495"/>
                </a:lnTo>
                <a:lnTo>
                  <a:pt x="5549" y="0"/>
                </a:lnTo>
                <a:lnTo>
                  <a:pt x="381" y="15494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1249932" y="6874728"/>
            <a:ext cx="41084" cy="9182"/>
          </a:xfrm>
          <a:custGeom>
            <a:avLst/>
            <a:gdLst/>
            <a:ahLst/>
            <a:cxnLst/>
            <a:rect l="l" t="t" r="r" b="b"/>
            <a:pathLst>
              <a:path w="41084" h="9182">
                <a:moveTo>
                  <a:pt x="31381" y="1117"/>
                </a:moveTo>
                <a:lnTo>
                  <a:pt x="0" y="7175"/>
                </a:lnTo>
                <a:lnTo>
                  <a:pt x="8191" y="9182"/>
                </a:lnTo>
                <a:lnTo>
                  <a:pt x="14757" y="8051"/>
                </a:lnTo>
                <a:lnTo>
                  <a:pt x="23431" y="6921"/>
                </a:lnTo>
                <a:lnTo>
                  <a:pt x="27851" y="5918"/>
                </a:lnTo>
                <a:lnTo>
                  <a:pt x="36677" y="4775"/>
                </a:lnTo>
                <a:lnTo>
                  <a:pt x="41084" y="3771"/>
                </a:lnTo>
                <a:lnTo>
                  <a:pt x="41084" y="368"/>
                </a:lnTo>
                <a:lnTo>
                  <a:pt x="32258" y="0"/>
                </a:lnTo>
                <a:lnTo>
                  <a:pt x="31381" y="1117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1558010" y="7168050"/>
            <a:ext cx="13347" cy="4533"/>
          </a:xfrm>
          <a:custGeom>
            <a:avLst/>
            <a:gdLst/>
            <a:ahLst/>
            <a:cxnLst/>
            <a:rect l="l" t="t" r="r" b="b"/>
            <a:pathLst>
              <a:path w="13347" h="4533">
                <a:moveTo>
                  <a:pt x="127" y="1638"/>
                </a:moveTo>
                <a:lnTo>
                  <a:pt x="4533" y="4533"/>
                </a:lnTo>
                <a:lnTo>
                  <a:pt x="13347" y="4025"/>
                </a:lnTo>
                <a:lnTo>
                  <a:pt x="12979" y="2768"/>
                </a:lnTo>
                <a:lnTo>
                  <a:pt x="6680" y="114"/>
                </a:lnTo>
                <a:lnTo>
                  <a:pt x="0" y="0"/>
                </a:lnTo>
                <a:lnTo>
                  <a:pt x="127" y="1638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1506096" y="7172849"/>
            <a:ext cx="41198" cy="9055"/>
          </a:xfrm>
          <a:custGeom>
            <a:avLst/>
            <a:gdLst/>
            <a:ahLst/>
            <a:cxnLst/>
            <a:rect l="l" t="t" r="r" b="b"/>
            <a:pathLst>
              <a:path w="41198" h="9055">
                <a:moveTo>
                  <a:pt x="0" y="6794"/>
                </a:moveTo>
                <a:lnTo>
                  <a:pt x="3644" y="9055"/>
                </a:lnTo>
                <a:lnTo>
                  <a:pt x="12598" y="7797"/>
                </a:lnTo>
                <a:lnTo>
                  <a:pt x="23558" y="6654"/>
                </a:lnTo>
                <a:lnTo>
                  <a:pt x="27965" y="5664"/>
                </a:lnTo>
                <a:lnTo>
                  <a:pt x="34391" y="4394"/>
                </a:lnTo>
                <a:lnTo>
                  <a:pt x="41198" y="3517"/>
                </a:lnTo>
                <a:lnTo>
                  <a:pt x="40944" y="0"/>
                </a:lnTo>
                <a:lnTo>
                  <a:pt x="0" y="6794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3093187" y="6854938"/>
            <a:ext cx="404710" cy="537514"/>
          </a:xfrm>
          <a:custGeom>
            <a:avLst/>
            <a:gdLst/>
            <a:ahLst/>
            <a:cxnLst/>
            <a:rect l="l" t="t" r="r" b="b"/>
            <a:pathLst>
              <a:path w="404710" h="537514">
                <a:moveTo>
                  <a:pt x="342214" y="223392"/>
                </a:moveTo>
                <a:lnTo>
                  <a:pt x="316141" y="270141"/>
                </a:lnTo>
                <a:lnTo>
                  <a:pt x="291947" y="302894"/>
                </a:lnTo>
                <a:lnTo>
                  <a:pt x="267500" y="334898"/>
                </a:lnTo>
                <a:lnTo>
                  <a:pt x="260946" y="343852"/>
                </a:lnTo>
                <a:lnTo>
                  <a:pt x="258432" y="346506"/>
                </a:lnTo>
                <a:lnTo>
                  <a:pt x="254025" y="350786"/>
                </a:lnTo>
                <a:lnTo>
                  <a:pt x="249986" y="354685"/>
                </a:lnTo>
                <a:lnTo>
                  <a:pt x="245833" y="360108"/>
                </a:lnTo>
                <a:lnTo>
                  <a:pt x="241795" y="360743"/>
                </a:lnTo>
                <a:lnTo>
                  <a:pt x="229831" y="324573"/>
                </a:lnTo>
                <a:lnTo>
                  <a:pt x="183845" y="241541"/>
                </a:lnTo>
                <a:lnTo>
                  <a:pt x="181444" y="238518"/>
                </a:lnTo>
                <a:lnTo>
                  <a:pt x="178917" y="237261"/>
                </a:lnTo>
                <a:lnTo>
                  <a:pt x="177291" y="232600"/>
                </a:lnTo>
                <a:lnTo>
                  <a:pt x="165950" y="219494"/>
                </a:lnTo>
                <a:lnTo>
                  <a:pt x="128650" y="171361"/>
                </a:lnTo>
                <a:lnTo>
                  <a:pt x="71577" y="114655"/>
                </a:lnTo>
                <a:lnTo>
                  <a:pt x="32638" y="83286"/>
                </a:lnTo>
                <a:lnTo>
                  <a:pt x="3784" y="59728"/>
                </a:lnTo>
                <a:lnTo>
                  <a:pt x="0" y="59093"/>
                </a:lnTo>
                <a:lnTo>
                  <a:pt x="1638" y="61861"/>
                </a:lnTo>
                <a:lnTo>
                  <a:pt x="69303" y="116801"/>
                </a:lnTo>
                <a:lnTo>
                  <a:pt x="126504" y="173507"/>
                </a:lnTo>
                <a:lnTo>
                  <a:pt x="181063" y="243814"/>
                </a:lnTo>
                <a:lnTo>
                  <a:pt x="220510" y="313867"/>
                </a:lnTo>
                <a:lnTo>
                  <a:pt x="235750" y="351167"/>
                </a:lnTo>
                <a:lnTo>
                  <a:pt x="239661" y="366534"/>
                </a:lnTo>
                <a:lnTo>
                  <a:pt x="198958" y="409498"/>
                </a:lnTo>
                <a:lnTo>
                  <a:pt x="198831" y="442264"/>
                </a:lnTo>
                <a:lnTo>
                  <a:pt x="198577" y="452589"/>
                </a:lnTo>
                <a:lnTo>
                  <a:pt x="195808" y="456120"/>
                </a:lnTo>
                <a:lnTo>
                  <a:pt x="188747" y="459905"/>
                </a:lnTo>
                <a:lnTo>
                  <a:pt x="182333" y="466953"/>
                </a:lnTo>
                <a:lnTo>
                  <a:pt x="153098" y="488632"/>
                </a:lnTo>
                <a:lnTo>
                  <a:pt x="152717" y="489889"/>
                </a:lnTo>
                <a:lnTo>
                  <a:pt x="136080" y="501357"/>
                </a:lnTo>
                <a:lnTo>
                  <a:pt x="135204" y="503110"/>
                </a:lnTo>
                <a:lnTo>
                  <a:pt x="94754" y="532853"/>
                </a:lnTo>
                <a:lnTo>
                  <a:pt x="86944" y="532853"/>
                </a:lnTo>
                <a:lnTo>
                  <a:pt x="69557" y="515213"/>
                </a:lnTo>
                <a:lnTo>
                  <a:pt x="67665" y="516597"/>
                </a:lnTo>
                <a:lnTo>
                  <a:pt x="87071" y="537387"/>
                </a:lnTo>
                <a:lnTo>
                  <a:pt x="92735" y="537514"/>
                </a:lnTo>
                <a:lnTo>
                  <a:pt x="164807" y="484466"/>
                </a:lnTo>
                <a:lnTo>
                  <a:pt x="186740" y="466953"/>
                </a:lnTo>
                <a:lnTo>
                  <a:pt x="201853" y="453224"/>
                </a:lnTo>
                <a:lnTo>
                  <a:pt x="201726" y="413791"/>
                </a:lnTo>
                <a:lnTo>
                  <a:pt x="202869" y="408749"/>
                </a:lnTo>
                <a:lnTo>
                  <a:pt x="240156" y="371576"/>
                </a:lnTo>
                <a:lnTo>
                  <a:pt x="257924" y="352043"/>
                </a:lnTo>
                <a:lnTo>
                  <a:pt x="286156" y="316763"/>
                </a:lnTo>
                <a:lnTo>
                  <a:pt x="318909" y="270776"/>
                </a:lnTo>
                <a:lnTo>
                  <a:pt x="358343" y="200723"/>
                </a:lnTo>
                <a:lnTo>
                  <a:pt x="386943" y="126377"/>
                </a:lnTo>
                <a:lnTo>
                  <a:pt x="402196" y="51790"/>
                </a:lnTo>
                <a:lnTo>
                  <a:pt x="404710" y="0"/>
                </a:lnTo>
                <a:lnTo>
                  <a:pt x="402069" y="5664"/>
                </a:lnTo>
                <a:lnTo>
                  <a:pt x="400049" y="49644"/>
                </a:lnTo>
                <a:lnTo>
                  <a:pt x="385813" y="114033"/>
                </a:lnTo>
                <a:lnTo>
                  <a:pt x="382663" y="129019"/>
                </a:lnTo>
                <a:lnTo>
                  <a:pt x="356209" y="198577"/>
                </a:lnTo>
                <a:lnTo>
                  <a:pt x="342214" y="2233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1417645" y="7518579"/>
            <a:ext cx="203987" cy="60731"/>
          </a:xfrm>
          <a:custGeom>
            <a:avLst/>
            <a:gdLst/>
            <a:ahLst/>
            <a:cxnLst/>
            <a:rect l="l" t="t" r="r" b="b"/>
            <a:pathLst>
              <a:path w="203987" h="60731">
                <a:moveTo>
                  <a:pt x="193154" y="60731"/>
                </a:moveTo>
                <a:lnTo>
                  <a:pt x="203987" y="60731"/>
                </a:lnTo>
                <a:lnTo>
                  <a:pt x="184086" y="54432"/>
                </a:lnTo>
                <a:lnTo>
                  <a:pt x="150952" y="45986"/>
                </a:lnTo>
                <a:lnTo>
                  <a:pt x="102438" y="33515"/>
                </a:lnTo>
                <a:lnTo>
                  <a:pt x="2006" y="0"/>
                </a:lnTo>
                <a:lnTo>
                  <a:pt x="0" y="2133"/>
                </a:lnTo>
                <a:lnTo>
                  <a:pt x="93624" y="33515"/>
                </a:lnTo>
                <a:lnTo>
                  <a:pt x="193154" y="607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2390489" y="6804035"/>
            <a:ext cx="23939" cy="27343"/>
          </a:xfrm>
          <a:custGeom>
            <a:avLst/>
            <a:gdLst/>
            <a:ahLst/>
            <a:cxnLst/>
            <a:rect l="l" t="t" r="r" b="b"/>
            <a:pathLst>
              <a:path w="23939" h="27343">
                <a:moveTo>
                  <a:pt x="20789" y="6426"/>
                </a:moveTo>
                <a:lnTo>
                  <a:pt x="21920" y="1003"/>
                </a:lnTo>
                <a:lnTo>
                  <a:pt x="12852" y="0"/>
                </a:lnTo>
                <a:lnTo>
                  <a:pt x="6045" y="1003"/>
                </a:lnTo>
                <a:lnTo>
                  <a:pt x="0" y="26454"/>
                </a:lnTo>
                <a:lnTo>
                  <a:pt x="1892" y="27343"/>
                </a:lnTo>
                <a:lnTo>
                  <a:pt x="6299" y="27216"/>
                </a:lnTo>
                <a:lnTo>
                  <a:pt x="17386" y="27343"/>
                </a:lnTo>
                <a:lnTo>
                  <a:pt x="23939" y="26835"/>
                </a:lnTo>
                <a:lnTo>
                  <a:pt x="20789" y="642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1796778" y="6313509"/>
            <a:ext cx="100799" cy="13741"/>
          </a:xfrm>
          <a:custGeom>
            <a:avLst/>
            <a:gdLst/>
            <a:ahLst/>
            <a:cxnLst/>
            <a:rect l="l" t="t" r="r" b="b"/>
            <a:pathLst>
              <a:path w="100799" h="13741">
                <a:moveTo>
                  <a:pt x="13106" y="13614"/>
                </a:moveTo>
                <a:lnTo>
                  <a:pt x="13982" y="12357"/>
                </a:lnTo>
                <a:lnTo>
                  <a:pt x="21920" y="11849"/>
                </a:lnTo>
                <a:lnTo>
                  <a:pt x="28473" y="11976"/>
                </a:lnTo>
                <a:lnTo>
                  <a:pt x="39433" y="10972"/>
                </a:lnTo>
                <a:lnTo>
                  <a:pt x="45859" y="9702"/>
                </a:lnTo>
                <a:lnTo>
                  <a:pt x="50393" y="8699"/>
                </a:lnTo>
                <a:lnTo>
                  <a:pt x="63500" y="7696"/>
                </a:lnTo>
                <a:lnTo>
                  <a:pt x="67919" y="6553"/>
                </a:lnTo>
                <a:lnTo>
                  <a:pt x="83159" y="4914"/>
                </a:lnTo>
                <a:lnTo>
                  <a:pt x="84035" y="3657"/>
                </a:lnTo>
                <a:lnTo>
                  <a:pt x="100799" y="2654"/>
                </a:lnTo>
                <a:lnTo>
                  <a:pt x="100799" y="635"/>
                </a:lnTo>
                <a:lnTo>
                  <a:pt x="94246" y="0"/>
                </a:lnTo>
                <a:lnTo>
                  <a:pt x="85420" y="0"/>
                </a:lnTo>
                <a:lnTo>
                  <a:pt x="78867" y="1143"/>
                </a:lnTo>
                <a:lnTo>
                  <a:pt x="67919" y="2146"/>
                </a:lnTo>
                <a:lnTo>
                  <a:pt x="61353" y="3289"/>
                </a:lnTo>
                <a:lnTo>
                  <a:pt x="50393" y="4419"/>
                </a:lnTo>
                <a:lnTo>
                  <a:pt x="43840" y="5549"/>
                </a:lnTo>
                <a:lnTo>
                  <a:pt x="32880" y="6553"/>
                </a:lnTo>
                <a:lnTo>
                  <a:pt x="26454" y="7696"/>
                </a:lnTo>
                <a:lnTo>
                  <a:pt x="15367" y="8826"/>
                </a:lnTo>
                <a:lnTo>
                  <a:pt x="10960" y="9956"/>
                </a:lnTo>
                <a:lnTo>
                  <a:pt x="2273" y="10972"/>
                </a:lnTo>
                <a:lnTo>
                  <a:pt x="0" y="13741"/>
                </a:lnTo>
                <a:lnTo>
                  <a:pt x="13106" y="13614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1783674" y="6326751"/>
            <a:ext cx="13093" cy="2768"/>
          </a:xfrm>
          <a:custGeom>
            <a:avLst/>
            <a:gdLst/>
            <a:ahLst/>
            <a:cxnLst/>
            <a:rect l="l" t="t" r="r" b="b"/>
            <a:pathLst>
              <a:path w="13093" h="2768">
                <a:moveTo>
                  <a:pt x="0" y="1003"/>
                </a:moveTo>
                <a:lnTo>
                  <a:pt x="0" y="2768"/>
                </a:lnTo>
                <a:lnTo>
                  <a:pt x="13093" y="2514"/>
                </a:lnTo>
                <a:lnTo>
                  <a:pt x="13093" y="495"/>
                </a:lnTo>
                <a:lnTo>
                  <a:pt x="213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1770575" y="6328888"/>
            <a:ext cx="13093" cy="2768"/>
          </a:xfrm>
          <a:custGeom>
            <a:avLst/>
            <a:gdLst/>
            <a:ahLst/>
            <a:cxnLst/>
            <a:rect l="l" t="t" r="r" b="b"/>
            <a:pathLst>
              <a:path w="13093" h="2768">
                <a:moveTo>
                  <a:pt x="0" y="1003"/>
                </a:moveTo>
                <a:lnTo>
                  <a:pt x="0" y="2768"/>
                </a:lnTo>
                <a:lnTo>
                  <a:pt x="13093" y="2654"/>
                </a:lnTo>
                <a:lnTo>
                  <a:pt x="13093" y="622"/>
                </a:lnTo>
                <a:lnTo>
                  <a:pt x="213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1757339" y="6331023"/>
            <a:ext cx="13233" cy="2781"/>
          </a:xfrm>
          <a:custGeom>
            <a:avLst/>
            <a:gdLst/>
            <a:ahLst/>
            <a:cxnLst/>
            <a:rect l="l" t="t" r="r" b="b"/>
            <a:pathLst>
              <a:path w="13233" h="2781">
                <a:moveTo>
                  <a:pt x="0" y="1142"/>
                </a:moveTo>
                <a:lnTo>
                  <a:pt x="127" y="2781"/>
                </a:lnTo>
                <a:lnTo>
                  <a:pt x="13233" y="2654"/>
                </a:lnTo>
                <a:lnTo>
                  <a:pt x="13233" y="634"/>
                </a:lnTo>
                <a:lnTo>
                  <a:pt x="2260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1744240" y="6333300"/>
            <a:ext cx="13220" cy="3136"/>
          </a:xfrm>
          <a:custGeom>
            <a:avLst/>
            <a:gdLst/>
            <a:ahLst/>
            <a:cxnLst/>
            <a:rect l="l" t="t" r="r" b="b"/>
            <a:pathLst>
              <a:path w="13220" h="3136">
                <a:moveTo>
                  <a:pt x="0" y="1003"/>
                </a:moveTo>
                <a:lnTo>
                  <a:pt x="0" y="2641"/>
                </a:lnTo>
                <a:lnTo>
                  <a:pt x="10947" y="3136"/>
                </a:lnTo>
                <a:lnTo>
                  <a:pt x="13220" y="495"/>
                </a:lnTo>
                <a:lnTo>
                  <a:pt x="226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1731130" y="6335448"/>
            <a:ext cx="13093" cy="3136"/>
          </a:xfrm>
          <a:custGeom>
            <a:avLst/>
            <a:gdLst/>
            <a:ahLst/>
            <a:cxnLst/>
            <a:rect l="l" t="t" r="r" b="b"/>
            <a:pathLst>
              <a:path w="13093" h="3136">
                <a:moveTo>
                  <a:pt x="0" y="1130"/>
                </a:moveTo>
                <a:lnTo>
                  <a:pt x="0" y="2641"/>
                </a:lnTo>
                <a:lnTo>
                  <a:pt x="10960" y="3136"/>
                </a:lnTo>
                <a:lnTo>
                  <a:pt x="13093" y="495"/>
                </a:lnTo>
                <a:lnTo>
                  <a:pt x="2133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1720169" y="6338086"/>
            <a:ext cx="10960" cy="2641"/>
          </a:xfrm>
          <a:custGeom>
            <a:avLst/>
            <a:gdLst/>
            <a:ahLst/>
            <a:cxnLst/>
            <a:rect l="l" t="t" r="r" b="b"/>
            <a:pathLst>
              <a:path w="10960" h="2641">
                <a:moveTo>
                  <a:pt x="0" y="126"/>
                </a:moveTo>
                <a:lnTo>
                  <a:pt x="0" y="2133"/>
                </a:lnTo>
                <a:lnTo>
                  <a:pt x="8699" y="2641"/>
                </a:lnTo>
                <a:lnTo>
                  <a:pt x="10960" y="0"/>
                </a:lnTo>
                <a:lnTo>
                  <a:pt x="0" y="126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1709207" y="6339721"/>
            <a:ext cx="10960" cy="3276"/>
          </a:xfrm>
          <a:custGeom>
            <a:avLst/>
            <a:gdLst/>
            <a:ahLst/>
            <a:cxnLst/>
            <a:rect l="l" t="t" r="r" b="b"/>
            <a:pathLst>
              <a:path w="10960" h="3276">
                <a:moveTo>
                  <a:pt x="0" y="1142"/>
                </a:moveTo>
                <a:lnTo>
                  <a:pt x="0" y="2781"/>
                </a:lnTo>
                <a:lnTo>
                  <a:pt x="8826" y="3276"/>
                </a:lnTo>
                <a:lnTo>
                  <a:pt x="10960" y="507"/>
                </a:lnTo>
                <a:lnTo>
                  <a:pt x="2133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1698246" y="6341985"/>
            <a:ext cx="10960" cy="3149"/>
          </a:xfrm>
          <a:custGeom>
            <a:avLst/>
            <a:gdLst/>
            <a:ahLst/>
            <a:cxnLst/>
            <a:rect l="l" t="t" r="r" b="b"/>
            <a:pathLst>
              <a:path w="10960" h="3149">
                <a:moveTo>
                  <a:pt x="0" y="1142"/>
                </a:moveTo>
                <a:lnTo>
                  <a:pt x="0" y="2654"/>
                </a:lnTo>
                <a:lnTo>
                  <a:pt x="8813" y="3149"/>
                </a:lnTo>
                <a:lnTo>
                  <a:pt x="10960" y="520"/>
                </a:lnTo>
                <a:lnTo>
                  <a:pt x="2133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1689434" y="6344636"/>
            <a:ext cx="8813" cy="2781"/>
          </a:xfrm>
          <a:custGeom>
            <a:avLst/>
            <a:gdLst/>
            <a:ahLst/>
            <a:cxnLst/>
            <a:rect l="l" t="t" r="r" b="b"/>
            <a:pathLst>
              <a:path w="8813" h="2781">
                <a:moveTo>
                  <a:pt x="0" y="0"/>
                </a:moveTo>
                <a:lnTo>
                  <a:pt x="114" y="1638"/>
                </a:lnTo>
                <a:lnTo>
                  <a:pt x="6667" y="2781"/>
                </a:lnTo>
                <a:lnTo>
                  <a:pt x="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1678586" y="6346398"/>
            <a:ext cx="8699" cy="2654"/>
          </a:xfrm>
          <a:custGeom>
            <a:avLst/>
            <a:gdLst/>
            <a:ahLst/>
            <a:cxnLst/>
            <a:rect l="l" t="t" r="r" b="b"/>
            <a:pathLst>
              <a:path w="8699" h="2654">
                <a:moveTo>
                  <a:pt x="0" y="1015"/>
                </a:moveTo>
                <a:lnTo>
                  <a:pt x="0" y="2654"/>
                </a:lnTo>
                <a:lnTo>
                  <a:pt x="8699" y="2654"/>
                </a:lnTo>
                <a:lnTo>
                  <a:pt x="8699" y="1142"/>
                </a:lnTo>
                <a:lnTo>
                  <a:pt x="2146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1667625" y="6348534"/>
            <a:ext cx="10960" cy="3149"/>
          </a:xfrm>
          <a:custGeom>
            <a:avLst/>
            <a:gdLst/>
            <a:ahLst/>
            <a:cxnLst/>
            <a:rect l="l" t="t" r="r" b="b"/>
            <a:pathLst>
              <a:path w="10960" h="3149">
                <a:moveTo>
                  <a:pt x="0" y="1142"/>
                </a:moveTo>
                <a:lnTo>
                  <a:pt x="0" y="2781"/>
                </a:lnTo>
                <a:lnTo>
                  <a:pt x="8699" y="3149"/>
                </a:lnTo>
                <a:lnTo>
                  <a:pt x="10960" y="520"/>
                </a:lnTo>
                <a:lnTo>
                  <a:pt x="214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1658801" y="6350685"/>
            <a:ext cx="8826" cy="3276"/>
          </a:xfrm>
          <a:custGeom>
            <a:avLst/>
            <a:gdLst/>
            <a:ahLst/>
            <a:cxnLst/>
            <a:rect l="l" t="t" r="r" b="b"/>
            <a:pathLst>
              <a:path w="8826" h="3276">
                <a:moveTo>
                  <a:pt x="0" y="1003"/>
                </a:moveTo>
                <a:lnTo>
                  <a:pt x="0" y="2273"/>
                </a:lnTo>
                <a:lnTo>
                  <a:pt x="6565" y="3276"/>
                </a:lnTo>
                <a:lnTo>
                  <a:pt x="8826" y="622"/>
                </a:lnTo>
                <a:lnTo>
                  <a:pt x="214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1647851" y="6352820"/>
            <a:ext cx="8813" cy="3289"/>
          </a:xfrm>
          <a:custGeom>
            <a:avLst/>
            <a:gdLst/>
            <a:ahLst/>
            <a:cxnLst/>
            <a:rect l="l" t="t" r="r" b="b"/>
            <a:pathLst>
              <a:path w="8813" h="3289">
                <a:moveTo>
                  <a:pt x="0" y="1142"/>
                </a:moveTo>
                <a:lnTo>
                  <a:pt x="127" y="2781"/>
                </a:lnTo>
                <a:lnTo>
                  <a:pt x="6667" y="3289"/>
                </a:lnTo>
                <a:lnTo>
                  <a:pt x="8813" y="1142"/>
                </a:lnTo>
                <a:lnTo>
                  <a:pt x="2133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1636753" y="6354970"/>
            <a:ext cx="11226" cy="3276"/>
          </a:xfrm>
          <a:custGeom>
            <a:avLst/>
            <a:gdLst/>
            <a:ahLst/>
            <a:cxnLst/>
            <a:rect l="l" t="t" r="r" b="b"/>
            <a:pathLst>
              <a:path w="11226" h="3276">
                <a:moveTo>
                  <a:pt x="0" y="1130"/>
                </a:moveTo>
                <a:lnTo>
                  <a:pt x="127" y="2895"/>
                </a:lnTo>
                <a:lnTo>
                  <a:pt x="8953" y="3276"/>
                </a:lnTo>
                <a:lnTo>
                  <a:pt x="11226" y="622"/>
                </a:lnTo>
                <a:lnTo>
                  <a:pt x="2273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1627929" y="6357233"/>
            <a:ext cx="8953" cy="3149"/>
          </a:xfrm>
          <a:custGeom>
            <a:avLst/>
            <a:gdLst/>
            <a:ahLst/>
            <a:cxnLst/>
            <a:rect l="l" t="t" r="r" b="b"/>
            <a:pathLst>
              <a:path w="8953" h="3149">
                <a:moveTo>
                  <a:pt x="0" y="1015"/>
                </a:moveTo>
                <a:lnTo>
                  <a:pt x="139" y="2781"/>
                </a:lnTo>
                <a:lnTo>
                  <a:pt x="6807" y="3149"/>
                </a:lnTo>
                <a:lnTo>
                  <a:pt x="8953" y="634"/>
                </a:lnTo>
                <a:lnTo>
                  <a:pt x="2400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1619242" y="6359511"/>
            <a:ext cx="8826" cy="3136"/>
          </a:xfrm>
          <a:custGeom>
            <a:avLst/>
            <a:gdLst/>
            <a:ahLst/>
            <a:cxnLst/>
            <a:rect l="l" t="t" r="r" b="b"/>
            <a:pathLst>
              <a:path w="8826" h="3136">
                <a:moveTo>
                  <a:pt x="0" y="876"/>
                </a:moveTo>
                <a:lnTo>
                  <a:pt x="127" y="2641"/>
                </a:lnTo>
                <a:lnTo>
                  <a:pt x="6794" y="3136"/>
                </a:lnTo>
                <a:lnTo>
                  <a:pt x="8826" y="495"/>
                </a:lnTo>
                <a:lnTo>
                  <a:pt x="2387" y="0"/>
                </a:lnTo>
                <a:lnTo>
                  <a:pt x="0" y="876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1612692" y="6362028"/>
            <a:ext cx="6680" cy="2895"/>
          </a:xfrm>
          <a:custGeom>
            <a:avLst/>
            <a:gdLst/>
            <a:ahLst/>
            <a:cxnLst/>
            <a:rect l="l" t="t" r="r" b="b"/>
            <a:pathLst>
              <a:path w="6680" h="2895">
                <a:moveTo>
                  <a:pt x="0" y="1765"/>
                </a:moveTo>
                <a:lnTo>
                  <a:pt x="4533" y="2895"/>
                </a:lnTo>
                <a:lnTo>
                  <a:pt x="6680" y="114"/>
                </a:lnTo>
                <a:lnTo>
                  <a:pt x="0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1603869" y="6363924"/>
            <a:ext cx="6680" cy="3136"/>
          </a:xfrm>
          <a:custGeom>
            <a:avLst/>
            <a:gdLst/>
            <a:ahLst/>
            <a:cxnLst/>
            <a:rect l="l" t="t" r="r" b="b"/>
            <a:pathLst>
              <a:path w="6680" h="3136">
                <a:moveTo>
                  <a:pt x="0" y="749"/>
                </a:moveTo>
                <a:lnTo>
                  <a:pt x="127" y="2133"/>
                </a:lnTo>
                <a:lnTo>
                  <a:pt x="4660" y="3136"/>
                </a:lnTo>
                <a:lnTo>
                  <a:pt x="6680" y="876"/>
                </a:lnTo>
                <a:lnTo>
                  <a:pt x="2400" y="0"/>
                </a:lnTo>
                <a:lnTo>
                  <a:pt x="0" y="749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1595170" y="6366060"/>
            <a:ext cx="6692" cy="3149"/>
          </a:xfrm>
          <a:custGeom>
            <a:avLst/>
            <a:gdLst/>
            <a:ahLst/>
            <a:cxnLst/>
            <a:rect l="l" t="t" r="r" b="b"/>
            <a:pathLst>
              <a:path w="6692" h="3149">
                <a:moveTo>
                  <a:pt x="0" y="876"/>
                </a:moveTo>
                <a:lnTo>
                  <a:pt x="139" y="2768"/>
                </a:lnTo>
                <a:lnTo>
                  <a:pt x="4533" y="3149"/>
                </a:lnTo>
                <a:lnTo>
                  <a:pt x="6692" y="876"/>
                </a:lnTo>
                <a:lnTo>
                  <a:pt x="2400" y="0"/>
                </a:lnTo>
                <a:lnTo>
                  <a:pt x="0" y="876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1538352" y="6379291"/>
            <a:ext cx="13093" cy="5410"/>
          </a:xfrm>
          <a:custGeom>
            <a:avLst/>
            <a:gdLst/>
            <a:ahLst/>
            <a:cxnLst/>
            <a:rect l="l" t="t" r="r" b="b"/>
            <a:pathLst>
              <a:path w="13093" h="5410">
                <a:moveTo>
                  <a:pt x="0" y="2641"/>
                </a:moveTo>
                <a:lnTo>
                  <a:pt x="0" y="4152"/>
                </a:lnTo>
                <a:lnTo>
                  <a:pt x="4533" y="5410"/>
                </a:lnTo>
                <a:lnTo>
                  <a:pt x="8813" y="5295"/>
                </a:lnTo>
                <a:lnTo>
                  <a:pt x="13093" y="2133"/>
                </a:lnTo>
                <a:lnTo>
                  <a:pt x="12966" y="876"/>
                </a:lnTo>
                <a:lnTo>
                  <a:pt x="8813" y="0"/>
                </a:lnTo>
                <a:lnTo>
                  <a:pt x="0" y="2641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1516303" y="6386217"/>
            <a:ext cx="13233" cy="4914"/>
          </a:xfrm>
          <a:custGeom>
            <a:avLst/>
            <a:gdLst/>
            <a:ahLst/>
            <a:cxnLst/>
            <a:rect l="l" t="t" r="r" b="b"/>
            <a:pathLst>
              <a:path w="13233" h="4914">
                <a:moveTo>
                  <a:pt x="0" y="2641"/>
                </a:moveTo>
                <a:lnTo>
                  <a:pt x="127" y="4292"/>
                </a:lnTo>
                <a:lnTo>
                  <a:pt x="4533" y="4787"/>
                </a:lnTo>
                <a:lnTo>
                  <a:pt x="8953" y="4914"/>
                </a:lnTo>
                <a:lnTo>
                  <a:pt x="11341" y="4038"/>
                </a:lnTo>
                <a:lnTo>
                  <a:pt x="13233" y="508"/>
                </a:lnTo>
                <a:lnTo>
                  <a:pt x="8953" y="0"/>
                </a:lnTo>
                <a:lnTo>
                  <a:pt x="0" y="2641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1487961" y="6390505"/>
            <a:ext cx="28473" cy="9436"/>
          </a:xfrm>
          <a:custGeom>
            <a:avLst/>
            <a:gdLst/>
            <a:ahLst/>
            <a:cxnLst/>
            <a:rect l="l" t="t" r="r" b="b"/>
            <a:pathLst>
              <a:path w="28473" h="9436">
                <a:moveTo>
                  <a:pt x="21907" y="114"/>
                </a:moveTo>
                <a:lnTo>
                  <a:pt x="8813" y="4648"/>
                </a:lnTo>
                <a:lnTo>
                  <a:pt x="2387" y="6426"/>
                </a:lnTo>
                <a:lnTo>
                  <a:pt x="0" y="8813"/>
                </a:lnTo>
                <a:lnTo>
                  <a:pt x="4406" y="9436"/>
                </a:lnTo>
                <a:lnTo>
                  <a:pt x="15227" y="7048"/>
                </a:lnTo>
                <a:lnTo>
                  <a:pt x="18262" y="5156"/>
                </a:lnTo>
                <a:lnTo>
                  <a:pt x="26568" y="4279"/>
                </a:lnTo>
                <a:lnTo>
                  <a:pt x="28473" y="0"/>
                </a:lnTo>
                <a:lnTo>
                  <a:pt x="21907" y="114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1444226" y="6399325"/>
            <a:ext cx="43726" cy="16002"/>
          </a:xfrm>
          <a:custGeom>
            <a:avLst/>
            <a:gdLst/>
            <a:ahLst/>
            <a:cxnLst/>
            <a:rect l="l" t="t" r="r" b="b"/>
            <a:pathLst>
              <a:path w="43726" h="16001">
                <a:moveTo>
                  <a:pt x="10972" y="8940"/>
                </a:moveTo>
                <a:lnTo>
                  <a:pt x="4914" y="11214"/>
                </a:lnTo>
                <a:lnTo>
                  <a:pt x="0" y="13728"/>
                </a:lnTo>
                <a:lnTo>
                  <a:pt x="126" y="14985"/>
                </a:lnTo>
                <a:lnTo>
                  <a:pt x="4406" y="16001"/>
                </a:lnTo>
                <a:lnTo>
                  <a:pt x="30492" y="7048"/>
                </a:lnTo>
                <a:lnTo>
                  <a:pt x="33527" y="5041"/>
                </a:lnTo>
                <a:lnTo>
                  <a:pt x="41833" y="4279"/>
                </a:lnTo>
                <a:lnTo>
                  <a:pt x="43726" y="0"/>
                </a:lnTo>
                <a:lnTo>
                  <a:pt x="37172" y="495"/>
                </a:lnTo>
                <a:lnTo>
                  <a:pt x="30619" y="2260"/>
                </a:lnTo>
                <a:lnTo>
                  <a:pt x="10972" y="8940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1420167" y="6414692"/>
            <a:ext cx="22047" cy="9321"/>
          </a:xfrm>
          <a:custGeom>
            <a:avLst/>
            <a:gdLst/>
            <a:ahLst/>
            <a:cxnLst/>
            <a:rect l="l" t="t" r="r" b="b"/>
            <a:pathLst>
              <a:path w="22047" h="9321">
                <a:moveTo>
                  <a:pt x="10960" y="2273"/>
                </a:moveTo>
                <a:lnTo>
                  <a:pt x="4914" y="4533"/>
                </a:lnTo>
                <a:lnTo>
                  <a:pt x="0" y="7175"/>
                </a:lnTo>
                <a:lnTo>
                  <a:pt x="126" y="8318"/>
                </a:lnTo>
                <a:lnTo>
                  <a:pt x="4394" y="9321"/>
                </a:lnTo>
                <a:lnTo>
                  <a:pt x="22047" y="2019"/>
                </a:lnTo>
                <a:lnTo>
                  <a:pt x="21920" y="507"/>
                </a:lnTo>
                <a:lnTo>
                  <a:pt x="17386" y="0"/>
                </a:lnTo>
                <a:lnTo>
                  <a:pt x="10960" y="2273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1402781" y="6425529"/>
            <a:ext cx="8940" cy="4660"/>
          </a:xfrm>
          <a:custGeom>
            <a:avLst/>
            <a:gdLst/>
            <a:ahLst/>
            <a:cxnLst/>
            <a:rect l="l" t="t" r="r" b="b"/>
            <a:pathLst>
              <a:path w="8940" h="4660">
                <a:moveTo>
                  <a:pt x="0" y="4660"/>
                </a:moveTo>
                <a:lnTo>
                  <a:pt x="8940" y="2146"/>
                </a:lnTo>
                <a:lnTo>
                  <a:pt x="8559" y="622"/>
                </a:lnTo>
                <a:lnTo>
                  <a:pt x="4152" y="0"/>
                </a:lnTo>
                <a:lnTo>
                  <a:pt x="0" y="4660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1362581" y="6440520"/>
            <a:ext cx="11595" cy="5041"/>
          </a:xfrm>
          <a:custGeom>
            <a:avLst/>
            <a:gdLst/>
            <a:ahLst/>
            <a:cxnLst/>
            <a:rect l="l" t="t" r="r" b="b"/>
            <a:pathLst>
              <a:path w="11595" h="5041">
                <a:moveTo>
                  <a:pt x="0" y="2654"/>
                </a:moveTo>
                <a:lnTo>
                  <a:pt x="381" y="4165"/>
                </a:lnTo>
                <a:lnTo>
                  <a:pt x="7302" y="5041"/>
                </a:lnTo>
                <a:lnTo>
                  <a:pt x="11595" y="2146"/>
                </a:lnTo>
                <a:lnTo>
                  <a:pt x="11595" y="508"/>
                </a:lnTo>
                <a:lnTo>
                  <a:pt x="4914" y="0"/>
                </a:lnTo>
                <a:lnTo>
                  <a:pt x="0" y="2654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1332463" y="6453632"/>
            <a:ext cx="11087" cy="3149"/>
          </a:xfrm>
          <a:custGeom>
            <a:avLst/>
            <a:gdLst/>
            <a:ahLst/>
            <a:cxnLst/>
            <a:rect l="l" t="t" r="r" b="b"/>
            <a:pathLst>
              <a:path w="11087" h="3149">
                <a:moveTo>
                  <a:pt x="0" y="2641"/>
                </a:moveTo>
                <a:lnTo>
                  <a:pt x="4406" y="3149"/>
                </a:lnTo>
                <a:lnTo>
                  <a:pt x="11087" y="2641"/>
                </a:lnTo>
                <a:lnTo>
                  <a:pt x="11087" y="622"/>
                </a:lnTo>
                <a:lnTo>
                  <a:pt x="4292" y="0"/>
                </a:lnTo>
                <a:lnTo>
                  <a:pt x="0" y="2641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1317090" y="6460181"/>
            <a:ext cx="11226" cy="3149"/>
          </a:xfrm>
          <a:custGeom>
            <a:avLst/>
            <a:gdLst/>
            <a:ahLst/>
            <a:cxnLst/>
            <a:rect l="l" t="t" r="r" b="b"/>
            <a:pathLst>
              <a:path w="11226" h="3149">
                <a:moveTo>
                  <a:pt x="0" y="2641"/>
                </a:moveTo>
                <a:lnTo>
                  <a:pt x="4406" y="3149"/>
                </a:lnTo>
                <a:lnTo>
                  <a:pt x="11099" y="2781"/>
                </a:lnTo>
                <a:lnTo>
                  <a:pt x="11226" y="762"/>
                </a:lnTo>
                <a:lnTo>
                  <a:pt x="4406" y="0"/>
                </a:lnTo>
                <a:lnTo>
                  <a:pt x="0" y="2641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1245024" y="6636462"/>
            <a:ext cx="24066" cy="9944"/>
          </a:xfrm>
          <a:custGeom>
            <a:avLst/>
            <a:gdLst/>
            <a:ahLst/>
            <a:cxnLst/>
            <a:rect l="l" t="t" r="r" b="b"/>
            <a:pathLst>
              <a:path w="24066" h="9944">
                <a:moveTo>
                  <a:pt x="0" y="5537"/>
                </a:moveTo>
                <a:lnTo>
                  <a:pt x="24066" y="9944"/>
                </a:lnTo>
                <a:lnTo>
                  <a:pt x="23812" y="4533"/>
                </a:lnTo>
                <a:lnTo>
                  <a:pt x="7950" y="241"/>
                </a:lnTo>
                <a:lnTo>
                  <a:pt x="0" y="0"/>
                </a:lnTo>
                <a:lnTo>
                  <a:pt x="0" y="5537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2412161" y="6736621"/>
            <a:ext cx="71818" cy="32893"/>
          </a:xfrm>
          <a:custGeom>
            <a:avLst/>
            <a:gdLst/>
            <a:ahLst/>
            <a:cxnLst/>
            <a:rect l="l" t="t" r="r" b="b"/>
            <a:pathLst>
              <a:path w="71818" h="32893">
                <a:moveTo>
                  <a:pt x="28727" y="3657"/>
                </a:moveTo>
                <a:lnTo>
                  <a:pt x="12725" y="0"/>
                </a:lnTo>
                <a:lnTo>
                  <a:pt x="10845" y="508"/>
                </a:lnTo>
                <a:lnTo>
                  <a:pt x="5791" y="7937"/>
                </a:lnTo>
                <a:lnTo>
                  <a:pt x="0" y="9448"/>
                </a:lnTo>
                <a:lnTo>
                  <a:pt x="21170" y="11468"/>
                </a:lnTo>
                <a:lnTo>
                  <a:pt x="19659" y="15494"/>
                </a:lnTo>
                <a:lnTo>
                  <a:pt x="17640" y="22059"/>
                </a:lnTo>
                <a:lnTo>
                  <a:pt x="15633" y="28473"/>
                </a:lnTo>
                <a:lnTo>
                  <a:pt x="15875" y="30746"/>
                </a:lnTo>
                <a:lnTo>
                  <a:pt x="45364" y="32766"/>
                </a:lnTo>
                <a:lnTo>
                  <a:pt x="46875" y="31381"/>
                </a:lnTo>
                <a:lnTo>
                  <a:pt x="71818" y="32893"/>
                </a:lnTo>
                <a:lnTo>
                  <a:pt x="62750" y="20535"/>
                </a:lnTo>
                <a:lnTo>
                  <a:pt x="56324" y="15379"/>
                </a:lnTo>
                <a:lnTo>
                  <a:pt x="34404" y="5168"/>
                </a:lnTo>
                <a:lnTo>
                  <a:pt x="28727" y="3657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1024641" y="6848895"/>
            <a:ext cx="58343" cy="21412"/>
          </a:xfrm>
          <a:custGeom>
            <a:avLst/>
            <a:gdLst/>
            <a:ahLst/>
            <a:cxnLst/>
            <a:rect l="l" t="t" r="r" b="b"/>
            <a:pathLst>
              <a:path w="58343" h="21412">
                <a:moveTo>
                  <a:pt x="24701" y="9067"/>
                </a:moveTo>
                <a:lnTo>
                  <a:pt x="0" y="0"/>
                </a:lnTo>
                <a:lnTo>
                  <a:pt x="380" y="2006"/>
                </a:lnTo>
                <a:lnTo>
                  <a:pt x="16763" y="10706"/>
                </a:lnTo>
                <a:lnTo>
                  <a:pt x="23825" y="12598"/>
                </a:lnTo>
                <a:lnTo>
                  <a:pt x="36423" y="16878"/>
                </a:lnTo>
                <a:lnTo>
                  <a:pt x="42976" y="19151"/>
                </a:lnTo>
                <a:lnTo>
                  <a:pt x="49402" y="21412"/>
                </a:lnTo>
                <a:lnTo>
                  <a:pt x="58343" y="21285"/>
                </a:lnTo>
                <a:lnTo>
                  <a:pt x="51663" y="17005"/>
                </a:lnTo>
                <a:lnTo>
                  <a:pt x="45123" y="14858"/>
                </a:lnTo>
                <a:lnTo>
                  <a:pt x="24701" y="9067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1295304" y="6868416"/>
            <a:ext cx="6540" cy="1892"/>
          </a:xfrm>
          <a:custGeom>
            <a:avLst/>
            <a:gdLst/>
            <a:ahLst/>
            <a:cxnLst/>
            <a:rect l="l" t="t" r="r" b="b"/>
            <a:pathLst>
              <a:path w="6540" h="1892">
                <a:moveTo>
                  <a:pt x="0" y="1257"/>
                </a:moveTo>
                <a:lnTo>
                  <a:pt x="6540" y="1892"/>
                </a:lnTo>
                <a:lnTo>
                  <a:pt x="6426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1271235" y="6872950"/>
            <a:ext cx="10960" cy="1765"/>
          </a:xfrm>
          <a:custGeom>
            <a:avLst/>
            <a:gdLst/>
            <a:ahLst/>
            <a:cxnLst/>
            <a:rect l="l" t="t" r="r" b="b"/>
            <a:pathLst>
              <a:path w="10960" h="1765">
                <a:moveTo>
                  <a:pt x="1003" y="380"/>
                </a:moveTo>
                <a:lnTo>
                  <a:pt x="0" y="1638"/>
                </a:lnTo>
                <a:lnTo>
                  <a:pt x="10960" y="1765"/>
                </a:lnTo>
                <a:lnTo>
                  <a:pt x="10960" y="0"/>
                </a:lnTo>
                <a:lnTo>
                  <a:pt x="1003" y="380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1282950" y="7146635"/>
            <a:ext cx="54051" cy="19392"/>
          </a:xfrm>
          <a:custGeom>
            <a:avLst/>
            <a:gdLst/>
            <a:ahLst/>
            <a:cxnLst/>
            <a:rect l="l" t="t" r="r" b="b"/>
            <a:pathLst>
              <a:path w="54051" h="19392">
                <a:moveTo>
                  <a:pt x="7429" y="6794"/>
                </a:moveTo>
                <a:lnTo>
                  <a:pt x="19024" y="10820"/>
                </a:lnTo>
                <a:lnTo>
                  <a:pt x="24815" y="11201"/>
                </a:lnTo>
                <a:lnTo>
                  <a:pt x="26085" y="12725"/>
                </a:lnTo>
                <a:lnTo>
                  <a:pt x="38684" y="16878"/>
                </a:lnTo>
                <a:lnTo>
                  <a:pt x="45110" y="19392"/>
                </a:lnTo>
                <a:lnTo>
                  <a:pt x="54051" y="19265"/>
                </a:lnTo>
                <a:lnTo>
                  <a:pt x="47370" y="14985"/>
                </a:lnTo>
                <a:lnTo>
                  <a:pt x="9448" y="2514"/>
                </a:lnTo>
                <a:lnTo>
                  <a:pt x="5041" y="0"/>
                </a:lnTo>
                <a:lnTo>
                  <a:pt x="0" y="0"/>
                </a:lnTo>
                <a:lnTo>
                  <a:pt x="7429" y="6794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2885165" y="7145994"/>
            <a:ext cx="10083" cy="29108"/>
          </a:xfrm>
          <a:custGeom>
            <a:avLst/>
            <a:gdLst/>
            <a:ahLst/>
            <a:cxnLst/>
            <a:rect l="l" t="t" r="r" b="b"/>
            <a:pathLst>
              <a:path w="10083" h="29108">
                <a:moveTo>
                  <a:pt x="8064" y="6172"/>
                </a:moveTo>
                <a:lnTo>
                  <a:pt x="2273" y="16001"/>
                </a:lnTo>
                <a:lnTo>
                  <a:pt x="0" y="25831"/>
                </a:lnTo>
                <a:lnTo>
                  <a:pt x="6680" y="29108"/>
                </a:lnTo>
                <a:lnTo>
                  <a:pt x="8686" y="28613"/>
                </a:lnTo>
                <a:lnTo>
                  <a:pt x="10083" y="888"/>
                </a:lnTo>
                <a:lnTo>
                  <a:pt x="9194" y="0"/>
                </a:lnTo>
                <a:lnTo>
                  <a:pt x="8064" y="6172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2893861" y="7173088"/>
            <a:ext cx="16002" cy="154470"/>
          </a:xfrm>
          <a:custGeom>
            <a:avLst/>
            <a:gdLst/>
            <a:ahLst/>
            <a:cxnLst/>
            <a:rect l="l" t="t" r="r" b="b"/>
            <a:pathLst>
              <a:path w="16001" h="154470">
                <a:moveTo>
                  <a:pt x="14744" y="154216"/>
                </a:moveTo>
                <a:lnTo>
                  <a:pt x="16002" y="152958"/>
                </a:lnTo>
                <a:lnTo>
                  <a:pt x="14617" y="129273"/>
                </a:lnTo>
                <a:lnTo>
                  <a:pt x="13474" y="0"/>
                </a:lnTo>
                <a:lnTo>
                  <a:pt x="2387" y="1257"/>
                </a:lnTo>
                <a:lnTo>
                  <a:pt x="0" y="1511"/>
                </a:lnTo>
                <a:lnTo>
                  <a:pt x="2260" y="154470"/>
                </a:lnTo>
                <a:lnTo>
                  <a:pt x="14744" y="154216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2961779" y="7220600"/>
            <a:ext cx="11455" cy="31115"/>
          </a:xfrm>
          <a:custGeom>
            <a:avLst/>
            <a:gdLst/>
            <a:ahLst/>
            <a:cxnLst/>
            <a:rect l="l" t="t" r="r" b="b"/>
            <a:pathLst>
              <a:path w="11455" h="31115">
                <a:moveTo>
                  <a:pt x="8191" y="5918"/>
                </a:moveTo>
                <a:lnTo>
                  <a:pt x="0" y="22288"/>
                </a:lnTo>
                <a:lnTo>
                  <a:pt x="0" y="28092"/>
                </a:lnTo>
                <a:lnTo>
                  <a:pt x="4533" y="31115"/>
                </a:lnTo>
                <a:lnTo>
                  <a:pt x="6540" y="30226"/>
                </a:lnTo>
                <a:lnTo>
                  <a:pt x="10452" y="8686"/>
                </a:lnTo>
                <a:lnTo>
                  <a:pt x="11455" y="2006"/>
                </a:lnTo>
                <a:lnTo>
                  <a:pt x="8813" y="0"/>
                </a:lnTo>
                <a:lnTo>
                  <a:pt x="8191" y="5918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2970466" y="7250821"/>
            <a:ext cx="13106" cy="155740"/>
          </a:xfrm>
          <a:custGeom>
            <a:avLst/>
            <a:gdLst/>
            <a:ahLst/>
            <a:cxnLst/>
            <a:rect l="l" t="t" r="r" b="b"/>
            <a:pathLst>
              <a:path w="13106" h="155740">
                <a:moveTo>
                  <a:pt x="13106" y="153225"/>
                </a:moveTo>
                <a:lnTo>
                  <a:pt x="12852" y="380"/>
                </a:lnTo>
                <a:lnTo>
                  <a:pt x="2273" y="0"/>
                </a:lnTo>
                <a:lnTo>
                  <a:pt x="0" y="888"/>
                </a:lnTo>
                <a:lnTo>
                  <a:pt x="0" y="155740"/>
                </a:lnTo>
                <a:lnTo>
                  <a:pt x="9702" y="154736"/>
                </a:lnTo>
                <a:lnTo>
                  <a:pt x="13106" y="153225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1809887" y="6325360"/>
            <a:ext cx="8813" cy="1765"/>
          </a:xfrm>
          <a:custGeom>
            <a:avLst/>
            <a:gdLst/>
            <a:ahLst/>
            <a:cxnLst/>
            <a:rect l="l" t="t" r="r" b="b"/>
            <a:pathLst>
              <a:path w="8813" h="1765">
                <a:moveTo>
                  <a:pt x="876" y="508"/>
                </a:moveTo>
                <a:lnTo>
                  <a:pt x="0" y="1765"/>
                </a:lnTo>
                <a:lnTo>
                  <a:pt x="8813" y="1384"/>
                </a:lnTo>
                <a:lnTo>
                  <a:pt x="8813" y="0"/>
                </a:lnTo>
                <a:lnTo>
                  <a:pt x="876" y="508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1796773" y="6327124"/>
            <a:ext cx="13106" cy="2908"/>
          </a:xfrm>
          <a:custGeom>
            <a:avLst/>
            <a:gdLst/>
            <a:ahLst/>
            <a:cxnLst/>
            <a:rect l="l" t="t" r="r" b="b"/>
            <a:pathLst>
              <a:path w="13106" h="2908">
                <a:moveTo>
                  <a:pt x="0" y="126"/>
                </a:moveTo>
                <a:lnTo>
                  <a:pt x="0" y="2133"/>
                </a:lnTo>
                <a:lnTo>
                  <a:pt x="8953" y="2908"/>
                </a:lnTo>
                <a:lnTo>
                  <a:pt x="13106" y="1511"/>
                </a:lnTo>
                <a:lnTo>
                  <a:pt x="13106" y="0"/>
                </a:lnTo>
                <a:lnTo>
                  <a:pt x="0" y="126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1783674" y="6329260"/>
            <a:ext cx="13093" cy="2908"/>
          </a:xfrm>
          <a:custGeom>
            <a:avLst/>
            <a:gdLst/>
            <a:ahLst/>
            <a:cxnLst/>
            <a:rect l="l" t="t" r="r" b="b"/>
            <a:pathLst>
              <a:path w="13093" h="2908">
                <a:moveTo>
                  <a:pt x="0" y="253"/>
                </a:moveTo>
                <a:lnTo>
                  <a:pt x="0" y="2260"/>
                </a:lnTo>
                <a:lnTo>
                  <a:pt x="8813" y="2908"/>
                </a:lnTo>
                <a:lnTo>
                  <a:pt x="13093" y="1777"/>
                </a:lnTo>
                <a:lnTo>
                  <a:pt x="13093" y="0"/>
                </a:lnTo>
                <a:lnTo>
                  <a:pt x="0" y="253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1770575" y="6331536"/>
            <a:ext cx="13093" cy="2768"/>
          </a:xfrm>
          <a:custGeom>
            <a:avLst/>
            <a:gdLst/>
            <a:ahLst/>
            <a:cxnLst/>
            <a:rect l="l" t="t" r="r" b="b"/>
            <a:pathLst>
              <a:path w="13093" h="2768">
                <a:moveTo>
                  <a:pt x="0" y="126"/>
                </a:moveTo>
                <a:lnTo>
                  <a:pt x="0" y="2133"/>
                </a:lnTo>
                <a:lnTo>
                  <a:pt x="8826" y="2768"/>
                </a:lnTo>
                <a:lnTo>
                  <a:pt x="13093" y="1638"/>
                </a:lnTo>
                <a:lnTo>
                  <a:pt x="13093" y="0"/>
                </a:lnTo>
                <a:lnTo>
                  <a:pt x="0" y="126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1757338" y="6333674"/>
            <a:ext cx="13220" cy="2908"/>
          </a:xfrm>
          <a:custGeom>
            <a:avLst/>
            <a:gdLst/>
            <a:ahLst/>
            <a:cxnLst/>
            <a:rect l="l" t="t" r="r" b="b"/>
            <a:pathLst>
              <a:path w="13220" h="2908">
                <a:moveTo>
                  <a:pt x="126" y="126"/>
                </a:moveTo>
                <a:lnTo>
                  <a:pt x="0" y="1638"/>
                </a:lnTo>
                <a:lnTo>
                  <a:pt x="8826" y="2908"/>
                </a:lnTo>
                <a:lnTo>
                  <a:pt x="13220" y="1638"/>
                </a:lnTo>
                <a:lnTo>
                  <a:pt x="13220" y="0"/>
                </a:lnTo>
                <a:lnTo>
                  <a:pt x="126" y="126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1744240" y="6335933"/>
            <a:ext cx="10947" cy="2654"/>
          </a:xfrm>
          <a:custGeom>
            <a:avLst/>
            <a:gdLst/>
            <a:ahLst/>
            <a:cxnLst/>
            <a:rect l="l" t="t" r="r" b="b"/>
            <a:pathLst>
              <a:path w="10947" h="2654">
                <a:moveTo>
                  <a:pt x="0" y="1650"/>
                </a:moveTo>
                <a:lnTo>
                  <a:pt x="8813" y="2654"/>
                </a:lnTo>
                <a:lnTo>
                  <a:pt x="10947" y="507"/>
                </a:lnTo>
                <a:lnTo>
                  <a:pt x="0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1731130" y="6338083"/>
            <a:ext cx="10960" cy="2781"/>
          </a:xfrm>
          <a:custGeom>
            <a:avLst/>
            <a:gdLst/>
            <a:ahLst/>
            <a:cxnLst/>
            <a:rect l="l" t="t" r="r" b="b"/>
            <a:pathLst>
              <a:path w="10960" h="2781">
                <a:moveTo>
                  <a:pt x="0" y="1638"/>
                </a:moveTo>
                <a:lnTo>
                  <a:pt x="8826" y="2781"/>
                </a:lnTo>
                <a:lnTo>
                  <a:pt x="10960" y="508"/>
                </a:lnTo>
                <a:lnTo>
                  <a:pt x="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1720169" y="6340231"/>
            <a:ext cx="8699" cy="2768"/>
          </a:xfrm>
          <a:custGeom>
            <a:avLst/>
            <a:gdLst/>
            <a:ahLst/>
            <a:cxnLst/>
            <a:rect l="l" t="t" r="r" b="b"/>
            <a:pathLst>
              <a:path w="8699" h="2768">
                <a:moveTo>
                  <a:pt x="0" y="1765"/>
                </a:moveTo>
                <a:lnTo>
                  <a:pt x="6553" y="2768"/>
                </a:lnTo>
                <a:lnTo>
                  <a:pt x="8699" y="495"/>
                </a:lnTo>
                <a:lnTo>
                  <a:pt x="0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1709207" y="6342495"/>
            <a:ext cx="8826" cy="2768"/>
          </a:xfrm>
          <a:custGeom>
            <a:avLst/>
            <a:gdLst/>
            <a:ahLst/>
            <a:cxnLst/>
            <a:rect l="l" t="t" r="r" b="b"/>
            <a:pathLst>
              <a:path w="8826" h="2768">
                <a:moveTo>
                  <a:pt x="0" y="1638"/>
                </a:moveTo>
                <a:lnTo>
                  <a:pt x="6680" y="2768"/>
                </a:lnTo>
                <a:lnTo>
                  <a:pt x="8826" y="508"/>
                </a:lnTo>
                <a:lnTo>
                  <a:pt x="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1698246" y="6344632"/>
            <a:ext cx="8813" cy="2781"/>
          </a:xfrm>
          <a:custGeom>
            <a:avLst/>
            <a:gdLst/>
            <a:ahLst/>
            <a:cxnLst/>
            <a:rect l="l" t="t" r="r" b="b"/>
            <a:pathLst>
              <a:path w="8813" h="2781">
                <a:moveTo>
                  <a:pt x="0" y="1638"/>
                </a:moveTo>
                <a:lnTo>
                  <a:pt x="6680" y="2781"/>
                </a:lnTo>
                <a:lnTo>
                  <a:pt x="8813" y="508"/>
                </a:lnTo>
                <a:lnTo>
                  <a:pt x="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1687285" y="6346270"/>
            <a:ext cx="8813" cy="3276"/>
          </a:xfrm>
          <a:custGeom>
            <a:avLst/>
            <a:gdLst/>
            <a:ahLst/>
            <a:cxnLst/>
            <a:rect l="l" t="t" r="r" b="b"/>
            <a:pathLst>
              <a:path w="8813" h="3276">
                <a:moveTo>
                  <a:pt x="0" y="1270"/>
                </a:moveTo>
                <a:lnTo>
                  <a:pt x="0" y="2781"/>
                </a:lnTo>
                <a:lnTo>
                  <a:pt x="6680" y="3276"/>
                </a:lnTo>
                <a:lnTo>
                  <a:pt x="8813" y="1130"/>
                </a:lnTo>
                <a:lnTo>
                  <a:pt x="226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1678586" y="6349048"/>
            <a:ext cx="8826" cy="3022"/>
          </a:xfrm>
          <a:custGeom>
            <a:avLst/>
            <a:gdLst/>
            <a:ahLst/>
            <a:cxnLst/>
            <a:rect l="l" t="t" r="r" b="b"/>
            <a:pathLst>
              <a:path w="8826" h="3022">
                <a:moveTo>
                  <a:pt x="0" y="0"/>
                </a:moveTo>
                <a:lnTo>
                  <a:pt x="0" y="1638"/>
                </a:lnTo>
                <a:lnTo>
                  <a:pt x="4406" y="3022"/>
                </a:lnTo>
                <a:lnTo>
                  <a:pt x="8826" y="1638"/>
                </a:lnTo>
                <a:lnTo>
                  <a:pt x="8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1667625" y="6351322"/>
            <a:ext cx="8826" cy="2895"/>
          </a:xfrm>
          <a:custGeom>
            <a:avLst/>
            <a:gdLst/>
            <a:ahLst/>
            <a:cxnLst/>
            <a:rect l="l" t="t" r="r" b="b"/>
            <a:pathLst>
              <a:path w="8826" h="2895">
                <a:moveTo>
                  <a:pt x="0" y="1498"/>
                </a:moveTo>
                <a:lnTo>
                  <a:pt x="4406" y="2895"/>
                </a:lnTo>
                <a:lnTo>
                  <a:pt x="8826" y="1638"/>
                </a:lnTo>
                <a:lnTo>
                  <a:pt x="8699" y="368"/>
                </a:lnTo>
                <a:lnTo>
                  <a:pt x="0" y="0"/>
                </a:lnTo>
                <a:lnTo>
                  <a:pt x="0" y="1498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1656664" y="6352947"/>
            <a:ext cx="8699" cy="3276"/>
          </a:xfrm>
          <a:custGeom>
            <a:avLst/>
            <a:gdLst/>
            <a:ahLst/>
            <a:cxnLst/>
            <a:rect l="l" t="t" r="r" b="b"/>
            <a:pathLst>
              <a:path w="8699" h="3276">
                <a:moveTo>
                  <a:pt x="0" y="1015"/>
                </a:moveTo>
                <a:lnTo>
                  <a:pt x="0" y="2273"/>
                </a:lnTo>
                <a:lnTo>
                  <a:pt x="6553" y="3276"/>
                </a:lnTo>
                <a:lnTo>
                  <a:pt x="8699" y="1015"/>
                </a:lnTo>
                <a:lnTo>
                  <a:pt x="2133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1647851" y="6355594"/>
            <a:ext cx="6667" cy="2781"/>
          </a:xfrm>
          <a:custGeom>
            <a:avLst/>
            <a:gdLst/>
            <a:ahLst/>
            <a:cxnLst/>
            <a:rect l="l" t="t" r="r" b="b"/>
            <a:pathLst>
              <a:path w="6667" h="2781">
                <a:moveTo>
                  <a:pt x="0" y="1638"/>
                </a:moveTo>
                <a:lnTo>
                  <a:pt x="4533" y="2781"/>
                </a:lnTo>
                <a:lnTo>
                  <a:pt x="6667" y="508"/>
                </a:lnTo>
                <a:lnTo>
                  <a:pt x="127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1636877" y="6357857"/>
            <a:ext cx="8953" cy="2781"/>
          </a:xfrm>
          <a:custGeom>
            <a:avLst/>
            <a:gdLst/>
            <a:ahLst/>
            <a:cxnLst/>
            <a:rect l="l" t="t" r="r" b="b"/>
            <a:pathLst>
              <a:path w="8953" h="2781">
                <a:moveTo>
                  <a:pt x="126" y="1524"/>
                </a:moveTo>
                <a:lnTo>
                  <a:pt x="4533" y="2781"/>
                </a:lnTo>
                <a:lnTo>
                  <a:pt x="8953" y="1651"/>
                </a:lnTo>
                <a:lnTo>
                  <a:pt x="8826" y="393"/>
                </a:lnTo>
                <a:lnTo>
                  <a:pt x="0" y="0"/>
                </a:lnTo>
                <a:lnTo>
                  <a:pt x="126" y="1524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1628066" y="6360006"/>
            <a:ext cx="6680" cy="2768"/>
          </a:xfrm>
          <a:custGeom>
            <a:avLst/>
            <a:gdLst/>
            <a:ahLst/>
            <a:cxnLst/>
            <a:rect l="l" t="t" r="r" b="b"/>
            <a:pathLst>
              <a:path w="6680" h="2768">
                <a:moveTo>
                  <a:pt x="114" y="1638"/>
                </a:moveTo>
                <a:lnTo>
                  <a:pt x="4648" y="2768"/>
                </a:lnTo>
                <a:lnTo>
                  <a:pt x="6680" y="381"/>
                </a:lnTo>
                <a:lnTo>
                  <a:pt x="0" y="0"/>
                </a:lnTo>
                <a:lnTo>
                  <a:pt x="114" y="1638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1619368" y="6362153"/>
            <a:ext cx="6680" cy="2768"/>
          </a:xfrm>
          <a:custGeom>
            <a:avLst/>
            <a:gdLst/>
            <a:ahLst/>
            <a:cxnLst/>
            <a:rect l="l" t="t" r="r" b="b"/>
            <a:pathLst>
              <a:path w="6680" h="2768">
                <a:moveTo>
                  <a:pt x="0" y="1765"/>
                </a:moveTo>
                <a:lnTo>
                  <a:pt x="4533" y="2768"/>
                </a:lnTo>
                <a:lnTo>
                  <a:pt x="6680" y="495"/>
                </a:lnTo>
                <a:lnTo>
                  <a:pt x="0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1610555" y="6363796"/>
            <a:ext cx="6680" cy="3263"/>
          </a:xfrm>
          <a:custGeom>
            <a:avLst/>
            <a:gdLst/>
            <a:ahLst/>
            <a:cxnLst/>
            <a:rect l="l" t="t" r="r" b="b"/>
            <a:pathLst>
              <a:path w="6680" h="3263">
                <a:moveTo>
                  <a:pt x="0" y="1003"/>
                </a:moveTo>
                <a:lnTo>
                  <a:pt x="127" y="2387"/>
                </a:lnTo>
                <a:lnTo>
                  <a:pt x="4660" y="3263"/>
                </a:lnTo>
                <a:lnTo>
                  <a:pt x="6680" y="1130"/>
                </a:lnTo>
                <a:lnTo>
                  <a:pt x="213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1601857" y="6366060"/>
            <a:ext cx="6680" cy="3276"/>
          </a:xfrm>
          <a:custGeom>
            <a:avLst/>
            <a:gdLst/>
            <a:ahLst/>
            <a:cxnLst/>
            <a:rect l="l" t="t" r="r" b="b"/>
            <a:pathLst>
              <a:path w="6680" h="3276">
                <a:moveTo>
                  <a:pt x="0" y="876"/>
                </a:moveTo>
                <a:lnTo>
                  <a:pt x="0" y="2273"/>
                </a:lnTo>
                <a:lnTo>
                  <a:pt x="4533" y="3276"/>
                </a:lnTo>
                <a:lnTo>
                  <a:pt x="6680" y="1003"/>
                </a:lnTo>
                <a:lnTo>
                  <a:pt x="2133" y="0"/>
                </a:lnTo>
                <a:lnTo>
                  <a:pt x="0" y="876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1551451" y="6368827"/>
            <a:ext cx="48387" cy="13614"/>
          </a:xfrm>
          <a:custGeom>
            <a:avLst/>
            <a:gdLst/>
            <a:ahLst/>
            <a:cxnLst/>
            <a:rect l="l" t="t" r="r" b="b"/>
            <a:pathLst>
              <a:path w="48387" h="13614">
                <a:moveTo>
                  <a:pt x="48387" y="1765"/>
                </a:moveTo>
                <a:lnTo>
                  <a:pt x="48260" y="381"/>
                </a:lnTo>
                <a:lnTo>
                  <a:pt x="43853" y="0"/>
                </a:lnTo>
                <a:lnTo>
                  <a:pt x="35153" y="2273"/>
                </a:lnTo>
                <a:lnTo>
                  <a:pt x="26339" y="4419"/>
                </a:lnTo>
                <a:lnTo>
                  <a:pt x="17640" y="6553"/>
                </a:lnTo>
                <a:lnTo>
                  <a:pt x="16891" y="7937"/>
                </a:lnTo>
                <a:lnTo>
                  <a:pt x="11226" y="8318"/>
                </a:lnTo>
                <a:lnTo>
                  <a:pt x="8953" y="9321"/>
                </a:lnTo>
                <a:lnTo>
                  <a:pt x="2273" y="10464"/>
                </a:lnTo>
                <a:lnTo>
                  <a:pt x="0" y="12598"/>
                </a:lnTo>
                <a:lnTo>
                  <a:pt x="4546" y="13614"/>
                </a:lnTo>
                <a:lnTo>
                  <a:pt x="11087" y="13106"/>
                </a:lnTo>
                <a:lnTo>
                  <a:pt x="28600" y="8699"/>
                </a:lnTo>
                <a:lnTo>
                  <a:pt x="37553" y="6172"/>
                </a:lnTo>
                <a:lnTo>
                  <a:pt x="46367" y="4038"/>
                </a:lnTo>
                <a:lnTo>
                  <a:pt x="48387" y="1765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1527637" y="6383435"/>
            <a:ext cx="15240" cy="7429"/>
          </a:xfrm>
          <a:custGeom>
            <a:avLst/>
            <a:gdLst/>
            <a:ahLst/>
            <a:cxnLst/>
            <a:rect l="l" t="t" r="r" b="b"/>
            <a:pathLst>
              <a:path w="15240" h="7429">
                <a:moveTo>
                  <a:pt x="4165" y="520"/>
                </a:moveTo>
                <a:lnTo>
                  <a:pt x="1892" y="3289"/>
                </a:lnTo>
                <a:lnTo>
                  <a:pt x="0" y="6819"/>
                </a:lnTo>
                <a:lnTo>
                  <a:pt x="4165" y="7429"/>
                </a:lnTo>
                <a:lnTo>
                  <a:pt x="6426" y="4546"/>
                </a:lnTo>
                <a:lnTo>
                  <a:pt x="15240" y="1269"/>
                </a:lnTo>
                <a:lnTo>
                  <a:pt x="10718" y="0"/>
                </a:lnTo>
                <a:lnTo>
                  <a:pt x="4165" y="520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1514532" y="6390511"/>
            <a:ext cx="6311" cy="4394"/>
          </a:xfrm>
          <a:custGeom>
            <a:avLst/>
            <a:gdLst/>
            <a:ahLst/>
            <a:cxnLst/>
            <a:rect l="l" t="t" r="r" b="b"/>
            <a:pathLst>
              <a:path w="6311" h="4394">
                <a:moveTo>
                  <a:pt x="0" y="4279"/>
                </a:moveTo>
                <a:lnTo>
                  <a:pt x="4406" y="4394"/>
                </a:lnTo>
                <a:lnTo>
                  <a:pt x="6311" y="495"/>
                </a:lnTo>
                <a:lnTo>
                  <a:pt x="1892" y="0"/>
                </a:lnTo>
                <a:lnTo>
                  <a:pt x="0" y="4279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1486060" y="6399324"/>
            <a:ext cx="6311" cy="4279"/>
          </a:xfrm>
          <a:custGeom>
            <a:avLst/>
            <a:gdLst/>
            <a:ahLst/>
            <a:cxnLst/>
            <a:rect l="l" t="t" r="r" b="b"/>
            <a:pathLst>
              <a:path w="6311" h="4279">
                <a:moveTo>
                  <a:pt x="0" y="4279"/>
                </a:moveTo>
                <a:lnTo>
                  <a:pt x="4406" y="4279"/>
                </a:lnTo>
                <a:lnTo>
                  <a:pt x="6311" y="622"/>
                </a:lnTo>
                <a:lnTo>
                  <a:pt x="1892" y="0"/>
                </a:lnTo>
                <a:lnTo>
                  <a:pt x="0" y="4279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1442088" y="6414316"/>
            <a:ext cx="6553" cy="2781"/>
          </a:xfrm>
          <a:custGeom>
            <a:avLst/>
            <a:gdLst/>
            <a:ahLst/>
            <a:cxnLst/>
            <a:rect l="l" t="t" r="r" b="b"/>
            <a:pathLst>
              <a:path w="6553" h="2781">
                <a:moveTo>
                  <a:pt x="0" y="888"/>
                </a:moveTo>
                <a:lnTo>
                  <a:pt x="127" y="2387"/>
                </a:lnTo>
                <a:lnTo>
                  <a:pt x="6553" y="2781"/>
                </a:lnTo>
                <a:lnTo>
                  <a:pt x="6553" y="1003"/>
                </a:lnTo>
                <a:lnTo>
                  <a:pt x="2260" y="0"/>
                </a:lnTo>
                <a:lnTo>
                  <a:pt x="0" y="888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1411344" y="6423008"/>
            <a:ext cx="13220" cy="5041"/>
          </a:xfrm>
          <a:custGeom>
            <a:avLst/>
            <a:gdLst/>
            <a:ahLst/>
            <a:cxnLst/>
            <a:rect l="l" t="t" r="r" b="b"/>
            <a:pathLst>
              <a:path w="13220" h="5041">
                <a:moveTo>
                  <a:pt x="2146" y="380"/>
                </a:moveTo>
                <a:lnTo>
                  <a:pt x="0" y="3149"/>
                </a:lnTo>
                <a:lnTo>
                  <a:pt x="368" y="4660"/>
                </a:lnTo>
                <a:lnTo>
                  <a:pt x="6667" y="5041"/>
                </a:lnTo>
                <a:lnTo>
                  <a:pt x="13220" y="2768"/>
                </a:lnTo>
                <a:lnTo>
                  <a:pt x="13220" y="1003"/>
                </a:lnTo>
                <a:lnTo>
                  <a:pt x="8940" y="0"/>
                </a:lnTo>
                <a:lnTo>
                  <a:pt x="2146" y="380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1347585" y="6449721"/>
            <a:ext cx="9080" cy="2895"/>
          </a:xfrm>
          <a:custGeom>
            <a:avLst/>
            <a:gdLst/>
            <a:ahLst/>
            <a:cxnLst/>
            <a:rect l="l" t="t" r="r" b="b"/>
            <a:pathLst>
              <a:path w="9080" h="2895">
                <a:moveTo>
                  <a:pt x="0" y="1511"/>
                </a:moveTo>
                <a:lnTo>
                  <a:pt x="7061" y="2895"/>
                </a:lnTo>
                <a:lnTo>
                  <a:pt x="9080" y="508"/>
                </a:lnTo>
                <a:lnTo>
                  <a:pt x="127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1268830" y="6640988"/>
            <a:ext cx="7061" cy="7429"/>
          </a:xfrm>
          <a:custGeom>
            <a:avLst/>
            <a:gdLst/>
            <a:ahLst/>
            <a:cxnLst/>
            <a:rect l="l" t="t" r="r" b="b"/>
            <a:pathLst>
              <a:path w="7061" h="7429">
                <a:moveTo>
                  <a:pt x="253" y="5422"/>
                </a:moveTo>
                <a:lnTo>
                  <a:pt x="7061" y="7429"/>
                </a:lnTo>
                <a:lnTo>
                  <a:pt x="6819" y="2019"/>
                </a:lnTo>
                <a:lnTo>
                  <a:pt x="0" y="0"/>
                </a:lnTo>
                <a:lnTo>
                  <a:pt x="253" y="5422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1588248" y="6959893"/>
            <a:ext cx="33388" cy="28092"/>
          </a:xfrm>
          <a:custGeom>
            <a:avLst/>
            <a:gdLst/>
            <a:ahLst/>
            <a:cxnLst/>
            <a:rect l="l" t="t" r="r" b="b"/>
            <a:pathLst>
              <a:path w="33388" h="28092">
                <a:moveTo>
                  <a:pt x="33388" y="22555"/>
                </a:moveTo>
                <a:lnTo>
                  <a:pt x="4279" y="622"/>
                </a:lnTo>
                <a:lnTo>
                  <a:pt x="1003" y="0"/>
                </a:lnTo>
                <a:lnTo>
                  <a:pt x="0" y="4533"/>
                </a:lnTo>
                <a:lnTo>
                  <a:pt x="33388" y="28092"/>
                </a:lnTo>
                <a:lnTo>
                  <a:pt x="33388" y="22555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1978464" y="6301422"/>
            <a:ext cx="19786" cy="2260"/>
          </a:xfrm>
          <a:custGeom>
            <a:avLst/>
            <a:gdLst/>
            <a:ahLst/>
            <a:cxnLst/>
            <a:rect l="l" t="t" r="r" b="b"/>
            <a:pathLst>
              <a:path w="19786" h="2260">
                <a:moveTo>
                  <a:pt x="0" y="1003"/>
                </a:moveTo>
                <a:lnTo>
                  <a:pt x="4406" y="2260"/>
                </a:lnTo>
                <a:lnTo>
                  <a:pt x="19786" y="1270"/>
                </a:lnTo>
                <a:lnTo>
                  <a:pt x="1978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1952255" y="6303684"/>
            <a:ext cx="19786" cy="2146"/>
          </a:xfrm>
          <a:custGeom>
            <a:avLst/>
            <a:gdLst/>
            <a:ahLst/>
            <a:cxnLst/>
            <a:rect l="l" t="t" r="r" b="b"/>
            <a:pathLst>
              <a:path w="19786" h="2146">
                <a:moveTo>
                  <a:pt x="0" y="1015"/>
                </a:moveTo>
                <a:lnTo>
                  <a:pt x="6565" y="2146"/>
                </a:lnTo>
                <a:lnTo>
                  <a:pt x="19786" y="1015"/>
                </a:lnTo>
                <a:lnTo>
                  <a:pt x="19786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1925932" y="6305821"/>
            <a:ext cx="21920" cy="2146"/>
          </a:xfrm>
          <a:custGeom>
            <a:avLst/>
            <a:gdLst/>
            <a:ahLst/>
            <a:cxnLst/>
            <a:rect l="l" t="t" r="r" b="b"/>
            <a:pathLst>
              <a:path w="21920" h="2146">
                <a:moveTo>
                  <a:pt x="0" y="1015"/>
                </a:moveTo>
                <a:lnTo>
                  <a:pt x="8813" y="2146"/>
                </a:lnTo>
                <a:lnTo>
                  <a:pt x="21920" y="1142"/>
                </a:lnTo>
                <a:lnTo>
                  <a:pt x="21920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1904009" y="6307971"/>
            <a:ext cx="17513" cy="2273"/>
          </a:xfrm>
          <a:custGeom>
            <a:avLst/>
            <a:gdLst/>
            <a:ahLst/>
            <a:cxnLst/>
            <a:rect l="l" t="t" r="r" b="b"/>
            <a:pathLst>
              <a:path w="17513" h="2273">
                <a:moveTo>
                  <a:pt x="0" y="1003"/>
                </a:moveTo>
                <a:lnTo>
                  <a:pt x="6680" y="2273"/>
                </a:lnTo>
                <a:lnTo>
                  <a:pt x="15481" y="2019"/>
                </a:lnTo>
                <a:lnTo>
                  <a:pt x="1751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1886487" y="6310108"/>
            <a:ext cx="13233" cy="2273"/>
          </a:xfrm>
          <a:custGeom>
            <a:avLst/>
            <a:gdLst/>
            <a:ahLst/>
            <a:cxnLst/>
            <a:rect l="l" t="t" r="r" b="b"/>
            <a:pathLst>
              <a:path w="13233" h="2273">
                <a:moveTo>
                  <a:pt x="0" y="1130"/>
                </a:moveTo>
                <a:lnTo>
                  <a:pt x="4406" y="2273"/>
                </a:lnTo>
                <a:lnTo>
                  <a:pt x="11099" y="2146"/>
                </a:lnTo>
                <a:lnTo>
                  <a:pt x="13233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1858264" y="6345139"/>
            <a:ext cx="240792" cy="317525"/>
          </a:xfrm>
          <a:custGeom>
            <a:avLst/>
            <a:gdLst/>
            <a:ahLst/>
            <a:cxnLst/>
            <a:rect l="l" t="t" r="r" b="b"/>
            <a:pathLst>
              <a:path w="240792" h="317525">
                <a:moveTo>
                  <a:pt x="0" y="17640"/>
                </a:moveTo>
                <a:lnTo>
                  <a:pt x="6426" y="316763"/>
                </a:lnTo>
                <a:lnTo>
                  <a:pt x="21678" y="317525"/>
                </a:lnTo>
                <a:lnTo>
                  <a:pt x="24066" y="316636"/>
                </a:lnTo>
                <a:lnTo>
                  <a:pt x="43599" y="315379"/>
                </a:lnTo>
                <a:lnTo>
                  <a:pt x="45986" y="314502"/>
                </a:lnTo>
                <a:lnTo>
                  <a:pt x="63246" y="313118"/>
                </a:lnTo>
                <a:lnTo>
                  <a:pt x="65646" y="312229"/>
                </a:lnTo>
                <a:lnTo>
                  <a:pt x="83032" y="310972"/>
                </a:lnTo>
                <a:lnTo>
                  <a:pt x="85305" y="310095"/>
                </a:lnTo>
                <a:lnTo>
                  <a:pt x="104965" y="308825"/>
                </a:lnTo>
                <a:lnTo>
                  <a:pt x="107226" y="307949"/>
                </a:lnTo>
                <a:lnTo>
                  <a:pt x="133311" y="306565"/>
                </a:lnTo>
                <a:lnTo>
                  <a:pt x="135699" y="305676"/>
                </a:lnTo>
                <a:lnTo>
                  <a:pt x="181571" y="304419"/>
                </a:lnTo>
                <a:lnTo>
                  <a:pt x="183959" y="303530"/>
                </a:lnTo>
                <a:lnTo>
                  <a:pt x="227558" y="302145"/>
                </a:lnTo>
                <a:lnTo>
                  <a:pt x="229946" y="301269"/>
                </a:lnTo>
                <a:lnTo>
                  <a:pt x="240792" y="299123"/>
                </a:lnTo>
                <a:lnTo>
                  <a:pt x="240029" y="258686"/>
                </a:lnTo>
                <a:lnTo>
                  <a:pt x="238518" y="0"/>
                </a:lnTo>
                <a:lnTo>
                  <a:pt x="116674" y="4660"/>
                </a:lnTo>
                <a:lnTo>
                  <a:pt x="5041" y="15506"/>
                </a:lnTo>
                <a:lnTo>
                  <a:pt x="0" y="1764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2339580" y="6739519"/>
            <a:ext cx="20167" cy="16764"/>
          </a:xfrm>
          <a:custGeom>
            <a:avLst/>
            <a:gdLst/>
            <a:ahLst/>
            <a:cxnLst/>
            <a:rect l="l" t="t" r="r" b="b"/>
            <a:pathLst>
              <a:path w="20167" h="16764">
                <a:moveTo>
                  <a:pt x="19913" y="5295"/>
                </a:moveTo>
                <a:lnTo>
                  <a:pt x="20167" y="0"/>
                </a:lnTo>
                <a:lnTo>
                  <a:pt x="18529" y="0"/>
                </a:lnTo>
                <a:lnTo>
                  <a:pt x="0" y="10464"/>
                </a:lnTo>
                <a:lnTo>
                  <a:pt x="762" y="16763"/>
                </a:lnTo>
                <a:lnTo>
                  <a:pt x="19913" y="5295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2392379" y="6831244"/>
            <a:ext cx="11087" cy="5664"/>
          </a:xfrm>
          <a:custGeom>
            <a:avLst/>
            <a:gdLst/>
            <a:ahLst/>
            <a:cxnLst/>
            <a:rect l="l" t="t" r="r" b="b"/>
            <a:pathLst>
              <a:path w="11087" h="5664">
                <a:moveTo>
                  <a:pt x="0" y="127"/>
                </a:moveTo>
                <a:lnTo>
                  <a:pt x="0" y="5664"/>
                </a:lnTo>
                <a:lnTo>
                  <a:pt x="11087" y="5664"/>
                </a:lnTo>
                <a:lnTo>
                  <a:pt x="10833" y="2527"/>
                </a:lnTo>
                <a:lnTo>
                  <a:pt x="4406" y="0"/>
                </a:lnTo>
                <a:lnTo>
                  <a:pt x="0" y="127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1120162" y="6885936"/>
            <a:ext cx="19646" cy="4533"/>
          </a:xfrm>
          <a:custGeom>
            <a:avLst/>
            <a:gdLst/>
            <a:ahLst/>
            <a:cxnLst/>
            <a:rect l="l" t="t" r="r" b="b"/>
            <a:pathLst>
              <a:path w="19646" h="4533">
                <a:moveTo>
                  <a:pt x="8686" y="253"/>
                </a:moveTo>
                <a:lnTo>
                  <a:pt x="0" y="2514"/>
                </a:lnTo>
                <a:lnTo>
                  <a:pt x="10960" y="4533"/>
                </a:lnTo>
                <a:lnTo>
                  <a:pt x="19646" y="1892"/>
                </a:lnTo>
                <a:lnTo>
                  <a:pt x="13220" y="0"/>
                </a:lnTo>
                <a:lnTo>
                  <a:pt x="8686" y="25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469938" y="6932046"/>
            <a:ext cx="11582" cy="5549"/>
          </a:xfrm>
          <a:custGeom>
            <a:avLst/>
            <a:gdLst/>
            <a:ahLst/>
            <a:cxnLst/>
            <a:rect l="l" t="t" r="r" b="b"/>
            <a:pathLst>
              <a:path w="11582" h="5549">
                <a:moveTo>
                  <a:pt x="622" y="126"/>
                </a:moveTo>
                <a:lnTo>
                  <a:pt x="0" y="3784"/>
                </a:lnTo>
                <a:lnTo>
                  <a:pt x="1371" y="5295"/>
                </a:lnTo>
                <a:lnTo>
                  <a:pt x="11582" y="5549"/>
                </a:lnTo>
                <a:lnTo>
                  <a:pt x="11582" y="0"/>
                </a:lnTo>
                <a:lnTo>
                  <a:pt x="622" y="126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1383121" y="7180652"/>
            <a:ext cx="17259" cy="7683"/>
          </a:xfrm>
          <a:custGeom>
            <a:avLst/>
            <a:gdLst/>
            <a:ahLst/>
            <a:cxnLst/>
            <a:rect l="l" t="t" r="r" b="b"/>
            <a:pathLst>
              <a:path w="17259" h="7683">
                <a:moveTo>
                  <a:pt x="11214" y="2768"/>
                </a:moveTo>
                <a:lnTo>
                  <a:pt x="2006" y="0"/>
                </a:lnTo>
                <a:lnTo>
                  <a:pt x="0" y="1003"/>
                </a:lnTo>
                <a:lnTo>
                  <a:pt x="5791" y="5041"/>
                </a:lnTo>
                <a:lnTo>
                  <a:pt x="6553" y="7048"/>
                </a:lnTo>
                <a:lnTo>
                  <a:pt x="15125" y="7683"/>
                </a:lnTo>
                <a:lnTo>
                  <a:pt x="17259" y="4914"/>
                </a:lnTo>
                <a:lnTo>
                  <a:pt x="11214" y="2768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3314317" y="7575656"/>
            <a:ext cx="6426" cy="3911"/>
          </a:xfrm>
          <a:custGeom>
            <a:avLst/>
            <a:gdLst/>
            <a:ahLst/>
            <a:cxnLst/>
            <a:rect l="l" t="t" r="r" b="b"/>
            <a:pathLst>
              <a:path w="6426" h="3911">
                <a:moveTo>
                  <a:pt x="2908" y="254"/>
                </a:moveTo>
                <a:lnTo>
                  <a:pt x="0" y="3911"/>
                </a:lnTo>
                <a:lnTo>
                  <a:pt x="4419" y="3911"/>
                </a:lnTo>
                <a:lnTo>
                  <a:pt x="6426" y="0"/>
                </a:lnTo>
                <a:lnTo>
                  <a:pt x="2908" y="254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1398997" y="6224813"/>
            <a:ext cx="1879" cy="44602"/>
          </a:xfrm>
          <a:custGeom>
            <a:avLst/>
            <a:gdLst/>
            <a:ahLst/>
            <a:cxnLst/>
            <a:rect l="l" t="t" r="r" b="b"/>
            <a:pathLst>
              <a:path w="1879" h="44602">
                <a:moveTo>
                  <a:pt x="0" y="44602"/>
                </a:moveTo>
                <a:lnTo>
                  <a:pt x="1879" y="43345"/>
                </a:lnTo>
                <a:lnTo>
                  <a:pt x="749" y="0"/>
                </a:lnTo>
                <a:lnTo>
                  <a:pt x="0" y="44602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998249" y="6300289"/>
            <a:ext cx="17513" cy="3263"/>
          </a:xfrm>
          <a:custGeom>
            <a:avLst/>
            <a:gdLst/>
            <a:ahLst/>
            <a:cxnLst/>
            <a:rect l="l" t="t" r="r" b="b"/>
            <a:pathLst>
              <a:path w="17513" h="3263">
                <a:moveTo>
                  <a:pt x="0" y="1130"/>
                </a:moveTo>
                <a:lnTo>
                  <a:pt x="2273" y="3263"/>
                </a:lnTo>
                <a:lnTo>
                  <a:pt x="17513" y="2260"/>
                </a:lnTo>
                <a:lnTo>
                  <a:pt x="17513" y="1130"/>
                </a:lnTo>
                <a:lnTo>
                  <a:pt x="6553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1972040" y="6302425"/>
            <a:ext cx="10833" cy="3530"/>
          </a:xfrm>
          <a:custGeom>
            <a:avLst/>
            <a:gdLst/>
            <a:ahLst/>
            <a:cxnLst/>
            <a:rect l="l" t="t" r="r" b="b"/>
            <a:pathLst>
              <a:path w="10833" h="3530">
                <a:moveTo>
                  <a:pt x="0" y="1257"/>
                </a:moveTo>
                <a:lnTo>
                  <a:pt x="0" y="2273"/>
                </a:lnTo>
                <a:lnTo>
                  <a:pt x="4292" y="3530"/>
                </a:lnTo>
                <a:lnTo>
                  <a:pt x="10833" y="2273"/>
                </a:lnTo>
                <a:lnTo>
                  <a:pt x="10833" y="1257"/>
                </a:lnTo>
                <a:lnTo>
                  <a:pt x="6426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1947854" y="6304688"/>
            <a:ext cx="10960" cy="3403"/>
          </a:xfrm>
          <a:custGeom>
            <a:avLst/>
            <a:gdLst/>
            <a:ahLst/>
            <a:cxnLst/>
            <a:rect l="l" t="t" r="r" b="b"/>
            <a:pathLst>
              <a:path w="10960" h="3403">
                <a:moveTo>
                  <a:pt x="0" y="1142"/>
                </a:moveTo>
                <a:lnTo>
                  <a:pt x="0" y="2285"/>
                </a:lnTo>
                <a:lnTo>
                  <a:pt x="4406" y="3403"/>
                </a:lnTo>
                <a:lnTo>
                  <a:pt x="10960" y="2146"/>
                </a:lnTo>
                <a:lnTo>
                  <a:pt x="10960" y="1142"/>
                </a:lnTo>
                <a:lnTo>
                  <a:pt x="440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1921520" y="6306839"/>
            <a:ext cx="13220" cy="2387"/>
          </a:xfrm>
          <a:custGeom>
            <a:avLst/>
            <a:gdLst/>
            <a:ahLst/>
            <a:cxnLst/>
            <a:rect l="l" t="t" r="r" b="b"/>
            <a:pathLst>
              <a:path w="13220" h="2387">
                <a:moveTo>
                  <a:pt x="0" y="1130"/>
                </a:moveTo>
                <a:lnTo>
                  <a:pt x="127" y="2387"/>
                </a:lnTo>
                <a:lnTo>
                  <a:pt x="13220" y="2260"/>
                </a:lnTo>
                <a:lnTo>
                  <a:pt x="13220" y="1130"/>
                </a:lnTo>
                <a:lnTo>
                  <a:pt x="4406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1899723" y="6308976"/>
            <a:ext cx="10960" cy="2400"/>
          </a:xfrm>
          <a:custGeom>
            <a:avLst/>
            <a:gdLst/>
            <a:ahLst/>
            <a:cxnLst/>
            <a:rect l="l" t="t" r="r" b="b"/>
            <a:pathLst>
              <a:path w="10960" h="2400">
                <a:moveTo>
                  <a:pt x="0" y="1130"/>
                </a:moveTo>
                <a:lnTo>
                  <a:pt x="0" y="2400"/>
                </a:lnTo>
                <a:lnTo>
                  <a:pt x="10960" y="2273"/>
                </a:lnTo>
                <a:lnTo>
                  <a:pt x="10960" y="1269"/>
                </a:lnTo>
                <a:lnTo>
                  <a:pt x="427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2401202" y="6750239"/>
            <a:ext cx="52666" cy="41198"/>
          </a:xfrm>
          <a:custGeom>
            <a:avLst/>
            <a:gdLst/>
            <a:ahLst/>
            <a:cxnLst/>
            <a:rect l="l" t="t" r="r" b="b"/>
            <a:pathLst>
              <a:path w="52666" h="41198">
                <a:moveTo>
                  <a:pt x="28473" y="2133"/>
                </a:moveTo>
                <a:lnTo>
                  <a:pt x="0" y="0"/>
                </a:lnTo>
                <a:lnTo>
                  <a:pt x="0" y="34137"/>
                </a:lnTo>
                <a:lnTo>
                  <a:pt x="17386" y="37160"/>
                </a:lnTo>
                <a:lnTo>
                  <a:pt x="19773" y="37414"/>
                </a:lnTo>
                <a:lnTo>
                  <a:pt x="48501" y="41198"/>
                </a:lnTo>
                <a:lnTo>
                  <a:pt x="51028" y="36906"/>
                </a:lnTo>
                <a:lnTo>
                  <a:pt x="51028" y="31115"/>
                </a:lnTo>
                <a:lnTo>
                  <a:pt x="52666" y="30353"/>
                </a:lnTo>
                <a:lnTo>
                  <a:pt x="52539" y="24066"/>
                </a:lnTo>
                <a:lnTo>
                  <a:pt x="47497" y="22161"/>
                </a:lnTo>
                <a:lnTo>
                  <a:pt x="27470" y="20154"/>
                </a:lnTo>
                <a:lnTo>
                  <a:pt x="26835" y="17132"/>
                </a:lnTo>
                <a:lnTo>
                  <a:pt x="26581" y="14859"/>
                </a:lnTo>
                <a:lnTo>
                  <a:pt x="28600" y="8432"/>
                </a:lnTo>
                <a:lnTo>
                  <a:pt x="28473" y="2133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2015760" y="6300416"/>
            <a:ext cx="41706" cy="3136"/>
          </a:xfrm>
          <a:custGeom>
            <a:avLst/>
            <a:gdLst/>
            <a:ahLst/>
            <a:cxnLst/>
            <a:rect l="l" t="t" r="r" b="b"/>
            <a:pathLst>
              <a:path w="41706" h="3136">
                <a:moveTo>
                  <a:pt x="0" y="1003"/>
                </a:moveTo>
                <a:lnTo>
                  <a:pt x="0" y="2133"/>
                </a:lnTo>
                <a:lnTo>
                  <a:pt x="11087" y="3136"/>
                </a:lnTo>
                <a:lnTo>
                  <a:pt x="41706" y="2133"/>
                </a:lnTo>
                <a:lnTo>
                  <a:pt x="41592" y="1003"/>
                </a:lnTo>
                <a:lnTo>
                  <a:pt x="30619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1982876" y="6302679"/>
            <a:ext cx="17653" cy="3136"/>
          </a:xfrm>
          <a:custGeom>
            <a:avLst/>
            <a:gdLst/>
            <a:ahLst/>
            <a:cxnLst/>
            <a:rect l="l" t="t" r="r" b="b"/>
            <a:pathLst>
              <a:path w="17652" h="3136">
                <a:moveTo>
                  <a:pt x="0" y="1003"/>
                </a:moveTo>
                <a:lnTo>
                  <a:pt x="0" y="2019"/>
                </a:lnTo>
                <a:lnTo>
                  <a:pt x="8953" y="3136"/>
                </a:lnTo>
                <a:lnTo>
                  <a:pt x="17653" y="2146"/>
                </a:lnTo>
                <a:lnTo>
                  <a:pt x="15367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1958816" y="6304688"/>
            <a:ext cx="17513" cy="3276"/>
          </a:xfrm>
          <a:custGeom>
            <a:avLst/>
            <a:gdLst/>
            <a:ahLst/>
            <a:cxnLst/>
            <a:rect l="l" t="t" r="r" b="b"/>
            <a:pathLst>
              <a:path w="17513" h="3276">
                <a:moveTo>
                  <a:pt x="0" y="1142"/>
                </a:moveTo>
                <a:lnTo>
                  <a:pt x="0" y="2146"/>
                </a:lnTo>
                <a:lnTo>
                  <a:pt x="8826" y="3276"/>
                </a:lnTo>
                <a:lnTo>
                  <a:pt x="17513" y="2285"/>
                </a:lnTo>
                <a:lnTo>
                  <a:pt x="17513" y="1269"/>
                </a:lnTo>
                <a:lnTo>
                  <a:pt x="13220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1934744" y="6306966"/>
            <a:ext cx="17513" cy="3276"/>
          </a:xfrm>
          <a:custGeom>
            <a:avLst/>
            <a:gdLst/>
            <a:ahLst/>
            <a:cxnLst/>
            <a:rect l="l" t="t" r="r" b="b"/>
            <a:pathLst>
              <a:path w="17513" h="3276">
                <a:moveTo>
                  <a:pt x="0" y="1003"/>
                </a:moveTo>
                <a:lnTo>
                  <a:pt x="0" y="2133"/>
                </a:lnTo>
                <a:lnTo>
                  <a:pt x="6680" y="3276"/>
                </a:lnTo>
                <a:lnTo>
                  <a:pt x="17513" y="2260"/>
                </a:lnTo>
                <a:lnTo>
                  <a:pt x="17513" y="1130"/>
                </a:lnTo>
                <a:lnTo>
                  <a:pt x="131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910684" y="6309977"/>
            <a:ext cx="8813" cy="2527"/>
          </a:xfrm>
          <a:custGeom>
            <a:avLst/>
            <a:gdLst/>
            <a:ahLst/>
            <a:cxnLst/>
            <a:rect l="l" t="t" r="r" b="b"/>
            <a:pathLst>
              <a:path w="8813" h="2527">
                <a:moveTo>
                  <a:pt x="0" y="266"/>
                </a:moveTo>
                <a:lnTo>
                  <a:pt x="0" y="1270"/>
                </a:lnTo>
                <a:lnTo>
                  <a:pt x="6553" y="2527"/>
                </a:lnTo>
                <a:lnTo>
                  <a:pt x="8813" y="0"/>
                </a:lnTo>
                <a:lnTo>
                  <a:pt x="0" y="266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2468483" y="6747583"/>
            <a:ext cx="27470" cy="54940"/>
          </a:xfrm>
          <a:custGeom>
            <a:avLst/>
            <a:gdLst/>
            <a:ahLst/>
            <a:cxnLst/>
            <a:rect l="l" t="t" r="r" b="b"/>
            <a:pathLst>
              <a:path w="27470" h="54940">
                <a:moveTo>
                  <a:pt x="1257" y="0"/>
                </a:moveTo>
                <a:lnTo>
                  <a:pt x="0" y="4406"/>
                </a:lnTo>
                <a:lnTo>
                  <a:pt x="6426" y="9575"/>
                </a:lnTo>
                <a:lnTo>
                  <a:pt x="15506" y="21920"/>
                </a:lnTo>
                <a:lnTo>
                  <a:pt x="20662" y="33007"/>
                </a:lnTo>
                <a:lnTo>
                  <a:pt x="21805" y="33642"/>
                </a:lnTo>
                <a:lnTo>
                  <a:pt x="23063" y="54940"/>
                </a:lnTo>
                <a:lnTo>
                  <a:pt x="27343" y="48260"/>
                </a:lnTo>
                <a:lnTo>
                  <a:pt x="27470" y="26212"/>
                </a:lnTo>
                <a:lnTo>
                  <a:pt x="17640" y="11595"/>
                </a:lnTo>
                <a:lnTo>
                  <a:pt x="4279" y="635"/>
                </a:lnTo>
                <a:lnTo>
                  <a:pt x="1257" y="0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2324214" y="6789286"/>
            <a:ext cx="15748" cy="30632"/>
          </a:xfrm>
          <a:custGeom>
            <a:avLst/>
            <a:gdLst/>
            <a:ahLst/>
            <a:cxnLst/>
            <a:rect l="l" t="t" r="r" b="b"/>
            <a:pathLst>
              <a:path w="15748" h="30632">
                <a:moveTo>
                  <a:pt x="10706" y="29108"/>
                </a:moveTo>
                <a:lnTo>
                  <a:pt x="15125" y="30632"/>
                </a:lnTo>
                <a:lnTo>
                  <a:pt x="15747" y="22301"/>
                </a:lnTo>
                <a:lnTo>
                  <a:pt x="6045" y="11722"/>
                </a:lnTo>
                <a:lnTo>
                  <a:pt x="3022" y="2019"/>
                </a:lnTo>
                <a:lnTo>
                  <a:pt x="761" y="0"/>
                </a:lnTo>
                <a:lnTo>
                  <a:pt x="0" y="17398"/>
                </a:lnTo>
                <a:lnTo>
                  <a:pt x="10706" y="29108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1332710" y="7170197"/>
            <a:ext cx="15252" cy="7175"/>
          </a:xfrm>
          <a:custGeom>
            <a:avLst/>
            <a:gdLst/>
            <a:ahLst/>
            <a:cxnLst/>
            <a:rect l="l" t="t" r="r" b="b"/>
            <a:pathLst>
              <a:path w="15252" h="7175">
                <a:moveTo>
                  <a:pt x="6565" y="622"/>
                </a:moveTo>
                <a:lnTo>
                  <a:pt x="0" y="2895"/>
                </a:lnTo>
                <a:lnTo>
                  <a:pt x="13106" y="7175"/>
                </a:lnTo>
                <a:lnTo>
                  <a:pt x="15252" y="6159"/>
                </a:lnTo>
                <a:lnTo>
                  <a:pt x="9334" y="3022"/>
                </a:lnTo>
                <a:lnTo>
                  <a:pt x="10845" y="0"/>
                </a:lnTo>
                <a:lnTo>
                  <a:pt x="6565" y="622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795963" y="7387543"/>
            <a:ext cx="50520" cy="191770"/>
          </a:xfrm>
          <a:custGeom>
            <a:avLst/>
            <a:gdLst/>
            <a:ahLst/>
            <a:cxnLst/>
            <a:rect l="l" t="t" r="r" b="b"/>
            <a:pathLst>
              <a:path w="50520" h="191770">
                <a:moveTo>
                  <a:pt x="10325" y="87820"/>
                </a:moveTo>
                <a:lnTo>
                  <a:pt x="19024" y="133934"/>
                </a:lnTo>
                <a:lnTo>
                  <a:pt x="35267" y="191643"/>
                </a:lnTo>
                <a:lnTo>
                  <a:pt x="50520" y="191770"/>
                </a:lnTo>
                <a:lnTo>
                  <a:pt x="38798" y="81267"/>
                </a:lnTo>
                <a:lnTo>
                  <a:pt x="37668" y="65265"/>
                </a:lnTo>
                <a:lnTo>
                  <a:pt x="5918" y="17640"/>
                </a:lnTo>
                <a:lnTo>
                  <a:pt x="5918" y="10579"/>
                </a:lnTo>
                <a:lnTo>
                  <a:pt x="1384" y="368"/>
                </a:lnTo>
                <a:lnTo>
                  <a:pt x="0" y="0"/>
                </a:lnTo>
                <a:lnTo>
                  <a:pt x="10325" y="87820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1076299" y="6865908"/>
            <a:ext cx="22186" cy="6667"/>
          </a:xfrm>
          <a:custGeom>
            <a:avLst/>
            <a:gdLst/>
            <a:ahLst/>
            <a:cxnLst/>
            <a:rect l="l" t="t" r="r" b="b"/>
            <a:pathLst>
              <a:path w="22186" h="6667">
                <a:moveTo>
                  <a:pt x="15252" y="2006"/>
                </a:moveTo>
                <a:lnTo>
                  <a:pt x="0" y="0"/>
                </a:lnTo>
                <a:lnTo>
                  <a:pt x="6692" y="4279"/>
                </a:lnTo>
                <a:lnTo>
                  <a:pt x="12357" y="5156"/>
                </a:lnTo>
                <a:lnTo>
                  <a:pt x="13119" y="6540"/>
                </a:lnTo>
                <a:lnTo>
                  <a:pt x="22186" y="6667"/>
                </a:lnTo>
                <a:lnTo>
                  <a:pt x="15252" y="2006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1251573" y="6875103"/>
            <a:ext cx="8826" cy="2387"/>
          </a:xfrm>
          <a:custGeom>
            <a:avLst/>
            <a:gdLst/>
            <a:ahLst/>
            <a:cxnLst/>
            <a:rect l="l" t="t" r="r" b="b"/>
            <a:pathLst>
              <a:path w="8826" h="2387">
                <a:moveTo>
                  <a:pt x="0" y="1257"/>
                </a:moveTo>
                <a:lnTo>
                  <a:pt x="4279" y="2387"/>
                </a:lnTo>
                <a:lnTo>
                  <a:pt x="8826" y="1130"/>
                </a:lnTo>
                <a:lnTo>
                  <a:pt x="8699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1309030" y="6870684"/>
            <a:ext cx="41071" cy="54432"/>
          </a:xfrm>
          <a:custGeom>
            <a:avLst/>
            <a:gdLst/>
            <a:ahLst/>
            <a:cxnLst/>
            <a:rect l="l" t="t" r="r" b="b"/>
            <a:pathLst>
              <a:path w="41071" h="54432">
                <a:moveTo>
                  <a:pt x="33769" y="5422"/>
                </a:moveTo>
                <a:lnTo>
                  <a:pt x="41071" y="0"/>
                </a:lnTo>
                <a:lnTo>
                  <a:pt x="37426" y="127"/>
                </a:lnTo>
                <a:lnTo>
                  <a:pt x="254" y="15633"/>
                </a:lnTo>
                <a:lnTo>
                  <a:pt x="0" y="54432"/>
                </a:lnTo>
                <a:lnTo>
                  <a:pt x="31496" y="42583"/>
                </a:lnTo>
                <a:lnTo>
                  <a:pt x="32766" y="41211"/>
                </a:lnTo>
                <a:lnTo>
                  <a:pt x="33769" y="5422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2893853" y="7143860"/>
            <a:ext cx="4546" cy="30746"/>
          </a:xfrm>
          <a:custGeom>
            <a:avLst/>
            <a:gdLst/>
            <a:ahLst/>
            <a:cxnLst/>
            <a:rect l="l" t="t" r="r" b="b"/>
            <a:pathLst>
              <a:path w="4546" h="30746">
                <a:moveTo>
                  <a:pt x="0" y="30746"/>
                </a:moveTo>
                <a:lnTo>
                  <a:pt x="3784" y="28092"/>
                </a:lnTo>
                <a:lnTo>
                  <a:pt x="4546" y="368"/>
                </a:lnTo>
                <a:lnTo>
                  <a:pt x="126" y="0"/>
                </a:lnTo>
                <a:lnTo>
                  <a:pt x="507" y="2133"/>
                </a:lnTo>
                <a:lnTo>
                  <a:pt x="1384" y="3009"/>
                </a:lnTo>
                <a:lnTo>
                  <a:pt x="0" y="30746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1330321" y="7161612"/>
            <a:ext cx="21932" cy="6438"/>
          </a:xfrm>
          <a:custGeom>
            <a:avLst/>
            <a:gdLst/>
            <a:ahLst/>
            <a:cxnLst/>
            <a:rect l="l" t="t" r="r" b="b"/>
            <a:pathLst>
              <a:path w="21932" h="6438">
                <a:moveTo>
                  <a:pt x="21678" y="4165"/>
                </a:moveTo>
                <a:lnTo>
                  <a:pt x="0" y="0"/>
                </a:lnTo>
                <a:lnTo>
                  <a:pt x="6680" y="4292"/>
                </a:lnTo>
                <a:lnTo>
                  <a:pt x="12471" y="5041"/>
                </a:lnTo>
                <a:lnTo>
                  <a:pt x="13246" y="6438"/>
                </a:lnTo>
                <a:lnTo>
                  <a:pt x="21932" y="6438"/>
                </a:lnTo>
                <a:lnTo>
                  <a:pt x="21678" y="4165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1503319" y="7172957"/>
            <a:ext cx="8826" cy="2273"/>
          </a:xfrm>
          <a:custGeom>
            <a:avLst/>
            <a:gdLst/>
            <a:ahLst/>
            <a:cxnLst/>
            <a:rect l="l" t="t" r="r" b="b"/>
            <a:pathLst>
              <a:path w="8826" h="2273">
                <a:moveTo>
                  <a:pt x="0" y="1142"/>
                </a:moveTo>
                <a:lnTo>
                  <a:pt x="6680" y="2273"/>
                </a:lnTo>
                <a:lnTo>
                  <a:pt x="882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1568589" y="7172713"/>
            <a:ext cx="33134" cy="400304"/>
          </a:xfrm>
          <a:custGeom>
            <a:avLst/>
            <a:gdLst/>
            <a:ahLst/>
            <a:cxnLst/>
            <a:rect l="l" t="t" r="r" b="b"/>
            <a:pathLst>
              <a:path w="33134" h="400303">
                <a:moveTo>
                  <a:pt x="30365" y="1130"/>
                </a:moveTo>
                <a:lnTo>
                  <a:pt x="31000" y="0"/>
                </a:lnTo>
                <a:lnTo>
                  <a:pt x="25196" y="253"/>
                </a:lnTo>
                <a:lnTo>
                  <a:pt x="1892" y="9944"/>
                </a:lnTo>
                <a:lnTo>
                  <a:pt x="0" y="391858"/>
                </a:lnTo>
                <a:lnTo>
                  <a:pt x="33134" y="400303"/>
                </a:lnTo>
                <a:lnTo>
                  <a:pt x="30365" y="1130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2968325" y="7229278"/>
            <a:ext cx="5664" cy="21551"/>
          </a:xfrm>
          <a:custGeom>
            <a:avLst/>
            <a:gdLst/>
            <a:ahLst/>
            <a:cxnLst/>
            <a:rect l="l" t="t" r="r" b="b"/>
            <a:pathLst>
              <a:path w="5664" h="21551">
                <a:moveTo>
                  <a:pt x="0" y="21551"/>
                </a:moveTo>
                <a:lnTo>
                  <a:pt x="4406" y="21551"/>
                </a:lnTo>
                <a:lnTo>
                  <a:pt x="5664" y="11595"/>
                </a:lnTo>
                <a:lnTo>
                  <a:pt x="3911" y="0"/>
                </a:lnTo>
                <a:lnTo>
                  <a:pt x="0" y="21551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1023268" y="6639725"/>
            <a:ext cx="365899" cy="205003"/>
          </a:xfrm>
          <a:custGeom>
            <a:avLst/>
            <a:gdLst/>
            <a:ahLst/>
            <a:cxnLst/>
            <a:rect l="l" t="t" r="r" b="b"/>
            <a:pathLst>
              <a:path w="365899" h="205003">
                <a:moveTo>
                  <a:pt x="221754" y="2273"/>
                </a:moveTo>
                <a:lnTo>
                  <a:pt x="199821" y="0"/>
                </a:lnTo>
                <a:lnTo>
                  <a:pt x="188874" y="126"/>
                </a:lnTo>
                <a:lnTo>
                  <a:pt x="134950" y="3530"/>
                </a:lnTo>
                <a:lnTo>
                  <a:pt x="101295" y="11226"/>
                </a:lnTo>
                <a:lnTo>
                  <a:pt x="97523" y="11722"/>
                </a:lnTo>
                <a:lnTo>
                  <a:pt x="58966" y="28346"/>
                </a:lnTo>
                <a:lnTo>
                  <a:pt x="26200" y="50406"/>
                </a:lnTo>
                <a:lnTo>
                  <a:pt x="8559" y="74472"/>
                </a:lnTo>
                <a:lnTo>
                  <a:pt x="5156" y="77000"/>
                </a:lnTo>
                <a:lnTo>
                  <a:pt x="876" y="94500"/>
                </a:lnTo>
                <a:lnTo>
                  <a:pt x="126" y="97027"/>
                </a:lnTo>
                <a:lnTo>
                  <a:pt x="0" y="103581"/>
                </a:lnTo>
                <a:lnTo>
                  <a:pt x="6540" y="130416"/>
                </a:lnTo>
                <a:lnTo>
                  <a:pt x="21793" y="152336"/>
                </a:lnTo>
                <a:lnTo>
                  <a:pt x="47878" y="172250"/>
                </a:lnTo>
                <a:lnTo>
                  <a:pt x="87312" y="192023"/>
                </a:lnTo>
                <a:lnTo>
                  <a:pt x="133426" y="202857"/>
                </a:lnTo>
                <a:lnTo>
                  <a:pt x="157492" y="205003"/>
                </a:lnTo>
                <a:lnTo>
                  <a:pt x="207136" y="205003"/>
                </a:lnTo>
                <a:lnTo>
                  <a:pt x="240652" y="201345"/>
                </a:lnTo>
                <a:lnTo>
                  <a:pt x="280085" y="190385"/>
                </a:lnTo>
                <a:lnTo>
                  <a:pt x="313232" y="175272"/>
                </a:lnTo>
                <a:lnTo>
                  <a:pt x="342722" y="152209"/>
                </a:lnTo>
                <a:lnTo>
                  <a:pt x="358965" y="129031"/>
                </a:lnTo>
                <a:lnTo>
                  <a:pt x="365899" y="101307"/>
                </a:lnTo>
                <a:lnTo>
                  <a:pt x="364388" y="95008"/>
                </a:lnTo>
                <a:lnTo>
                  <a:pt x="363626" y="92367"/>
                </a:lnTo>
                <a:lnTo>
                  <a:pt x="362369" y="86194"/>
                </a:lnTo>
                <a:lnTo>
                  <a:pt x="361492" y="81406"/>
                </a:lnTo>
                <a:lnTo>
                  <a:pt x="339559" y="50787"/>
                </a:lnTo>
                <a:lnTo>
                  <a:pt x="312978" y="32003"/>
                </a:lnTo>
                <a:lnTo>
                  <a:pt x="304419" y="26835"/>
                </a:lnTo>
                <a:lnTo>
                  <a:pt x="278714" y="15506"/>
                </a:lnTo>
                <a:lnTo>
                  <a:pt x="274167" y="13487"/>
                </a:lnTo>
                <a:lnTo>
                  <a:pt x="252628" y="8699"/>
                </a:lnTo>
                <a:lnTo>
                  <a:pt x="245821" y="6680"/>
                </a:lnTo>
                <a:lnTo>
                  <a:pt x="221754" y="2273"/>
                </a:lnTo>
                <a:close/>
              </a:path>
            </a:pathLst>
          </a:custGeom>
          <a:solidFill>
            <a:srgbClr val="8595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2359489" y="6732844"/>
            <a:ext cx="52679" cy="11963"/>
          </a:xfrm>
          <a:custGeom>
            <a:avLst/>
            <a:gdLst/>
            <a:ahLst/>
            <a:cxnLst/>
            <a:rect l="l" t="t" r="r" b="b"/>
            <a:pathLst>
              <a:path w="52679" h="11963">
                <a:moveTo>
                  <a:pt x="22682" y="127"/>
                </a:moveTo>
                <a:lnTo>
                  <a:pt x="254" y="6680"/>
                </a:lnTo>
                <a:lnTo>
                  <a:pt x="0" y="11963"/>
                </a:lnTo>
                <a:lnTo>
                  <a:pt x="16129" y="6680"/>
                </a:lnTo>
                <a:lnTo>
                  <a:pt x="52679" y="3276"/>
                </a:lnTo>
                <a:lnTo>
                  <a:pt x="52679" y="0"/>
                </a:lnTo>
                <a:lnTo>
                  <a:pt x="22682" y="127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1343554" y="6837805"/>
            <a:ext cx="42837" cy="19265"/>
          </a:xfrm>
          <a:custGeom>
            <a:avLst/>
            <a:gdLst/>
            <a:ahLst/>
            <a:cxnLst/>
            <a:rect l="l" t="t" r="r" b="b"/>
            <a:pathLst>
              <a:path w="42837" h="19265">
                <a:moveTo>
                  <a:pt x="42837" y="0"/>
                </a:moveTo>
                <a:lnTo>
                  <a:pt x="22682" y="9321"/>
                </a:lnTo>
                <a:lnTo>
                  <a:pt x="15367" y="10083"/>
                </a:lnTo>
                <a:lnTo>
                  <a:pt x="10325" y="12725"/>
                </a:lnTo>
                <a:lnTo>
                  <a:pt x="9956" y="14109"/>
                </a:lnTo>
                <a:lnTo>
                  <a:pt x="4279" y="14363"/>
                </a:lnTo>
                <a:lnTo>
                  <a:pt x="0" y="17132"/>
                </a:lnTo>
                <a:lnTo>
                  <a:pt x="16637" y="15366"/>
                </a:lnTo>
                <a:lnTo>
                  <a:pt x="15494" y="19265"/>
                </a:lnTo>
                <a:lnTo>
                  <a:pt x="26466" y="14744"/>
                </a:lnTo>
                <a:lnTo>
                  <a:pt x="31242" y="8940"/>
                </a:lnTo>
                <a:lnTo>
                  <a:pt x="35026" y="8318"/>
                </a:lnTo>
                <a:lnTo>
                  <a:pt x="37680" y="4533"/>
                </a:lnTo>
                <a:lnTo>
                  <a:pt x="41960" y="4152"/>
                </a:lnTo>
                <a:lnTo>
                  <a:pt x="42837" y="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1301728" y="6865279"/>
            <a:ext cx="15481" cy="5029"/>
          </a:xfrm>
          <a:custGeom>
            <a:avLst/>
            <a:gdLst/>
            <a:ahLst/>
            <a:cxnLst/>
            <a:rect l="l" t="t" r="r" b="b"/>
            <a:pathLst>
              <a:path w="15481" h="5029">
                <a:moveTo>
                  <a:pt x="0" y="3136"/>
                </a:moveTo>
                <a:lnTo>
                  <a:pt x="114" y="5029"/>
                </a:lnTo>
                <a:lnTo>
                  <a:pt x="6921" y="4267"/>
                </a:lnTo>
                <a:lnTo>
                  <a:pt x="13220" y="3136"/>
                </a:lnTo>
                <a:lnTo>
                  <a:pt x="15481" y="622"/>
                </a:lnTo>
                <a:lnTo>
                  <a:pt x="8813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1074042" y="6870174"/>
            <a:ext cx="8953" cy="2273"/>
          </a:xfrm>
          <a:custGeom>
            <a:avLst/>
            <a:gdLst/>
            <a:ahLst/>
            <a:cxnLst/>
            <a:rect l="l" t="t" r="r" b="b"/>
            <a:pathLst>
              <a:path w="8953" h="2273">
                <a:moveTo>
                  <a:pt x="0" y="139"/>
                </a:moveTo>
                <a:lnTo>
                  <a:pt x="8953" y="2273"/>
                </a:lnTo>
                <a:lnTo>
                  <a:pt x="8953" y="0"/>
                </a:lnTo>
                <a:lnTo>
                  <a:pt x="0" y="139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1282194" y="6871950"/>
            <a:ext cx="10960" cy="3149"/>
          </a:xfrm>
          <a:custGeom>
            <a:avLst/>
            <a:gdLst/>
            <a:ahLst/>
            <a:cxnLst/>
            <a:rect l="l" t="t" r="r" b="b"/>
            <a:pathLst>
              <a:path w="10960" h="3149">
                <a:moveTo>
                  <a:pt x="0" y="1003"/>
                </a:moveTo>
                <a:lnTo>
                  <a:pt x="0" y="2768"/>
                </a:lnTo>
                <a:lnTo>
                  <a:pt x="8826" y="3149"/>
                </a:lnTo>
                <a:lnTo>
                  <a:pt x="10960" y="380"/>
                </a:lnTo>
                <a:lnTo>
                  <a:pt x="226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1082992" y="6872451"/>
            <a:ext cx="6553" cy="2146"/>
          </a:xfrm>
          <a:custGeom>
            <a:avLst/>
            <a:gdLst/>
            <a:ahLst/>
            <a:cxnLst/>
            <a:rect l="l" t="t" r="r" b="b"/>
            <a:pathLst>
              <a:path w="6553" h="2146">
                <a:moveTo>
                  <a:pt x="0" y="0"/>
                </a:moveTo>
                <a:lnTo>
                  <a:pt x="749" y="1384"/>
                </a:lnTo>
                <a:lnTo>
                  <a:pt x="6553" y="2146"/>
                </a:lnTo>
                <a:lnTo>
                  <a:pt x="6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1291509" y="6876863"/>
            <a:ext cx="6311" cy="2768"/>
          </a:xfrm>
          <a:custGeom>
            <a:avLst/>
            <a:gdLst/>
            <a:ahLst/>
            <a:cxnLst/>
            <a:rect l="l" t="t" r="r" b="b"/>
            <a:pathLst>
              <a:path w="6311" h="2768">
                <a:moveTo>
                  <a:pt x="0" y="0"/>
                </a:moveTo>
                <a:lnTo>
                  <a:pt x="1651" y="2768"/>
                </a:lnTo>
                <a:lnTo>
                  <a:pt x="6311" y="1638"/>
                </a:lnTo>
                <a:lnTo>
                  <a:pt x="6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1277782" y="6879503"/>
            <a:ext cx="9080" cy="2273"/>
          </a:xfrm>
          <a:custGeom>
            <a:avLst/>
            <a:gdLst/>
            <a:ahLst/>
            <a:cxnLst/>
            <a:rect l="l" t="t" r="r" b="b"/>
            <a:pathLst>
              <a:path w="9080" h="2273">
                <a:moveTo>
                  <a:pt x="0" y="1143"/>
                </a:moveTo>
                <a:lnTo>
                  <a:pt x="4406" y="2273"/>
                </a:lnTo>
                <a:lnTo>
                  <a:pt x="9080" y="1270"/>
                </a:lnTo>
                <a:lnTo>
                  <a:pt x="8813" y="0"/>
                </a:lnTo>
                <a:lnTo>
                  <a:pt x="0" y="1143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1264672" y="6881653"/>
            <a:ext cx="8826" cy="2387"/>
          </a:xfrm>
          <a:custGeom>
            <a:avLst/>
            <a:gdLst/>
            <a:ahLst/>
            <a:cxnLst/>
            <a:rect l="l" t="t" r="r" b="b"/>
            <a:pathLst>
              <a:path w="8826" h="2387">
                <a:moveTo>
                  <a:pt x="0" y="1130"/>
                </a:moveTo>
                <a:lnTo>
                  <a:pt x="4419" y="2387"/>
                </a:lnTo>
                <a:lnTo>
                  <a:pt x="8826" y="1257"/>
                </a:lnTo>
                <a:lnTo>
                  <a:pt x="869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1133387" y="6885684"/>
            <a:ext cx="6553" cy="2133"/>
          </a:xfrm>
          <a:custGeom>
            <a:avLst/>
            <a:gdLst/>
            <a:ahLst/>
            <a:cxnLst/>
            <a:rect l="l" t="t" r="r" b="b"/>
            <a:pathLst>
              <a:path w="6553" h="2133">
                <a:moveTo>
                  <a:pt x="0" y="253"/>
                </a:moveTo>
                <a:lnTo>
                  <a:pt x="6426" y="2133"/>
                </a:lnTo>
                <a:lnTo>
                  <a:pt x="6553" y="0"/>
                </a:lnTo>
                <a:lnTo>
                  <a:pt x="0" y="253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1328063" y="7165903"/>
            <a:ext cx="9067" cy="2019"/>
          </a:xfrm>
          <a:custGeom>
            <a:avLst/>
            <a:gdLst/>
            <a:ahLst/>
            <a:cxnLst/>
            <a:rect l="l" t="t" r="r" b="b"/>
            <a:pathLst>
              <a:path w="9067" h="2019">
                <a:moveTo>
                  <a:pt x="0" y="126"/>
                </a:moveTo>
                <a:lnTo>
                  <a:pt x="876" y="2019"/>
                </a:lnTo>
                <a:lnTo>
                  <a:pt x="9067" y="2019"/>
                </a:lnTo>
                <a:lnTo>
                  <a:pt x="8940" y="0"/>
                </a:lnTo>
                <a:lnTo>
                  <a:pt x="0" y="126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1570979" y="7164150"/>
            <a:ext cx="20294" cy="7924"/>
          </a:xfrm>
          <a:custGeom>
            <a:avLst/>
            <a:gdLst/>
            <a:ahLst/>
            <a:cxnLst/>
            <a:rect l="l" t="t" r="r" b="b"/>
            <a:pathLst>
              <a:path w="20294" h="7924">
                <a:moveTo>
                  <a:pt x="6680" y="3263"/>
                </a:moveTo>
                <a:lnTo>
                  <a:pt x="0" y="6667"/>
                </a:lnTo>
                <a:lnTo>
                  <a:pt x="380" y="7924"/>
                </a:lnTo>
                <a:lnTo>
                  <a:pt x="20294" y="1384"/>
                </a:lnTo>
                <a:lnTo>
                  <a:pt x="20040" y="0"/>
                </a:lnTo>
                <a:lnTo>
                  <a:pt x="6680" y="3263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1547667" y="7174603"/>
            <a:ext cx="6311" cy="2895"/>
          </a:xfrm>
          <a:custGeom>
            <a:avLst/>
            <a:gdLst/>
            <a:ahLst/>
            <a:cxnLst/>
            <a:rect l="l" t="t" r="r" b="b"/>
            <a:pathLst>
              <a:path w="6311" h="2895">
                <a:moveTo>
                  <a:pt x="0" y="0"/>
                </a:moveTo>
                <a:lnTo>
                  <a:pt x="1651" y="2895"/>
                </a:lnTo>
                <a:lnTo>
                  <a:pt x="6311" y="1765"/>
                </a:lnTo>
                <a:lnTo>
                  <a:pt x="6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1534066" y="7177242"/>
            <a:ext cx="6680" cy="2273"/>
          </a:xfrm>
          <a:custGeom>
            <a:avLst/>
            <a:gdLst/>
            <a:ahLst/>
            <a:cxnLst/>
            <a:rect l="l" t="t" r="r" b="b"/>
            <a:pathLst>
              <a:path w="6680" h="2273">
                <a:moveTo>
                  <a:pt x="0" y="1270"/>
                </a:moveTo>
                <a:lnTo>
                  <a:pt x="2019" y="2273"/>
                </a:lnTo>
                <a:lnTo>
                  <a:pt x="6680" y="1270"/>
                </a:lnTo>
                <a:lnTo>
                  <a:pt x="6426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1518692" y="7179506"/>
            <a:ext cx="11214" cy="2400"/>
          </a:xfrm>
          <a:custGeom>
            <a:avLst/>
            <a:gdLst/>
            <a:ahLst/>
            <a:cxnLst/>
            <a:rect l="l" t="t" r="r" b="b"/>
            <a:pathLst>
              <a:path w="11214" h="2400">
                <a:moveTo>
                  <a:pt x="0" y="1143"/>
                </a:moveTo>
                <a:lnTo>
                  <a:pt x="6680" y="2400"/>
                </a:lnTo>
                <a:lnTo>
                  <a:pt x="11214" y="1270"/>
                </a:lnTo>
                <a:lnTo>
                  <a:pt x="10960" y="0"/>
                </a:lnTo>
                <a:lnTo>
                  <a:pt x="0" y="1143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1394335" y="7183418"/>
            <a:ext cx="6045" cy="2146"/>
          </a:xfrm>
          <a:custGeom>
            <a:avLst/>
            <a:gdLst/>
            <a:ahLst/>
            <a:cxnLst/>
            <a:rect l="l" t="t" r="r" b="b"/>
            <a:pathLst>
              <a:path w="6045" h="2146">
                <a:moveTo>
                  <a:pt x="6045" y="2146"/>
                </a:moveTo>
                <a:lnTo>
                  <a:pt x="6045" y="127"/>
                </a:lnTo>
                <a:lnTo>
                  <a:pt x="0" y="0"/>
                </a:lnTo>
                <a:lnTo>
                  <a:pt x="6045" y="2146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2983321" y="7248946"/>
            <a:ext cx="7429" cy="155105"/>
          </a:xfrm>
          <a:custGeom>
            <a:avLst/>
            <a:gdLst/>
            <a:ahLst/>
            <a:cxnLst/>
            <a:rect l="l" t="t" r="r" b="b"/>
            <a:pathLst>
              <a:path w="7429" h="155105">
                <a:moveTo>
                  <a:pt x="0" y="2260"/>
                </a:moveTo>
                <a:lnTo>
                  <a:pt x="254" y="155105"/>
                </a:lnTo>
                <a:lnTo>
                  <a:pt x="7429" y="151320"/>
                </a:lnTo>
                <a:lnTo>
                  <a:pt x="4292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2907334" y="7170440"/>
            <a:ext cx="6692" cy="155613"/>
          </a:xfrm>
          <a:custGeom>
            <a:avLst/>
            <a:gdLst/>
            <a:ahLst/>
            <a:cxnLst/>
            <a:rect l="l" t="t" r="r" b="b"/>
            <a:pathLst>
              <a:path w="6692" h="155613">
                <a:moveTo>
                  <a:pt x="0" y="2654"/>
                </a:moveTo>
                <a:lnTo>
                  <a:pt x="1143" y="131927"/>
                </a:lnTo>
                <a:lnTo>
                  <a:pt x="2527" y="155613"/>
                </a:lnTo>
                <a:lnTo>
                  <a:pt x="6692" y="153225"/>
                </a:lnTo>
                <a:lnTo>
                  <a:pt x="6057" y="0"/>
                </a:lnTo>
                <a:lnTo>
                  <a:pt x="0" y="2654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1897574" y="6314014"/>
            <a:ext cx="19659" cy="2781"/>
          </a:xfrm>
          <a:custGeom>
            <a:avLst/>
            <a:gdLst/>
            <a:ahLst/>
            <a:cxnLst/>
            <a:rect l="l" t="t" r="r" b="b"/>
            <a:pathLst>
              <a:path w="19659" h="2781">
                <a:moveTo>
                  <a:pt x="0" y="126"/>
                </a:moveTo>
                <a:lnTo>
                  <a:pt x="0" y="2146"/>
                </a:lnTo>
                <a:lnTo>
                  <a:pt x="15367" y="2781"/>
                </a:lnTo>
                <a:lnTo>
                  <a:pt x="19659" y="1638"/>
                </a:lnTo>
                <a:lnTo>
                  <a:pt x="19659" y="0"/>
                </a:lnTo>
                <a:lnTo>
                  <a:pt x="0" y="126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1879941" y="6316167"/>
            <a:ext cx="17627" cy="2882"/>
          </a:xfrm>
          <a:custGeom>
            <a:avLst/>
            <a:gdLst/>
            <a:ahLst/>
            <a:cxnLst/>
            <a:rect l="l" t="t" r="r" b="b"/>
            <a:pathLst>
              <a:path w="17627" h="2882">
                <a:moveTo>
                  <a:pt x="876" y="1003"/>
                </a:moveTo>
                <a:lnTo>
                  <a:pt x="0" y="2260"/>
                </a:lnTo>
                <a:lnTo>
                  <a:pt x="13220" y="2882"/>
                </a:lnTo>
                <a:lnTo>
                  <a:pt x="17627" y="1625"/>
                </a:lnTo>
                <a:lnTo>
                  <a:pt x="17627" y="0"/>
                </a:lnTo>
                <a:lnTo>
                  <a:pt x="876" y="1003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1864690" y="6318423"/>
            <a:ext cx="15252" cy="2781"/>
          </a:xfrm>
          <a:custGeom>
            <a:avLst/>
            <a:gdLst/>
            <a:ahLst/>
            <a:cxnLst/>
            <a:rect l="l" t="t" r="r" b="b"/>
            <a:pathLst>
              <a:path w="15252" h="2781">
                <a:moveTo>
                  <a:pt x="0" y="1638"/>
                </a:moveTo>
                <a:lnTo>
                  <a:pt x="10960" y="2781"/>
                </a:lnTo>
                <a:lnTo>
                  <a:pt x="15252" y="1511"/>
                </a:lnTo>
                <a:lnTo>
                  <a:pt x="15252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3146491" y="6320562"/>
            <a:ext cx="332511" cy="663397"/>
          </a:xfrm>
          <a:custGeom>
            <a:avLst/>
            <a:gdLst/>
            <a:ahLst/>
            <a:cxnLst/>
            <a:rect l="l" t="t" r="r" b="b"/>
            <a:pathLst>
              <a:path w="332511" h="663397">
                <a:moveTo>
                  <a:pt x="187109" y="285267"/>
                </a:moveTo>
                <a:lnTo>
                  <a:pt x="211302" y="306565"/>
                </a:lnTo>
                <a:lnTo>
                  <a:pt x="211048" y="261213"/>
                </a:lnTo>
                <a:lnTo>
                  <a:pt x="175894" y="222021"/>
                </a:lnTo>
                <a:lnTo>
                  <a:pt x="162788" y="219748"/>
                </a:lnTo>
                <a:lnTo>
                  <a:pt x="86182" y="143141"/>
                </a:lnTo>
                <a:lnTo>
                  <a:pt x="79374" y="138480"/>
                </a:lnTo>
                <a:lnTo>
                  <a:pt x="79501" y="134200"/>
                </a:lnTo>
                <a:lnTo>
                  <a:pt x="88328" y="140995"/>
                </a:lnTo>
                <a:lnTo>
                  <a:pt x="165061" y="217487"/>
                </a:lnTo>
                <a:lnTo>
                  <a:pt x="176275" y="217487"/>
                </a:lnTo>
                <a:lnTo>
                  <a:pt x="180428" y="224040"/>
                </a:lnTo>
                <a:lnTo>
                  <a:pt x="213321" y="259067"/>
                </a:lnTo>
                <a:lnTo>
                  <a:pt x="213321" y="365023"/>
                </a:lnTo>
                <a:lnTo>
                  <a:pt x="202349" y="355333"/>
                </a:lnTo>
                <a:lnTo>
                  <a:pt x="191388" y="342226"/>
                </a:lnTo>
                <a:lnTo>
                  <a:pt x="169341" y="318287"/>
                </a:lnTo>
                <a:lnTo>
                  <a:pt x="125742" y="278726"/>
                </a:lnTo>
                <a:lnTo>
                  <a:pt x="92735" y="250494"/>
                </a:lnTo>
                <a:lnTo>
                  <a:pt x="18135" y="195808"/>
                </a:lnTo>
                <a:lnTo>
                  <a:pt x="1765" y="186232"/>
                </a:lnTo>
                <a:lnTo>
                  <a:pt x="749" y="211683"/>
                </a:lnTo>
                <a:lnTo>
                  <a:pt x="749" y="237261"/>
                </a:lnTo>
                <a:lnTo>
                  <a:pt x="33515" y="259321"/>
                </a:lnTo>
                <a:lnTo>
                  <a:pt x="101676" y="315899"/>
                </a:lnTo>
                <a:lnTo>
                  <a:pt x="152082" y="361873"/>
                </a:lnTo>
                <a:lnTo>
                  <a:pt x="162915" y="375107"/>
                </a:lnTo>
                <a:lnTo>
                  <a:pt x="187109" y="399173"/>
                </a:lnTo>
                <a:lnTo>
                  <a:pt x="226542" y="447306"/>
                </a:lnTo>
                <a:lnTo>
                  <a:pt x="265734" y="506653"/>
                </a:lnTo>
                <a:lnTo>
                  <a:pt x="300761" y="576707"/>
                </a:lnTo>
                <a:lnTo>
                  <a:pt x="301015" y="584771"/>
                </a:lnTo>
                <a:lnTo>
                  <a:pt x="318274" y="629246"/>
                </a:lnTo>
                <a:lnTo>
                  <a:pt x="326847" y="660247"/>
                </a:lnTo>
                <a:lnTo>
                  <a:pt x="329361" y="663397"/>
                </a:lnTo>
                <a:lnTo>
                  <a:pt x="332511" y="648398"/>
                </a:lnTo>
                <a:lnTo>
                  <a:pt x="318274" y="603046"/>
                </a:lnTo>
                <a:lnTo>
                  <a:pt x="294208" y="546100"/>
                </a:lnTo>
                <a:lnTo>
                  <a:pt x="287400" y="535000"/>
                </a:lnTo>
                <a:lnTo>
                  <a:pt x="287527" y="530593"/>
                </a:lnTo>
                <a:lnTo>
                  <a:pt x="305168" y="559955"/>
                </a:lnTo>
                <a:lnTo>
                  <a:pt x="304164" y="324078"/>
                </a:lnTo>
                <a:lnTo>
                  <a:pt x="283248" y="278968"/>
                </a:lnTo>
                <a:lnTo>
                  <a:pt x="230822" y="202107"/>
                </a:lnTo>
                <a:lnTo>
                  <a:pt x="186982" y="151714"/>
                </a:lnTo>
                <a:lnTo>
                  <a:pt x="169595" y="131927"/>
                </a:lnTo>
                <a:lnTo>
                  <a:pt x="114782" y="81661"/>
                </a:lnTo>
                <a:lnTo>
                  <a:pt x="79501" y="53301"/>
                </a:lnTo>
                <a:lnTo>
                  <a:pt x="16001" y="7442"/>
                </a:lnTo>
                <a:lnTo>
                  <a:pt x="2019" y="0"/>
                </a:lnTo>
                <a:lnTo>
                  <a:pt x="0" y="70827"/>
                </a:lnTo>
                <a:lnTo>
                  <a:pt x="29235" y="92735"/>
                </a:lnTo>
                <a:lnTo>
                  <a:pt x="40322" y="103581"/>
                </a:lnTo>
                <a:lnTo>
                  <a:pt x="42710" y="172999"/>
                </a:lnTo>
                <a:lnTo>
                  <a:pt x="77241" y="195808"/>
                </a:lnTo>
                <a:lnTo>
                  <a:pt x="154228" y="254660"/>
                </a:lnTo>
                <a:lnTo>
                  <a:pt x="187109" y="285267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1847179" y="6321207"/>
            <a:ext cx="13093" cy="2260"/>
          </a:xfrm>
          <a:custGeom>
            <a:avLst/>
            <a:gdLst/>
            <a:ahLst/>
            <a:cxnLst/>
            <a:rect l="l" t="t" r="r" b="b"/>
            <a:pathLst>
              <a:path w="13093" h="2260">
                <a:moveTo>
                  <a:pt x="0" y="1003"/>
                </a:moveTo>
                <a:lnTo>
                  <a:pt x="8813" y="2260"/>
                </a:lnTo>
                <a:lnTo>
                  <a:pt x="13093" y="1003"/>
                </a:lnTo>
                <a:lnTo>
                  <a:pt x="1309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1836218" y="6323216"/>
            <a:ext cx="6553" cy="2273"/>
          </a:xfrm>
          <a:custGeom>
            <a:avLst/>
            <a:gdLst/>
            <a:ahLst/>
            <a:cxnLst/>
            <a:rect l="l" t="t" r="r" b="b"/>
            <a:pathLst>
              <a:path w="6553" h="2273">
                <a:moveTo>
                  <a:pt x="0" y="1257"/>
                </a:moveTo>
                <a:lnTo>
                  <a:pt x="2133" y="2273"/>
                </a:lnTo>
                <a:lnTo>
                  <a:pt x="6553" y="1257"/>
                </a:lnTo>
                <a:lnTo>
                  <a:pt x="6426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1818695" y="6325364"/>
            <a:ext cx="6553" cy="2387"/>
          </a:xfrm>
          <a:custGeom>
            <a:avLst/>
            <a:gdLst/>
            <a:ahLst/>
            <a:cxnLst/>
            <a:rect l="l" t="t" r="r" b="b"/>
            <a:pathLst>
              <a:path w="6553" h="2387">
                <a:moveTo>
                  <a:pt x="0" y="1384"/>
                </a:moveTo>
                <a:lnTo>
                  <a:pt x="2260" y="2387"/>
                </a:lnTo>
                <a:lnTo>
                  <a:pt x="6553" y="1257"/>
                </a:lnTo>
                <a:lnTo>
                  <a:pt x="6553" y="126"/>
                </a:lnTo>
                <a:lnTo>
                  <a:pt x="0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3125825" y="6807180"/>
            <a:ext cx="263588" cy="567245"/>
          </a:xfrm>
          <a:custGeom>
            <a:avLst/>
            <a:gdLst/>
            <a:ahLst/>
            <a:cxnLst/>
            <a:rect l="l" t="t" r="r" b="b"/>
            <a:pathLst>
              <a:path w="263588" h="567245">
                <a:moveTo>
                  <a:pt x="256032" y="74472"/>
                </a:moveTo>
                <a:lnTo>
                  <a:pt x="210045" y="0"/>
                </a:lnTo>
                <a:lnTo>
                  <a:pt x="214071" y="370192"/>
                </a:lnTo>
                <a:lnTo>
                  <a:pt x="216344" y="372211"/>
                </a:lnTo>
                <a:lnTo>
                  <a:pt x="219240" y="380644"/>
                </a:lnTo>
                <a:lnTo>
                  <a:pt x="220751" y="381279"/>
                </a:lnTo>
                <a:lnTo>
                  <a:pt x="228307" y="391604"/>
                </a:lnTo>
                <a:lnTo>
                  <a:pt x="234861" y="382663"/>
                </a:lnTo>
                <a:lnTo>
                  <a:pt x="263588" y="91478"/>
                </a:lnTo>
                <a:lnTo>
                  <a:pt x="256032" y="74472"/>
                </a:lnTo>
                <a:close/>
              </a:path>
              <a:path w="263588" h="567245">
                <a:moveTo>
                  <a:pt x="133311" y="267246"/>
                </a:moveTo>
                <a:lnTo>
                  <a:pt x="144653" y="280352"/>
                </a:lnTo>
                <a:lnTo>
                  <a:pt x="148551" y="282613"/>
                </a:lnTo>
                <a:lnTo>
                  <a:pt x="148805" y="286283"/>
                </a:lnTo>
                <a:lnTo>
                  <a:pt x="151206" y="289293"/>
                </a:lnTo>
                <a:lnTo>
                  <a:pt x="152717" y="289547"/>
                </a:lnTo>
                <a:lnTo>
                  <a:pt x="163931" y="302272"/>
                </a:lnTo>
                <a:lnTo>
                  <a:pt x="198831" y="357212"/>
                </a:lnTo>
                <a:lnTo>
                  <a:pt x="221386" y="398538"/>
                </a:lnTo>
                <a:lnTo>
                  <a:pt x="225793" y="394258"/>
                </a:lnTo>
                <a:lnTo>
                  <a:pt x="219240" y="380644"/>
                </a:lnTo>
                <a:lnTo>
                  <a:pt x="213817" y="374726"/>
                </a:lnTo>
                <a:lnTo>
                  <a:pt x="214071" y="370192"/>
                </a:lnTo>
                <a:lnTo>
                  <a:pt x="210045" y="0"/>
                </a:lnTo>
                <a:lnTo>
                  <a:pt x="157378" y="-63372"/>
                </a:lnTo>
                <a:lnTo>
                  <a:pt x="100177" y="-120078"/>
                </a:lnTo>
                <a:lnTo>
                  <a:pt x="73964" y="-141998"/>
                </a:lnTo>
                <a:lnTo>
                  <a:pt x="28854" y="-175640"/>
                </a:lnTo>
                <a:lnTo>
                  <a:pt x="27978" y="-174383"/>
                </a:lnTo>
                <a:lnTo>
                  <a:pt x="22936" y="-126631"/>
                </a:lnTo>
                <a:lnTo>
                  <a:pt x="1638" y="128270"/>
                </a:lnTo>
                <a:lnTo>
                  <a:pt x="0" y="131038"/>
                </a:lnTo>
                <a:lnTo>
                  <a:pt x="38938" y="162407"/>
                </a:lnTo>
                <a:lnTo>
                  <a:pt x="96012" y="219113"/>
                </a:lnTo>
                <a:lnTo>
                  <a:pt x="133311" y="267246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1275642" y="6643000"/>
            <a:ext cx="21793" cy="10210"/>
          </a:xfrm>
          <a:custGeom>
            <a:avLst/>
            <a:gdLst/>
            <a:ahLst/>
            <a:cxnLst/>
            <a:rect l="l" t="t" r="r" b="b"/>
            <a:pathLst>
              <a:path w="21793" h="10210">
                <a:moveTo>
                  <a:pt x="253" y="5422"/>
                </a:moveTo>
                <a:lnTo>
                  <a:pt x="21793" y="10210"/>
                </a:lnTo>
                <a:lnTo>
                  <a:pt x="21793" y="4419"/>
                </a:lnTo>
                <a:lnTo>
                  <a:pt x="0" y="0"/>
                </a:lnTo>
                <a:lnTo>
                  <a:pt x="253" y="5422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2396788" y="6831244"/>
            <a:ext cx="11087" cy="2527"/>
          </a:xfrm>
          <a:custGeom>
            <a:avLst/>
            <a:gdLst/>
            <a:ahLst/>
            <a:cxnLst/>
            <a:rect l="l" t="t" r="r" b="b"/>
            <a:pathLst>
              <a:path w="11087" h="2527">
                <a:moveTo>
                  <a:pt x="6426" y="2527"/>
                </a:moveTo>
                <a:lnTo>
                  <a:pt x="11087" y="1270"/>
                </a:lnTo>
                <a:lnTo>
                  <a:pt x="11087" y="127"/>
                </a:lnTo>
                <a:lnTo>
                  <a:pt x="0" y="0"/>
                </a:lnTo>
                <a:lnTo>
                  <a:pt x="6426" y="2527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1342042" y="7172077"/>
            <a:ext cx="23431" cy="9702"/>
          </a:xfrm>
          <a:custGeom>
            <a:avLst/>
            <a:gdLst/>
            <a:ahLst/>
            <a:cxnLst/>
            <a:rect l="l" t="t" r="r" b="b"/>
            <a:pathLst>
              <a:path w="23431" h="9702">
                <a:moveTo>
                  <a:pt x="5918" y="4279"/>
                </a:moveTo>
                <a:lnTo>
                  <a:pt x="10083" y="6680"/>
                </a:lnTo>
                <a:lnTo>
                  <a:pt x="18783" y="9702"/>
                </a:lnTo>
                <a:lnTo>
                  <a:pt x="23431" y="6311"/>
                </a:lnTo>
                <a:lnTo>
                  <a:pt x="23317" y="4660"/>
                </a:lnTo>
                <a:lnTo>
                  <a:pt x="16751" y="4279"/>
                </a:lnTo>
                <a:lnTo>
                  <a:pt x="11468" y="3657"/>
                </a:lnTo>
                <a:lnTo>
                  <a:pt x="8191" y="253"/>
                </a:lnTo>
                <a:lnTo>
                  <a:pt x="1257" y="0"/>
                </a:lnTo>
                <a:lnTo>
                  <a:pt x="0" y="1142"/>
                </a:lnTo>
                <a:lnTo>
                  <a:pt x="5918" y="4279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2096787" y="63451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2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2175666" y="6345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938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2044240" y="6302551"/>
            <a:ext cx="280225" cy="7810"/>
          </a:xfrm>
          <a:custGeom>
            <a:avLst/>
            <a:gdLst/>
            <a:ahLst/>
            <a:cxnLst/>
            <a:rect l="l" t="t" r="r" b="b"/>
            <a:pathLst>
              <a:path w="280225" h="7810">
                <a:moveTo>
                  <a:pt x="280225" y="5537"/>
                </a:moveTo>
                <a:lnTo>
                  <a:pt x="273672" y="3276"/>
                </a:lnTo>
                <a:lnTo>
                  <a:pt x="265099" y="2273"/>
                </a:lnTo>
                <a:lnTo>
                  <a:pt x="227799" y="0"/>
                </a:lnTo>
                <a:lnTo>
                  <a:pt x="53301" y="1257"/>
                </a:lnTo>
                <a:lnTo>
                  <a:pt x="889" y="3530"/>
                </a:lnTo>
                <a:lnTo>
                  <a:pt x="0" y="4914"/>
                </a:lnTo>
                <a:lnTo>
                  <a:pt x="192024" y="5664"/>
                </a:lnTo>
                <a:lnTo>
                  <a:pt x="240157" y="7810"/>
                </a:lnTo>
                <a:lnTo>
                  <a:pt x="270141" y="7810"/>
                </a:lnTo>
                <a:lnTo>
                  <a:pt x="280225" y="5537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2328999" y="6306966"/>
            <a:ext cx="21793" cy="2133"/>
          </a:xfrm>
          <a:custGeom>
            <a:avLst/>
            <a:gdLst/>
            <a:ahLst/>
            <a:cxnLst/>
            <a:rect l="l" t="t" r="r" b="b"/>
            <a:pathLst>
              <a:path w="21793" h="2133">
                <a:moveTo>
                  <a:pt x="0" y="1003"/>
                </a:moveTo>
                <a:lnTo>
                  <a:pt x="21793" y="2133"/>
                </a:lnTo>
                <a:lnTo>
                  <a:pt x="21793" y="1003"/>
                </a:lnTo>
                <a:lnTo>
                  <a:pt x="882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2361758" y="6309100"/>
            <a:ext cx="19786" cy="2146"/>
          </a:xfrm>
          <a:custGeom>
            <a:avLst/>
            <a:gdLst/>
            <a:ahLst/>
            <a:cxnLst/>
            <a:rect l="l" t="t" r="r" b="b"/>
            <a:pathLst>
              <a:path w="19786" h="2146">
                <a:moveTo>
                  <a:pt x="0" y="1142"/>
                </a:moveTo>
                <a:lnTo>
                  <a:pt x="19659" y="2146"/>
                </a:lnTo>
                <a:lnTo>
                  <a:pt x="19786" y="1003"/>
                </a:lnTo>
                <a:lnTo>
                  <a:pt x="882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1971915" y="6310108"/>
            <a:ext cx="24066" cy="2273"/>
          </a:xfrm>
          <a:custGeom>
            <a:avLst/>
            <a:gdLst/>
            <a:ahLst/>
            <a:cxnLst/>
            <a:rect l="l" t="t" r="r" b="b"/>
            <a:pathLst>
              <a:path w="24066" h="2273">
                <a:moveTo>
                  <a:pt x="0" y="1130"/>
                </a:moveTo>
                <a:lnTo>
                  <a:pt x="22047" y="2273"/>
                </a:lnTo>
                <a:lnTo>
                  <a:pt x="24066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2388092" y="6311249"/>
            <a:ext cx="13106" cy="2260"/>
          </a:xfrm>
          <a:custGeom>
            <a:avLst/>
            <a:gdLst/>
            <a:ahLst/>
            <a:cxnLst/>
            <a:rect l="l" t="t" r="r" b="b"/>
            <a:pathLst>
              <a:path w="13106" h="2260">
                <a:moveTo>
                  <a:pt x="0" y="1257"/>
                </a:moveTo>
                <a:lnTo>
                  <a:pt x="12979" y="2260"/>
                </a:lnTo>
                <a:lnTo>
                  <a:pt x="13106" y="1130"/>
                </a:lnTo>
                <a:lnTo>
                  <a:pt x="4406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1943442" y="6312383"/>
            <a:ext cx="24193" cy="2146"/>
          </a:xfrm>
          <a:custGeom>
            <a:avLst/>
            <a:gdLst/>
            <a:ahLst/>
            <a:cxnLst/>
            <a:rect l="l" t="t" r="r" b="b"/>
            <a:pathLst>
              <a:path w="24193" h="2146">
                <a:moveTo>
                  <a:pt x="0" y="1003"/>
                </a:moveTo>
                <a:lnTo>
                  <a:pt x="22047" y="2146"/>
                </a:lnTo>
                <a:lnTo>
                  <a:pt x="2419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2405614" y="6313514"/>
            <a:ext cx="13093" cy="2146"/>
          </a:xfrm>
          <a:custGeom>
            <a:avLst/>
            <a:gdLst/>
            <a:ahLst/>
            <a:cxnLst/>
            <a:rect l="l" t="t" r="r" b="b"/>
            <a:pathLst>
              <a:path w="13093" h="2146">
                <a:moveTo>
                  <a:pt x="0" y="1130"/>
                </a:moveTo>
                <a:lnTo>
                  <a:pt x="13093" y="2146"/>
                </a:lnTo>
                <a:lnTo>
                  <a:pt x="13093" y="1003"/>
                </a:lnTo>
                <a:lnTo>
                  <a:pt x="4394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1917233" y="6314010"/>
            <a:ext cx="21920" cy="2273"/>
          </a:xfrm>
          <a:custGeom>
            <a:avLst/>
            <a:gdLst/>
            <a:ahLst/>
            <a:cxnLst/>
            <a:rect l="l" t="t" r="r" b="b"/>
            <a:pathLst>
              <a:path w="21920" h="2273">
                <a:moveTo>
                  <a:pt x="0" y="1650"/>
                </a:moveTo>
                <a:lnTo>
                  <a:pt x="21920" y="2273"/>
                </a:lnTo>
                <a:lnTo>
                  <a:pt x="21920" y="634"/>
                </a:lnTo>
                <a:lnTo>
                  <a:pt x="0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2425263" y="6315650"/>
            <a:ext cx="10960" cy="2273"/>
          </a:xfrm>
          <a:custGeom>
            <a:avLst/>
            <a:gdLst/>
            <a:ahLst/>
            <a:cxnLst/>
            <a:rect l="l" t="t" r="r" b="b"/>
            <a:pathLst>
              <a:path w="10960" h="2273">
                <a:moveTo>
                  <a:pt x="0" y="1142"/>
                </a:moveTo>
                <a:lnTo>
                  <a:pt x="10960" y="2273"/>
                </a:lnTo>
                <a:lnTo>
                  <a:pt x="10960" y="1142"/>
                </a:lnTo>
                <a:lnTo>
                  <a:pt x="440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1897574" y="6316160"/>
            <a:ext cx="15367" cy="2768"/>
          </a:xfrm>
          <a:custGeom>
            <a:avLst/>
            <a:gdLst/>
            <a:ahLst/>
            <a:cxnLst/>
            <a:rect l="l" t="t" r="r" b="b"/>
            <a:pathLst>
              <a:path w="15367" h="2768">
                <a:moveTo>
                  <a:pt x="0" y="1638"/>
                </a:moveTo>
                <a:lnTo>
                  <a:pt x="13106" y="2768"/>
                </a:lnTo>
                <a:lnTo>
                  <a:pt x="15367" y="635"/>
                </a:lnTo>
                <a:lnTo>
                  <a:pt x="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2445047" y="6317927"/>
            <a:ext cx="11087" cy="3403"/>
          </a:xfrm>
          <a:custGeom>
            <a:avLst/>
            <a:gdLst/>
            <a:ahLst/>
            <a:cxnLst/>
            <a:rect l="l" t="t" r="r" b="b"/>
            <a:pathLst>
              <a:path w="11087" h="3403">
                <a:moveTo>
                  <a:pt x="126" y="1003"/>
                </a:moveTo>
                <a:lnTo>
                  <a:pt x="0" y="2133"/>
                </a:lnTo>
                <a:lnTo>
                  <a:pt x="6426" y="3403"/>
                </a:lnTo>
                <a:lnTo>
                  <a:pt x="10960" y="2133"/>
                </a:lnTo>
                <a:lnTo>
                  <a:pt x="11087" y="1130"/>
                </a:lnTo>
                <a:lnTo>
                  <a:pt x="2133" y="0"/>
                </a:lnTo>
                <a:lnTo>
                  <a:pt x="126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1879937" y="6318425"/>
            <a:ext cx="13220" cy="2654"/>
          </a:xfrm>
          <a:custGeom>
            <a:avLst/>
            <a:gdLst/>
            <a:ahLst/>
            <a:cxnLst/>
            <a:rect l="l" t="t" r="r" b="b"/>
            <a:pathLst>
              <a:path w="13220" h="2654">
                <a:moveTo>
                  <a:pt x="0" y="1511"/>
                </a:moveTo>
                <a:lnTo>
                  <a:pt x="11087" y="2654"/>
                </a:lnTo>
                <a:lnTo>
                  <a:pt x="13220" y="635"/>
                </a:lnTo>
                <a:lnTo>
                  <a:pt x="0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1860278" y="6320062"/>
            <a:ext cx="15379" cy="3149"/>
          </a:xfrm>
          <a:custGeom>
            <a:avLst/>
            <a:gdLst/>
            <a:ahLst/>
            <a:cxnLst/>
            <a:rect l="l" t="t" r="r" b="b"/>
            <a:pathLst>
              <a:path w="15379" h="3149">
                <a:moveTo>
                  <a:pt x="0" y="1142"/>
                </a:moveTo>
                <a:lnTo>
                  <a:pt x="0" y="2146"/>
                </a:lnTo>
                <a:lnTo>
                  <a:pt x="13233" y="3149"/>
                </a:lnTo>
                <a:lnTo>
                  <a:pt x="15379" y="1142"/>
                </a:lnTo>
                <a:lnTo>
                  <a:pt x="440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1842641" y="6322213"/>
            <a:ext cx="13347" cy="2768"/>
          </a:xfrm>
          <a:custGeom>
            <a:avLst/>
            <a:gdLst/>
            <a:ahLst/>
            <a:cxnLst/>
            <a:rect l="l" t="t" r="r" b="b"/>
            <a:pathLst>
              <a:path w="13347" h="2768">
                <a:moveTo>
                  <a:pt x="0" y="1003"/>
                </a:moveTo>
                <a:lnTo>
                  <a:pt x="127" y="2260"/>
                </a:lnTo>
                <a:lnTo>
                  <a:pt x="13347" y="2768"/>
                </a:lnTo>
                <a:lnTo>
                  <a:pt x="13347" y="1257"/>
                </a:lnTo>
                <a:lnTo>
                  <a:pt x="453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1825245" y="6324475"/>
            <a:ext cx="10972" cy="3276"/>
          </a:xfrm>
          <a:custGeom>
            <a:avLst/>
            <a:gdLst/>
            <a:ahLst/>
            <a:cxnLst/>
            <a:rect l="l" t="t" r="r" b="b"/>
            <a:pathLst>
              <a:path w="10972" h="3276">
                <a:moveTo>
                  <a:pt x="0" y="1015"/>
                </a:moveTo>
                <a:lnTo>
                  <a:pt x="0" y="2146"/>
                </a:lnTo>
                <a:lnTo>
                  <a:pt x="10972" y="3276"/>
                </a:lnTo>
                <a:lnTo>
                  <a:pt x="10972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1809883" y="6326745"/>
            <a:ext cx="8940" cy="3149"/>
          </a:xfrm>
          <a:custGeom>
            <a:avLst/>
            <a:gdLst/>
            <a:ahLst/>
            <a:cxnLst/>
            <a:rect l="l" t="t" r="r" b="b"/>
            <a:pathLst>
              <a:path w="8940" h="3149">
                <a:moveTo>
                  <a:pt x="0" y="380"/>
                </a:moveTo>
                <a:lnTo>
                  <a:pt x="0" y="1892"/>
                </a:lnTo>
                <a:lnTo>
                  <a:pt x="8940" y="3149"/>
                </a:lnTo>
                <a:lnTo>
                  <a:pt x="8813" y="0"/>
                </a:lnTo>
                <a:lnTo>
                  <a:pt x="0" y="38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1796773" y="6329269"/>
            <a:ext cx="8953" cy="2387"/>
          </a:xfrm>
          <a:custGeom>
            <a:avLst/>
            <a:gdLst/>
            <a:ahLst/>
            <a:cxnLst/>
            <a:rect l="l" t="t" r="r" b="b"/>
            <a:pathLst>
              <a:path w="8953" h="2387">
                <a:moveTo>
                  <a:pt x="0" y="1765"/>
                </a:moveTo>
                <a:lnTo>
                  <a:pt x="8826" y="2387"/>
                </a:lnTo>
                <a:lnTo>
                  <a:pt x="8953" y="749"/>
                </a:lnTo>
                <a:lnTo>
                  <a:pt x="0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1783674" y="6331534"/>
            <a:ext cx="8813" cy="2768"/>
          </a:xfrm>
          <a:custGeom>
            <a:avLst/>
            <a:gdLst/>
            <a:ahLst/>
            <a:cxnLst/>
            <a:rect l="l" t="t" r="r" b="b"/>
            <a:pathLst>
              <a:path w="8813" h="2768">
                <a:moveTo>
                  <a:pt x="0" y="1638"/>
                </a:moveTo>
                <a:lnTo>
                  <a:pt x="6680" y="2768"/>
                </a:lnTo>
                <a:lnTo>
                  <a:pt x="8813" y="635"/>
                </a:lnTo>
                <a:lnTo>
                  <a:pt x="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1770575" y="6333671"/>
            <a:ext cx="8826" cy="2781"/>
          </a:xfrm>
          <a:custGeom>
            <a:avLst/>
            <a:gdLst/>
            <a:ahLst/>
            <a:cxnLst/>
            <a:rect l="l" t="t" r="r" b="b"/>
            <a:pathLst>
              <a:path w="8826" h="2781">
                <a:moveTo>
                  <a:pt x="0" y="1638"/>
                </a:moveTo>
                <a:lnTo>
                  <a:pt x="6540" y="2781"/>
                </a:lnTo>
                <a:lnTo>
                  <a:pt x="8826" y="635"/>
                </a:lnTo>
                <a:lnTo>
                  <a:pt x="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1755190" y="6335309"/>
            <a:ext cx="10972" cy="3276"/>
          </a:xfrm>
          <a:custGeom>
            <a:avLst/>
            <a:gdLst/>
            <a:ahLst/>
            <a:cxnLst/>
            <a:rect l="l" t="t" r="r" b="b"/>
            <a:pathLst>
              <a:path w="10972" h="3276">
                <a:moveTo>
                  <a:pt x="0" y="1142"/>
                </a:moveTo>
                <a:lnTo>
                  <a:pt x="0" y="2400"/>
                </a:lnTo>
                <a:lnTo>
                  <a:pt x="8826" y="3276"/>
                </a:lnTo>
                <a:lnTo>
                  <a:pt x="10972" y="1269"/>
                </a:lnTo>
                <a:lnTo>
                  <a:pt x="214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1742092" y="6337587"/>
            <a:ext cx="10960" cy="3263"/>
          </a:xfrm>
          <a:custGeom>
            <a:avLst/>
            <a:gdLst/>
            <a:ahLst/>
            <a:cxnLst/>
            <a:rect l="l" t="t" r="r" b="b"/>
            <a:pathLst>
              <a:path w="10960" h="3263">
                <a:moveTo>
                  <a:pt x="0" y="1003"/>
                </a:moveTo>
                <a:lnTo>
                  <a:pt x="0" y="2260"/>
                </a:lnTo>
                <a:lnTo>
                  <a:pt x="8826" y="3263"/>
                </a:lnTo>
                <a:lnTo>
                  <a:pt x="10960" y="1003"/>
                </a:lnTo>
                <a:lnTo>
                  <a:pt x="213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1728867" y="6339724"/>
            <a:ext cx="11087" cy="3276"/>
          </a:xfrm>
          <a:custGeom>
            <a:avLst/>
            <a:gdLst/>
            <a:ahLst/>
            <a:cxnLst/>
            <a:rect l="l" t="t" r="r" b="b"/>
            <a:pathLst>
              <a:path w="11087" h="3276">
                <a:moveTo>
                  <a:pt x="0" y="1003"/>
                </a:moveTo>
                <a:lnTo>
                  <a:pt x="127" y="2387"/>
                </a:lnTo>
                <a:lnTo>
                  <a:pt x="8813" y="3276"/>
                </a:lnTo>
                <a:lnTo>
                  <a:pt x="11087" y="1143"/>
                </a:lnTo>
                <a:lnTo>
                  <a:pt x="226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1718031" y="6341986"/>
            <a:ext cx="8686" cy="3276"/>
          </a:xfrm>
          <a:custGeom>
            <a:avLst/>
            <a:gdLst/>
            <a:ahLst/>
            <a:cxnLst/>
            <a:rect l="l" t="t" r="r" b="b"/>
            <a:pathLst>
              <a:path w="8686" h="3276">
                <a:moveTo>
                  <a:pt x="0" y="1015"/>
                </a:moveTo>
                <a:lnTo>
                  <a:pt x="0" y="2273"/>
                </a:lnTo>
                <a:lnTo>
                  <a:pt x="6553" y="3276"/>
                </a:lnTo>
                <a:lnTo>
                  <a:pt x="8686" y="1015"/>
                </a:lnTo>
                <a:lnTo>
                  <a:pt x="2133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1707059" y="6344136"/>
            <a:ext cx="8826" cy="3263"/>
          </a:xfrm>
          <a:custGeom>
            <a:avLst/>
            <a:gdLst/>
            <a:ahLst/>
            <a:cxnLst/>
            <a:rect l="l" t="t" r="r" b="b"/>
            <a:pathLst>
              <a:path w="8826" h="3263">
                <a:moveTo>
                  <a:pt x="0" y="1003"/>
                </a:moveTo>
                <a:lnTo>
                  <a:pt x="0" y="2260"/>
                </a:lnTo>
                <a:lnTo>
                  <a:pt x="6565" y="3263"/>
                </a:lnTo>
                <a:lnTo>
                  <a:pt x="8826" y="1130"/>
                </a:lnTo>
                <a:lnTo>
                  <a:pt x="214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1696097" y="6346271"/>
            <a:ext cx="8826" cy="3403"/>
          </a:xfrm>
          <a:custGeom>
            <a:avLst/>
            <a:gdLst/>
            <a:ahLst/>
            <a:cxnLst/>
            <a:rect l="l" t="t" r="r" b="b"/>
            <a:pathLst>
              <a:path w="8826" h="3403">
                <a:moveTo>
                  <a:pt x="0" y="1142"/>
                </a:moveTo>
                <a:lnTo>
                  <a:pt x="0" y="2400"/>
                </a:lnTo>
                <a:lnTo>
                  <a:pt x="6565" y="3403"/>
                </a:lnTo>
                <a:lnTo>
                  <a:pt x="8826" y="1142"/>
                </a:lnTo>
                <a:lnTo>
                  <a:pt x="214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1687283" y="6349044"/>
            <a:ext cx="6680" cy="2781"/>
          </a:xfrm>
          <a:custGeom>
            <a:avLst/>
            <a:gdLst/>
            <a:ahLst/>
            <a:cxnLst/>
            <a:rect l="l" t="t" r="r" b="b"/>
            <a:pathLst>
              <a:path w="6680" h="2781">
                <a:moveTo>
                  <a:pt x="126" y="1638"/>
                </a:moveTo>
                <a:lnTo>
                  <a:pt x="4419" y="2781"/>
                </a:lnTo>
                <a:lnTo>
                  <a:pt x="6680" y="508"/>
                </a:lnTo>
                <a:lnTo>
                  <a:pt x="0" y="0"/>
                </a:lnTo>
                <a:lnTo>
                  <a:pt x="126" y="163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1676323" y="6350685"/>
            <a:ext cx="6680" cy="2895"/>
          </a:xfrm>
          <a:custGeom>
            <a:avLst/>
            <a:gdLst/>
            <a:ahLst/>
            <a:cxnLst/>
            <a:rect l="l" t="t" r="r" b="b"/>
            <a:pathLst>
              <a:path w="6680" h="2895">
                <a:moveTo>
                  <a:pt x="0" y="1003"/>
                </a:moveTo>
                <a:lnTo>
                  <a:pt x="127" y="2273"/>
                </a:lnTo>
                <a:lnTo>
                  <a:pt x="6680" y="2895"/>
                </a:lnTo>
                <a:lnTo>
                  <a:pt x="6680" y="1384"/>
                </a:lnTo>
                <a:lnTo>
                  <a:pt x="226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1665362" y="6352820"/>
            <a:ext cx="6680" cy="2908"/>
          </a:xfrm>
          <a:custGeom>
            <a:avLst/>
            <a:gdLst/>
            <a:ahLst/>
            <a:cxnLst/>
            <a:rect l="l" t="t" r="r" b="b"/>
            <a:pathLst>
              <a:path w="6680" h="2908">
                <a:moveTo>
                  <a:pt x="0" y="1142"/>
                </a:moveTo>
                <a:lnTo>
                  <a:pt x="127" y="2400"/>
                </a:lnTo>
                <a:lnTo>
                  <a:pt x="6680" y="2908"/>
                </a:lnTo>
                <a:lnTo>
                  <a:pt x="6680" y="1396"/>
                </a:lnTo>
                <a:lnTo>
                  <a:pt x="2260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1654515" y="6355224"/>
            <a:ext cx="8712" cy="3149"/>
          </a:xfrm>
          <a:custGeom>
            <a:avLst/>
            <a:gdLst/>
            <a:ahLst/>
            <a:cxnLst/>
            <a:rect l="l" t="t" r="r" b="b"/>
            <a:pathLst>
              <a:path w="8712" h="3149">
                <a:moveTo>
                  <a:pt x="0" y="876"/>
                </a:moveTo>
                <a:lnTo>
                  <a:pt x="0" y="2133"/>
                </a:lnTo>
                <a:lnTo>
                  <a:pt x="6565" y="3149"/>
                </a:lnTo>
                <a:lnTo>
                  <a:pt x="8712" y="1003"/>
                </a:lnTo>
                <a:lnTo>
                  <a:pt x="2146" y="0"/>
                </a:lnTo>
                <a:lnTo>
                  <a:pt x="0" y="876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1645702" y="6357233"/>
            <a:ext cx="6680" cy="3403"/>
          </a:xfrm>
          <a:custGeom>
            <a:avLst/>
            <a:gdLst/>
            <a:ahLst/>
            <a:cxnLst/>
            <a:rect l="l" t="t" r="r" b="b"/>
            <a:pathLst>
              <a:path w="6680" h="3403">
                <a:moveTo>
                  <a:pt x="0" y="1015"/>
                </a:moveTo>
                <a:lnTo>
                  <a:pt x="127" y="2273"/>
                </a:lnTo>
                <a:lnTo>
                  <a:pt x="4406" y="3403"/>
                </a:lnTo>
                <a:lnTo>
                  <a:pt x="6680" y="1142"/>
                </a:lnTo>
                <a:lnTo>
                  <a:pt x="2146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1634741" y="6359384"/>
            <a:ext cx="6680" cy="3390"/>
          </a:xfrm>
          <a:custGeom>
            <a:avLst/>
            <a:gdLst/>
            <a:ahLst/>
            <a:cxnLst/>
            <a:rect l="l" t="t" r="r" b="b"/>
            <a:pathLst>
              <a:path w="6680" h="3390">
                <a:moveTo>
                  <a:pt x="0" y="1003"/>
                </a:moveTo>
                <a:lnTo>
                  <a:pt x="127" y="2387"/>
                </a:lnTo>
                <a:lnTo>
                  <a:pt x="4406" y="3390"/>
                </a:lnTo>
                <a:lnTo>
                  <a:pt x="6680" y="1257"/>
                </a:lnTo>
                <a:lnTo>
                  <a:pt x="226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1626043" y="6361647"/>
            <a:ext cx="6680" cy="3403"/>
          </a:xfrm>
          <a:custGeom>
            <a:avLst/>
            <a:gdLst/>
            <a:ahLst/>
            <a:cxnLst/>
            <a:rect l="l" t="t" r="r" b="b"/>
            <a:pathLst>
              <a:path w="6680" h="3403">
                <a:moveTo>
                  <a:pt x="0" y="1003"/>
                </a:moveTo>
                <a:lnTo>
                  <a:pt x="0" y="2400"/>
                </a:lnTo>
                <a:lnTo>
                  <a:pt x="4406" y="3403"/>
                </a:lnTo>
                <a:lnTo>
                  <a:pt x="6680" y="1130"/>
                </a:lnTo>
                <a:lnTo>
                  <a:pt x="214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1617230" y="6363921"/>
            <a:ext cx="6680" cy="3263"/>
          </a:xfrm>
          <a:custGeom>
            <a:avLst/>
            <a:gdLst/>
            <a:ahLst/>
            <a:cxnLst/>
            <a:rect l="l" t="t" r="r" b="b"/>
            <a:pathLst>
              <a:path w="6680" h="3263">
                <a:moveTo>
                  <a:pt x="0" y="1003"/>
                </a:moveTo>
                <a:lnTo>
                  <a:pt x="127" y="2260"/>
                </a:lnTo>
                <a:lnTo>
                  <a:pt x="4406" y="3263"/>
                </a:lnTo>
                <a:lnTo>
                  <a:pt x="6680" y="1003"/>
                </a:lnTo>
                <a:lnTo>
                  <a:pt x="213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1608532" y="6366186"/>
            <a:ext cx="6680" cy="3149"/>
          </a:xfrm>
          <a:custGeom>
            <a:avLst/>
            <a:gdLst/>
            <a:ahLst/>
            <a:cxnLst/>
            <a:rect l="l" t="t" r="r" b="b"/>
            <a:pathLst>
              <a:path w="6680" h="3149">
                <a:moveTo>
                  <a:pt x="0" y="876"/>
                </a:moveTo>
                <a:lnTo>
                  <a:pt x="0" y="2273"/>
                </a:lnTo>
                <a:lnTo>
                  <a:pt x="4406" y="3149"/>
                </a:lnTo>
                <a:lnTo>
                  <a:pt x="6680" y="876"/>
                </a:lnTo>
                <a:lnTo>
                  <a:pt x="2133" y="0"/>
                </a:lnTo>
                <a:lnTo>
                  <a:pt x="0" y="876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1599708" y="6368334"/>
            <a:ext cx="6692" cy="3263"/>
          </a:xfrm>
          <a:custGeom>
            <a:avLst/>
            <a:gdLst/>
            <a:ahLst/>
            <a:cxnLst/>
            <a:rect l="l" t="t" r="r" b="b"/>
            <a:pathLst>
              <a:path w="6692" h="3263">
                <a:moveTo>
                  <a:pt x="0" y="876"/>
                </a:moveTo>
                <a:lnTo>
                  <a:pt x="127" y="2260"/>
                </a:lnTo>
                <a:lnTo>
                  <a:pt x="4406" y="3263"/>
                </a:lnTo>
                <a:lnTo>
                  <a:pt x="6692" y="1003"/>
                </a:lnTo>
                <a:lnTo>
                  <a:pt x="2146" y="0"/>
                </a:lnTo>
                <a:lnTo>
                  <a:pt x="0" y="876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1549439" y="6381432"/>
            <a:ext cx="6553" cy="3276"/>
          </a:xfrm>
          <a:custGeom>
            <a:avLst/>
            <a:gdLst/>
            <a:ahLst/>
            <a:cxnLst/>
            <a:rect l="l" t="t" r="r" b="b"/>
            <a:pathLst>
              <a:path w="6553" h="3276">
                <a:moveTo>
                  <a:pt x="0" y="2260"/>
                </a:moveTo>
                <a:lnTo>
                  <a:pt x="4292" y="3276"/>
                </a:lnTo>
                <a:lnTo>
                  <a:pt x="6553" y="1003"/>
                </a:lnTo>
                <a:lnTo>
                  <a:pt x="2019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1534063" y="6384583"/>
            <a:ext cx="13360" cy="4406"/>
          </a:xfrm>
          <a:custGeom>
            <a:avLst/>
            <a:gdLst/>
            <a:ahLst/>
            <a:cxnLst/>
            <a:rect l="l" t="t" r="r" b="b"/>
            <a:pathLst>
              <a:path w="13360" h="4406">
                <a:moveTo>
                  <a:pt x="8826" y="126"/>
                </a:moveTo>
                <a:lnTo>
                  <a:pt x="0" y="3390"/>
                </a:lnTo>
                <a:lnTo>
                  <a:pt x="4292" y="4406"/>
                </a:lnTo>
                <a:lnTo>
                  <a:pt x="13360" y="1384"/>
                </a:lnTo>
                <a:lnTo>
                  <a:pt x="13119" y="0"/>
                </a:lnTo>
                <a:lnTo>
                  <a:pt x="8826" y="126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1518944" y="6391007"/>
            <a:ext cx="6565" cy="3898"/>
          </a:xfrm>
          <a:custGeom>
            <a:avLst/>
            <a:gdLst/>
            <a:ahLst/>
            <a:cxnLst/>
            <a:rect l="l" t="t" r="r" b="b"/>
            <a:pathLst>
              <a:path w="6565" h="3898">
                <a:moveTo>
                  <a:pt x="0" y="3898"/>
                </a:moveTo>
                <a:lnTo>
                  <a:pt x="6565" y="1638"/>
                </a:lnTo>
                <a:lnTo>
                  <a:pt x="6299" y="127"/>
                </a:lnTo>
                <a:lnTo>
                  <a:pt x="1892" y="0"/>
                </a:lnTo>
                <a:lnTo>
                  <a:pt x="0" y="389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1490477" y="6397558"/>
            <a:ext cx="13093" cy="6045"/>
          </a:xfrm>
          <a:custGeom>
            <a:avLst/>
            <a:gdLst/>
            <a:ahLst/>
            <a:cxnLst/>
            <a:rect l="l" t="t" r="r" b="b"/>
            <a:pathLst>
              <a:path w="13093" h="6045">
                <a:moveTo>
                  <a:pt x="1892" y="2387"/>
                </a:moveTo>
                <a:lnTo>
                  <a:pt x="0" y="6045"/>
                </a:lnTo>
                <a:lnTo>
                  <a:pt x="13093" y="1638"/>
                </a:lnTo>
                <a:lnTo>
                  <a:pt x="12712" y="0"/>
                </a:lnTo>
                <a:lnTo>
                  <a:pt x="1892" y="2387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1448638" y="6406377"/>
            <a:ext cx="26454" cy="10706"/>
          </a:xfrm>
          <a:custGeom>
            <a:avLst/>
            <a:gdLst/>
            <a:ahLst/>
            <a:cxnLst/>
            <a:rect l="l" t="t" r="r" b="b"/>
            <a:pathLst>
              <a:path w="26454" h="10706">
                <a:moveTo>
                  <a:pt x="0" y="8953"/>
                </a:moveTo>
                <a:lnTo>
                  <a:pt x="0" y="10706"/>
                </a:lnTo>
                <a:lnTo>
                  <a:pt x="26454" y="1511"/>
                </a:lnTo>
                <a:lnTo>
                  <a:pt x="26085" y="0"/>
                </a:lnTo>
                <a:lnTo>
                  <a:pt x="0" y="895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1297430" y="6647421"/>
            <a:ext cx="4546" cy="7810"/>
          </a:xfrm>
          <a:custGeom>
            <a:avLst/>
            <a:gdLst/>
            <a:ahLst/>
            <a:cxnLst/>
            <a:rect l="l" t="t" r="r" b="b"/>
            <a:pathLst>
              <a:path w="4546" h="7810">
                <a:moveTo>
                  <a:pt x="0" y="5791"/>
                </a:moveTo>
                <a:lnTo>
                  <a:pt x="4546" y="7810"/>
                </a:lnTo>
                <a:lnTo>
                  <a:pt x="4546" y="2006"/>
                </a:lnTo>
                <a:lnTo>
                  <a:pt x="0" y="0"/>
                </a:lnTo>
                <a:lnTo>
                  <a:pt x="0" y="5791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1363084" y="7178374"/>
            <a:ext cx="6680" cy="3035"/>
          </a:xfrm>
          <a:custGeom>
            <a:avLst/>
            <a:gdLst/>
            <a:ahLst/>
            <a:cxnLst/>
            <a:rect l="l" t="t" r="r" b="b"/>
            <a:pathLst>
              <a:path w="6680" h="3035">
                <a:moveTo>
                  <a:pt x="0" y="2527"/>
                </a:moveTo>
                <a:lnTo>
                  <a:pt x="6680" y="3035"/>
                </a:lnTo>
                <a:lnTo>
                  <a:pt x="6680" y="1269"/>
                </a:lnTo>
                <a:lnTo>
                  <a:pt x="2400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1580060" y="6369198"/>
            <a:ext cx="6553" cy="1892"/>
          </a:xfrm>
          <a:custGeom>
            <a:avLst/>
            <a:gdLst/>
            <a:ahLst/>
            <a:cxnLst/>
            <a:rect l="l" t="t" r="r" b="b"/>
            <a:pathLst>
              <a:path w="6553" h="1892">
                <a:moveTo>
                  <a:pt x="0" y="1270"/>
                </a:moveTo>
                <a:lnTo>
                  <a:pt x="6553" y="1892"/>
                </a:lnTo>
                <a:lnTo>
                  <a:pt x="6426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1571236" y="6371474"/>
            <a:ext cx="6553" cy="1765"/>
          </a:xfrm>
          <a:custGeom>
            <a:avLst/>
            <a:gdLst/>
            <a:ahLst/>
            <a:cxnLst/>
            <a:rect l="l" t="t" r="r" b="b"/>
            <a:pathLst>
              <a:path w="6553" h="1765">
                <a:moveTo>
                  <a:pt x="0" y="1142"/>
                </a:moveTo>
                <a:lnTo>
                  <a:pt x="6553" y="1765"/>
                </a:lnTo>
                <a:lnTo>
                  <a:pt x="642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1562554" y="6373620"/>
            <a:ext cx="6540" cy="1765"/>
          </a:xfrm>
          <a:custGeom>
            <a:avLst/>
            <a:gdLst/>
            <a:ahLst/>
            <a:cxnLst/>
            <a:rect l="l" t="t" r="r" b="b"/>
            <a:pathLst>
              <a:path w="6540" h="1765">
                <a:moveTo>
                  <a:pt x="749" y="253"/>
                </a:moveTo>
                <a:lnTo>
                  <a:pt x="0" y="1638"/>
                </a:lnTo>
                <a:lnTo>
                  <a:pt x="6540" y="1765"/>
                </a:lnTo>
                <a:lnTo>
                  <a:pt x="6413" y="0"/>
                </a:lnTo>
                <a:lnTo>
                  <a:pt x="749" y="253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1553599" y="6375261"/>
            <a:ext cx="8940" cy="2895"/>
          </a:xfrm>
          <a:custGeom>
            <a:avLst/>
            <a:gdLst/>
            <a:ahLst/>
            <a:cxnLst/>
            <a:rect l="l" t="t" r="r" b="b"/>
            <a:pathLst>
              <a:path w="8940" h="2895">
                <a:moveTo>
                  <a:pt x="0" y="2133"/>
                </a:moveTo>
                <a:lnTo>
                  <a:pt x="6794" y="2895"/>
                </a:lnTo>
                <a:lnTo>
                  <a:pt x="8940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1547176" y="6377400"/>
            <a:ext cx="6426" cy="2768"/>
          </a:xfrm>
          <a:custGeom>
            <a:avLst/>
            <a:gdLst/>
            <a:ahLst/>
            <a:cxnLst/>
            <a:rect l="l" t="t" r="r" b="b"/>
            <a:pathLst>
              <a:path w="6426" h="2768">
                <a:moveTo>
                  <a:pt x="0" y="1892"/>
                </a:moveTo>
                <a:lnTo>
                  <a:pt x="4152" y="2768"/>
                </a:lnTo>
                <a:lnTo>
                  <a:pt x="6426" y="0"/>
                </a:lnTo>
                <a:lnTo>
                  <a:pt x="0" y="189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1389545" y="6430068"/>
            <a:ext cx="6553" cy="2133"/>
          </a:xfrm>
          <a:custGeom>
            <a:avLst/>
            <a:gdLst/>
            <a:ahLst/>
            <a:cxnLst/>
            <a:rect l="l" t="t" r="r" b="b"/>
            <a:pathLst>
              <a:path w="6553" h="2133">
                <a:moveTo>
                  <a:pt x="0" y="2133"/>
                </a:moveTo>
                <a:lnTo>
                  <a:pt x="6553" y="1638"/>
                </a:lnTo>
                <a:lnTo>
                  <a:pt x="6426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1367494" y="6436493"/>
            <a:ext cx="10833" cy="4533"/>
          </a:xfrm>
          <a:custGeom>
            <a:avLst/>
            <a:gdLst/>
            <a:ahLst/>
            <a:cxnLst/>
            <a:rect l="l" t="t" r="r" b="b"/>
            <a:pathLst>
              <a:path w="10833" h="4533">
                <a:moveTo>
                  <a:pt x="5168" y="749"/>
                </a:moveTo>
                <a:lnTo>
                  <a:pt x="0" y="4025"/>
                </a:lnTo>
                <a:lnTo>
                  <a:pt x="6680" y="4533"/>
                </a:lnTo>
                <a:lnTo>
                  <a:pt x="10833" y="1625"/>
                </a:lnTo>
                <a:lnTo>
                  <a:pt x="10337" y="0"/>
                </a:lnTo>
                <a:lnTo>
                  <a:pt x="5168" y="749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1321501" y="6456278"/>
            <a:ext cx="10972" cy="4660"/>
          </a:xfrm>
          <a:custGeom>
            <a:avLst/>
            <a:gdLst/>
            <a:ahLst/>
            <a:cxnLst/>
            <a:rect l="l" t="t" r="r" b="b"/>
            <a:pathLst>
              <a:path w="10972" h="4660">
                <a:moveTo>
                  <a:pt x="5041" y="749"/>
                </a:moveTo>
                <a:lnTo>
                  <a:pt x="0" y="3898"/>
                </a:lnTo>
                <a:lnTo>
                  <a:pt x="6807" y="4660"/>
                </a:lnTo>
                <a:lnTo>
                  <a:pt x="10972" y="0"/>
                </a:lnTo>
                <a:lnTo>
                  <a:pt x="5041" y="749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1219321" y="6480850"/>
            <a:ext cx="60731" cy="30365"/>
          </a:xfrm>
          <a:custGeom>
            <a:avLst/>
            <a:gdLst/>
            <a:ahLst/>
            <a:cxnLst/>
            <a:rect l="l" t="t" r="r" b="b"/>
            <a:pathLst>
              <a:path w="60731" h="30365">
                <a:moveTo>
                  <a:pt x="30111" y="16624"/>
                </a:moveTo>
                <a:lnTo>
                  <a:pt x="60731" y="0"/>
                </a:lnTo>
                <a:lnTo>
                  <a:pt x="54813" y="114"/>
                </a:lnTo>
                <a:lnTo>
                  <a:pt x="2019" y="26581"/>
                </a:lnTo>
                <a:lnTo>
                  <a:pt x="0" y="30365"/>
                </a:lnTo>
                <a:lnTo>
                  <a:pt x="11963" y="25946"/>
                </a:lnTo>
                <a:lnTo>
                  <a:pt x="30111" y="16624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1194629" y="6513857"/>
            <a:ext cx="19900" cy="10452"/>
          </a:xfrm>
          <a:custGeom>
            <a:avLst/>
            <a:gdLst/>
            <a:ahLst/>
            <a:cxnLst/>
            <a:rect l="l" t="t" r="r" b="b"/>
            <a:pathLst>
              <a:path w="19900" h="10452">
                <a:moveTo>
                  <a:pt x="16002" y="0"/>
                </a:moveTo>
                <a:lnTo>
                  <a:pt x="5791" y="5295"/>
                </a:lnTo>
                <a:lnTo>
                  <a:pt x="0" y="10452"/>
                </a:lnTo>
                <a:lnTo>
                  <a:pt x="17005" y="3898"/>
                </a:lnTo>
                <a:lnTo>
                  <a:pt x="19900" y="1130"/>
                </a:lnTo>
                <a:lnTo>
                  <a:pt x="19646" y="0"/>
                </a:lnTo>
                <a:lnTo>
                  <a:pt x="16002" y="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2453735" y="6773920"/>
            <a:ext cx="2273" cy="6680"/>
          </a:xfrm>
          <a:custGeom>
            <a:avLst/>
            <a:gdLst/>
            <a:ahLst/>
            <a:cxnLst/>
            <a:rect l="l" t="t" r="r" b="b"/>
            <a:pathLst>
              <a:path w="2273" h="6680">
                <a:moveTo>
                  <a:pt x="0" y="381"/>
                </a:moveTo>
                <a:lnTo>
                  <a:pt x="139" y="6680"/>
                </a:lnTo>
                <a:lnTo>
                  <a:pt x="2273" y="6553"/>
                </a:lnTo>
                <a:lnTo>
                  <a:pt x="1892" y="0"/>
                </a:lnTo>
                <a:lnTo>
                  <a:pt x="0" y="381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2452237" y="6780604"/>
            <a:ext cx="1638" cy="6540"/>
          </a:xfrm>
          <a:custGeom>
            <a:avLst/>
            <a:gdLst/>
            <a:ahLst/>
            <a:cxnLst/>
            <a:rect l="l" t="t" r="r" b="b"/>
            <a:pathLst>
              <a:path w="1638" h="6540">
                <a:moveTo>
                  <a:pt x="0" y="749"/>
                </a:moveTo>
                <a:lnTo>
                  <a:pt x="0" y="6540"/>
                </a:lnTo>
                <a:lnTo>
                  <a:pt x="1498" y="6045"/>
                </a:lnTo>
                <a:lnTo>
                  <a:pt x="1638" y="0"/>
                </a:lnTo>
                <a:lnTo>
                  <a:pt x="0" y="749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2461929" y="6811721"/>
            <a:ext cx="11849" cy="14109"/>
          </a:xfrm>
          <a:custGeom>
            <a:avLst/>
            <a:gdLst/>
            <a:ahLst/>
            <a:cxnLst/>
            <a:rect l="l" t="t" r="r" b="b"/>
            <a:pathLst>
              <a:path w="11849" h="14109">
                <a:moveTo>
                  <a:pt x="7556" y="1511"/>
                </a:moveTo>
                <a:lnTo>
                  <a:pt x="0" y="8305"/>
                </a:lnTo>
                <a:lnTo>
                  <a:pt x="2019" y="14109"/>
                </a:lnTo>
                <a:lnTo>
                  <a:pt x="11087" y="9956"/>
                </a:lnTo>
                <a:lnTo>
                  <a:pt x="11849" y="8064"/>
                </a:lnTo>
                <a:lnTo>
                  <a:pt x="11595" y="0"/>
                </a:lnTo>
                <a:lnTo>
                  <a:pt x="7556" y="1511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1317219" y="6853175"/>
            <a:ext cx="42964" cy="17132"/>
          </a:xfrm>
          <a:custGeom>
            <a:avLst/>
            <a:gdLst/>
            <a:ahLst/>
            <a:cxnLst/>
            <a:rect l="l" t="t" r="r" b="b"/>
            <a:pathLst>
              <a:path w="42964" h="17132">
                <a:moveTo>
                  <a:pt x="4279" y="17132"/>
                </a:moveTo>
                <a:lnTo>
                  <a:pt x="24066" y="10960"/>
                </a:lnTo>
                <a:lnTo>
                  <a:pt x="32638" y="7683"/>
                </a:lnTo>
                <a:lnTo>
                  <a:pt x="33515" y="4787"/>
                </a:lnTo>
                <a:lnTo>
                  <a:pt x="41833" y="3898"/>
                </a:lnTo>
                <a:lnTo>
                  <a:pt x="42964" y="0"/>
                </a:lnTo>
                <a:lnTo>
                  <a:pt x="26339" y="1765"/>
                </a:lnTo>
                <a:lnTo>
                  <a:pt x="25577" y="5410"/>
                </a:lnTo>
                <a:lnTo>
                  <a:pt x="15379" y="6172"/>
                </a:lnTo>
                <a:lnTo>
                  <a:pt x="14617" y="9702"/>
                </a:lnTo>
                <a:lnTo>
                  <a:pt x="6553" y="10579"/>
                </a:lnTo>
                <a:lnTo>
                  <a:pt x="0" y="12725"/>
                </a:lnTo>
                <a:lnTo>
                  <a:pt x="0" y="14363"/>
                </a:lnTo>
                <a:lnTo>
                  <a:pt x="4279" y="1713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1308654" y="6868417"/>
            <a:ext cx="13093" cy="4038"/>
          </a:xfrm>
          <a:custGeom>
            <a:avLst/>
            <a:gdLst/>
            <a:ahLst/>
            <a:cxnLst/>
            <a:rect l="l" t="t" r="r" b="b"/>
            <a:pathLst>
              <a:path w="13093" h="4038">
                <a:moveTo>
                  <a:pt x="0" y="1130"/>
                </a:moveTo>
                <a:lnTo>
                  <a:pt x="4152" y="4038"/>
                </a:lnTo>
                <a:lnTo>
                  <a:pt x="13093" y="3530"/>
                </a:lnTo>
                <a:lnTo>
                  <a:pt x="12852" y="1892"/>
                </a:lnTo>
                <a:lnTo>
                  <a:pt x="629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1293154" y="6872321"/>
            <a:ext cx="13093" cy="5041"/>
          </a:xfrm>
          <a:custGeom>
            <a:avLst/>
            <a:gdLst/>
            <a:ahLst/>
            <a:cxnLst/>
            <a:rect l="l" t="t" r="r" b="b"/>
            <a:pathLst>
              <a:path w="13093" h="5041">
                <a:moveTo>
                  <a:pt x="127" y="1638"/>
                </a:moveTo>
                <a:lnTo>
                  <a:pt x="4406" y="4546"/>
                </a:lnTo>
                <a:lnTo>
                  <a:pt x="10960" y="5041"/>
                </a:lnTo>
                <a:lnTo>
                  <a:pt x="13093" y="2387"/>
                </a:lnTo>
                <a:lnTo>
                  <a:pt x="6553" y="634"/>
                </a:lnTo>
                <a:lnTo>
                  <a:pt x="0" y="0"/>
                </a:lnTo>
                <a:lnTo>
                  <a:pt x="127" y="1638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1481522" y="6932053"/>
            <a:ext cx="21793" cy="7810"/>
          </a:xfrm>
          <a:custGeom>
            <a:avLst/>
            <a:gdLst/>
            <a:ahLst/>
            <a:cxnLst/>
            <a:rect l="l" t="t" r="r" b="b"/>
            <a:pathLst>
              <a:path w="21793" h="7810">
                <a:moveTo>
                  <a:pt x="0" y="5537"/>
                </a:moveTo>
                <a:lnTo>
                  <a:pt x="21793" y="7810"/>
                </a:lnTo>
                <a:lnTo>
                  <a:pt x="21793" y="2273"/>
                </a:lnTo>
                <a:lnTo>
                  <a:pt x="0" y="0"/>
                </a:lnTo>
                <a:lnTo>
                  <a:pt x="0" y="5537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1286851" y="6944652"/>
            <a:ext cx="90093" cy="69926"/>
          </a:xfrm>
          <a:custGeom>
            <a:avLst/>
            <a:gdLst/>
            <a:ahLst/>
            <a:cxnLst/>
            <a:rect l="l" t="t" r="r" b="b"/>
            <a:pathLst>
              <a:path w="90093" h="69926">
                <a:moveTo>
                  <a:pt x="88836" y="0"/>
                </a:moveTo>
                <a:lnTo>
                  <a:pt x="83667" y="622"/>
                </a:lnTo>
                <a:lnTo>
                  <a:pt x="53809" y="14617"/>
                </a:lnTo>
                <a:lnTo>
                  <a:pt x="22428" y="35902"/>
                </a:lnTo>
                <a:lnTo>
                  <a:pt x="1130" y="62864"/>
                </a:lnTo>
                <a:lnTo>
                  <a:pt x="0" y="69926"/>
                </a:lnTo>
                <a:lnTo>
                  <a:pt x="22428" y="42456"/>
                </a:lnTo>
                <a:lnTo>
                  <a:pt x="53047" y="20535"/>
                </a:lnTo>
                <a:lnTo>
                  <a:pt x="90093" y="4406"/>
                </a:lnTo>
                <a:lnTo>
                  <a:pt x="88836" y="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1549439" y="7170696"/>
            <a:ext cx="13093" cy="4406"/>
          </a:xfrm>
          <a:custGeom>
            <a:avLst/>
            <a:gdLst/>
            <a:ahLst/>
            <a:cxnLst/>
            <a:rect l="l" t="t" r="r" b="b"/>
            <a:pathLst>
              <a:path w="13093" h="4406">
                <a:moveTo>
                  <a:pt x="0" y="1003"/>
                </a:moveTo>
                <a:lnTo>
                  <a:pt x="4292" y="3898"/>
                </a:lnTo>
                <a:lnTo>
                  <a:pt x="11087" y="4406"/>
                </a:lnTo>
                <a:lnTo>
                  <a:pt x="13093" y="1892"/>
                </a:lnTo>
                <a:lnTo>
                  <a:pt x="642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2742031" y="4954739"/>
            <a:ext cx="525792" cy="552119"/>
          </a:xfrm>
          <a:custGeom>
            <a:avLst/>
            <a:gdLst/>
            <a:ahLst/>
            <a:cxnLst/>
            <a:rect l="l" t="t" r="r" b="b"/>
            <a:pathLst>
              <a:path w="525792" h="552119">
                <a:moveTo>
                  <a:pt x="209664" y="39547"/>
                </a:moveTo>
                <a:lnTo>
                  <a:pt x="0" y="182562"/>
                </a:lnTo>
                <a:lnTo>
                  <a:pt x="127" y="389966"/>
                </a:lnTo>
                <a:lnTo>
                  <a:pt x="48387" y="437972"/>
                </a:lnTo>
                <a:lnTo>
                  <a:pt x="59347" y="451078"/>
                </a:lnTo>
                <a:lnTo>
                  <a:pt x="149186" y="540905"/>
                </a:lnTo>
                <a:lnTo>
                  <a:pt x="157746" y="551992"/>
                </a:lnTo>
                <a:lnTo>
                  <a:pt x="168084" y="552119"/>
                </a:lnTo>
                <a:lnTo>
                  <a:pt x="236626" y="528561"/>
                </a:lnTo>
                <a:lnTo>
                  <a:pt x="238010" y="477532"/>
                </a:lnTo>
                <a:lnTo>
                  <a:pt x="268757" y="466445"/>
                </a:lnTo>
                <a:lnTo>
                  <a:pt x="276059" y="466445"/>
                </a:lnTo>
                <a:lnTo>
                  <a:pt x="311086" y="501599"/>
                </a:lnTo>
                <a:lnTo>
                  <a:pt x="321424" y="501726"/>
                </a:lnTo>
                <a:lnTo>
                  <a:pt x="525665" y="434441"/>
                </a:lnTo>
                <a:lnTo>
                  <a:pt x="525792" y="225539"/>
                </a:lnTo>
                <a:lnTo>
                  <a:pt x="499592" y="164045"/>
                </a:lnTo>
                <a:lnTo>
                  <a:pt x="484212" y="146659"/>
                </a:lnTo>
                <a:lnTo>
                  <a:pt x="400926" y="63500"/>
                </a:lnTo>
                <a:lnTo>
                  <a:pt x="390093" y="50266"/>
                </a:lnTo>
                <a:lnTo>
                  <a:pt x="339699" y="0"/>
                </a:lnTo>
                <a:lnTo>
                  <a:pt x="327723" y="114"/>
                </a:lnTo>
                <a:lnTo>
                  <a:pt x="209664" y="395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2333411" y="6655607"/>
            <a:ext cx="21793" cy="1765"/>
          </a:xfrm>
          <a:custGeom>
            <a:avLst/>
            <a:gdLst/>
            <a:ahLst/>
            <a:cxnLst/>
            <a:rect l="l" t="t" r="r" b="b"/>
            <a:pathLst>
              <a:path w="21793" h="1765">
                <a:moveTo>
                  <a:pt x="0" y="508"/>
                </a:moveTo>
                <a:lnTo>
                  <a:pt x="21793" y="1765"/>
                </a:lnTo>
                <a:lnTo>
                  <a:pt x="21297" y="0"/>
                </a:lnTo>
                <a:lnTo>
                  <a:pt x="0" y="5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2548112" y="6688377"/>
            <a:ext cx="8445" cy="1879"/>
          </a:xfrm>
          <a:custGeom>
            <a:avLst/>
            <a:gdLst/>
            <a:ahLst/>
            <a:cxnLst/>
            <a:rect l="l" t="t" r="r" b="b"/>
            <a:pathLst>
              <a:path w="8445" h="1879">
                <a:moveTo>
                  <a:pt x="0" y="622"/>
                </a:moveTo>
                <a:lnTo>
                  <a:pt x="8445" y="1879"/>
                </a:lnTo>
                <a:lnTo>
                  <a:pt x="7950" y="0"/>
                </a:lnTo>
                <a:lnTo>
                  <a:pt x="0" y="6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2650804" y="7140200"/>
            <a:ext cx="508419" cy="439115"/>
          </a:xfrm>
          <a:custGeom>
            <a:avLst/>
            <a:gdLst/>
            <a:ahLst/>
            <a:cxnLst/>
            <a:rect l="l" t="t" r="r" b="b"/>
            <a:pathLst>
              <a:path w="508419" h="439115">
                <a:moveTo>
                  <a:pt x="0" y="439115"/>
                </a:moveTo>
                <a:lnTo>
                  <a:pt x="10960" y="439115"/>
                </a:lnTo>
                <a:lnTo>
                  <a:pt x="49009" y="429412"/>
                </a:lnTo>
                <a:lnTo>
                  <a:pt x="167195" y="394385"/>
                </a:lnTo>
                <a:lnTo>
                  <a:pt x="283248" y="350532"/>
                </a:lnTo>
                <a:lnTo>
                  <a:pt x="380517" y="305549"/>
                </a:lnTo>
                <a:lnTo>
                  <a:pt x="485724" y="246329"/>
                </a:lnTo>
                <a:lnTo>
                  <a:pt x="508419" y="231330"/>
                </a:lnTo>
                <a:lnTo>
                  <a:pt x="506526" y="230073"/>
                </a:lnTo>
                <a:lnTo>
                  <a:pt x="483590" y="244195"/>
                </a:lnTo>
                <a:lnTo>
                  <a:pt x="406603" y="287794"/>
                </a:lnTo>
                <a:lnTo>
                  <a:pt x="399300" y="290182"/>
                </a:lnTo>
                <a:lnTo>
                  <a:pt x="398030" y="278079"/>
                </a:lnTo>
                <a:lnTo>
                  <a:pt x="345363" y="225666"/>
                </a:lnTo>
                <a:lnTo>
                  <a:pt x="343217" y="94119"/>
                </a:lnTo>
                <a:lnTo>
                  <a:pt x="325704" y="76606"/>
                </a:lnTo>
                <a:lnTo>
                  <a:pt x="318274" y="76606"/>
                </a:lnTo>
                <a:lnTo>
                  <a:pt x="301396" y="94881"/>
                </a:lnTo>
                <a:lnTo>
                  <a:pt x="299504" y="176149"/>
                </a:lnTo>
                <a:lnTo>
                  <a:pt x="270903" y="149059"/>
                </a:lnTo>
                <a:lnTo>
                  <a:pt x="268757" y="19786"/>
                </a:lnTo>
                <a:lnTo>
                  <a:pt x="257924" y="6553"/>
                </a:lnTo>
                <a:lnTo>
                  <a:pt x="251244" y="0"/>
                </a:lnTo>
                <a:lnTo>
                  <a:pt x="241541" y="0"/>
                </a:lnTo>
                <a:lnTo>
                  <a:pt x="227050" y="14109"/>
                </a:lnTo>
                <a:lnTo>
                  <a:pt x="224916" y="130035"/>
                </a:lnTo>
                <a:lnTo>
                  <a:pt x="172250" y="147548"/>
                </a:lnTo>
                <a:lnTo>
                  <a:pt x="172491" y="179044"/>
                </a:lnTo>
                <a:lnTo>
                  <a:pt x="174510" y="149682"/>
                </a:lnTo>
                <a:lnTo>
                  <a:pt x="225158" y="133819"/>
                </a:lnTo>
                <a:lnTo>
                  <a:pt x="227304" y="161531"/>
                </a:lnTo>
                <a:lnTo>
                  <a:pt x="228193" y="27978"/>
                </a:lnTo>
                <a:lnTo>
                  <a:pt x="229323" y="16256"/>
                </a:lnTo>
                <a:lnTo>
                  <a:pt x="243179" y="3657"/>
                </a:lnTo>
                <a:lnTo>
                  <a:pt x="243941" y="2019"/>
                </a:lnTo>
                <a:lnTo>
                  <a:pt x="249605" y="3276"/>
                </a:lnTo>
                <a:lnTo>
                  <a:pt x="264350" y="17640"/>
                </a:lnTo>
                <a:lnTo>
                  <a:pt x="266877" y="25577"/>
                </a:lnTo>
                <a:lnTo>
                  <a:pt x="267627" y="150571"/>
                </a:lnTo>
                <a:lnTo>
                  <a:pt x="299504" y="181825"/>
                </a:lnTo>
                <a:lnTo>
                  <a:pt x="301764" y="236004"/>
                </a:lnTo>
                <a:lnTo>
                  <a:pt x="302526" y="102311"/>
                </a:lnTo>
                <a:lnTo>
                  <a:pt x="305168" y="94246"/>
                </a:lnTo>
                <a:lnTo>
                  <a:pt x="319786" y="80391"/>
                </a:lnTo>
                <a:lnTo>
                  <a:pt x="320802" y="78625"/>
                </a:lnTo>
                <a:lnTo>
                  <a:pt x="324446" y="80264"/>
                </a:lnTo>
                <a:lnTo>
                  <a:pt x="341083" y="96393"/>
                </a:lnTo>
                <a:lnTo>
                  <a:pt x="341337" y="104457"/>
                </a:lnTo>
                <a:lnTo>
                  <a:pt x="341960" y="227050"/>
                </a:lnTo>
                <a:lnTo>
                  <a:pt x="391477" y="275932"/>
                </a:lnTo>
                <a:lnTo>
                  <a:pt x="395897" y="281863"/>
                </a:lnTo>
                <a:lnTo>
                  <a:pt x="395643" y="294335"/>
                </a:lnTo>
                <a:lnTo>
                  <a:pt x="378383" y="303288"/>
                </a:lnTo>
                <a:lnTo>
                  <a:pt x="324700" y="327977"/>
                </a:lnTo>
                <a:lnTo>
                  <a:pt x="304927" y="336804"/>
                </a:lnTo>
                <a:lnTo>
                  <a:pt x="281114" y="348272"/>
                </a:lnTo>
                <a:lnTo>
                  <a:pt x="165061" y="392112"/>
                </a:lnTo>
                <a:lnTo>
                  <a:pt x="46875" y="427266"/>
                </a:lnTo>
                <a:lnTo>
                  <a:pt x="0" y="4391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801881" y="7398125"/>
            <a:ext cx="151828" cy="181317"/>
          </a:xfrm>
          <a:custGeom>
            <a:avLst/>
            <a:gdLst/>
            <a:ahLst/>
            <a:cxnLst/>
            <a:rect l="l" t="t" r="r" b="b"/>
            <a:pathLst>
              <a:path w="151828" h="181317">
                <a:moveTo>
                  <a:pt x="31750" y="54686"/>
                </a:moveTo>
                <a:lnTo>
                  <a:pt x="52793" y="81521"/>
                </a:lnTo>
                <a:lnTo>
                  <a:pt x="72326" y="103568"/>
                </a:lnTo>
                <a:lnTo>
                  <a:pt x="91973" y="125488"/>
                </a:lnTo>
                <a:lnTo>
                  <a:pt x="109740" y="145021"/>
                </a:lnTo>
                <a:lnTo>
                  <a:pt x="147548" y="181317"/>
                </a:lnTo>
                <a:lnTo>
                  <a:pt x="151828" y="181317"/>
                </a:lnTo>
                <a:lnTo>
                  <a:pt x="131546" y="159892"/>
                </a:lnTo>
                <a:lnTo>
                  <a:pt x="124993" y="155994"/>
                </a:lnTo>
                <a:lnTo>
                  <a:pt x="112649" y="142506"/>
                </a:lnTo>
                <a:lnTo>
                  <a:pt x="96520" y="127507"/>
                </a:lnTo>
                <a:lnTo>
                  <a:pt x="85559" y="114287"/>
                </a:lnTo>
                <a:lnTo>
                  <a:pt x="54940" y="79247"/>
                </a:lnTo>
                <a:lnTo>
                  <a:pt x="17767" y="28854"/>
                </a:lnTo>
                <a:lnTo>
                  <a:pt x="0" y="0"/>
                </a:lnTo>
                <a:lnTo>
                  <a:pt x="0" y="7061"/>
                </a:lnTo>
                <a:lnTo>
                  <a:pt x="31750" y="546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3318737" y="7397990"/>
            <a:ext cx="152958" cy="181571"/>
          </a:xfrm>
          <a:custGeom>
            <a:avLst/>
            <a:gdLst/>
            <a:ahLst/>
            <a:cxnLst/>
            <a:rect l="l" t="t" r="r" b="b"/>
            <a:pathLst>
              <a:path w="152958" h="181571">
                <a:moveTo>
                  <a:pt x="152704" y="5930"/>
                </a:moveTo>
                <a:lnTo>
                  <a:pt x="152958" y="0"/>
                </a:lnTo>
                <a:lnTo>
                  <a:pt x="143751" y="14617"/>
                </a:lnTo>
                <a:lnTo>
                  <a:pt x="104317" y="69303"/>
                </a:lnTo>
                <a:lnTo>
                  <a:pt x="86055" y="92621"/>
                </a:lnTo>
                <a:lnTo>
                  <a:pt x="58458" y="124117"/>
                </a:lnTo>
                <a:lnTo>
                  <a:pt x="30226" y="152971"/>
                </a:lnTo>
                <a:lnTo>
                  <a:pt x="24434" y="155359"/>
                </a:lnTo>
                <a:lnTo>
                  <a:pt x="2006" y="177672"/>
                </a:lnTo>
                <a:lnTo>
                  <a:pt x="0" y="181571"/>
                </a:lnTo>
                <a:lnTo>
                  <a:pt x="4406" y="181444"/>
                </a:lnTo>
                <a:lnTo>
                  <a:pt x="27089" y="158394"/>
                </a:lnTo>
                <a:lnTo>
                  <a:pt x="46621" y="140754"/>
                </a:lnTo>
                <a:lnTo>
                  <a:pt x="62115" y="123367"/>
                </a:lnTo>
                <a:lnTo>
                  <a:pt x="92735" y="88328"/>
                </a:lnTo>
                <a:lnTo>
                  <a:pt x="106464" y="71450"/>
                </a:lnTo>
                <a:lnTo>
                  <a:pt x="146024" y="16763"/>
                </a:lnTo>
                <a:lnTo>
                  <a:pt x="152704" y="59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1168294" y="6309103"/>
            <a:ext cx="1085608" cy="235877"/>
          </a:xfrm>
          <a:custGeom>
            <a:avLst/>
            <a:gdLst/>
            <a:ahLst/>
            <a:cxnLst/>
            <a:rect l="l" t="t" r="r" b="b"/>
            <a:pathLst>
              <a:path w="1085608" h="235877">
                <a:moveTo>
                  <a:pt x="40195" y="217982"/>
                </a:moveTo>
                <a:lnTo>
                  <a:pt x="43840" y="217855"/>
                </a:lnTo>
                <a:lnTo>
                  <a:pt x="48755" y="215214"/>
                </a:lnTo>
                <a:lnTo>
                  <a:pt x="50901" y="211429"/>
                </a:lnTo>
                <a:lnTo>
                  <a:pt x="67906" y="204241"/>
                </a:lnTo>
                <a:lnTo>
                  <a:pt x="76733" y="199326"/>
                </a:lnTo>
                <a:lnTo>
                  <a:pt x="86055" y="193789"/>
                </a:lnTo>
                <a:lnTo>
                  <a:pt x="91973" y="193662"/>
                </a:lnTo>
                <a:lnTo>
                  <a:pt x="120446" y="179679"/>
                </a:lnTo>
                <a:lnTo>
                  <a:pt x="130022" y="174129"/>
                </a:lnTo>
                <a:lnTo>
                  <a:pt x="133553" y="174015"/>
                </a:lnTo>
                <a:lnTo>
                  <a:pt x="160019" y="162420"/>
                </a:lnTo>
                <a:lnTo>
                  <a:pt x="165049" y="158762"/>
                </a:lnTo>
                <a:lnTo>
                  <a:pt x="168452" y="158508"/>
                </a:lnTo>
                <a:lnTo>
                  <a:pt x="195414" y="147675"/>
                </a:lnTo>
                <a:lnTo>
                  <a:pt x="236740" y="131800"/>
                </a:lnTo>
                <a:lnTo>
                  <a:pt x="241528" y="128016"/>
                </a:lnTo>
                <a:lnTo>
                  <a:pt x="245313" y="128016"/>
                </a:lnTo>
                <a:lnTo>
                  <a:pt x="267373" y="120840"/>
                </a:lnTo>
                <a:lnTo>
                  <a:pt x="272275" y="117182"/>
                </a:lnTo>
                <a:lnTo>
                  <a:pt x="275932" y="117055"/>
                </a:lnTo>
                <a:lnTo>
                  <a:pt x="311086" y="105333"/>
                </a:lnTo>
                <a:lnTo>
                  <a:pt x="318261" y="101942"/>
                </a:lnTo>
                <a:lnTo>
                  <a:pt x="326339" y="101803"/>
                </a:lnTo>
                <a:lnTo>
                  <a:pt x="339559" y="96520"/>
                </a:lnTo>
                <a:lnTo>
                  <a:pt x="348386" y="95262"/>
                </a:lnTo>
                <a:lnTo>
                  <a:pt x="361492" y="89966"/>
                </a:lnTo>
                <a:lnTo>
                  <a:pt x="370179" y="88201"/>
                </a:lnTo>
                <a:lnTo>
                  <a:pt x="380390" y="85305"/>
                </a:lnTo>
                <a:lnTo>
                  <a:pt x="383413" y="83413"/>
                </a:lnTo>
                <a:lnTo>
                  <a:pt x="392099" y="81648"/>
                </a:lnTo>
                <a:lnTo>
                  <a:pt x="444525" y="68427"/>
                </a:lnTo>
                <a:lnTo>
                  <a:pt x="445528" y="67157"/>
                </a:lnTo>
                <a:lnTo>
                  <a:pt x="453466" y="66776"/>
                </a:lnTo>
                <a:lnTo>
                  <a:pt x="470738" y="61366"/>
                </a:lnTo>
                <a:lnTo>
                  <a:pt x="479678" y="59728"/>
                </a:lnTo>
                <a:lnTo>
                  <a:pt x="485978" y="57962"/>
                </a:lnTo>
                <a:lnTo>
                  <a:pt x="523405" y="50406"/>
                </a:lnTo>
                <a:lnTo>
                  <a:pt x="532091" y="49149"/>
                </a:lnTo>
                <a:lnTo>
                  <a:pt x="534492" y="48387"/>
                </a:lnTo>
                <a:lnTo>
                  <a:pt x="543179" y="46621"/>
                </a:lnTo>
                <a:lnTo>
                  <a:pt x="549478" y="44742"/>
                </a:lnTo>
                <a:lnTo>
                  <a:pt x="580351" y="39433"/>
                </a:lnTo>
                <a:lnTo>
                  <a:pt x="586778" y="38303"/>
                </a:lnTo>
                <a:lnTo>
                  <a:pt x="593458" y="37795"/>
                </a:lnTo>
                <a:lnTo>
                  <a:pt x="600011" y="36042"/>
                </a:lnTo>
                <a:lnTo>
                  <a:pt x="606691" y="35661"/>
                </a:lnTo>
                <a:lnTo>
                  <a:pt x="613105" y="33769"/>
                </a:lnTo>
                <a:lnTo>
                  <a:pt x="619785" y="33388"/>
                </a:lnTo>
                <a:lnTo>
                  <a:pt x="620674" y="32131"/>
                </a:lnTo>
                <a:lnTo>
                  <a:pt x="628484" y="31762"/>
                </a:lnTo>
                <a:lnTo>
                  <a:pt x="632891" y="30746"/>
                </a:lnTo>
                <a:lnTo>
                  <a:pt x="648131" y="28473"/>
                </a:lnTo>
                <a:lnTo>
                  <a:pt x="656958" y="27343"/>
                </a:lnTo>
                <a:lnTo>
                  <a:pt x="663511" y="27216"/>
                </a:lnTo>
                <a:lnTo>
                  <a:pt x="665772" y="26466"/>
                </a:lnTo>
                <a:lnTo>
                  <a:pt x="674471" y="25069"/>
                </a:lnTo>
                <a:lnTo>
                  <a:pt x="681024" y="25069"/>
                </a:lnTo>
                <a:lnTo>
                  <a:pt x="683425" y="24193"/>
                </a:lnTo>
                <a:lnTo>
                  <a:pt x="691984" y="22936"/>
                </a:lnTo>
                <a:lnTo>
                  <a:pt x="700811" y="22428"/>
                </a:lnTo>
                <a:lnTo>
                  <a:pt x="701687" y="21170"/>
                </a:lnTo>
                <a:lnTo>
                  <a:pt x="711771" y="20789"/>
                </a:lnTo>
                <a:lnTo>
                  <a:pt x="718311" y="20294"/>
                </a:lnTo>
                <a:lnTo>
                  <a:pt x="719201" y="19024"/>
                </a:lnTo>
                <a:lnTo>
                  <a:pt x="729284" y="18643"/>
                </a:lnTo>
                <a:lnTo>
                  <a:pt x="735710" y="18529"/>
                </a:lnTo>
                <a:lnTo>
                  <a:pt x="738098" y="17640"/>
                </a:lnTo>
                <a:lnTo>
                  <a:pt x="751204" y="16383"/>
                </a:lnTo>
                <a:lnTo>
                  <a:pt x="762038" y="15875"/>
                </a:lnTo>
                <a:lnTo>
                  <a:pt x="763054" y="14617"/>
                </a:lnTo>
                <a:lnTo>
                  <a:pt x="777417" y="14236"/>
                </a:lnTo>
                <a:lnTo>
                  <a:pt x="788250" y="14109"/>
                </a:lnTo>
                <a:lnTo>
                  <a:pt x="790651" y="13233"/>
                </a:lnTo>
                <a:lnTo>
                  <a:pt x="805891" y="11976"/>
                </a:lnTo>
                <a:lnTo>
                  <a:pt x="816851" y="11468"/>
                </a:lnTo>
                <a:lnTo>
                  <a:pt x="817740" y="10210"/>
                </a:lnTo>
                <a:lnTo>
                  <a:pt x="832231" y="9829"/>
                </a:lnTo>
                <a:lnTo>
                  <a:pt x="854024" y="9321"/>
                </a:lnTo>
                <a:lnTo>
                  <a:pt x="855027" y="8064"/>
                </a:lnTo>
                <a:lnTo>
                  <a:pt x="889177" y="7696"/>
                </a:lnTo>
                <a:lnTo>
                  <a:pt x="911097" y="6680"/>
                </a:lnTo>
                <a:lnTo>
                  <a:pt x="1085608" y="3530"/>
                </a:lnTo>
                <a:lnTo>
                  <a:pt x="1050455" y="1257"/>
                </a:lnTo>
                <a:lnTo>
                  <a:pt x="875944" y="0"/>
                </a:lnTo>
                <a:lnTo>
                  <a:pt x="873798" y="1016"/>
                </a:lnTo>
                <a:lnTo>
                  <a:pt x="827811" y="2400"/>
                </a:lnTo>
                <a:lnTo>
                  <a:pt x="825665" y="3276"/>
                </a:lnTo>
                <a:lnTo>
                  <a:pt x="799465" y="4533"/>
                </a:lnTo>
                <a:lnTo>
                  <a:pt x="797191" y="5422"/>
                </a:lnTo>
                <a:lnTo>
                  <a:pt x="770864" y="7188"/>
                </a:lnTo>
                <a:lnTo>
                  <a:pt x="770102" y="8445"/>
                </a:lnTo>
                <a:lnTo>
                  <a:pt x="744651" y="8953"/>
                </a:lnTo>
                <a:lnTo>
                  <a:pt x="742391" y="9829"/>
                </a:lnTo>
                <a:lnTo>
                  <a:pt x="725004" y="11087"/>
                </a:lnTo>
                <a:lnTo>
                  <a:pt x="722731" y="11976"/>
                </a:lnTo>
                <a:lnTo>
                  <a:pt x="707491" y="13233"/>
                </a:lnTo>
                <a:lnTo>
                  <a:pt x="705218" y="14109"/>
                </a:lnTo>
                <a:lnTo>
                  <a:pt x="687704" y="15875"/>
                </a:lnTo>
                <a:lnTo>
                  <a:pt x="686816" y="17145"/>
                </a:lnTo>
                <a:lnTo>
                  <a:pt x="670191" y="17767"/>
                </a:lnTo>
                <a:lnTo>
                  <a:pt x="667918" y="18643"/>
                </a:lnTo>
                <a:lnTo>
                  <a:pt x="652678" y="19913"/>
                </a:lnTo>
                <a:lnTo>
                  <a:pt x="650532" y="20789"/>
                </a:lnTo>
                <a:lnTo>
                  <a:pt x="637298" y="22555"/>
                </a:lnTo>
                <a:lnTo>
                  <a:pt x="636549" y="23812"/>
                </a:lnTo>
                <a:lnTo>
                  <a:pt x="624192" y="24193"/>
                </a:lnTo>
                <a:lnTo>
                  <a:pt x="622058" y="25196"/>
                </a:lnTo>
                <a:lnTo>
                  <a:pt x="611098" y="26466"/>
                </a:lnTo>
                <a:lnTo>
                  <a:pt x="608825" y="27343"/>
                </a:lnTo>
                <a:lnTo>
                  <a:pt x="597992" y="28600"/>
                </a:lnTo>
                <a:lnTo>
                  <a:pt x="595718" y="29489"/>
                </a:lnTo>
                <a:lnTo>
                  <a:pt x="584885" y="30873"/>
                </a:lnTo>
                <a:lnTo>
                  <a:pt x="582625" y="31762"/>
                </a:lnTo>
                <a:lnTo>
                  <a:pt x="571652" y="33020"/>
                </a:lnTo>
                <a:lnTo>
                  <a:pt x="569391" y="33896"/>
                </a:lnTo>
                <a:lnTo>
                  <a:pt x="558546" y="35280"/>
                </a:lnTo>
                <a:lnTo>
                  <a:pt x="556285" y="36169"/>
                </a:lnTo>
                <a:lnTo>
                  <a:pt x="547712" y="37426"/>
                </a:lnTo>
                <a:lnTo>
                  <a:pt x="545325" y="38303"/>
                </a:lnTo>
                <a:lnTo>
                  <a:pt x="536752" y="39687"/>
                </a:lnTo>
                <a:lnTo>
                  <a:pt x="534352" y="40576"/>
                </a:lnTo>
                <a:lnTo>
                  <a:pt x="525792" y="41833"/>
                </a:lnTo>
                <a:lnTo>
                  <a:pt x="523405" y="42710"/>
                </a:lnTo>
                <a:lnTo>
                  <a:pt x="514705" y="44488"/>
                </a:lnTo>
                <a:lnTo>
                  <a:pt x="503745" y="46621"/>
                </a:lnTo>
                <a:lnTo>
                  <a:pt x="495045" y="48387"/>
                </a:lnTo>
                <a:lnTo>
                  <a:pt x="492772" y="49276"/>
                </a:lnTo>
                <a:lnTo>
                  <a:pt x="484212" y="50660"/>
                </a:lnTo>
                <a:lnTo>
                  <a:pt x="481812" y="51536"/>
                </a:lnTo>
                <a:lnTo>
                  <a:pt x="473252" y="52793"/>
                </a:lnTo>
                <a:lnTo>
                  <a:pt x="470852" y="53670"/>
                </a:lnTo>
                <a:lnTo>
                  <a:pt x="464553" y="55067"/>
                </a:lnTo>
                <a:lnTo>
                  <a:pt x="462165" y="55943"/>
                </a:lnTo>
                <a:lnTo>
                  <a:pt x="455739" y="57200"/>
                </a:lnTo>
                <a:lnTo>
                  <a:pt x="453339" y="58089"/>
                </a:lnTo>
                <a:lnTo>
                  <a:pt x="447039" y="59474"/>
                </a:lnTo>
                <a:lnTo>
                  <a:pt x="444652" y="60236"/>
                </a:lnTo>
                <a:lnTo>
                  <a:pt x="438226" y="61607"/>
                </a:lnTo>
                <a:lnTo>
                  <a:pt x="435825" y="62496"/>
                </a:lnTo>
                <a:lnTo>
                  <a:pt x="429526" y="63754"/>
                </a:lnTo>
                <a:lnTo>
                  <a:pt x="420712" y="65900"/>
                </a:lnTo>
                <a:lnTo>
                  <a:pt x="411759" y="68427"/>
                </a:lnTo>
                <a:lnTo>
                  <a:pt x="394246" y="72834"/>
                </a:lnTo>
                <a:lnTo>
                  <a:pt x="387819" y="74726"/>
                </a:lnTo>
                <a:lnTo>
                  <a:pt x="385432" y="75603"/>
                </a:lnTo>
                <a:lnTo>
                  <a:pt x="379133" y="76860"/>
                </a:lnTo>
                <a:lnTo>
                  <a:pt x="370052" y="79883"/>
                </a:lnTo>
                <a:lnTo>
                  <a:pt x="363499" y="81775"/>
                </a:lnTo>
                <a:lnTo>
                  <a:pt x="357212" y="83540"/>
                </a:lnTo>
                <a:lnTo>
                  <a:pt x="350646" y="85813"/>
                </a:lnTo>
                <a:lnTo>
                  <a:pt x="347256" y="87452"/>
                </a:lnTo>
                <a:lnTo>
                  <a:pt x="335279" y="90093"/>
                </a:lnTo>
                <a:lnTo>
                  <a:pt x="322173" y="94500"/>
                </a:lnTo>
                <a:lnTo>
                  <a:pt x="318769" y="96139"/>
                </a:lnTo>
                <a:lnTo>
                  <a:pt x="306806" y="98780"/>
                </a:lnTo>
                <a:lnTo>
                  <a:pt x="280339" y="107988"/>
                </a:lnTo>
                <a:lnTo>
                  <a:pt x="256273" y="116674"/>
                </a:lnTo>
                <a:lnTo>
                  <a:pt x="255523" y="118059"/>
                </a:lnTo>
                <a:lnTo>
                  <a:pt x="249720" y="118948"/>
                </a:lnTo>
                <a:lnTo>
                  <a:pt x="232206" y="124866"/>
                </a:lnTo>
                <a:lnTo>
                  <a:pt x="225031" y="127635"/>
                </a:lnTo>
                <a:lnTo>
                  <a:pt x="224523" y="128638"/>
                </a:lnTo>
                <a:lnTo>
                  <a:pt x="214820" y="131673"/>
                </a:lnTo>
                <a:lnTo>
                  <a:pt x="212559" y="132422"/>
                </a:lnTo>
                <a:lnTo>
                  <a:pt x="208153" y="134696"/>
                </a:lnTo>
                <a:lnTo>
                  <a:pt x="201599" y="136461"/>
                </a:lnTo>
                <a:lnTo>
                  <a:pt x="197307" y="139103"/>
                </a:lnTo>
                <a:lnTo>
                  <a:pt x="196430" y="139992"/>
                </a:lnTo>
                <a:lnTo>
                  <a:pt x="188620" y="142633"/>
                </a:lnTo>
                <a:lnTo>
                  <a:pt x="186347" y="143522"/>
                </a:lnTo>
                <a:lnTo>
                  <a:pt x="182067" y="145656"/>
                </a:lnTo>
                <a:lnTo>
                  <a:pt x="175259" y="147167"/>
                </a:lnTo>
                <a:lnTo>
                  <a:pt x="174383" y="148551"/>
                </a:lnTo>
                <a:lnTo>
                  <a:pt x="166560" y="151701"/>
                </a:lnTo>
                <a:lnTo>
                  <a:pt x="159892" y="153847"/>
                </a:lnTo>
                <a:lnTo>
                  <a:pt x="159003" y="155105"/>
                </a:lnTo>
                <a:lnTo>
                  <a:pt x="151193" y="157886"/>
                </a:lnTo>
                <a:lnTo>
                  <a:pt x="147421" y="159143"/>
                </a:lnTo>
                <a:lnTo>
                  <a:pt x="85293" y="189255"/>
                </a:lnTo>
                <a:lnTo>
                  <a:pt x="73075" y="196189"/>
                </a:lnTo>
                <a:lnTo>
                  <a:pt x="63626" y="199326"/>
                </a:lnTo>
                <a:lnTo>
                  <a:pt x="50266" y="206768"/>
                </a:lnTo>
                <a:lnTo>
                  <a:pt x="49136" y="209410"/>
                </a:lnTo>
                <a:lnTo>
                  <a:pt x="43840" y="210426"/>
                </a:lnTo>
                <a:lnTo>
                  <a:pt x="0" y="235496"/>
                </a:lnTo>
                <a:lnTo>
                  <a:pt x="5029" y="235877"/>
                </a:lnTo>
                <a:lnTo>
                  <a:pt x="40195" y="2179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2436853" y="6320059"/>
            <a:ext cx="14744" cy="2781"/>
          </a:xfrm>
          <a:custGeom>
            <a:avLst/>
            <a:gdLst/>
            <a:ahLst/>
            <a:cxnLst/>
            <a:rect l="l" t="t" r="r" b="b"/>
            <a:pathLst>
              <a:path w="14744" h="2781">
                <a:moveTo>
                  <a:pt x="0" y="1397"/>
                </a:moveTo>
                <a:lnTo>
                  <a:pt x="14744" y="2781"/>
                </a:lnTo>
                <a:lnTo>
                  <a:pt x="14630" y="1270"/>
                </a:lnTo>
                <a:lnTo>
                  <a:pt x="8191" y="0"/>
                </a:lnTo>
                <a:lnTo>
                  <a:pt x="0" y="13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2411281" y="6798612"/>
            <a:ext cx="44475" cy="32258"/>
          </a:xfrm>
          <a:custGeom>
            <a:avLst/>
            <a:gdLst/>
            <a:ahLst/>
            <a:cxnLst/>
            <a:rect l="l" t="t" r="r" b="b"/>
            <a:pathLst>
              <a:path w="44475" h="32257">
                <a:moveTo>
                  <a:pt x="33261" y="6553"/>
                </a:moveTo>
                <a:lnTo>
                  <a:pt x="27343" y="0"/>
                </a:lnTo>
                <a:lnTo>
                  <a:pt x="19900" y="3149"/>
                </a:lnTo>
                <a:lnTo>
                  <a:pt x="3149" y="5422"/>
                </a:lnTo>
                <a:lnTo>
                  <a:pt x="1130" y="6426"/>
                </a:lnTo>
                <a:lnTo>
                  <a:pt x="0" y="11849"/>
                </a:lnTo>
                <a:lnTo>
                  <a:pt x="3149" y="32258"/>
                </a:lnTo>
                <a:lnTo>
                  <a:pt x="19151" y="30873"/>
                </a:lnTo>
                <a:lnTo>
                  <a:pt x="35915" y="27343"/>
                </a:lnTo>
                <a:lnTo>
                  <a:pt x="44475" y="22809"/>
                </a:lnTo>
                <a:lnTo>
                  <a:pt x="33261" y="655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1995986" y="6309103"/>
            <a:ext cx="46113" cy="2400"/>
          </a:xfrm>
          <a:custGeom>
            <a:avLst/>
            <a:gdLst/>
            <a:ahLst/>
            <a:cxnLst/>
            <a:rect l="l" t="t" r="r" b="b"/>
            <a:pathLst>
              <a:path w="46113" h="2400">
                <a:moveTo>
                  <a:pt x="0" y="1003"/>
                </a:moveTo>
                <a:lnTo>
                  <a:pt x="127" y="2400"/>
                </a:lnTo>
                <a:lnTo>
                  <a:pt x="46113" y="1003"/>
                </a:lnTo>
                <a:lnTo>
                  <a:pt x="226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1967640" y="6311238"/>
            <a:ext cx="26327" cy="2400"/>
          </a:xfrm>
          <a:custGeom>
            <a:avLst/>
            <a:gdLst/>
            <a:ahLst/>
            <a:cxnLst/>
            <a:rect l="l" t="t" r="r" b="b"/>
            <a:pathLst>
              <a:path w="26327" h="2400">
                <a:moveTo>
                  <a:pt x="0" y="1142"/>
                </a:moveTo>
                <a:lnTo>
                  <a:pt x="127" y="2400"/>
                </a:lnTo>
                <a:lnTo>
                  <a:pt x="26327" y="1142"/>
                </a:lnTo>
                <a:lnTo>
                  <a:pt x="4279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1939156" y="6313387"/>
            <a:ext cx="26339" cy="2908"/>
          </a:xfrm>
          <a:custGeom>
            <a:avLst/>
            <a:gdLst/>
            <a:ahLst/>
            <a:cxnLst/>
            <a:rect l="l" t="t" r="r" b="b"/>
            <a:pathLst>
              <a:path w="26339" h="2908">
                <a:moveTo>
                  <a:pt x="0" y="1257"/>
                </a:moveTo>
                <a:lnTo>
                  <a:pt x="0" y="2908"/>
                </a:lnTo>
                <a:lnTo>
                  <a:pt x="26339" y="1130"/>
                </a:lnTo>
                <a:lnTo>
                  <a:pt x="4279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2022311" y="6316789"/>
            <a:ext cx="35153" cy="1638"/>
          </a:xfrm>
          <a:custGeom>
            <a:avLst/>
            <a:gdLst/>
            <a:ahLst/>
            <a:cxnLst/>
            <a:rect l="l" t="t" r="r" b="b"/>
            <a:pathLst>
              <a:path w="35153" h="1638">
                <a:moveTo>
                  <a:pt x="1016" y="380"/>
                </a:moveTo>
                <a:lnTo>
                  <a:pt x="0" y="1638"/>
                </a:lnTo>
                <a:lnTo>
                  <a:pt x="35153" y="1130"/>
                </a:lnTo>
                <a:lnTo>
                  <a:pt x="35153" y="0"/>
                </a:lnTo>
                <a:lnTo>
                  <a:pt x="1016" y="38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1912947" y="6315650"/>
            <a:ext cx="26212" cy="2400"/>
          </a:xfrm>
          <a:custGeom>
            <a:avLst/>
            <a:gdLst/>
            <a:ahLst/>
            <a:cxnLst/>
            <a:rect l="l" t="t" r="r" b="b"/>
            <a:pathLst>
              <a:path w="26212" h="2400">
                <a:moveTo>
                  <a:pt x="0" y="1142"/>
                </a:moveTo>
                <a:lnTo>
                  <a:pt x="0" y="2400"/>
                </a:lnTo>
                <a:lnTo>
                  <a:pt x="25450" y="1892"/>
                </a:lnTo>
                <a:lnTo>
                  <a:pt x="26212" y="634"/>
                </a:lnTo>
                <a:lnTo>
                  <a:pt x="4292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1985154" y="6318926"/>
            <a:ext cx="15367" cy="1638"/>
          </a:xfrm>
          <a:custGeom>
            <a:avLst/>
            <a:gdLst/>
            <a:ahLst/>
            <a:cxnLst/>
            <a:rect l="l" t="t" r="r" b="b"/>
            <a:pathLst>
              <a:path w="15367" h="1638">
                <a:moveTo>
                  <a:pt x="876" y="380"/>
                </a:moveTo>
                <a:lnTo>
                  <a:pt x="0" y="1638"/>
                </a:lnTo>
                <a:lnTo>
                  <a:pt x="15366" y="1130"/>
                </a:lnTo>
                <a:lnTo>
                  <a:pt x="15366" y="0"/>
                </a:lnTo>
                <a:lnTo>
                  <a:pt x="876" y="38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1893162" y="6317799"/>
            <a:ext cx="17526" cy="2400"/>
          </a:xfrm>
          <a:custGeom>
            <a:avLst/>
            <a:gdLst/>
            <a:ahLst/>
            <a:cxnLst/>
            <a:rect l="l" t="t" r="r" b="b"/>
            <a:pathLst>
              <a:path w="17525" h="2400">
                <a:moveTo>
                  <a:pt x="0" y="1257"/>
                </a:moveTo>
                <a:lnTo>
                  <a:pt x="139" y="2400"/>
                </a:lnTo>
                <a:lnTo>
                  <a:pt x="17526" y="1130"/>
                </a:lnTo>
                <a:lnTo>
                  <a:pt x="4419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2451472" y="6320061"/>
            <a:ext cx="13220" cy="2781"/>
          </a:xfrm>
          <a:custGeom>
            <a:avLst/>
            <a:gdLst/>
            <a:ahLst/>
            <a:cxnLst/>
            <a:rect l="l" t="t" r="r" b="b"/>
            <a:pathLst>
              <a:path w="13220" h="2781">
                <a:moveTo>
                  <a:pt x="0" y="1270"/>
                </a:moveTo>
                <a:lnTo>
                  <a:pt x="127" y="2781"/>
                </a:lnTo>
                <a:lnTo>
                  <a:pt x="13220" y="2146"/>
                </a:lnTo>
                <a:lnTo>
                  <a:pt x="13220" y="1143"/>
                </a:lnTo>
                <a:lnTo>
                  <a:pt x="4533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1958941" y="6321079"/>
            <a:ext cx="15252" cy="1257"/>
          </a:xfrm>
          <a:custGeom>
            <a:avLst/>
            <a:gdLst/>
            <a:ahLst/>
            <a:cxnLst/>
            <a:rect l="l" t="t" r="r" b="b"/>
            <a:pathLst>
              <a:path w="15252" h="1257">
                <a:moveTo>
                  <a:pt x="0" y="1257"/>
                </a:moveTo>
                <a:lnTo>
                  <a:pt x="15252" y="1130"/>
                </a:lnTo>
                <a:lnTo>
                  <a:pt x="15252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1875651" y="6319947"/>
            <a:ext cx="15367" cy="2387"/>
          </a:xfrm>
          <a:custGeom>
            <a:avLst/>
            <a:gdLst/>
            <a:ahLst/>
            <a:cxnLst/>
            <a:rect l="l" t="t" r="r" b="b"/>
            <a:pathLst>
              <a:path w="15367" h="2387">
                <a:moveTo>
                  <a:pt x="0" y="1257"/>
                </a:moveTo>
                <a:lnTo>
                  <a:pt x="127" y="2387"/>
                </a:lnTo>
                <a:lnTo>
                  <a:pt x="15367" y="1130"/>
                </a:lnTo>
                <a:lnTo>
                  <a:pt x="4279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2471257" y="6322211"/>
            <a:ext cx="11087" cy="2387"/>
          </a:xfrm>
          <a:custGeom>
            <a:avLst/>
            <a:gdLst/>
            <a:ahLst/>
            <a:cxnLst/>
            <a:rect l="l" t="t" r="r" b="b"/>
            <a:pathLst>
              <a:path w="11087" h="2387">
                <a:moveTo>
                  <a:pt x="0" y="1257"/>
                </a:moveTo>
                <a:lnTo>
                  <a:pt x="10960" y="2387"/>
                </a:lnTo>
                <a:lnTo>
                  <a:pt x="11087" y="1003"/>
                </a:lnTo>
                <a:lnTo>
                  <a:pt x="4406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1930333" y="6323338"/>
            <a:ext cx="15367" cy="1651"/>
          </a:xfrm>
          <a:custGeom>
            <a:avLst/>
            <a:gdLst/>
            <a:ahLst/>
            <a:cxnLst/>
            <a:rect l="l" t="t" r="r" b="b"/>
            <a:pathLst>
              <a:path w="15367" h="1650">
                <a:moveTo>
                  <a:pt x="1016" y="380"/>
                </a:moveTo>
                <a:lnTo>
                  <a:pt x="0" y="1650"/>
                </a:lnTo>
                <a:lnTo>
                  <a:pt x="15367" y="1130"/>
                </a:lnTo>
                <a:lnTo>
                  <a:pt x="15367" y="0"/>
                </a:lnTo>
                <a:lnTo>
                  <a:pt x="1016" y="38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1856003" y="6322211"/>
            <a:ext cx="17513" cy="2768"/>
          </a:xfrm>
          <a:custGeom>
            <a:avLst/>
            <a:gdLst/>
            <a:ahLst/>
            <a:cxnLst/>
            <a:rect l="l" t="t" r="r" b="b"/>
            <a:pathLst>
              <a:path w="17513" h="2768">
                <a:moveTo>
                  <a:pt x="0" y="1257"/>
                </a:moveTo>
                <a:lnTo>
                  <a:pt x="0" y="2768"/>
                </a:lnTo>
                <a:lnTo>
                  <a:pt x="17513" y="1003"/>
                </a:lnTo>
                <a:lnTo>
                  <a:pt x="4279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2484493" y="6324348"/>
            <a:ext cx="8813" cy="2400"/>
          </a:xfrm>
          <a:custGeom>
            <a:avLst/>
            <a:gdLst/>
            <a:ahLst/>
            <a:cxnLst/>
            <a:rect l="l" t="t" r="r" b="b"/>
            <a:pathLst>
              <a:path w="8813" h="2400">
                <a:moveTo>
                  <a:pt x="0" y="1142"/>
                </a:moveTo>
                <a:lnTo>
                  <a:pt x="8559" y="2400"/>
                </a:lnTo>
                <a:lnTo>
                  <a:pt x="8813" y="1142"/>
                </a:lnTo>
                <a:lnTo>
                  <a:pt x="4279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1906398" y="6325491"/>
            <a:ext cx="13093" cy="1257"/>
          </a:xfrm>
          <a:custGeom>
            <a:avLst/>
            <a:gdLst/>
            <a:ahLst/>
            <a:cxnLst/>
            <a:rect l="l" t="t" r="r" b="b"/>
            <a:pathLst>
              <a:path w="13093" h="1257">
                <a:moveTo>
                  <a:pt x="0" y="1257"/>
                </a:moveTo>
                <a:lnTo>
                  <a:pt x="13093" y="1130"/>
                </a:lnTo>
                <a:lnTo>
                  <a:pt x="13093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1838355" y="6324475"/>
            <a:ext cx="17653" cy="2400"/>
          </a:xfrm>
          <a:custGeom>
            <a:avLst/>
            <a:gdLst/>
            <a:ahLst/>
            <a:cxnLst/>
            <a:rect l="l" t="t" r="r" b="b"/>
            <a:pathLst>
              <a:path w="17652" h="2400">
                <a:moveTo>
                  <a:pt x="0" y="1015"/>
                </a:moveTo>
                <a:lnTo>
                  <a:pt x="127" y="2400"/>
                </a:lnTo>
                <a:lnTo>
                  <a:pt x="16764" y="1765"/>
                </a:lnTo>
                <a:lnTo>
                  <a:pt x="17653" y="507"/>
                </a:lnTo>
                <a:lnTo>
                  <a:pt x="4406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2497580" y="6326624"/>
            <a:ext cx="8826" cy="2260"/>
          </a:xfrm>
          <a:custGeom>
            <a:avLst/>
            <a:gdLst/>
            <a:ahLst/>
            <a:cxnLst/>
            <a:rect l="l" t="t" r="r" b="b"/>
            <a:pathLst>
              <a:path w="8826" h="2260">
                <a:moveTo>
                  <a:pt x="0" y="1130"/>
                </a:moveTo>
                <a:lnTo>
                  <a:pt x="8572" y="2260"/>
                </a:lnTo>
                <a:lnTo>
                  <a:pt x="8826" y="1003"/>
                </a:lnTo>
                <a:lnTo>
                  <a:pt x="441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1886616" y="6327750"/>
            <a:ext cx="11087" cy="1638"/>
          </a:xfrm>
          <a:custGeom>
            <a:avLst/>
            <a:gdLst/>
            <a:ahLst/>
            <a:cxnLst/>
            <a:rect l="l" t="t" r="r" b="b"/>
            <a:pathLst>
              <a:path w="11087" h="1638">
                <a:moveTo>
                  <a:pt x="876" y="380"/>
                </a:moveTo>
                <a:lnTo>
                  <a:pt x="0" y="1638"/>
                </a:lnTo>
                <a:lnTo>
                  <a:pt x="11087" y="1130"/>
                </a:lnTo>
                <a:lnTo>
                  <a:pt x="10960" y="0"/>
                </a:lnTo>
                <a:lnTo>
                  <a:pt x="876" y="38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1820970" y="6326624"/>
            <a:ext cx="15252" cy="2387"/>
          </a:xfrm>
          <a:custGeom>
            <a:avLst/>
            <a:gdLst/>
            <a:ahLst/>
            <a:cxnLst/>
            <a:rect l="l" t="t" r="r" b="b"/>
            <a:pathLst>
              <a:path w="15252" h="2387">
                <a:moveTo>
                  <a:pt x="0" y="1130"/>
                </a:moveTo>
                <a:lnTo>
                  <a:pt x="0" y="2387"/>
                </a:lnTo>
                <a:lnTo>
                  <a:pt x="15252" y="1130"/>
                </a:lnTo>
                <a:lnTo>
                  <a:pt x="427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2510690" y="6328760"/>
            <a:ext cx="8953" cy="2273"/>
          </a:xfrm>
          <a:custGeom>
            <a:avLst/>
            <a:gdLst/>
            <a:ahLst/>
            <a:cxnLst/>
            <a:rect l="l" t="t" r="r" b="b"/>
            <a:pathLst>
              <a:path w="8953" h="2273">
                <a:moveTo>
                  <a:pt x="0" y="1257"/>
                </a:moveTo>
                <a:lnTo>
                  <a:pt x="8699" y="2273"/>
                </a:lnTo>
                <a:lnTo>
                  <a:pt x="8953" y="1130"/>
                </a:lnTo>
                <a:lnTo>
                  <a:pt x="4406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1869105" y="6329888"/>
            <a:ext cx="11087" cy="1651"/>
          </a:xfrm>
          <a:custGeom>
            <a:avLst/>
            <a:gdLst/>
            <a:ahLst/>
            <a:cxnLst/>
            <a:rect l="l" t="t" r="r" b="b"/>
            <a:pathLst>
              <a:path w="11087" h="1650">
                <a:moveTo>
                  <a:pt x="876" y="380"/>
                </a:moveTo>
                <a:lnTo>
                  <a:pt x="0" y="1650"/>
                </a:lnTo>
                <a:lnTo>
                  <a:pt x="11087" y="1269"/>
                </a:lnTo>
                <a:lnTo>
                  <a:pt x="10960" y="0"/>
                </a:lnTo>
                <a:lnTo>
                  <a:pt x="876" y="38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1805595" y="6328633"/>
            <a:ext cx="13220" cy="3022"/>
          </a:xfrm>
          <a:custGeom>
            <a:avLst/>
            <a:gdLst/>
            <a:ahLst/>
            <a:cxnLst/>
            <a:rect l="l" t="t" r="r" b="b"/>
            <a:pathLst>
              <a:path w="13220" h="3022">
                <a:moveTo>
                  <a:pt x="126" y="1384"/>
                </a:moveTo>
                <a:lnTo>
                  <a:pt x="0" y="3022"/>
                </a:lnTo>
                <a:lnTo>
                  <a:pt x="13220" y="1257"/>
                </a:lnTo>
                <a:lnTo>
                  <a:pt x="4292" y="0"/>
                </a:lnTo>
                <a:lnTo>
                  <a:pt x="126" y="1384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2523801" y="6330909"/>
            <a:ext cx="8940" cy="2387"/>
          </a:xfrm>
          <a:custGeom>
            <a:avLst/>
            <a:gdLst/>
            <a:ahLst/>
            <a:cxnLst/>
            <a:rect l="l" t="t" r="r" b="b"/>
            <a:pathLst>
              <a:path w="8940" h="2387">
                <a:moveTo>
                  <a:pt x="0" y="1257"/>
                </a:moveTo>
                <a:lnTo>
                  <a:pt x="8699" y="2387"/>
                </a:lnTo>
                <a:lnTo>
                  <a:pt x="8940" y="1130"/>
                </a:lnTo>
                <a:lnTo>
                  <a:pt x="4406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1851717" y="6332040"/>
            <a:ext cx="8686" cy="1257"/>
          </a:xfrm>
          <a:custGeom>
            <a:avLst/>
            <a:gdLst/>
            <a:ahLst/>
            <a:cxnLst/>
            <a:rect l="l" t="t" r="r" b="b"/>
            <a:pathLst>
              <a:path w="8686" h="1257">
                <a:moveTo>
                  <a:pt x="0" y="1257"/>
                </a:moveTo>
                <a:lnTo>
                  <a:pt x="8686" y="1257"/>
                </a:lnTo>
                <a:lnTo>
                  <a:pt x="8559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1792486" y="6331023"/>
            <a:ext cx="13106" cy="2273"/>
          </a:xfrm>
          <a:custGeom>
            <a:avLst/>
            <a:gdLst/>
            <a:ahLst/>
            <a:cxnLst/>
            <a:rect l="l" t="t" r="r" b="b"/>
            <a:pathLst>
              <a:path w="13106" h="2273">
                <a:moveTo>
                  <a:pt x="0" y="1142"/>
                </a:moveTo>
                <a:lnTo>
                  <a:pt x="0" y="2273"/>
                </a:lnTo>
                <a:lnTo>
                  <a:pt x="12357" y="1892"/>
                </a:lnTo>
                <a:lnTo>
                  <a:pt x="13106" y="634"/>
                </a:lnTo>
                <a:lnTo>
                  <a:pt x="4279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2537025" y="6333173"/>
            <a:ext cx="8826" cy="2273"/>
          </a:xfrm>
          <a:custGeom>
            <a:avLst/>
            <a:gdLst/>
            <a:ahLst/>
            <a:cxnLst/>
            <a:rect l="l" t="t" r="r" b="b"/>
            <a:pathLst>
              <a:path w="8826" h="2273">
                <a:moveTo>
                  <a:pt x="0" y="1130"/>
                </a:moveTo>
                <a:lnTo>
                  <a:pt x="8572" y="2273"/>
                </a:lnTo>
                <a:lnTo>
                  <a:pt x="8826" y="1003"/>
                </a:lnTo>
                <a:lnTo>
                  <a:pt x="4292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1834069" y="6334177"/>
            <a:ext cx="8826" cy="1384"/>
          </a:xfrm>
          <a:custGeom>
            <a:avLst/>
            <a:gdLst/>
            <a:ahLst/>
            <a:cxnLst/>
            <a:rect l="l" t="t" r="r" b="b"/>
            <a:pathLst>
              <a:path w="8826" h="1384">
                <a:moveTo>
                  <a:pt x="0" y="1384"/>
                </a:moveTo>
                <a:lnTo>
                  <a:pt x="8826" y="1384"/>
                </a:lnTo>
                <a:lnTo>
                  <a:pt x="8699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1779388" y="6333173"/>
            <a:ext cx="10960" cy="2387"/>
          </a:xfrm>
          <a:custGeom>
            <a:avLst/>
            <a:gdLst/>
            <a:ahLst/>
            <a:cxnLst/>
            <a:rect l="l" t="t" r="r" b="b"/>
            <a:pathLst>
              <a:path w="10960" h="2387">
                <a:moveTo>
                  <a:pt x="0" y="1130"/>
                </a:moveTo>
                <a:lnTo>
                  <a:pt x="0" y="2387"/>
                </a:lnTo>
                <a:lnTo>
                  <a:pt x="10960" y="1130"/>
                </a:lnTo>
                <a:lnTo>
                  <a:pt x="427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2550135" y="6335308"/>
            <a:ext cx="8813" cy="2400"/>
          </a:xfrm>
          <a:custGeom>
            <a:avLst/>
            <a:gdLst/>
            <a:ahLst/>
            <a:cxnLst/>
            <a:rect l="l" t="t" r="r" b="b"/>
            <a:pathLst>
              <a:path w="8813" h="2400">
                <a:moveTo>
                  <a:pt x="0" y="1270"/>
                </a:moveTo>
                <a:lnTo>
                  <a:pt x="8686" y="2400"/>
                </a:lnTo>
                <a:lnTo>
                  <a:pt x="8813" y="1130"/>
                </a:lnTo>
                <a:lnTo>
                  <a:pt x="4406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1816432" y="6336441"/>
            <a:ext cx="8953" cy="1270"/>
          </a:xfrm>
          <a:custGeom>
            <a:avLst/>
            <a:gdLst/>
            <a:ahLst/>
            <a:cxnLst/>
            <a:rect l="l" t="t" r="r" b="b"/>
            <a:pathLst>
              <a:path w="8953" h="1270">
                <a:moveTo>
                  <a:pt x="0" y="1142"/>
                </a:moveTo>
                <a:lnTo>
                  <a:pt x="8953" y="1269"/>
                </a:lnTo>
                <a:lnTo>
                  <a:pt x="8813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1766163" y="6335308"/>
            <a:ext cx="10960" cy="2400"/>
          </a:xfrm>
          <a:custGeom>
            <a:avLst/>
            <a:gdLst/>
            <a:ahLst/>
            <a:cxnLst/>
            <a:rect l="l" t="t" r="r" b="b"/>
            <a:pathLst>
              <a:path w="10960" h="2400">
                <a:moveTo>
                  <a:pt x="0" y="1270"/>
                </a:moveTo>
                <a:lnTo>
                  <a:pt x="127" y="2400"/>
                </a:lnTo>
                <a:lnTo>
                  <a:pt x="10960" y="1130"/>
                </a:lnTo>
                <a:lnTo>
                  <a:pt x="4406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2563234" y="6337458"/>
            <a:ext cx="8940" cy="2514"/>
          </a:xfrm>
          <a:custGeom>
            <a:avLst/>
            <a:gdLst/>
            <a:ahLst/>
            <a:cxnLst/>
            <a:rect l="l" t="t" r="r" b="b"/>
            <a:pathLst>
              <a:path w="8940" h="2514">
                <a:moveTo>
                  <a:pt x="0" y="1257"/>
                </a:moveTo>
                <a:lnTo>
                  <a:pt x="8699" y="2514"/>
                </a:lnTo>
                <a:lnTo>
                  <a:pt x="8940" y="1130"/>
                </a:lnTo>
                <a:lnTo>
                  <a:pt x="4406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1753053" y="6337714"/>
            <a:ext cx="10960" cy="2260"/>
          </a:xfrm>
          <a:custGeom>
            <a:avLst/>
            <a:gdLst/>
            <a:ahLst/>
            <a:cxnLst/>
            <a:rect l="l" t="t" r="r" b="b"/>
            <a:pathLst>
              <a:path w="10960" h="2260">
                <a:moveTo>
                  <a:pt x="0" y="876"/>
                </a:moveTo>
                <a:lnTo>
                  <a:pt x="127" y="2260"/>
                </a:lnTo>
                <a:lnTo>
                  <a:pt x="10960" y="876"/>
                </a:lnTo>
                <a:lnTo>
                  <a:pt x="2133" y="0"/>
                </a:lnTo>
                <a:lnTo>
                  <a:pt x="0" y="87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2574196" y="6339721"/>
            <a:ext cx="8953" cy="2400"/>
          </a:xfrm>
          <a:custGeom>
            <a:avLst/>
            <a:gdLst/>
            <a:ahLst/>
            <a:cxnLst/>
            <a:rect l="l" t="t" r="r" b="b"/>
            <a:pathLst>
              <a:path w="8953" h="2400">
                <a:moveTo>
                  <a:pt x="0" y="1142"/>
                </a:moveTo>
                <a:lnTo>
                  <a:pt x="8699" y="2400"/>
                </a:lnTo>
                <a:lnTo>
                  <a:pt x="8953" y="1003"/>
                </a:lnTo>
                <a:lnTo>
                  <a:pt x="440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1788090" y="6340849"/>
            <a:ext cx="8686" cy="1651"/>
          </a:xfrm>
          <a:custGeom>
            <a:avLst/>
            <a:gdLst/>
            <a:ahLst/>
            <a:cxnLst/>
            <a:rect l="l" t="t" r="r" b="b"/>
            <a:pathLst>
              <a:path w="8686" h="1650">
                <a:moveTo>
                  <a:pt x="876" y="380"/>
                </a:moveTo>
                <a:lnTo>
                  <a:pt x="0" y="1650"/>
                </a:lnTo>
                <a:lnTo>
                  <a:pt x="8686" y="0"/>
                </a:lnTo>
                <a:lnTo>
                  <a:pt x="876" y="38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1739954" y="6339848"/>
            <a:ext cx="10960" cy="2273"/>
          </a:xfrm>
          <a:custGeom>
            <a:avLst/>
            <a:gdLst/>
            <a:ahLst/>
            <a:cxnLst/>
            <a:rect l="l" t="t" r="r" b="b"/>
            <a:pathLst>
              <a:path w="10960" h="2273">
                <a:moveTo>
                  <a:pt x="0" y="1015"/>
                </a:moveTo>
                <a:lnTo>
                  <a:pt x="0" y="2273"/>
                </a:lnTo>
                <a:lnTo>
                  <a:pt x="10960" y="1015"/>
                </a:lnTo>
                <a:lnTo>
                  <a:pt x="2133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2585157" y="6341986"/>
            <a:ext cx="6426" cy="2400"/>
          </a:xfrm>
          <a:custGeom>
            <a:avLst/>
            <a:gdLst/>
            <a:ahLst/>
            <a:cxnLst/>
            <a:rect l="l" t="t" r="r" b="b"/>
            <a:pathLst>
              <a:path w="6426" h="2400">
                <a:moveTo>
                  <a:pt x="0" y="1015"/>
                </a:moveTo>
                <a:lnTo>
                  <a:pt x="6426" y="2400"/>
                </a:lnTo>
                <a:lnTo>
                  <a:pt x="4406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1774976" y="6342870"/>
            <a:ext cx="6680" cy="1892"/>
          </a:xfrm>
          <a:custGeom>
            <a:avLst/>
            <a:gdLst/>
            <a:ahLst/>
            <a:cxnLst/>
            <a:rect l="l" t="t" r="r" b="b"/>
            <a:pathLst>
              <a:path w="6680" h="1892">
                <a:moveTo>
                  <a:pt x="0" y="1892"/>
                </a:moveTo>
                <a:lnTo>
                  <a:pt x="6680" y="1384"/>
                </a:lnTo>
                <a:lnTo>
                  <a:pt x="6426" y="0"/>
                </a:lnTo>
                <a:lnTo>
                  <a:pt x="0" y="1892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1726718" y="6342113"/>
            <a:ext cx="10960" cy="2273"/>
          </a:xfrm>
          <a:custGeom>
            <a:avLst/>
            <a:gdLst/>
            <a:ahLst/>
            <a:cxnLst/>
            <a:rect l="l" t="t" r="r" b="b"/>
            <a:pathLst>
              <a:path w="10960" h="2273">
                <a:moveTo>
                  <a:pt x="0" y="888"/>
                </a:moveTo>
                <a:lnTo>
                  <a:pt x="127" y="2273"/>
                </a:lnTo>
                <a:lnTo>
                  <a:pt x="10960" y="888"/>
                </a:lnTo>
                <a:lnTo>
                  <a:pt x="2273" y="0"/>
                </a:lnTo>
                <a:lnTo>
                  <a:pt x="0" y="888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1761751" y="6345134"/>
            <a:ext cx="6680" cy="1765"/>
          </a:xfrm>
          <a:custGeom>
            <a:avLst/>
            <a:gdLst/>
            <a:ahLst/>
            <a:cxnLst/>
            <a:rect l="l" t="t" r="r" b="b"/>
            <a:pathLst>
              <a:path w="6680" h="1765">
                <a:moveTo>
                  <a:pt x="0" y="1765"/>
                </a:moveTo>
                <a:lnTo>
                  <a:pt x="6680" y="1384"/>
                </a:lnTo>
                <a:lnTo>
                  <a:pt x="6553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1715883" y="6344262"/>
            <a:ext cx="8699" cy="2273"/>
          </a:xfrm>
          <a:custGeom>
            <a:avLst/>
            <a:gdLst/>
            <a:ahLst/>
            <a:cxnLst/>
            <a:rect l="l" t="t" r="r" b="b"/>
            <a:pathLst>
              <a:path w="8699" h="2273">
                <a:moveTo>
                  <a:pt x="0" y="1003"/>
                </a:moveTo>
                <a:lnTo>
                  <a:pt x="127" y="2273"/>
                </a:lnTo>
                <a:lnTo>
                  <a:pt x="8699" y="1003"/>
                </a:lnTo>
                <a:lnTo>
                  <a:pt x="214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2604814" y="6347283"/>
            <a:ext cx="8826" cy="1765"/>
          </a:xfrm>
          <a:custGeom>
            <a:avLst/>
            <a:gdLst/>
            <a:ahLst/>
            <a:cxnLst/>
            <a:rect l="l" t="t" r="r" b="b"/>
            <a:pathLst>
              <a:path w="8826" h="1765">
                <a:moveTo>
                  <a:pt x="8826" y="1765"/>
                </a:moveTo>
                <a:lnTo>
                  <a:pt x="7937" y="508"/>
                </a:lnTo>
                <a:lnTo>
                  <a:pt x="0" y="0"/>
                </a:lnTo>
                <a:lnTo>
                  <a:pt x="8826" y="176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1748641" y="6347402"/>
            <a:ext cx="6692" cy="1270"/>
          </a:xfrm>
          <a:custGeom>
            <a:avLst/>
            <a:gdLst/>
            <a:ahLst/>
            <a:cxnLst/>
            <a:rect l="l" t="t" r="r" b="b"/>
            <a:pathLst>
              <a:path w="6692" h="1270">
                <a:moveTo>
                  <a:pt x="0" y="1142"/>
                </a:moveTo>
                <a:lnTo>
                  <a:pt x="6692" y="1269"/>
                </a:lnTo>
                <a:lnTo>
                  <a:pt x="642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1704921" y="6346398"/>
            <a:ext cx="8699" cy="2387"/>
          </a:xfrm>
          <a:custGeom>
            <a:avLst/>
            <a:gdLst/>
            <a:ahLst/>
            <a:cxnLst/>
            <a:rect l="l" t="t" r="r" b="b"/>
            <a:pathLst>
              <a:path w="8699" h="2387">
                <a:moveTo>
                  <a:pt x="0" y="1015"/>
                </a:moveTo>
                <a:lnTo>
                  <a:pt x="127" y="2387"/>
                </a:lnTo>
                <a:lnTo>
                  <a:pt x="8699" y="1015"/>
                </a:lnTo>
                <a:lnTo>
                  <a:pt x="2146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2613644" y="6349047"/>
            <a:ext cx="8559" cy="1892"/>
          </a:xfrm>
          <a:custGeom>
            <a:avLst/>
            <a:gdLst/>
            <a:ahLst/>
            <a:cxnLst/>
            <a:rect l="l" t="t" r="r" b="b"/>
            <a:pathLst>
              <a:path w="8559" h="1892">
                <a:moveTo>
                  <a:pt x="876" y="1384"/>
                </a:moveTo>
                <a:lnTo>
                  <a:pt x="8559" y="1892"/>
                </a:lnTo>
                <a:lnTo>
                  <a:pt x="0" y="0"/>
                </a:lnTo>
                <a:lnTo>
                  <a:pt x="876" y="1384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1693960" y="6348675"/>
            <a:ext cx="8699" cy="2260"/>
          </a:xfrm>
          <a:custGeom>
            <a:avLst/>
            <a:gdLst/>
            <a:ahLst/>
            <a:cxnLst/>
            <a:rect l="l" t="t" r="r" b="b"/>
            <a:pathLst>
              <a:path w="8699" h="2260">
                <a:moveTo>
                  <a:pt x="0" y="876"/>
                </a:moveTo>
                <a:lnTo>
                  <a:pt x="127" y="2260"/>
                </a:lnTo>
                <a:lnTo>
                  <a:pt x="8699" y="1003"/>
                </a:lnTo>
                <a:lnTo>
                  <a:pt x="2133" y="0"/>
                </a:lnTo>
                <a:lnTo>
                  <a:pt x="0" y="87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1682998" y="6350681"/>
            <a:ext cx="8699" cy="2908"/>
          </a:xfrm>
          <a:custGeom>
            <a:avLst/>
            <a:gdLst/>
            <a:ahLst/>
            <a:cxnLst/>
            <a:rect l="l" t="t" r="r" b="b"/>
            <a:pathLst>
              <a:path w="8699" h="2908">
                <a:moveTo>
                  <a:pt x="0" y="1384"/>
                </a:moveTo>
                <a:lnTo>
                  <a:pt x="0" y="2908"/>
                </a:lnTo>
                <a:lnTo>
                  <a:pt x="8699" y="1130"/>
                </a:lnTo>
                <a:lnTo>
                  <a:pt x="4406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2635689" y="6353844"/>
            <a:ext cx="8572" cy="1879"/>
          </a:xfrm>
          <a:custGeom>
            <a:avLst/>
            <a:gdLst/>
            <a:ahLst/>
            <a:cxnLst/>
            <a:rect l="l" t="t" r="r" b="b"/>
            <a:pathLst>
              <a:path w="8572" h="1879">
                <a:moveTo>
                  <a:pt x="8572" y="1879"/>
                </a:moveTo>
                <a:lnTo>
                  <a:pt x="7683" y="495"/>
                </a:lnTo>
                <a:lnTo>
                  <a:pt x="0" y="0"/>
                </a:lnTo>
                <a:lnTo>
                  <a:pt x="8572" y="1879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1672037" y="6352957"/>
            <a:ext cx="10960" cy="2768"/>
          </a:xfrm>
          <a:custGeom>
            <a:avLst/>
            <a:gdLst/>
            <a:ahLst/>
            <a:cxnLst/>
            <a:rect l="l" t="t" r="r" b="b"/>
            <a:pathLst>
              <a:path w="10960" h="2768">
                <a:moveTo>
                  <a:pt x="0" y="1257"/>
                </a:moveTo>
                <a:lnTo>
                  <a:pt x="0" y="2768"/>
                </a:lnTo>
                <a:lnTo>
                  <a:pt x="10960" y="634"/>
                </a:lnTo>
                <a:lnTo>
                  <a:pt x="4406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1663213" y="6355223"/>
            <a:ext cx="8826" cy="2273"/>
          </a:xfrm>
          <a:custGeom>
            <a:avLst/>
            <a:gdLst/>
            <a:ahLst/>
            <a:cxnLst/>
            <a:rect l="l" t="t" r="r" b="b"/>
            <a:pathLst>
              <a:path w="8826" h="2273">
                <a:moveTo>
                  <a:pt x="0" y="1003"/>
                </a:moveTo>
                <a:lnTo>
                  <a:pt x="127" y="2273"/>
                </a:lnTo>
                <a:lnTo>
                  <a:pt x="8826" y="495"/>
                </a:lnTo>
                <a:lnTo>
                  <a:pt x="226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1652389" y="6357359"/>
            <a:ext cx="8686" cy="2400"/>
          </a:xfrm>
          <a:custGeom>
            <a:avLst/>
            <a:gdLst/>
            <a:ahLst/>
            <a:cxnLst/>
            <a:rect l="l" t="t" r="r" b="b"/>
            <a:pathLst>
              <a:path w="8686" h="2400">
                <a:moveTo>
                  <a:pt x="0" y="1015"/>
                </a:moveTo>
                <a:lnTo>
                  <a:pt x="114" y="2400"/>
                </a:lnTo>
                <a:lnTo>
                  <a:pt x="8686" y="1015"/>
                </a:lnTo>
                <a:lnTo>
                  <a:pt x="2133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1641416" y="6359508"/>
            <a:ext cx="8699" cy="2387"/>
          </a:xfrm>
          <a:custGeom>
            <a:avLst/>
            <a:gdLst/>
            <a:ahLst/>
            <a:cxnLst/>
            <a:rect l="l" t="t" r="r" b="b"/>
            <a:pathLst>
              <a:path w="8699" h="2387">
                <a:moveTo>
                  <a:pt x="0" y="1130"/>
                </a:moveTo>
                <a:lnTo>
                  <a:pt x="127" y="2387"/>
                </a:lnTo>
                <a:lnTo>
                  <a:pt x="8699" y="1130"/>
                </a:lnTo>
                <a:lnTo>
                  <a:pt x="4406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1632718" y="6361772"/>
            <a:ext cx="6438" cy="2400"/>
          </a:xfrm>
          <a:custGeom>
            <a:avLst/>
            <a:gdLst/>
            <a:ahLst/>
            <a:cxnLst/>
            <a:rect l="l" t="t" r="r" b="b"/>
            <a:pathLst>
              <a:path w="6438" h="2400">
                <a:moveTo>
                  <a:pt x="0" y="1003"/>
                </a:moveTo>
                <a:lnTo>
                  <a:pt x="139" y="2400"/>
                </a:lnTo>
                <a:lnTo>
                  <a:pt x="6438" y="1003"/>
                </a:lnTo>
                <a:lnTo>
                  <a:pt x="214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1623905" y="6364048"/>
            <a:ext cx="6553" cy="2260"/>
          </a:xfrm>
          <a:custGeom>
            <a:avLst/>
            <a:gdLst/>
            <a:ahLst/>
            <a:cxnLst/>
            <a:rect l="l" t="t" r="r" b="b"/>
            <a:pathLst>
              <a:path w="6553" h="2260">
                <a:moveTo>
                  <a:pt x="0" y="876"/>
                </a:moveTo>
                <a:lnTo>
                  <a:pt x="127" y="2260"/>
                </a:lnTo>
                <a:lnTo>
                  <a:pt x="6553" y="1003"/>
                </a:lnTo>
                <a:lnTo>
                  <a:pt x="2133" y="0"/>
                </a:lnTo>
                <a:lnTo>
                  <a:pt x="0" y="87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1615207" y="6366186"/>
            <a:ext cx="6426" cy="2400"/>
          </a:xfrm>
          <a:custGeom>
            <a:avLst/>
            <a:gdLst/>
            <a:ahLst/>
            <a:cxnLst/>
            <a:rect l="l" t="t" r="r" b="b"/>
            <a:pathLst>
              <a:path w="6426" h="2400">
                <a:moveTo>
                  <a:pt x="0" y="876"/>
                </a:moveTo>
                <a:lnTo>
                  <a:pt x="139" y="2400"/>
                </a:lnTo>
                <a:lnTo>
                  <a:pt x="6426" y="1003"/>
                </a:lnTo>
                <a:lnTo>
                  <a:pt x="2146" y="0"/>
                </a:lnTo>
                <a:lnTo>
                  <a:pt x="0" y="87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1606395" y="6368460"/>
            <a:ext cx="6553" cy="2260"/>
          </a:xfrm>
          <a:custGeom>
            <a:avLst/>
            <a:gdLst/>
            <a:ahLst/>
            <a:cxnLst/>
            <a:rect l="l" t="t" r="r" b="b"/>
            <a:pathLst>
              <a:path w="6553" h="2260">
                <a:moveTo>
                  <a:pt x="0" y="876"/>
                </a:moveTo>
                <a:lnTo>
                  <a:pt x="127" y="2260"/>
                </a:lnTo>
                <a:lnTo>
                  <a:pt x="6553" y="876"/>
                </a:lnTo>
                <a:lnTo>
                  <a:pt x="2133" y="0"/>
                </a:lnTo>
                <a:lnTo>
                  <a:pt x="0" y="87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1597822" y="6370595"/>
            <a:ext cx="6299" cy="2273"/>
          </a:xfrm>
          <a:custGeom>
            <a:avLst/>
            <a:gdLst/>
            <a:ahLst/>
            <a:cxnLst/>
            <a:rect l="l" t="t" r="r" b="b"/>
            <a:pathLst>
              <a:path w="6299" h="2273">
                <a:moveTo>
                  <a:pt x="0" y="2273"/>
                </a:moveTo>
                <a:lnTo>
                  <a:pt x="6299" y="1003"/>
                </a:lnTo>
                <a:lnTo>
                  <a:pt x="2006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2714435" y="6373126"/>
            <a:ext cx="15240" cy="4394"/>
          </a:xfrm>
          <a:custGeom>
            <a:avLst/>
            <a:gdLst/>
            <a:ahLst/>
            <a:cxnLst/>
            <a:rect l="l" t="t" r="r" b="b"/>
            <a:pathLst>
              <a:path w="15239" h="4394">
                <a:moveTo>
                  <a:pt x="5549" y="3136"/>
                </a:moveTo>
                <a:lnTo>
                  <a:pt x="15240" y="4394"/>
                </a:lnTo>
                <a:lnTo>
                  <a:pt x="7937" y="749"/>
                </a:lnTo>
                <a:lnTo>
                  <a:pt x="0" y="0"/>
                </a:lnTo>
                <a:lnTo>
                  <a:pt x="5549" y="313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1555988" y="6381940"/>
            <a:ext cx="6565" cy="1879"/>
          </a:xfrm>
          <a:custGeom>
            <a:avLst/>
            <a:gdLst/>
            <a:ahLst/>
            <a:cxnLst/>
            <a:rect l="l" t="t" r="r" b="b"/>
            <a:pathLst>
              <a:path w="6565" h="1879">
                <a:moveTo>
                  <a:pt x="0" y="495"/>
                </a:moveTo>
                <a:lnTo>
                  <a:pt x="127" y="1879"/>
                </a:lnTo>
                <a:lnTo>
                  <a:pt x="6565" y="0"/>
                </a:lnTo>
                <a:lnTo>
                  <a:pt x="0" y="49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1547176" y="6383695"/>
            <a:ext cx="6553" cy="2273"/>
          </a:xfrm>
          <a:custGeom>
            <a:avLst/>
            <a:gdLst/>
            <a:ahLst/>
            <a:cxnLst/>
            <a:rect l="l" t="t" r="r" b="b"/>
            <a:pathLst>
              <a:path w="6553" h="2273">
                <a:moveTo>
                  <a:pt x="0" y="888"/>
                </a:moveTo>
                <a:lnTo>
                  <a:pt x="254" y="2273"/>
                </a:lnTo>
                <a:lnTo>
                  <a:pt x="6553" y="1015"/>
                </a:lnTo>
                <a:lnTo>
                  <a:pt x="2260" y="0"/>
                </a:lnTo>
                <a:lnTo>
                  <a:pt x="0" y="888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2766852" y="6388487"/>
            <a:ext cx="15367" cy="4406"/>
          </a:xfrm>
          <a:custGeom>
            <a:avLst/>
            <a:gdLst/>
            <a:ahLst/>
            <a:cxnLst/>
            <a:rect l="l" t="t" r="r" b="b"/>
            <a:pathLst>
              <a:path w="15367" h="4406">
                <a:moveTo>
                  <a:pt x="5676" y="3149"/>
                </a:moveTo>
                <a:lnTo>
                  <a:pt x="15367" y="4406"/>
                </a:lnTo>
                <a:lnTo>
                  <a:pt x="8191" y="749"/>
                </a:lnTo>
                <a:lnTo>
                  <a:pt x="0" y="0"/>
                </a:lnTo>
                <a:lnTo>
                  <a:pt x="5676" y="3149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2556057" y="6388860"/>
            <a:ext cx="419328" cy="441629"/>
          </a:xfrm>
          <a:custGeom>
            <a:avLst/>
            <a:gdLst/>
            <a:ahLst/>
            <a:cxnLst/>
            <a:rect l="l" t="t" r="r" b="b"/>
            <a:pathLst>
              <a:path w="419328" h="441629">
                <a:moveTo>
                  <a:pt x="13855" y="0"/>
                </a:moveTo>
                <a:lnTo>
                  <a:pt x="2133" y="292315"/>
                </a:lnTo>
                <a:lnTo>
                  <a:pt x="0" y="299504"/>
                </a:lnTo>
                <a:lnTo>
                  <a:pt x="2895" y="302399"/>
                </a:lnTo>
                <a:lnTo>
                  <a:pt x="11455" y="303669"/>
                </a:lnTo>
                <a:lnTo>
                  <a:pt x="13855" y="304418"/>
                </a:lnTo>
                <a:lnTo>
                  <a:pt x="22428" y="305803"/>
                </a:lnTo>
                <a:lnTo>
                  <a:pt x="24815" y="306692"/>
                </a:lnTo>
                <a:lnTo>
                  <a:pt x="33388" y="307949"/>
                </a:lnTo>
                <a:lnTo>
                  <a:pt x="53416" y="313245"/>
                </a:lnTo>
                <a:lnTo>
                  <a:pt x="59855" y="314502"/>
                </a:lnTo>
                <a:lnTo>
                  <a:pt x="68668" y="317525"/>
                </a:lnTo>
                <a:lnTo>
                  <a:pt x="77482" y="319785"/>
                </a:lnTo>
                <a:lnTo>
                  <a:pt x="83908" y="321043"/>
                </a:lnTo>
                <a:lnTo>
                  <a:pt x="92735" y="324078"/>
                </a:lnTo>
                <a:lnTo>
                  <a:pt x="101549" y="326339"/>
                </a:lnTo>
                <a:lnTo>
                  <a:pt x="107975" y="327609"/>
                </a:lnTo>
                <a:lnTo>
                  <a:pt x="116928" y="330619"/>
                </a:lnTo>
                <a:lnTo>
                  <a:pt x="125615" y="332892"/>
                </a:lnTo>
                <a:lnTo>
                  <a:pt x="132041" y="334149"/>
                </a:lnTo>
                <a:lnTo>
                  <a:pt x="140995" y="337184"/>
                </a:lnTo>
                <a:lnTo>
                  <a:pt x="147421" y="338556"/>
                </a:lnTo>
                <a:lnTo>
                  <a:pt x="253885" y="374980"/>
                </a:lnTo>
                <a:lnTo>
                  <a:pt x="356831" y="418706"/>
                </a:lnTo>
                <a:lnTo>
                  <a:pt x="399161" y="441629"/>
                </a:lnTo>
                <a:lnTo>
                  <a:pt x="406476" y="313486"/>
                </a:lnTo>
                <a:lnTo>
                  <a:pt x="419328" y="135331"/>
                </a:lnTo>
                <a:lnTo>
                  <a:pt x="398411" y="122974"/>
                </a:lnTo>
                <a:lnTo>
                  <a:pt x="282359" y="74968"/>
                </a:lnTo>
                <a:lnTo>
                  <a:pt x="170599" y="37680"/>
                </a:lnTo>
                <a:lnTo>
                  <a:pt x="52412" y="6934"/>
                </a:lnTo>
                <a:lnTo>
                  <a:pt x="13855" y="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1531802" y="6387974"/>
            <a:ext cx="6553" cy="2908"/>
          </a:xfrm>
          <a:custGeom>
            <a:avLst/>
            <a:gdLst/>
            <a:ahLst/>
            <a:cxnLst/>
            <a:rect l="l" t="t" r="r" b="b"/>
            <a:pathLst>
              <a:path w="6553" h="2908">
                <a:moveTo>
                  <a:pt x="0" y="2908"/>
                </a:moveTo>
                <a:lnTo>
                  <a:pt x="6553" y="1015"/>
                </a:lnTo>
                <a:lnTo>
                  <a:pt x="2260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1525253" y="6390257"/>
            <a:ext cx="6540" cy="2387"/>
          </a:xfrm>
          <a:custGeom>
            <a:avLst/>
            <a:gdLst/>
            <a:ahLst/>
            <a:cxnLst/>
            <a:rect l="l" t="t" r="r" b="b"/>
            <a:pathLst>
              <a:path w="6540" h="2387">
                <a:moveTo>
                  <a:pt x="0" y="876"/>
                </a:moveTo>
                <a:lnTo>
                  <a:pt x="254" y="2387"/>
                </a:lnTo>
                <a:lnTo>
                  <a:pt x="6540" y="609"/>
                </a:lnTo>
                <a:lnTo>
                  <a:pt x="2387" y="0"/>
                </a:lnTo>
                <a:lnTo>
                  <a:pt x="0" y="87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1503199" y="6394795"/>
            <a:ext cx="12344" cy="4394"/>
          </a:xfrm>
          <a:custGeom>
            <a:avLst/>
            <a:gdLst/>
            <a:ahLst/>
            <a:cxnLst/>
            <a:rect l="l" t="t" r="r" b="b"/>
            <a:pathLst>
              <a:path w="12344" h="4394">
                <a:moveTo>
                  <a:pt x="3022" y="876"/>
                </a:moveTo>
                <a:lnTo>
                  <a:pt x="0" y="2755"/>
                </a:lnTo>
                <a:lnTo>
                  <a:pt x="368" y="4394"/>
                </a:lnTo>
                <a:lnTo>
                  <a:pt x="12344" y="1752"/>
                </a:lnTo>
                <a:lnTo>
                  <a:pt x="11328" y="0"/>
                </a:lnTo>
                <a:lnTo>
                  <a:pt x="3022" y="87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2801886" y="6399448"/>
            <a:ext cx="15494" cy="4406"/>
          </a:xfrm>
          <a:custGeom>
            <a:avLst/>
            <a:gdLst/>
            <a:ahLst/>
            <a:cxnLst/>
            <a:rect l="l" t="t" r="r" b="b"/>
            <a:pathLst>
              <a:path w="15493" h="4406">
                <a:moveTo>
                  <a:pt x="5664" y="3149"/>
                </a:moveTo>
                <a:lnTo>
                  <a:pt x="15493" y="4406"/>
                </a:lnTo>
                <a:lnTo>
                  <a:pt x="8178" y="622"/>
                </a:lnTo>
                <a:lnTo>
                  <a:pt x="0" y="0"/>
                </a:lnTo>
                <a:lnTo>
                  <a:pt x="5664" y="3149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1474715" y="6403609"/>
            <a:ext cx="12344" cy="4279"/>
          </a:xfrm>
          <a:custGeom>
            <a:avLst/>
            <a:gdLst/>
            <a:ahLst/>
            <a:cxnLst/>
            <a:rect l="l" t="t" r="r" b="b"/>
            <a:pathLst>
              <a:path w="12344" h="4279">
                <a:moveTo>
                  <a:pt x="3035" y="749"/>
                </a:moveTo>
                <a:lnTo>
                  <a:pt x="0" y="2768"/>
                </a:lnTo>
                <a:lnTo>
                  <a:pt x="381" y="4279"/>
                </a:lnTo>
                <a:lnTo>
                  <a:pt x="12344" y="1625"/>
                </a:lnTo>
                <a:lnTo>
                  <a:pt x="11341" y="0"/>
                </a:lnTo>
                <a:lnTo>
                  <a:pt x="3035" y="749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2830482" y="6408145"/>
            <a:ext cx="10833" cy="4533"/>
          </a:xfrm>
          <a:custGeom>
            <a:avLst/>
            <a:gdLst/>
            <a:ahLst/>
            <a:cxnLst/>
            <a:rect l="l" t="t" r="r" b="b"/>
            <a:pathLst>
              <a:path w="10833" h="4533">
                <a:moveTo>
                  <a:pt x="3403" y="3276"/>
                </a:moveTo>
                <a:lnTo>
                  <a:pt x="10833" y="4533"/>
                </a:lnTo>
                <a:lnTo>
                  <a:pt x="5918" y="622"/>
                </a:lnTo>
                <a:lnTo>
                  <a:pt x="0" y="0"/>
                </a:lnTo>
                <a:lnTo>
                  <a:pt x="3403" y="327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2847992" y="6414695"/>
            <a:ext cx="10833" cy="4533"/>
          </a:xfrm>
          <a:custGeom>
            <a:avLst/>
            <a:gdLst/>
            <a:ahLst/>
            <a:cxnLst/>
            <a:rect l="l" t="t" r="r" b="b"/>
            <a:pathLst>
              <a:path w="10833" h="4533">
                <a:moveTo>
                  <a:pt x="3403" y="3276"/>
                </a:moveTo>
                <a:lnTo>
                  <a:pt x="10833" y="4533"/>
                </a:lnTo>
                <a:lnTo>
                  <a:pt x="5930" y="622"/>
                </a:lnTo>
                <a:lnTo>
                  <a:pt x="0" y="0"/>
                </a:lnTo>
                <a:lnTo>
                  <a:pt x="3403" y="327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2865514" y="6421380"/>
            <a:ext cx="5918" cy="2260"/>
          </a:xfrm>
          <a:custGeom>
            <a:avLst/>
            <a:gdLst/>
            <a:ahLst/>
            <a:cxnLst/>
            <a:rect l="l" t="t" r="r" b="b"/>
            <a:pathLst>
              <a:path w="5918" h="2260">
                <a:moveTo>
                  <a:pt x="5918" y="2260"/>
                </a:moveTo>
                <a:lnTo>
                  <a:pt x="5664" y="876"/>
                </a:lnTo>
                <a:lnTo>
                  <a:pt x="0" y="0"/>
                </a:lnTo>
                <a:lnTo>
                  <a:pt x="5918" y="226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1418028" y="6425780"/>
            <a:ext cx="6540" cy="2260"/>
          </a:xfrm>
          <a:custGeom>
            <a:avLst/>
            <a:gdLst/>
            <a:ahLst/>
            <a:cxnLst/>
            <a:rect l="l" t="t" r="r" b="b"/>
            <a:pathLst>
              <a:path w="6540" h="2260">
                <a:moveTo>
                  <a:pt x="0" y="2260"/>
                </a:moveTo>
                <a:lnTo>
                  <a:pt x="5778" y="1384"/>
                </a:lnTo>
                <a:lnTo>
                  <a:pt x="6540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2889587" y="6430069"/>
            <a:ext cx="10947" cy="4406"/>
          </a:xfrm>
          <a:custGeom>
            <a:avLst/>
            <a:gdLst/>
            <a:ahLst/>
            <a:cxnLst/>
            <a:rect l="l" t="t" r="r" b="b"/>
            <a:pathLst>
              <a:path w="10947" h="4406">
                <a:moveTo>
                  <a:pt x="3390" y="3149"/>
                </a:moveTo>
                <a:lnTo>
                  <a:pt x="10947" y="4406"/>
                </a:lnTo>
                <a:lnTo>
                  <a:pt x="6032" y="622"/>
                </a:lnTo>
                <a:lnTo>
                  <a:pt x="0" y="0"/>
                </a:lnTo>
                <a:lnTo>
                  <a:pt x="3390" y="3149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2900536" y="6434479"/>
            <a:ext cx="5918" cy="2260"/>
          </a:xfrm>
          <a:custGeom>
            <a:avLst/>
            <a:gdLst/>
            <a:ahLst/>
            <a:cxnLst/>
            <a:rect l="l" t="t" r="r" b="b"/>
            <a:pathLst>
              <a:path w="5918" h="2260">
                <a:moveTo>
                  <a:pt x="5918" y="2260"/>
                </a:moveTo>
                <a:lnTo>
                  <a:pt x="5664" y="876"/>
                </a:lnTo>
                <a:lnTo>
                  <a:pt x="0" y="0"/>
                </a:lnTo>
                <a:lnTo>
                  <a:pt x="5918" y="2260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2911495" y="6439264"/>
            <a:ext cx="10337" cy="4025"/>
          </a:xfrm>
          <a:custGeom>
            <a:avLst/>
            <a:gdLst/>
            <a:ahLst/>
            <a:cxnLst/>
            <a:rect l="l" t="t" r="r" b="b"/>
            <a:pathLst>
              <a:path w="10337" h="4025">
                <a:moveTo>
                  <a:pt x="0" y="126"/>
                </a:moveTo>
                <a:lnTo>
                  <a:pt x="3276" y="2641"/>
                </a:lnTo>
                <a:lnTo>
                  <a:pt x="10337" y="4025"/>
                </a:lnTo>
                <a:lnTo>
                  <a:pt x="5930" y="0"/>
                </a:lnTo>
                <a:lnTo>
                  <a:pt x="0" y="126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1369885" y="6442668"/>
            <a:ext cx="6565" cy="2895"/>
          </a:xfrm>
          <a:custGeom>
            <a:avLst/>
            <a:gdLst/>
            <a:ahLst/>
            <a:cxnLst/>
            <a:rect l="l" t="t" r="r" b="b"/>
            <a:pathLst>
              <a:path w="6565" h="2895">
                <a:moveTo>
                  <a:pt x="0" y="2895"/>
                </a:moveTo>
                <a:lnTo>
                  <a:pt x="6565" y="1130"/>
                </a:lnTo>
                <a:lnTo>
                  <a:pt x="4279" y="0"/>
                </a:lnTo>
                <a:lnTo>
                  <a:pt x="0" y="289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2931154" y="6448084"/>
            <a:ext cx="6172" cy="1765"/>
          </a:xfrm>
          <a:custGeom>
            <a:avLst/>
            <a:gdLst/>
            <a:ahLst/>
            <a:cxnLst/>
            <a:rect l="l" t="t" r="r" b="b"/>
            <a:pathLst>
              <a:path w="6172" h="1765">
                <a:moveTo>
                  <a:pt x="6172" y="1765"/>
                </a:moveTo>
                <a:lnTo>
                  <a:pt x="5664" y="381"/>
                </a:lnTo>
                <a:lnTo>
                  <a:pt x="0" y="0"/>
                </a:lnTo>
                <a:lnTo>
                  <a:pt x="6172" y="176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1356660" y="6447572"/>
            <a:ext cx="8940" cy="4165"/>
          </a:xfrm>
          <a:custGeom>
            <a:avLst/>
            <a:gdLst/>
            <a:ahLst/>
            <a:cxnLst/>
            <a:rect l="l" t="t" r="r" b="b"/>
            <a:pathLst>
              <a:path w="8940" h="4165">
                <a:moveTo>
                  <a:pt x="0" y="2654"/>
                </a:moveTo>
                <a:lnTo>
                  <a:pt x="254" y="4165"/>
                </a:lnTo>
                <a:lnTo>
                  <a:pt x="8064" y="1524"/>
                </a:lnTo>
                <a:lnTo>
                  <a:pt x="8940" y="647"/>
                </a:lnTo>
                <a:lnTo>
                  <a:pt x="2133" y="0"/>
                </a:lnTo>
                <a:lnTo>
                  <a:pt x="0" y="2654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2946529" y="6454634"/>
            <a:ext cx="6045" cy="1765"/>
          </a:xfrm>
          <a:custGeom>
            <a:avLst/>
            <a:gdLst/>
            <a:ahLst/>
            <a:cxnLst/>
            <a:rect l="l" t="t" r="r" b="b"/>
            <a:pathLst>
              <a:path w="6045" h="1765">
                <a:moveTo>
                  <a:pt x="6045" y="1765"/>
                </a:moveTo>
                <a:lnTo>
                  <a:pt x="5664" y="381"/>
                </a:lnTo>
                <a:lnTo>
                  <a:pt x="0" y="0"/>
                </a:lnTo>
                <a:lnTo>
                  <a:pt x="6045" y="176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1343550" y="6454254"/>
            <a:ext cx="6807" cy="2019"/>
          </a:xfrm>
          <a:custGeom>
            <a:avLst/>
            <a:gdLst/>
            <a:ahLst/>
            <a:cxnLst/>
            <a:rect l="l" t="t" r="r" b="b"/>
            <a:pathLst>
              <a:path w="6807" h="2019">
                <a:moveTo>
                  <a:pt x="0" y="2019"/>
                </a:moveTo>
                <a:lnTo>
                  <a:pt x="6807" y="507"/>
                </a:lnTo>
                <a:lnTo>
                  <a:pt x="0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2961902" y="6461194"/>
            <a:ext cx="6045" cy="1765"/>
          </a:xfrm>
          <a:custGeom>
            <a:avLst/>
            <a:gdLst/>
            <a:ahLst/>
            <a:cxnLst/>
            <a:rect l="l" t="t" r="r" b="b"/>
            <a:pathLst>
              <a:path w="6045" h="1765">
                <a:moveTo>
                  <a:pt x="6045" y="1765"/>
                </a:moveTo>
                <a:lnTo>
                  <a:pt x="5664" y="368"/>
                </a:lnTo>
                <a:lnTo>
                  <a:pt x="0" y="0"/>
                </a:lnTo>
                <a:lnTo>
                  <a:pt x="6045" y="176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1328188" y="6460797"/>
            <a:ext cx="6680" cy="2146"/>
          </a:xfrm>
          <a:custGeom>
            <a:avLst/>
            <a:gdLst/>
            <a:ahLst/>
            <a:cxnLst/>
            <a:rect l="l" t="t" r="r" b="b"/>
            <a:pathLst>
              <a:path w="6680" h="2146">
                <a:moveTo>
                  <a:pt x="114" y="139"/>
                </a:moveTo>
                <a:lnTo>
                  <a:pt x="0" y="2146"/>
                </a:lnTo>
                <a:lnTo>
                  <a:pt x="6680" y="0"/>
                </a:lnTo>
                <a:lnTo>
                  <a:pt x="114" y="139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2977149" y="6467732"/>
            <a:ext cx="6172" cy="1765"/>
          </a:xfrm>
          <a:custGeom>
            <a:avLst/>
            <a:gdLst/>
            <a:ahLst/>
            <a:cxnLst/>
            <a:rect l="l" t="t" r="r" b="b"/>
            <a:pathLst>
              <a:path w="6172" h="1765">
                <a:moveTo>
                  <a:pt x="6172" y="1765"/>
                </a:moveTo>
                <a:lnTo>
                  <a:pt x="5664" y="393"/>
                </a:lnTo>
                <a:lnTo>
                  <a:pt x="0" y="0"/>
                </a:lnTo>
                <a:lnTo>
                  <a:pt x="6172" y="1765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1245029" y="6502756"/>
            <a:ext cx="15240" cy="6565"/>
          </a:xfrm>
          <a:custGeom>
            <a:avLst/>
            <a:gdLst/>
            <a:ahLst/>
            <a:cxnLst/>
            <a:rect l="l" t="t" r="r" b="b"/>
            <a:pathLst>
              <a:path w="15240" h="6565">
                <a:moveTo>
                  <a:pt x="9321" y="139"/>
                </a:moveTo>
                <a:lnTo>
                  <a:pt x="0" y="5676"/>
                </a:lnTo>
                <a:lnTo>
                  <a:pt x="4152" y="6565"/>
                </a:lnTo>
                <a:lnTo>
                  <a:pt x="15239" y="0"/>
                </a:lnTo>
                <a:lnTo>
                  <a:pt x="9321" y="139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1217058" y="6513344"/>
            <a:ext cx="19138" cy="10972"/>
          </a:xfrm>
          <a:custGeom>
            <a:avLst/>
            <a:gdLst/>
            <a:ahLst/>
            <a:cxnLst/>
            <a:rect l="l" t="t" r="r" b="b"/>
            <a:pathLst>
              <a:path w="19138" h="10972">
                <a:moveTo>
                  <a:pt x="2133" y="7188"/>
                </a:moveTo>
                <a:lnTo>
                  <a:pt x="0" y="10972"/>
                </a:lnTo>
                <a:lnTo>
                  <a:pt x="17500" y="2654"/>
                </a:lnTo>
                <a:lnTo>
                  <a:pt x="19138" y="0"/>
                </a:lnTo>
                <a:lnTo>
                  <a:pt x="2133" y="7188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2438629" y="6793457"/>
            <a:ext cx="30861" cy="27965"/>
          </a:xfrm>
          <a:custGeom>
            <a:avLst/>
            <a:gdLst/>
            <a:ahLst/>
            <a:cxnLst/>
            <a:rect l="l" t="t" r="r" b="b"/>
            <a:pathLst>
              <a:path w="30861" h="27965">
                <a:moveTo>
                  <a:pt x="30861" y="19773"/>
                </a:moveTo>
                <a:lnTo>
                  <a:pt x="10325" y="0"/>
                </a:lnTo>
                <a:lnTo>
                  <a:pt x="0" y="5156"/>
                </a:lnTo>
                <a:lnTo>
                  <a:pt x="5918" y="11709"/>
                </a:lnTo>
                <a:lnTo>
                  <a:pt x="17132" y="27965"/>
                </a:lnTo>
                <a:lnTo>
                  <a:pt x="21793" y="27089"/>
                </a:lnTo>
                <a:lnTo>
                  <a:pt x="23304" y="26581"/>
                </a:lnTo>
                <a:lnTo>
                  <a:pt x="30861" y="19773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2379408" y="6828984"/>
            <a:ext cx="6413" cy="2387"/>
          </a:xfrm>
          <a:custGeom>
            <a:avLst/>
            <a:gdLst/>
            <a:ahLst/>
            <a:cxnLst/>
            <a:rect l="l" t="t" r="r" b="b"/>
            <a:pathLst>
              <a:path w="6413" h="2387">
                <a:moveTo>
                  <a:pt x="2260" y="2387"/>
                </a:moveTo>
                <a:lnTo>
                  <a:pt x="6413" y="1257"/>
                </a:lnTo>
                <a:lnTo>
                  <a:pt x="0" y="0"/>
                </a:lnTo>
                <a:lnTo>
                  <a:pt x="2260" y="2387"/>
                </a:lnTo>
                <a:close/>
              </a:path>
            </a:pathLst>
          </a:custGeom>
          <a:solidFill>
            <a:srgbClr val="D8C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2057342" y="6300911"/>
            <a:ext cx="8826" cy="1638"/>
          </a:xfrm>
          <a:custGeom>
            <a:avLst/>
            <a:gdLst/>
            <a:ahLst/>
            <a:cxnLst/>
            <a:rect l="l" t="t" r="r" b="b"/>
            <a:pathLst>
              <a:path w="8826" h="1638">
                <a:moveTo>
                  <a:pt x="0" y="508"/>
                </a:moveTo>
                <a:lnTo>
                  <a:pt x="127" y="1638"/>
                </a:lnTo>
                <a:lnTo>
                  <a:pt x="8051" y="1384"/>
                </a:lnTo>
                <a:lnTo>
                  <a:pt x="8826" y="0"/>
                </a:lnTo>
                <a:lnTo>
                  <a:pt x="0" y="508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2000524" y="6302554"/>
            <a:ext cx="26327" cy="2273"/>
          </a:xfrm>
          <a:custGeom>
            <a:avLst/>
            <a:gdLst/>
            <a:ahLst/>
            <a:cxnLst/>
            <a:rect l="l" t="t" r="r" b="b"/>
            <a:pathLst>
              <a:path w="26327" h="2273">
                <a:moveTo>
                  <a:pt x="0" y="1003"/>
                </a:moveTo>
                <a:lnTo>
                  <a:pt x="0" y="2273"/>
                </a:lnTo>
                <a:lnTo>
                  <a:pt x="26327" y="1003"/>
                </a:lnTo>
                <a:lnTo>
                  <a:pt x="15252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1976327" y="6304687"/>
            <a:ext cx="15494" cy="2273"/>
          </a:xfrm>
          <a:custGeom>
            <a:avLst/>
            <a:gdLst/>
            <a:ahLst/>
            <a:cxnLst/>
            <a:rect l="l" t="t" r="r" b="b"/>
            <a:pathLst>
              <a:path w="15493" h="2273">
                <a:moveTo>
                  <a:pt x="0" y="1270"/>
                </a:moveTo>
                <a:lnTo>
                  <a:pt x="0" y="2273"/>
                </a:lnTo>
                <a:lnTo>
                  <a:pt x="15494" y="1143"/>
                </a:lnTo>
                <a:lnTo>
                  <a:pt x="6553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1952255" y="6306837"/>
            <a:ext cx="15379" cy="2400"/>
          </a:xfrm>
          <a:custGeom>
            <a:avLst/>
            <a:gdLst/>
            <a:ahLst/>
            <a:cxnLst/>
            <a:rect l="l" t="t" r="r" b="b"/>
            <a:pathLst>
              <a:path w="15379" h="2400">
                <a:moveTo>
                  <a:pt x="0" y="1257"/>
                </a:moveTo>
                <a:lnTo>
                  <a:pt x="0" y="2400"/>
                </a:lnTo>
                <a:lnTo>
                  <a:pt x="15379" y="1130"/>
                </a:lnTo>
                <a:lnTo>
                  <a:pt x="6565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1919499" y="6309099"/>
            <a:ext cx="21932" cy="2273"/>
          </a:xfrm>
          <a:custGeom>
            <a:avLst/>
            <a:gdLst/>
            <a:ahLst/>
            <a:cxnLst/>
            <a:rect l="l" t="t" r="r" b="b"/>
            <a:pathLst>
              <a:path w="21932" h="2273">
                <a:moveTo>
                  <a:pt x="2146" y="126"/>
                </a:moveTo>
                <a:lnTo>
                  <a:pt x="0" y="2273"/>
                </a:lnTo>
                <a:lnTo>
                  <a:pt x="21932" y="1142"/>
                </a:lnTo>
                <a:lnTo>
                  <a:pt x="15240" y="0"/>
                </a:lnTo>
                <a:lnTo>
                  <a:pt x="2146" y="126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1586484" y="6368207"/>
            <a:ext cx="8826" cy="2882"/>
          </a:xfrm>
          <a:custGeom>
            <a:avLst/>
            <a:gdLst/>
            <a:ahLst/>
            <a:cxnLst/>
            <a:rect l="l" t="t" r="r" b="b"/>
            <a:pathLst>
              <a:path w="8826" h="2882">
                <a:moveTo>
                  <a:pt x="0" y="1003"/>
                </a:moveTo>
                <a:lnTo>
                  <a:pt x="127" y="2882"/>
                </a:lnTo>
                <a:lnTo>
                  <a:pt x="8826" y="622"/>
                </a:lnTo>
                <a:lnTo>
                  <a:pt x="226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1577660" y="6370471"/>
            <a:ext cx="8953" cy="2768"/>
          </a:xfrm>
          <a:custGeom>
            <a:avLst/>
            <a:gdLst/>
            <a:ahLst/>
            <a:cxnLst/>
            <a:rect l="l" t="t" r="r" b="b"/>
            <a:pathLst>
              <a:path w="8953" h="2768">
                <a:moveTo>
                  <a:pt x="0" y="1003"/>
                </a:moveTo>
                <a:lnTo>
                  <a:pt x="139" y="2768"/>
                </a:lnTo>
                <a:lnTo>
                  <a:pt x="8953" y="622"/>
                </a:lnTo>
                <a:lnTo>
                  <a:pt x="240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1568973" y="6372607"/>
            <a:ext cx="8826" cy="2781"/>
          </a:xfrm>
          <a:custGeom>
            <a:avLst/>
            <a:gdLst/>
            <a:ahLst/>
            <a:cxnLst/>
            <a:rect l="l" t="t" r="r" b="b"/>
            <a:pathLst>
              <a:path w="8826" h="2781">
                <a:moveTo>
                  <a:pt x="0" y="1015"/>
                </a:moveTo>
                <a:lnTo>
                  <a:pt x="127" y="2781"/>
                </a:lnTo>
                <a:lnTo>
                  <a:pt x="8826" y="634"/>
                </a:lnTo>
                <a:lnTo>
                  <a:pt x="2260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1562549" y="6375264"/>
            <a:ext cx="6540" cy="1879"/>
          </a:xfrm>
          <a:custGeom>
            <a:avLst/>
            <a:gdLst/>
            <a:ahLst/>
            <a:cxnLst/>
            <a:rect l="l" t="t" r="r" b="b"/>
            <a:pathLst>
              <a:path w="6540" h="1879">
                <a:moveTo>
                  <a:pt x="114" y="1879"/>
                </a:moveTo>
                <a:lnTo>
                  <a:pt x="5778" y="1498"/>
                </a:lnTo>
                <a:lnTo>
                  <a:pt x="6540" y="114"/>
                </a:lnTo>
                <a:lnTo>
                  <a:pt x="0" y="0"/>
                </a:lnTo>
                <a:lnTo>
                  <a:pt x="114" y="1879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1553598" y="6377400"/>
            <a:ext cx="6807" cy="1892"/>
          </a:xfrm>
          <a:custGeom>
            <a:avLst/>
            <a:gdLst/>
            <a:ahLst/>
            <a:cxnLst/>
            <a:rect l="l" t="t" r="r" b="b"/>
            <a:pathLst>
              <a:path w="6807" h="1892">
                <a:moveTo>
                  <a:pt x="127" y="1892"/>
                </a:moveTo>
                <a:lnTo>
                  <a:pt x="6807" y="749"/>
                </a:lnTo>
                <a:lnTo>
                  <a:pt x="0" y="0"/>
                </a:lnTo>
                <a:lnTo>
                  <a:pt x="127" y="1892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1395967" y="6430060"/>
            <a:ext cx="6819" cy="2908"/>
          </a:xfrm>
          <a:custGeom>
            <a:avLst/>
            <a:gdLst/>
            <a:ahLst/>
            <a:cxnLst/>
            <a:rect l="l" t="t" r="r" b="b"/>
            <a:pathLst>
              <a:path w="6819" h="2908">
                <a:moveTo>
                  <a:pt x="127" y="1638"/>
                </a:moveTo>
                <a:lnTo>
                  <a:pt x="4419" y="2908"/>
                </a:lnTo>
                <a:lnTo>
                  <a:pt x="6819" y="127"/>
                </a:lnTo>
                <a:lnTo>
                  <a:pt x="0" y="0"/>
                </a:lnTo>
                <a:lnTo>
                  <a:pt x="127" y="1638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1377829" y="6433846"/>
            <a:ext cx="9817" cy="5549"/>
          </a:xfrm>
          <a:custGeom>
            <a:avLst/>
            <a:gdLst/>
            <a:ahLst/>
            <a:cxnLst/>
            <a:rect l="l" t="t" r="r" b="b"/>
            <a:pathLst>
              <a:path w="9817" h="5549">
                <a:moveTo>
                  <a:pt x="0" y="2641"/>
                </a:moveTo>
                <a:lnTo>
                  <a:pt x="508" y="4279"/>
                </a:lnTo>
                <a:lnTo>
                  <a:pt x="5041" y="5549"/>
                </a:lnTo>
                <a:lnTo>
                  <a:pt x="9817" y="2514"/>
                </a:lnTo>
                <a:lnTo>
                  <a:pt x="9321" y="1130"/>
                </a:lnTo>
                <a:lnTo>
                  <a:pt x="5041" y="0"/>
                </a:lnTo>
                <a:lnTo>
                  <a:pt x="0" y="2641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1347711" y="6447069"/>
            <a:ext cx="11087" cy="3162"/>
          </a:xfrm>
          <a:custGeom>
            <a:avLst/>
            <a:gdLst/>
            <a:ahLst/>
            <a:cxnLst/>
            <a:rect l="l" t="t" r="r" b="b"/>
            <a:pathLst>
              <a:path w="11087" h="3162">
                <a:moveTo>
                  <a:pt x="0" y="2654"/>
                </a:moveTo>
                <a:lnTo>
                  <a:pt x="8953" y="3162"/>
                </a:lnTo>
                <a:lnTo>
                  <a:pt x="11087" y="508"/>
                </a:lnTo>
                <a:lnTo>
                  <a:pt x="4406" y="0"/>
                </a:lnTo>
                <a:lnTo>
                  <a:pt x="0" y="2654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1362839" y="6686472"/>
            <a:ext cx="21920" cy="34658"/>
          </a:xfrm>
          <a:custGeom>
            <a:avLst/>
            <a:gdLst/>
            <a:ahLst/>
            <a:cxnLst/>
            <a:rect l="l" t="t" r="r" b="b"/>
            <a:pathLst>
              <a:path w="21920" h="34658">
                <a:moveTo>
                  <a:pt x="21793" y="28981"/>
                </a:moveTo>
                <a:lnTo>
                  <a:pt x="2133" y="381"/>
                </a:lnTo>
                <a:lnTo>
                  <a:pt x="876" y="0"/>
                </a:lnTo>
                <a:lnTo>
                  <a:pt x="0" y="4038"/>
                </a:lnTo>
                <a:lnTo>
                  <a:pt x="21920" y="34658"/>
                </a:lnTo>
                <a:lnTo>
                  <a:pt x="21793" y="28981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929520" y="6723771"/>
            <a:ext cx="6426" cy="7937"/>
          </a:xfrm>
          <a:custGeom>
            <a:avLst/>
            <a:gdLst/>
            <a:ahLst/>
            <a:cxnLst/>
            <a:rect l="l" t="t" r="r" b="b"/>
            <a:pathLst>
              <a:path w="6426" h="7937">
                <a:moveTo>
                  <a:pt x="3898" y="1130"/>
                </a:moveTo>
                <a:lnTo>
                  <a:pt x="0" y="7937"/>
                </a:lnTo>
                <a:lnTo>
                  <a:pt x="5295" y="4914"/>
                </a:lnTo>
                <a:lnTo>
                  <a:pt x="6426" y="0"/>
                </a:lnTo>
                <a:lnTo>
                  <a:pt x="3898" y="1130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1022253" y="6736744"/>
            <a:ext cx="1143" cy="6553"/>
          </a:xfrm>
          <a:custGeom>
            <a:avLst/>
            <a:gdLst/>
            <a:ahLst/>
            <a:cxnLst/>
            <a:rect l="l" t="t" r="r" b="b"/>
            <a:pathLst>
              <a:path w="1143" h="6553">
                <a:moveTo>
                  <a:pt x="0" y="1016"/>
                </a:moveTo>
                <a:lnTo>
                  <a:pt x="1003" y="6553"/>
                </a:lnTo>
                <a:lnTo>
                  <a:pt x="1143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914274" y="6736881"/>
            <a:ext cx="10706" cy="12344"/>
          </a:xfrm>
          <a:custGeom>
            <a:avLst/>
            <a:gdLst/>
            <a:ahLst/>
            <a:cxnLst/>
            <a:rect l="l" t="t" r="r" b="b"/>
            <a:pathLst>
              <a:path w="10706" h="12344">
                <a:moveTo>
                  <a:pt x="4914" y="4787"/>
                </a:moveTo>
                <a:lnTo>
                  <a:pt x="0" y="12344"/>
                </a:lnTo>
                <a:lnTo>
                  <a:pt x="9575" y="4787"/>
                </a:lnTo>
                <a:lnTo>
                  <a:pt x="10706" y="0"/>
                </a:lnTo>
                <a:lnTo>
                  <a:pt x="4914" y="4787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2455632" y="6773785"/>
            <a:ext cx="2781" cy="6692"/>
          </a:xfrm>
          <a:custGeom>
            <a:avLst/>
            <a:gdLst/>
            <a:ahLst/>
            <a:cxnLst/>
            <a:rect l="l" t="t" r="r" b="b"/>
            <a:pathLst>
              <a:path w="2781" h="6692">
                <a:moveTo>
                  <a:pt x="0" y="139"/>
                </a:moveTo>
                <a:lnTo>
                  <a:pt x="381" y="6692"/>
                </a:lnTo>
                <a:lnTo>
                  <a:pt x="2781" y="0"/>
                </a:lnTo>
                <a:lnTo>
                  <a:pt x="0" y="139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2453732" y="6780472"/>
            <a:ext cx="2527" cy="6172"/>
          </a:xfrm>
          <a:custGeom>
            <a:avLst/>
            <a:gdLst/>
            <a:ahLst/>
            <a:cxnLst/>
            <a:rect l="l" t="t" r="r" b="b"/>
            <a:pathLst>
              <a:path w="2527" h="6172">
                <a:moveTo>
                  <a:pt x="139" y="126"/>
                </a:moveTo>
                <a:lnTo>
                  <a:pt x="0" y="6172"/>
                </a:lnTo>
                <a:lnTo>
                  <a:pt x="2527" y="2641"/>
                </a:lnTo>
                <a:lnTo>
                  <a:pt x="2273" y="0"/>
                </a:lnTo>
                <a:lnTo>
                  <a:pt x="139" y="126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2392376" y="6784380"/>
            <a:ext cx="57327" cy="20662"/>
          </a:xfrm>
          <a:custGeom>
            <a:avLst/>
            <a:gdLst/>
            <a:ahLst/>
            <a:cxnLst/>
            <a:rect l="l" t="t" r="r" b="b"/>
            <a:pathLst>
              <a:path w="57327" h="20662">
                <a:moveTo>
                  <a:pt x="57327" y="7048"/>
                </a:moveTo>
                <a:lnTo>
                  <a:pt x="28600" y="3276"/>
                </a:lnTo>
                <a:lnTo>
                  <a:pt x="25196" y="15240"/>
                </a:lnTo>
                <a:lnTo>
                  <a:pt x="22809" y="15367"/>
                </a:lnTo>
                <a:lnTo>
                  <a:pt x="25577" y="4025"/>
                </a:lnTo>
                <a:lnTo>
                  <a:pt x="26212" y="3022"/>
                </a:lnTo>
                <a:lnTo>
                  <a:pt x="8826" y="0"/>
                </a:lnTo>
                <a:lnTo>
                  <a:pt x="2641" y="13728"/>
                </a:lnTo>
                <a:lnTo>
                  <a:pt x="2273" y="15494"/>
                </a:lnTo>
                <a:lnTo>
                  <a:pt x="8318" y="16637"/>
                </a:lnTo>
                <a:lnTo>
                  <a:pt x="0" y="18643"/>
                </a:lnTo>
                <a:lnTo>
                  <a:pt x="4165" y="20662"/>
                </a:lnTo>
                <a:lnTo>
                  <a:pt x="10960" y="19646"/>
                </a:lnTo>
                <a:lnTo>
                  <a:pt x="22047" y="19646"/>
                </a:lnTo>
                <a:lnTo>
                  <a:pt x="38811" y="17386"/>
                </a:lnTo>
                <a:lnTo>
                  <a:pt x="46240" y="14236"/>
                </a:lnTo>
                <a:lnTo>
                  <a:pt x="56578" y="9067"/>
                </a:lnTo>
                <a:lnTo>
                  <a:pt x="57327" y="7048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776427" y="6756274"/>
            <a:ext cx="8191" cy="173126"/>
          </a:xfrm>
          <a:custGeom>
            <a:avLst/>
            <a:gdLst/>
            <a:ahLst/>
            <a:cxnLst/>
            <a:rect l="l" t="t" r="r" b="b"/>
            <a:pathLst>
              <a:path w="8191" h="173126">
                <a:moveTo>
                  <a:pt x="1384" y="32258"/>
                </a:moveTo>
                <a:lnTo>
                  <a:pt x="508" y="63512"/>
                </a:lnTo>
                <a:lnTo>
                  <a:pt x="1257" y="64389"/>
                </a:lnTo>
                <a:lnTo>
                  <a:pt x="1143" y="119837"/>
                </a:lnTo>
                <a:lnTo>
                  <a:pt x="0" y="120586"/>
                </a:lnTo>
                <a:lnTo>
                  <a:pt x="8191" y="173126"/>
                </a:lnTo>
                <a:lnTo>
                  <a:pt x="8191" y="0"/>
                </a:lnTo>
                <a:lnTo>
                  <a:pt x="1384" y="32258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1314952" y="6867540"/>
            <a:ext cx="6553" cy="2768"/>
          </a:xfrm>
          <a:custGeom>
            <a:avLst/>
            <a:gdLst/>
            <a:ahLst/>
            <a:cxnLst/>
            <a:rect l="l" t="t" r="r" b="b"/>
            <a:pathLst>
              <a:path w="6553" h="2768">
                <a:moveTo>
                  <a:pt x="0" y="876"/>
                </a:moveTo>
                <a:lnTo>
                  <a:pt x="6553" y="2768"/>
                </a:lnTo>
                <a:lnTo>
                  <a:pt x="2260" y="0"/>
                </a:lnTo>
                <a:lnTo>
                  <a:pt x="0" y="876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1299709" y="6869564"/>
            <a:ext cx="13093" cy="5143"/>
          </a:xfrm>
          <a:custGeom>
            <a:avLst/>
            <a:gdLst/>
            <a:ahLst/>
            <a:cxnLst/>
            <a:rect l="l" t="t" r="r" b="b"/>
            <a:pathLst>
              <a:path w="13093" h="5143">
                <a:moveTo>
                  <a:pt x="2133" y="749"/>
                </a:moveTo>
                <a:lnTo>
                  <a:pt x="0" y="3390"/>
                </a:lnTo>
                <a:lnTo>
                  <a:pt x="6540" y="5143"/>
                </a:lnTo>
                <a:lnTo>
                  <a:pt x="13093" y="2882"/>
                </a:lnTo>
                <a:lnTo>
                  <a:pt x="8940" y="0"/>
                </a:lnTo>
                <a:lnTo>
                  <a:pt x="2133" y="749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1291018" y="6873960"/>
            <a:ext cx="6553" cy="2908"/>
          </a:xfrm>
          <a:custGeom>
            <a:avLst/>
            <a:gdLst/>
            <a:ahLst/>
            <a:cxnLst/>
            <a:rect l="l" t="t" r="r" b="b"/>
            <a:pathLst>
              <a:path w="6553" h="2908">
                <a:moveTo>
                  <a:pt x="0" y="1142"/>
                </a:moveTo>
                <a:lnTo>
                  <a:pt x="508" y="2908"/>
                </a:lnTo>
                <a:lnTo>
                  <a:pt x="6553" y="2908"/>
                </a:lnTo>
                <a:lnTo>
                  <a:pt x="2260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774668" y="6828602"/>
            <a:ext cx="1765" cy="48387"/>
          </a:xfrm>
          <a:custGeom>
            <a:avLst/>
            <a:gdLst/>
            <a:ahLst/>
            <a:cxnLst/>
            <a:rect l="l" t="t" r="r" b="b"/>
            <a:pathLst>
              <a:path w="1765" h="48386">
                <a:moveTo>
                  <a:pt x="0" y="48387"/>
                </a:moveTo>
                <a:lnTo>
                  <a:pt x="1765" y="48260"/>
                </a:lnTo>
                <a:lnTo>
                  <a:pt x="1130" y="0"/>
                </a:lnTo>
                <a:lnTo>
                  <a:pt x="0" y="48387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1503319" y="6934315"/>
            <a:ext cx="26339" cy="10083"/>
          </a:xfrm>
          <a:custGeom>
            <a:avLst/>
            <a:gdLst/>
            <a:ahLst/>
            <a:cxnLst/>
            <a:rect l="l" t="t" r="r" b="b"/>
            <a:pathLst>
              <a:path w="26339" h="10083">
                <a:moveTo>
                  <a:pt x="0" y="5549"/>
                </a:moveTo>
                <a:lnTo>
                  <a:pt x="26339" y="10083"/>
                </a:lnTo>
                <a:lnTo>
                  <a:pt x="26339" y="4292"/>
                </a:lnTo>
                <a:lnTo>
                  <a:pt x="12484" y="254"/>
                </a:lnTo>
                <a:lnTo>
                  <a:pt x="0" y="0"/>
                </a:lnTo>
                <a:lnTo>
                  <a:pt x="0" y="5549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835023" y="6935833"/>
            <a:ext cx="57073" cy="229946"/>
          </a:xfrm>
          <a:custGeom>
            <a:avLst/>
            <a:gdLst/>
            <a:ahLst/>
            <a:cxnLst/>
            <a:rect l="l" t="t" r="r" b="b"/>
            <a:pathLst>
              <a:path w="57073" h="229946">
                <a:moveTo>
                  <a:pt x="57073" y="229946"/>
                </a:moveTo>
                <a:lnTo>
                  <a:pt x="32753" y="0"/>
                </a:lnTo>
                <a:lnTo>
                  <a:pt x="17132" y="40944"/>
                </a:lnTo>
                <a:lnTo>
                  <a:pt x="9944" y="75349"/>
                </a:lnTo>
                <a:lnTo>
                  <a:pt x="0" y="138099"/>
                </a:lnTo>
                <a:lnTo>
                  <a:pt x="8305" y="158635"/>
                </a:lnTo>
                <a:lnTo>
                  <a:pt x="50393" y="221754"/>
                </a:lnTo>
                <a:lnTo>
                  <a:pt x="57073" y="229946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791298" y="6752245"/>
            <a:ext cx="120573" cy="218744"/>
          </a:xfrm>
          <a:custGeom>
            <a:avLst/>
            <a:gdLst/>
            <a:ahLst/>
            <a:cxnLst/>
            <a:rect l="l" t="t" r="r" b="b"/>
            <a:pathLst>
              <a:path w="120573" h="218744">
                <a:moveTo>
                  <a:pt x="0" y="208025"/>
                </a:moveTo>
                <a:lnTo>
                  <a:pt x="3022" y="218744"/>
                </a:lnTo>
                <a:lnTo>
                  <a:pt x="22936" y="162547"/>
                </a:lnTo>
                <a:lnTo>
                  <a:pt x="45859" y="113144"/>
                </a:lnTo>
                <a:lnTo>
                  <a:pt x="74333" y="65011"/>
                </a:lnTo>
                <a:lnTo>
                  <a:pt x="113652" y="10210"/>
                </a:lnTo>
                <a:lnTo>
                  <a:pt x="120205" y="3403"/>
                </a:lnTo>
                <a:lnTo>
                  <a:pt x="120573" y="0"/>
                </a:lnTo>
                <a:lnTo>
                  <a:pt x="111505" y="7937"/>
                </a:lnTo>
                <a:lnTo>
                  <a:pt x="72072" y="60604"/>
                </a:lnTo>
                <a:lnTo>
                  <a:pt x="43472" y="106349"/>
                </a:lnTo>
                <a:lnTo>
                  <a:pt x="21539" y="150190"/>
                </a:lnTo>
                <a:lnTo>
                  <a:pt x="0" y="208025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1621635" y="6982451"/>
            <a:ext cx="21551" cy="34264"/>
          </a:xfrm>
          <a:custGeom>
            <a:avLst/>
            <a:gdLst/>
            <a:ahLst/>
            <a:cxnLst/>
            <a:rect l="l" t="t" r="r" b="b"/>
            <a:pathLst>
              <a:path w="21551" h="34264">
                <a:moveTo>
                  <a:pt x="21297" y="28600"/>
                </a:moveTo>
                <a:lnTo>
                  <a:pt x="1511" y="127"/>
                </a:lnTo>
                <a:lnTo>
                  <a:pt x="0" y="0"/>
                </a:lnTo>
                <a:lnTo>
                  <a:pt x="0" y="5537"/>
                </a:lnTo>
                <a:lnTo>
                  <a:pt x="21551" y="34264"/>
                </a:lnTo>
                <a:lnTo>
                  <a:pt x="21297" y="28600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1564681" y="7165404"/>
            <a:ext cx="12979" cy="5410"/>
          </a:xfrm>
          <a:custGeom>
            <a:avLst/>
            <a:gdLst/>
            <a:ahLst/>
            <a:cxnLst/>
            <a:rect l="l" t="t" r="r" b="b"/>
            <a:pathLst>
              <a:path w="12979" h="5410">
                <a:moveTo>
                  <a:pt x="6680" y="1003"/>
                </a:moveTo>
                <a:lnTo>
                  <a:pt x="0" y="2768"/>
                </a:lnTo>
                <a:lnTo>
                  <a:pt x="6299" y="5410"/>
                </a:lnTo>
                <a:lnTo>
                  <a:pt x="12979" y="2006"/>
                </a:lnTo>
                <a:lnTo>
                  <a:pt x="9194" y="0"/>
                </a:lnTo>
                <a:lnTo>
                  <a:pt x="6680" y="1003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1555863" y="7169691"/>
            <a:ext cx="6692" cy="2895"/>
          </a:xfrm>
          <a:custGeom>
            <a:avLst/>
            <a:gdLst/>
            <a:ahLst/>
            <a:cxnLst/>
            <a:rect l="l" t="t" r="r" b="b"/>
            <a:pathLst>
              <a:path w="6692" h="2895">
                <a:moveTo>
                  <a:pt x="0" y="1003"/>
                </a:moveTo>
                <a:lnTo>
                  <a:pt x="6692" y="2895"/>
                </a:lnTo>
                <a:lnTo>
                  <a:pt x="226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1547039" y="7171701"/>
            <a:ext cx="6692" cy="2895"/>
          </a:xfrm>
          <a:custGeom>
            <a:avLst/>
            <a:gdLst/>
            <a:ahLst/>
            <a:cxnLst/>
            <a:rect l="l" t="t" r="r" b="b"/>
            <a:pathLst>
              <a:path w="6692" h="2895">
                <a:moveTo>
                  <a:pt x="0" y="1130"/>
                </a:moveTo>
                <a:lnTo>
                  <a:pt x="622" y="2895"/>
                </a:lnTo>
                <a:lnTo>
                  <a:pt x="6692" y="2895"/>
                </a:lnTo>
                <a:lnTo>
                  <a:pt x="2400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920573" y="7150533"/>
            <a:ext cx="30619" cy="52666"/>
          </a:xfrm>
          <a:custGeom>
            <a:avLst/>
            <a:gdLst/>
            <a:ahLst/>
            <a:cxnLst/>
            <a:rect l="l" t="t" r="r" b="b"/>
            <a:pathLst>
              <a:path w="30619" h="52666">
                <a:moveTo>
                  <a:pt x="2895" y="52666"/>
                </a:moveTo>
                <a:lnTo>
                  <a:pt x="8318" y="45237"/>
                </a:lnTo>
                <a:lnTo>
                  <a:pt x="26085" y="12725"/>
                </a:lnTo>
                <a:lnTo>
                  <a:pt x="30619" y="6680"/>
                </a:lnTo>
                <a:lnTo>
                  <a:pt x="30619" y="0"/>
                </a:lnTo>
                <a:lnTo>
                  <a:pt x="19532" y="14871"/>
                </a:lnTo>
                <a:lnTo>
                  <a:pt x="0" y="48133"/>
                </a:lnTo>
                <a:lnTo>
                  <a:pt x="2895" y="52666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2900031" y="7558144"/>
            <a:ext cx="2654" cy="12344"/>
          </a:xfrm>
          <a:custGeom>
            <a:avLst/>
            <a:gdLst/>
            <a:ahLst/>
            <a:cxnLst/>
            <a:rect l="l" t="t" r="r" b="b"/>
            <a:pathLst>
              <a:path w="2654" h="12344">
                <a:moveTo>
                  <a:pt x="0" y="1638"/>
                </a:moveTo>
                <a:lnTo>
                  <a:pt x="1879" y="12344"/>
                </a:lnTo>
                <a:lnTo>
                  <a:pt x="2654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8F9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2744299" y="4956879"/>
            <a:ext cx="521258" cy="547966"/>
          </a:xfrm>
          <a:custGeom>
            <a:avLst/>
            <a:gdLst/>
            <a:ahLst/>
            <a:cxnLst/>
            <a:rect l="l" t="t" r="r" b="b"/>
            <a:pathLst>
              <a:path w="521258" h="547966">
                <a:moveTo>
                  <a:pt x="209537" y="39674"/>
                </a:moveTo>
                <a:lnTo>
                  <a:pt x="0" y="182689"/>
                </a:lnTo>
                <a:lnTo>
                  <a:pt x="0" y="385546"/>
                </a:lnTo>
                <a:lnTo>
                  <a:pt x="48387" y="433565"/>
                </a:lnTo>
                <a:lnTo>
                  <a:pt x="59220" y="446786"/>
                </a:lnTo>
                <a:lnTo>
                  <a:pt x="149059" y="536498"/>
                </a:lnTo>
                <a:lnTo>
                  <a:pt x="157746" y="547712"/>
                </a:lnTo>
                <a:lnTo>
                  <a:pt x="163550" y="547966"/>
                </a:lnTo>
                <a:lnTo>
                  <a:pt x="232092" y="524281"/>
                </a:lnTo>
                <a:lnTo>
                  <a:pt x="233603" y="473252"/>
                </a:lnTo>
                <a:lnTo>
                  <a:pt x="273799" y="459892"/>
                </a:lnTo>
                <a:lnTo>
                  <a:pt x="311086" y="497446"/>
                </a:lnTo>
                <a:lnTo>
                  <a:pt x="316763" y="497573"/>
                </a:lnTo>
                <a:lnTo>
                  <a:pt x="521131" y="430161"/>
                </a:lnTo>
                <a:lnTo>
                  <a:pt x="521258" y="225666"/>
                </a:lnTo>
                <a:lnTo>
                  <a:pt x="495173" y="164172"/>
                </a:lnTo>
                <a:lnTo>
                  <a:pt x="479806" y="146786"/>
                </a:lnTo>
                <a:lnTo>
                  <a:pt x="396519" y="63500"/>
                </a:lnTo>
                <a:lnTo>
                  <a:pt x="385559" y="50393"/>
                </a:lnTo>
                <a:lnTo>
                  <a:pt x="335153" y="0"/>
                </a:lnTo>
                <a:lnTo>
                  <a:pt x="327723" y="127"/>
                </a:lnTo>
                <a:lnTo>
                  <a:pt x="209537" y="39674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1358930" y="6811088"/>
            <a:ext cx="57073" cy="36791"/>
          </a:xfrm>
          <a:custGeom>
            <a:avLst/>
            <a:gdLst/>
            <a:ahLst/>
            <a:cxnLst/>
            <a:rect l="l" t="t" r="r" b="b"/>
            <a:pathLst>
              <a:path w="57073" h="36791">
                <a:moveTo>
                  <a:pt x="57073" y="6426"/>
                </a:moveTo>
                <a:lnTo>
                  <a:pt x="56311" y="0"/>
                </a:lnTo>
                <a:lnTo>
                  <a:pt x="54178" y="1638"/>
                </a:lnTo>
                <a:lnTo>
                  <a:pt x="48640" y="4533"/>
                </a:lnTo>
                <a:lnTo>
                  <a:pt x="37795" y="13741"/>
                </a:lnTo>
                <a:lnTo>
                  <a:pt x="0" y="36791"/>
                </a:lnTo>
                <a:lnTo>
                  <a:pt x="7302" y="36029"/>
                </a:lnTo>
                <a:lnTo>
                  <a:pt x="27470" y="26708"/>
                </a:lnTo>
                <a:lnTo>
                  <a:pt x="26581" y="30873"/>
                </a:lnTo>
                <a:lnTo>
                  <a:pt x="40944" y="21424"/>
                </a:lnTo>
                <a:lnTo>
                  <a:pt x="57073" y="6426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1347837" y="6850524"/>
            <a:ext cx="6045" cy="1638"/>
          </a:xfrm>
          <a:custGeom>
            <a:avLst/>
            <a:gdLst/>
            <a:ahLst/>
            <a:cxnLst/>
            <a:rect l="l" t="t" r="r" b="b"/>
            <a:pathLst>
              <a:path w="6045" h="1638">
                <a:moveTo>
                  <a:pt x="0" y="1638"/>
                </a:moveTo>
                <a:lnTo>
                  <a:pt x="5664" y="1384"/>
                </a:lnTo>
                <a:lnTo>
                  <a:pt x="6045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1336875" y="6854938"/>
            <a:ext cx="6680" cy="2133"/>
          </a:xfrm>
          <a:custGeom>
            <a:avLst/>
            <a:gdLst/>
            <a:ahLst/>
            <a:cxnLst/>
            <a:rect l="l" t="t" r="r" b="b"/>
            <a:pathLst>
              <a:path w="6680" h="2133">
                <a:moveTo>
                  <a:pt x="0" y="1511"/>
                </a:moveTo>
                <a:lnTo>
                  <a:pt x="6045" y="2133"/>
                </a:lnTo>
                <a:lnTo>
                  <a:pt x="6680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1326040" y="6859348"/>
            <a:ext cx="6553" cy="2146"/>
          </a:xfrm>
          <a:custGeom>
            <a:avLst/>
            <a:gdLst/>
            <a:ahLst/>
            <a:cxnLst/>
            <a:rect l="l" t="t" r="r" b="b"/>
            <a:pathLst>
              <a:path w="6553" h="2146">
                <a:moveTo>
                  <a:pt x="0" y="1638"/>
                </a:moveTo>
                <a:lnTo>
                  <a:pt x="5918" y="2146"/>
                </a:lnTo>
                <a:lnTo>
                  <a:pt x="6553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1317219" y="6861864"/>
            <a:ext cx="6553" cy="1892"/>
          </a:xfrm>
          <a:custGeom>
            <a:avLst/>
            <a:gdLst/>
            <a:ahLst/>
            <a:cxnLst/>
            <a:rect l="l" t="t" r="r" b="b"/>
            <a:pathLst>
              <a:path w="6553" h="1892">
                <a:moveTo>
                  <a:pt x="762" y="253"/>
                </a:moveTo>
                <a:lnTo>
                  <a:pt x="0" y="1765"/>
                </a:lnTo>
                <a:lnTo>
                  <a:pt x="6553" y="1892"/>
                </a:lnTo>
                <a:lnTo>
                  <a:pt x="6426" y="0"/>
                </a:lnTo>
                <a:lnTo>
                  <a:pt x="762" y="253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1310540" y="6863634"/>
            <a:ext cx="6680" cy="2260"/>
          </a:xfrm>
          <a:custGeom>
            <a:avLst/>
            <a:gdLst/>
            <a:ahLst/>
            <a:cxnLst/>
            <a:rect l="l" t="t" r="r" b="b"/>
            <a:pathLst>
              <a:path w="6680" h="2260">
                <a:moveTo>
                  <a:pt x="0" y="1638"/>
                </a:moveTo>
                <a:lnTo>
                  <a:pt x="6680" y="2260"/>
                </a:lnTo>
                <a:lnTo>
                  <a:pt x="668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1284457" y="6870691"/>
            <a:ext cx="8699" cy="1638"/>
          </a:xfrm>
          <a:custGeom>
            <a:avLst/>
            <a:gdLst/>
            <a:ahLst/>
            <a:cxnLst/>
            <a:rect l="l" t="t" r="r" b="b"/>
            <a:pathLst>
              <a:path w="8699" h="1638">
                <a:moveTo>
                  <a:pt x="0" y="1257"/>
                </a:moveTo>
                <a:lnTo>
                  <a:pt x="8699" y="1638"/>
                </a:lnTo>
                <a:lnTo>
                  <a:pt x="8572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1082992" y="6870190"/>
            <a:ext cx="6426" cy="2260"/>
          </a:xfrm>
          <a:custGeom>
            <a:avLst/>
            <a:gdLst/>
            <a:ahLst/>
            <a:cxnLst/>
            <a:rect l="l" t="t" r="r" b="b"/>
            <a:pathLst>
              <a:path w="6426" h="2260">
                <a:moveTo>
                  <a:pt x="0" y="2260"/>
                </a:moveTo>
                <a:lnTo>
                  <a:pt x="6426" y="2260"/>
                </a:lnTo>
                <a:lnTo>
                  <a:pt x="5664" y="876"/>
                </a:lnTo>
                <a:lnTo>
                  <a:pt x="0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1089412" y="6872450"/>
            <a:ext cx="50520" cy="13487"/>
          </a:xfrm>
          <a:custGeom>
            <a:avLst/>
            <a:gdLst/>
            <a:ahLst/>
            <a:cxnLst/>
            <a:rect l="l" t="t" r="r" b="b"/>
            <a:pathLst>
              <a:path w="50520" h="13487">
                <a:moveTo>
                  <a:pt x="14490" y="3149"/>
                </a:moveTo>
                <a:lnTo>
                  <a:pt x="9067" y="126"/>
                </a:lnTo>
                <a:lnTo>
                  <a:pt x="0" y="0"/>
                </a:lnTo>
                <a:lnTo>
                  <a:pt x="127" y="2146"/>
                </a:lnTo>
                <a:lnTo>
                  <a:pt x="6680" y="4406"/>
                </a:lnTo>
                <a:lnTo>
                  <a:pt x="24320" y="9080"/>
                </a:lnTo>
                <a:lnTo>
                  <a:pt x="33007" y="10833"/>
                </a:lnTo>
                <a:lnTo>
                  <a:pt x="41706" y="12852"/>
                </a:lnTo>
                <a:lnTo>
                  <a:pt x="43980" y="13487"/>
                </a:lnTo>
                <a:lnTo>
                  <a:pt x="50520" y="13233"/>
                </a:lnTo>
                <a:lnTo>
                  <a:pt x="45364" y="9448"/>
                </a:lnTo>
                <a:lnTo>
                  <a:pt x="14490" y="3149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1260271" y="6874595"/>
            <a:ext cx="10960" cy="1638"/>
          </a:xfrm>
          <a:custGeom>
            <a:avLst/>
            <a:gdLst/>
            <a:ahLst/>
            <a:cxnLst/>
            <a:rect l="l" t="t" r="r" b="b"/>
            <a:pathLst>
              <a:path w="10960" h="1638">
                <a:moveTo>
                  <a:pt x="0" y="508"/>
                </a:moveTo>
                <a:lnTo>
                  <a:pt x="127" y="1638"/>
                </a:lnTo>
                <a:lnTo>
                  <a:pt x="10083" y="1257"/>
                </a:lnTo>
                <a:lnTo>
                  <a:pt x="10960" y="0"/>
                </a:lnTo>
                <a:lnTo>
                  <a:pt x="0" y="508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1297565" y="6876859"/>
            <a:ext cx="6553" cy="1638"/>
          </a:xfrm>
          <a:custGeom>
            <a:avLst/>
            <a:gdLst/>
            <a:ahLst/>
            <a:cxnLst/>
            <a:rect l="l" t="t" r="r" b="b"/>
            <a:pathLst>
              <a:path w="6553" h="1638">
                <a:moveTo>
                  <a:pt x="253" y="1638"/>
                </a:moveTo>
                <a:lnTo>
                  <a:pt x="6553" y="508"/>
                </a:lnTo>
                <a:lnTo>
                  <a:pt x="0" y="0"/>
                </a:lnTo>
                <a:lnTo>
                  <a:pt x="253" y="1638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1286606" y="6878500"/>
            <a:ext cx="6553" cy="2273"/>
          </a:xfrm>
          <a:custGeom>
            <a:avLst/>
            <a:gdLst/>
            <a:ahLst/>
            <a:cxnLst/>
            <a:rect l="l" t="t" r="r" b="b"/>
            <a:pathLst>
              <a:path w="6553" h="2273">
                <a:moveTo>
                  <a:pt x="0" y="1003"/>
                </a:moveTo>
                <a:lnTo>
                  <a:pt x="254" y="2273"/>
                </a:lnTo>
                <a:lnTo>
                  <a:pt x="6553" y="1130"/>
                </a:lnTo>
                <a:lnTo>
                  <a:pt x="44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1273370" y="6880649"/>
            <a:ext cx="8826" cy="2260"/>
          </a:xfrm>
          <a:custGeom>
            <a:avLst/>
            <a:gdLst/>
            <a:ahLst/>
            <a:cxnLst/>
            <a:rect l="l" t="t" r="r" b="b"/>
            <a:pathLst>
              <a:path w="8826" h="2260">
                <a:moveTo>
                  <a:pt x="0" y="1003"/>
                </a:moveTo>
                <a:lnTo>
                  <a:pt x="127" y="2260"/>
                </a:lnTo>
                <a:lnTo>
                  <a:pt x="8826" y="1130"/>
                </a:lnTo>
                <a:lnTo>
                  <a:pt x="44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1258122" y="6882785"/>
            <a:ext cx="10960" cy="3263"/>
          </a:xfrm>
          <a:custGeom>
            <a:avLst/>
            <a:gdLst/>
            <a:ahLst/>
            <a:cxnLst/>
            <a:rect l="l" t="t" r="r" b="b"/>
            <a:pathLst>
              <a:path w="10960" h="3263">
                <a:moveTo>
                  <a:pt x="0" y="1130"/>
                </a:moveTo>
                <a:lnTo>
                  <a:pt x="2273" y="3263"/>
                </a:lnTo>
                <a:lnTo>
                  <a:pt x="10960" y="1257"/>
                </a:lnTo>
                <a:lnTo>
                  <a:pt x="6553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1139811" y="6885678"/>
            <a:ext cx="8826" cy="2146"/>
          </a:xfrm>
          <a:custGeom>
            <a:avLst/>
            <a:gdLst/>
            <a:ahLst/>
            <a:cxnLst/>
            <a:rect l="l" t="t" r="r" b="b"/>
            <a:pathLst>
              <a:path w="8826" h="2146">
                <a:moveTo>
                  <a:pt x="0" y="2146"/>
                </a:moveTo>
                <a:lnTo>
                  <a:pt x="8826" y="2146"/>
                </a:lnTo>
                <a:lnTo>
                  <a:pt x="127" y="0"/>
                </a:lnTo>
                <a:lnTo>
                  <a:pt x="0" y="2146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1137554" y="6887820"/>
            <a:ext cx="39179" cy="4914"/>
          </a:xfrm>
          <a:custGeom>
            <a:avLst/>
            <a:gdLst/>
            <a:ahLst/>
            <a:cxnLst/>
            <a:rect l="l" t="t" r="r" b="b"/>
            <a:pathLst>
              <a:path w="39179" h="4914">
                <a:moveTo>
                  <a:pt x="21539" y="2895"/>
                </a:moveTo>
                <a:lnTo>
                  <a:pt x="0" y="4914"/>
                </a:lnTo>
                <a:lnTo>
                  <a:pt x="39179" y="4914"/>
                </a:lnTo>
                <a:lnTo>
                  <a:pt x="37033" y="2781"/>
                </a:lnTo>
                <a:lnTo>
                  <a:pt x="11074" y="0"/>
                </a:lnTo>
                <a:lnTo>
                  <a:pt x="21539" y="2895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1341799" y="6849012"/>
            <a:ext cx="54800" cy="62877"/>
          </a:xfrm>
          <a:custGeom>
            <a:avLst/>
            <a:gdLst/>
            <a:ahLst/>
            <a:cxnLst/>
            <a:rect l="l" t="t" r="r" b="b"/>
            <a:pathLst>
              <a:path w="54800" h="62877">
                <a:moveTo>
                  <a:pt x="54800" y="49771"/>
                </a:moveTo>
                <a:lnTo>
                  <a:pt x="53416" y="0"/>
                </a:lnTo>
                <a:lnTo>
                  <a:pt x="51523" y="634"/>
                </a:lnTo>
                <a:lnTo>
                  <a:pt x="22923" y="16128"/>
                </a:lnTo>
                <a:lnTo>
                  <a:pt x="8305" y="21678"/>
                </a:lnTo>
                <a:lnTo>
                  <a:pt x="1003" y="27089"/>
                </a:lnTo>
                <a:lnTo>
                  <a:pt x="0" y="62877"/>
                </a:lnTo>
                <a:lnTo>
                  <a:pt x="54800" y="49771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1626044" y="7106681"/>
            <a:ext cx="50152" cy="34658"/>
          </a:xfrm>
          <a:custGeom>
            <a:avLst/>
            <a:gdLst/>
            <a:ahLst/>
            <a:cxnLst/>
            <a:rect l="l" t="t" r="r" b="b"/>
            <a:pathLst>
              <a:path w="50152" h="34658">
                <a:moveTo>
                  <a:pt x="9448" y="31495"/>
                </a:moveTo>
                <a:lnTo>
                  <a:pt x="13868" y="28981"/>
                </a:lnTo>
                <a:lnTo>
                  <a:pt x="19786" y="30378"/>
                </a:lnTo>
                <a:lnTo>
                  <a:pt x="28981" y="26962"/>
                </a:lnTo>
                <a:lnTo>
                  <a:pt x="46126" y="10845"/>
                </a:lnTo>
                <a:lnTo>
                  <a:pt x="50152" y="2146"/>
                </a:lnTo>
                <a:lnTo>
                  <a:pt x="48641" y="0"/>
                </a:lnTo>
                <a:lnTo>
                  <a:pt x="28981" y="16001"/>
                </a:lnTo>
                <a:lnTo>
                  <a:pt x="7315" y="29362"/>
                </a:lnTo>
                <a:lnTo>
                  <a:pt x="0" y="34658"/>
                </a:lnTo>
                <a:lnTo>
                  <a:pt x="9448" y="31495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1610668" y="7143861"/>
            <a:ext cx="10350" cy="4025"/>
          </a:xfrm>
          <a:custGeom>
            <a:avLst/>
            <a:gdLst/>
            <a:ahLst/>
            <a:cxnLst/>
            <a:rect l="l" t="t" r="r" b="b"/>
            <a:pathLst>
              <a:path w="10350" h="4025">
                <a:moveTo>
                  <a:pt x="5041" y="749"/>
                </a:moveTo>
                <a:lnTo>
                  <a:pt x="0" y="4025"/>
                </a:lnTo>
                <a:lnTo>
                  <a:pt x="7696" y="3390"/>
                </a:lnTo>
                <a:lnTo>
                  <a:pt x="10350" y="0"/>
                </a:lnTo>
                <a:lnTo>
                  <a:pt x="5041" y="749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1599582" y="7150527"/>
            <a:ext cx="6692" cy="2032"/>
          </a:xfrm>
          <a:custGeom>
            <a:avLst/>
            <a:gdLst/>
            <a:ahLst/>
            <a:cxnLst/>
            <a:rect l="l" t="t" r="r" b="b"/>
            <a:pathLst>
              <a:path w="6692" h="2031">
                <a:moveTo>
                  <a:pt x="0" y="1638"/>
                </a:moveTo>
                <a:lnTo>
                  <a:pt x="6692" y="2032"/>
                </a:lnTo>
                <a:lnTo>
                  <a:pt x="6184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1588747" y="7154947"/>
            <a:ext cx="6692" cy="2133"/>
          </a:xfrm>
          <a:custGeom>
            <a:avLst/>
            <a:gdLst/>
            <a:ahLst/>
            <a:cxnLst/>
            <a:rect l="l" t="t" r="r" b="b"/>
            <a:pathLst>
              <a:path w="6692" h="2133">
                <a:moveTo>
                  <a:pt x="0" y="2133"/>
                </a:moveTo>
                <a:lnTo>
                  <a:pt x="6692" y="2133"/>
                </a:lnTo>
                <a:lnTo>
                  <a:pt x="6045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1582072" y="7157076"/>
            <a:ext cx="6680" cy="2273"/>
          </a:xfrm>
          <a:custGeom>
            <a:avLst/>
            <a:gdLst/>
            <a:ahLst/>
            <a:cxnLst/>
            <a:rect l="l" t="t" r="r" b="b"/>
            <a:pathLst>
              <a:path w="6680" h="2273">
                <a:moveTo>
                  <a:pt x="0" y="1650"/>
                </a:moveTo>
                <a:lnTo>
                  <a:pt x="6680" y="2273"/>
                </a:lnTo>
                <a:lnTo>
                  <a:pt x="6680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1566698" y="7161750"/>
            <a:ext cx="6934" cy="2019"/>
          </a:xfrm>
          <a:custGeom>
            <a:avLst/>
            <a:gdLst/>
            <a:ahLst/>
            <a:cxnLst/>
            <a:rect l="l" t="t" r="r" b="b"/>
            <a:pathLst>
              <a:path w="6934" h="2019">
                <a:moveTo>
                  <a:pt x="0" y="1765"/>
                </a:moveTo>
                <a:lnTo>
                  <a:pt x="6934" y="2019"/>
                </a:lnTo>
                <a:lnTo>
                  <a:pt x="6565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1591021" y="7163763"/>
            <a:ext cx="6172" cy="1765"/>
          </a:xfrm>
          <a:custGeom>
            <a:avLst/>
            <a:gdLst/>
            <a:ahLst/>
            <a:cxnLst/>
            <a:rect l="l" t="t" r="r" b="b"/>
            <a:pathLst>
              <a:path w="6172" h="1765">
                <a:moveTo>
                  <a:pt x="0" y="380"/>
                </a:moveTo>
                <a:lnTo>
                  <a:pt x="254" y="1765"/>
                </a:lnTo>
                <a:lnTo>
                  <a:pt x="5664" y="1257"/>
                </a:lnTo>
                <a:lnTo>
                  <a:pt x="6172" y="0"/>
                </a:lnTo>
                <a:lnTo>
                  <a:pt x="0" y="380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1560275" y="7163511"/>
            <a:ext cx="6426" cy="2895"/>
          </a:xfrm>
          <a:custGeom>
            <a:avLst/>
            <a:gdLst/>
            <a:ahLst/>
            <a:cxnLst/>
            <a:rect l="l" t="t" r="r" b="b"/>
            <a:pathLst>
              <a:path w="6426" h="2895">
                <a:moveTo>
                  <a:pt x="0" y="1765"/>
                </a:moveTo>
                <a:lnTo>
                  <a:pt x="4279" y="2895"/>
                </a:lnTo>
                <a:lnTo>
                  <a:pt x="6426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1551576" y="7166282"/>
            <a:ext cx="6438" cy="1765"/>
          </a:xfrm>
          <a:custGeom>
            <a:avLst/>
            <a:gdLst/>
            <a:ahLst/>
            <a:cxnLst/>
            <a:rect l="l" t="t" r="r" b="b"/>
            <a:pathLst>
              <a:path w="6438" h="1765">
                <a:moveTo>
                  <a:pt x="0" y="1257"/>
                </a:moveTo>
                <a:lnTo>
                  <a:pt x="6438" y="1765"/>
                </a:lnTo>
                <a:lnTo>
                  <a:pt x="6311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1337000" y="7165908"/>
            <a:ext cx="6553" cy="2146"/>
          </a:xfrm>
          <a:custGeom>
            <a:avLst/>
            <a:gdLst/>
            <a:ahLst/>
            <a:cxnLst/>
            <a:rect l="l" t="t" r="r" b="b"/>
            <a:pathLst>
              <a:path w="6553" h="2146">
                <a:moveTo>
                  <a:pt x="127" y="2019"/>
                </a:moveTo>
                <a:lnTo>
                  <a:pt x="6553" y="2146"/>
                </a:lnTo>
                <a:lnTo>
                  <a:pt x="5791" y="749"/>
                </a:lnTo>
                <a:lnTo>
                  <a:pt x="0" y="0"/>
                </a:lnTo>
                <a:lnTo>
                  <a:pt x="127" y="2019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1512143" y="7172968"/>
            <a:ext cx="12979" cy="1257"/>
          </a:xfrm>
          <a:custGeom>
            <a:avLst/>
            <a:gdLst/>
            <a:ahLst/>
            <a:cxnLst/>
            <a:rect l="l" t="t" r="r" b="b"/>
            <a:pathLst>
              <a:path w="12979" h="1257">
                <a:moveTo>
                  <a:pt x="0" y="0"/>
                </a:moveTo>
                <a:lnTo>
                  <a:pt x="127" y="1257"/>
                </a:lnTo>
                <a:lnTo>
                  <a:pt x="12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1553723" y="7174598"/>
            <a:ext cx="6807" cy="1765"/>
          </a:xfrm>
          <a:custGeom>
            <a:avLst/>
            <a:gdLst/>
            <a:ahLst/>
            <a:cxnLst/>
            <a:rect l="l" t="t" r="r" b="b"/>
            <a:pathLst>
              <a:path w="6807" h="1765">
                <a:moveTo>
                  <a:pt x="253" y="1765"/>
                </a:moveTo>
                <a:lnTo>
                  <a:pt x="6807" y="508"/>
                </a:lnTo>
                <a:lnTo>
                  <a:pt x="0" y="0"/>
                </a:lnTo>
                <a:lnTo>
                  <a:pt x="253" y="1765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1540489" y="7176367"/>
            <a:ext cx="8826" cy="2146"/>
          </a:xfrm>
          <a:custGeom>
            <a:avLst/>
            <a:gdLst/>
            <a:ahLst/>
            <a:cxnLst/>
            <a:rect l="l" t="t" r="r" b="b"/>
            <a:pathLst>
              <a:path w="8826" h="2146">
                <a:moveTo>
                  <a:pt x="0" y="876"/>
                </a:moveTo>
                <a:lnTo>
                  <a:pt x="266" y="2146"/>
                </a:lnTo>
                <a:lnTo>
                  <a:pt x="8826" y="1143"/>
                </a:lnTo>
                <a:lnTo>
                  <a:pt x="6807" y="0"/>
                </a:lnTo>
                <a:lnTo>
                  <a:pt x="0" y="876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1529654" y="7178516"/>
            <a:ext cx="6426" cy="2260"/>
          </a:xfrm>
          <a:custGeom>
            <a:avLst/>
            <a:gdLst/>
            <a:ahLst/>
            <a:cxnLst/>
            <a:rect l="l" t="t" r="r" b="b"/>
            <a:pathLst>
              <a:path w="6426" h="2260">
                <a:moveTo>
                  <a:pt x="0" y="990"/>
                </a:moveTo>
                <a:lnTo>
                  <a:pt x="254" y="2260"/>
                </a:lnTo>
                <a:lnTo>
                  <a:pt x="6426" y="990"/>
                </a:lnTo>
                <a:lnTo>
                  <a:pt x="4406" y="0"/>
                </a:lnTo>
                <a:lnTo>
                  <a:pt x="0" y="990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1509742" y="7180649"/>
            <a:ext cx="15621" cy="2768"/>
          </a:xfrm>
          <a:custGeom>
            <a:avLst/>
            <a:gdLst/>
            <a:ahLst/>
            <a:cxnLst/>
            <a:rect l="l" t="t" r="r" b="b"/>
            <a:pathLst>
              <a:path w="15621" h="2768">
                <a:moveTo>
                  <a:pt x="0" y="1257"/>
                </a:moveTo>
                <a:lnTo>
                  <a:pt x="139" y="2768"/>
                </a:lnTo>
                <a:lnTo>
                  <a:pt x="15621" y="1257"/>
                </a:lnTo>
                <a:lnTo>
                  <a:pt x="8953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1400380" y="7183414"/>
            <a:ext cx="36664" cy="7442"/>
          </a:xfrm>
          <a:custGeom>
            <a:avLst/>
            <a:gdLst/>
            <a:ahLst/>
            <a:cxnLst/>
            <a:rect l="l" t="t" r="r" b="b"/>
            <a:pathLst>
              <a:path w="36664" h="7442">
                <a:moveTo>
                  <a:pt x="0" y="126"/>
                </a:moveTo>
                <a:lnTo>
                  <a:pt x="0" y="2133"/>
                </a:lnTo>
                <a:lnTo>
                  <a:pt x="10337" y="2908"/>
                </a:lnTo>
                <a:lnTo>
                  <a:pt x="17767" y="6045"/>
                </a:lnTo>
                <a:lnTo>
                  <a:pt x="23431" y="7442"/>
                </a:lnTo>
                <a:lnTo>
                  <a:pt x="36664" y="7442"/>
                </a:lnTo>
                <a:lnTo>
                  <a:pt x="27965" y="2781"/>
                </a:lnTo>
                <a:lnTo>
                  <a:pt x="13093" y="0"/>
                </a:lnTo>
                <a:lnTo>
                  <a:pt x="0" y="126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1376309" y="7185050"/>
            <a:ext cx="6807" cy="2400"/>
          </a:xfrm>
          <a:custGeom>
            <a:avLst/>
            <a:gdLst/>
            <a:ahLst/>
            <a:cxnLst/>
            <a:rect l="l" t="t" r="r" b="b"/>
            <a:pathLst>
              <a:path w="6807" h="2400">
                <a:moveTo>
                  <a:pt x="0" y="1143"/>
                </a:moveTo>
                <a:lnTo>
                  <a:pt x="6565" y="2400"/>
                </a:lnTo>
                <a:lnTo>
                  <a:pt x="6807" y="1143"/>
                </a:lnTo>
                <a:lnTo>
                  <a:pt x="2133" y="0"/>
                </a:lnTo>
                <a:lnTo>
                  <a:pt x="0" y="1143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1389675" y="7187699"/>
            <a:ext cx="8699" cy="1892"/>
          </a:xfrm>
          <a:custGeom>
            <a:avLst/>
            <a:gdLst/>
            <a:ahLst/>
            <a:cxnLst/>
            <a:rect l="l" t="t" r="r" b="b"/>
            <a:pathLst>
              <a:path w="8699" h="1892">
                <a:moveTo>
                  <a:pt x="749" y="1511"/>
                </a:moveTo>
                <a:lnTo>
                  <a:pt x="8699" y="1892"/>
                </a:lnTo>
                <a:lnTo>
                  <a:pt x="8572" y="635"/>
                </a:lnTo>
                <a:lnTo>
                  <a:pt x="0" y="0"/>
                </a:lnTo>
                <a:lnTo>
                  <a:pt x="749" y="1511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1598955" y="7147885"/>
            <a:ext cx="53301" cy="431431"/>
          </a:xfrm>
          <a:custGeom>
            <a:avLst/>
            <a:gdLst/>
            <a:ahLst/>
            <a:cxnLst/>
            <a:rect l="l" t="t" r="r" b="b"/>
            <a:pathLst>
              <a:path w="53301" h="431431">
                <a:moveTo>
                  <a:pt x="52412" y="1130"/>
                </a:moveTo>
                <a:lnTo>
                  <a:pt x="51282" y="0"/>
                </a:lnTo>
                <a:lnTo>
                  <a:pt x="48387" y="2146"/>
                </a:lnTo>
                <a:lnTo>
                  <a:pt x="20421" y="16255"/>
                </a:lnTo>
                <a:lnTo>
                  <a:pt x="14363" y="18021"/>
                </a:lnTo>
                <a:lnTo>
                  <a:pt x="635" y="24828"/>
                </a:lnTo>
                <a:lnTo>
                  <a:pt x="0" y="25958"/>
                </a:lnTo>
                <a:lnTo>
                  <a:pt x="2768" y="425132"/>
                </a:lnTo>
                <a:lnTo>
                  <a:pt x="22682" y="431431"/>
                </a:lnTo>
                <a:lnTo>
                  <a:pt x="53301" y="431431"/>
                </a:lnTo>
                <a:lnTo>
                  <a:pt x="52412" y="1130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2987607" y="7244664"/>
            <a:ext cx="5295" cy="155600"/>
          </a:xfrm>
          <a:custGeom>
            <a:avLst/>
            <a:gdLst/>
            <a:ahLst/>
            <a:cxnLst/>
            <a:rect l="l" t="t" r="r" b="b"/>
            <a:pathLst>
              <a:path w="5295" h="155600">
                <a:moveTo>
                  <a:pt x="0" y="4279"/>
                </a:moveTo>
                <a:lnTo>
                  <a:pt x="3136" y="155600"/>
                </a:lnTo>
                <a:lnTo>
                  <a:pt x="5295" y="133680"/>
                </a:lnTo>
                <a:lnTo>
                  <a:pt x="5295" y="127000"/>
                </a:lnTo>
                <a:lnTo>
                  <a:pt x="5168" y="122593"/>
                </a:lnTo>
                <a:lnTo>
                  <a:pt x="4533" y="0"/>
                </a:lnTo>
                <a:lnTo>
                  <a:pt x="0" y="4279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2913392" y="7165781"/>
            <a:ext cx="5041" cy="157873"/>
          </a:xfrm>
          <a:custGeom>
            <a:avLst/>
            <a:gdLst/>
            <a:ahLst/>
            <a:cxnLst/>
            <a:rect l="l" t="t" r="r" b="b"/>
            <a:pathLst>
              <a:path w="5041" h="157873">
                <a:moveTo>
                  <a:pt x="0" y="4660"/>
                </a:moveTo>
                <a:lnTo>
                  <a:pt x="622" y="157873"/>
                </a:lnTo>
                <a:lnTo>
                  <a:pt x="4038" y="152844"/>
                </a:lnTo>
                <a:lnTo>
                  <a:pt x="5041" y="124993"/>
                </a:lnTo>
                <a:lnTo>
                  <a:pt x="4279" y="0"/>
                </a:lnTo>
                <a:lnTo>
                  <a:pt x="0" y="4660"/>
                </a:lnTo>
                <a:close/>
              </a:path>
            </a:pathLst>
          </a:custGeom>
          <a:solidFill>
            <a:srgbClr val="4E4F5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978277" y="6300781"/>
            <a:ext cx="557555" cy="315010"/>
          </a:xfrm>
          <a:custGeom>
            <a:avLst/>
            <a:gdLst/>
            <a:ahLst/>
            <a:cxnLst/>
            <a:rect l="l" t="t" r="r" b="b"/>
            <a:pathLst>
              <a:path w="557555" h="315010">
                <a:moveTo>
                  <a:pt x="2146" y="271665"/>
                </a:moveTo>
                <a:lnTo>
                  <a:pt x="0" y="297992"/>
                </a:lnTo>
                <a:lnTo>
                  <a:pt x="381" y="315010"/>
                </a:lnTo>
                <a:lnTo>
                  <a:pt x="4419" y="314121"/>
                </a:lnTo>
                <a:lnTo>
                  <a:pt x="18529" y="301523"/>
                </a:lnTo>
                <a:lnTo>
                  <a:pt x="85813" y="246214"/>
                </a:lnTo>
                <a:lnTo>
                  <a:pt x="180555" y="183337"/>
                </a:lnTo>
                <a:lnTo>
                  <a:pt x="281241" y="128523"/>
                </a:lnTo>
                <a:lnTo>
                  <a:pt x="381279" y="84048"/>
                </a:lnTo>
                <a:lnTo>
                  <a:pt x="422859" y="68681"/>
                </a:lnTo>
                <a:lnTo>
                  <a:pt x="428650" y="68046"/>
                </a:lnTo>
                <a:lnTo>
                  <a:pt x="440372" y="62001"/>
                </a:lnTo>
                <a:lnTo>
                  <a:pt x="445795" y="61239"/>
                </a:lnTo>
                <a:lnTo>
                  <a:pt x="488632" y="44742"/>
                </a:lnTo>
                <a:lnTo>
                  <a:pt x="557428" y="24193"/>
                </a:lnTo>
                <a:lnTo>
                  <a:pt x="557555" y="21932"/>
                </a:lnTo>
                <a:lnTo>
                  <a:pt x="535622" y="0"/>
                </a:lnTo>
                <a:lnTo>
                  <a:pt x="503999" y="9588"/>
                </a:lnTo>
                <a:lnTo>
                  <a:pt x="424116" y="36677"/>
                </a:lnTo>
                <a:lnTo>
                  <a:pt x="372592" y="55702"/>
                </a:lnTo>
                <a:lnTo>
                  <a:pt x="265239" y="101561"/>
                </a:lnTo>
                <a:lnTo>
                  <a:pt x="189382" y="141757"/>
                </a:lnTo>
                <a:lnTo>
                  <a:pt x="107607" y="191401"/>
                </a:lnTo>
                <a:lnTo>
                  <a:pt x="36042" y="244703"/>
                </a:lnTo>
                <a:lnTo>
                  <a:pt x="2146" y="271665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2856693" y="6349178"/>
            <a:ext cx="503110" cy="336410"/>
          </a:xfrm>
          <a:custGeom>
            <a:avLst/>
            <a:gdLst/>
            <a:ahLst/>
            <a:cxnLst/>
            <a:rect l="l" t="t" r="r" b="b"/>
            <a:pathLst>
              <a:path w="503110" h="336410">
                <a:moveTo>
                  <a:pt x="39052" y="0"/>
                </a:moveTo>
                <a:lnTo>
                  <a:pt x="0" y="13601"/>
                </a:lnTo>
                <a:lnTo>
                  <a:pt x="102184" y="55435"/>
                </a:lnTo>
                <a:lnTo>
                  <a:pt x="213944" y="110121"/>
                </a:lnTo>
                <a:lnTo>
                  <a:pt x="291566" y="157619"/>
                </a:lnTo>
                <a:lnTo>
                  <a:pt x="307936" y="167195"/>
                </a:lnTo>
                <a:lnTo>
                  <a:pt x="382536" y="221881"/>
                </a:lnTo>
                <a:lnTo>
                  <a:pt x="415544" y="250101"/>
                </a:lnTo>
                <a:lnTo>
                  <a:pt x="459143" y="289674"/>
                </a:lnTo>
                <a:lnTo>
                  <a:pt x="481190" y="313601"/>
                </a:lnTo>
                <a:lnTo>
                  <a:pt x="492150" y="326720"/>
                </a:lnTo>
                <a:lnTo>
                  <a:pt x="503110" y="336410"/>
                </a:lnTo>
                <a:lnTo>
                  <a:pt x="503110" y="317512"/>
                </a:lnTo>
                <a:lnTo>
                  <a:pt x="501103" y="277952"/>
                </a:lnTo>
                <a:lnTo>
                  <a:pt x="476910" y="256654"/>
                </a:lnTo>
                <a:lnTo>
                  <a:pt x="444017" y="226034"/>
                </a:lnTo>
                <a:lnTo>
                  <a:pt x="367042" y="167195"/>
                </a:lnTo>
                <a:lnTo>
                  <a:pt x="332511" y="144386"/>
                </a:lnTo>
                <a:lnTo>
                  <a:pt x="273037" y="107975"/>
                </a:lnTo>
                <a:lnTo>
                  <a:pt x="181063" y="59715"/>
                </a:lnTo>
                <a:lnTo>
                  <a:pt x="84543" y="18262"/>
                </a:lnTo>
                <a:lnTo>
                  <a:pt x="39052" y="0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1387144" y="6431705"/>
            <a:ext cx="13360" cy="5029"/>
          </a:xfrm>
          <a:custGeom>
            <a:avLst/>
            <a:gdLst/>
            <a:ahLst/>
            <a:cxnLst/>
            <a:rect l="l" t="t" r="r" b="b"/>
            <a:pathLst>
              <a:path w="13360" h="5029">
                <a:moveTo>
                  <a:pt x="2400" y="508"/>
                </a:moveTo>
                <a:lnTo>
                  <a:pt x="0" y="3276"/>
                </a:lnTo>
                <a:lnTo>
                  <a:pt x="507" y="4660"/>
                </a:lnTo>
                <a:lnTo>
                  <a:pt x="6184" y="5029"/>
                </a:lnTo>
                <a:lnTo>
                  <a:pt x="13360" y="2273"/>
                </a:lnTo>
                <a:lnTo>
                  <a:pt x="13233" y="1257"/>
                </a:lnTo>
                <a:lnTo>
                  <a:pt x="8953" y="0"/>
                </a:lnTo>
                <a:lnTo>
                  <a:pt x="2400" y="508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1374171" y="6438130"/>
            <a:ext cx="8699" cy="3403"/>
          </a:xfrm>
          <a:custGeom>
            <a:avLst/>
            <a:gdLst/>
            <a:ahLst/>
            <a:cxnLst/>
            <a:rect l="l" t="t" r="r" b="b"/>
            <a:pathLst>
              <a:path w="8699" h="3403">
                <a:moveTo>
                  <a:pt x="0" y="2895"/>
                </a:moveTo>
                <a:lnTo>
                  <a:pt x="6680" y="3403"/>
                </a:lnTo>
                <a:lnTo>
                  <a:pt x="8699" y="1257"/>
                </a:lnTo>
                <a:lnTo>
                  <a:pt x="4165" y="0"/>
                </a:lnTo>
                <a:lnTo>
                  <a:pt x="0" y="2895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1328303" y="6456276"/>
            <a:ext cx="8572" cy="4660"/>
          </a:xfrm>
          <a:custGeom>
            <a:avLst/>
            <a:gdLst/>
            <a:ahLst/>
            <a:cxnLst/>
            <a:rect l="l" t="t" r="r" b="b"/>
            <a:pathLst>
              <a:path w="8572" h="4660">
                <a:moveTo>
                  <a:pt x="0" y="4660"/>
                </a:moveTo>
                <a:lnTo>
                  <a:pt x="6565" y="4533"/>
                </a:lnTo>
                <a:lnTo>
                  <a:pt x="8572" y="495"/>
                </a:lnTo>
                <a:lnTo>
                  <a:pt x="4165" y="0"/>
                </a:lnTo>
                <a:lnTo>
                  <a:pt x="0" y="4660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1249436" y="6462820"/>
            <a:ext cx="72072" cy="35534"/>
          </a:xfrm>
          <a:custGeom>
            <a:avLst/>
            <a:gdLst/>
            <a:ahLst/>
            <a:cxnLst/>
            <a:rect l="l" t="t" r="r" b="b"/>
            <a:pathLst>
              <a:path w="72072" h="35534">
                <a:moveTo>
                  <a:pt x="67652" y="0"/>
                </a:moveTo>
                <a:lnTo>
                  <a:pt x="64389" y="3276"/>
                </a:lnTo>
                <a:lnTo>
                  <a:pt x="57327" y="4546"/>
                </a:lnTo>
                <a:lnTo>
                  <a:pt x="30619" y="18021"/>
                </a:lnTo>
                <a:lnTo>
                  <a:pt x="0" y="34658"/>
                </a:lnTo>
                <a:lnTo>
                  <a:pt x="4152" y="35534"/>
                </a:lnTo>
                <a:lnTo>
                  <a:pt x="66268" y="5422"/>
                </a:lnTo>
                <a:lnTo>
                  <a:pt x="70053" y="4165"/>
                </a:lnTo>
                <a:lnTo>
                  <a:pt x="72072" y="507"/>
                </a:lnTo>
                <a:lnTo>
                  <a:pt x="67652" y="0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1214276" y="6506811"/>
            <a:ext cx="17640" cy="9055"/>
          </a:xfrm>
          <a:custGeom>
            <a:avLst/>
            <a:gdLst/>
            <a:ahLst/>
            <a:cxnLst/>
            <a:rect l="l" t="t" r="r" b="b"/>
            <a:pathLst>
              <a:path w="17640" h="9055">
                <a:moveTo>
                  <a:pt x="5041" y="4394"/>
                </a:moveTo>
                <a:lnTo>
                  <a:pt x="0" y="7048"/>
                </a:lnTo>
                <a:lnTo>
                  <a:pt x="254" y="8178"/>
                </a:lnTo>
                <a:lnTo>
                  <a:pt x="4292" y="9055"/>
                </a:lnTo>
                <a:lnTo>
                  <a:pt x="17640" y="1625"/>
                </a:lnTo>
                <a:lnTo>
                  <a:pt x="17005" y="0"/>
                </a:lnTo>
                <a:lnTo>
                  <a:pt x="5041" y="4394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1327675" y="6662285"/>
            <a:ext cx="36042" cy="28219"/>
          </a:xfrm>
          <a:custGeom>
            <a:avLst/>
            <a:gdLst/>
            <a:ahLst/>
            <a:cxnLst/>
            <a:rect l="l" t="t" r="r" b="b"/>
            <a:pathLst>
              <a:path w="36042" h="28219">
                <a:moveTo>
                  <a:pt x="32638" y="20281"/>
                </a:moveTo>
                <a:lnTo>
                  <a:pt x="4165" y="507"/>
                </a:lnTo>
                <a:lnTo>
                  <a:pt x="1015" y="0"/>
                </a:lnTo>
                <a:lnTo>
                  <a:pt x="0" y="4279"/>
                </a:lnTo>
                <a:lnTo>
                  <a:pt x="8572" y="9448"/>
                </a:lnTo>
                <a:lnTo>
                  <a:pt x="35153" y="28219"/>
                </a:lnTo>
                <a:lnTo>
                  <a:pt x="36042" y="24193"/>
                </a:lnTo>
                <a:lnTo>
                  <a:pt x="32638" y="20281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2452234" y="6767998"/>
            <a:ext cx="36918" cy="38811"/>
          </a:xfrm>
          <a:custGeom>
            <a:avLst/>
            <a:gdLst/>
            <a:ahLst/>
            <a:cxnLst/>
            <a:rect l="l" t="t" r="r" b="b"/>
            <a:pathLst>
              <a:path w="36918" h="38811">
                <a:moveTo>
                  <a:pt x="31750" y="1511"/>
                </a:moveTo>
                <a:lnTo>
                  <a:pt x="6794" y="0"/>
                </a:lnTo>
                <a:lnTo>
                  <a:pt x="5283" y="1384"/>
                </a:lnTo>
                <a:lnTo>
                  <a:pt x="6172" y="5791"/>
                </a:lnTo>
                <a:lnTo>
                  <a:pt x="3771" y="12471"/>
                </a:lnTo>
                <a:lnTo>
                  <a:pt x="4025" y="15125"/>
                </a:lnTo>
                <a:lnTo>
                  <a:pt x="1511" y="18643"/>
                </a:lnTo>
                <a:lnTo>
                  <a:pt x="0" y="21170"/>
                </a:lnTo>
                <a:lnTo>
                  <a:pt x="16370" y="30492"/>
                </a:lnTo>
                <a:lnTo>
                  <a:pt x="26073" y="38811"/>
                </a:lnTo>
                <a:lnTo>
                  <a:pt x="33883" y="29857"/>
                </a:lnTo>
                <a:lnTo>
                  <a:pt x="36029" y="23444"/>
                </a:lnTo>
                <a:lnTo>
                  <a:pt x="36918" y="12598"/>
                </a:lnTo>
                <a:lnTo>
                  <a:pt x="31750" y="1511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2327241" y="6778828"/>
            <a:ext cx="50012" cy="43345"/>
          </a:xfrm>
          <a:custGeom>
            <a:avLst/>
            <a:gdLst/>
            <a:ahLst/>
            <a:cxnLst/>
            <a:rect l="l" t="t" r="r" b="b"/>
            <a:pathLst>
              <a:path w="50012" h="43345">
                <a:moveTo>
                  <a:pt x="3022" y="22186"/>
                </a:moveTo>
                <a:lnTo>
                  <a:pt x="12725" y="32765"/>
                </a:lnTo>
                <a:lnTo>
                  <a:pt x="30619" y="43345"/>
                </a:lnTo>
                <a:lnTo>
                  <a:pt x="37414" y="39446"/>
                </a:lnTo>
                <a:lnTo>
                  <a:pt x="50012" y="20916"/>
                </a:lnTo>
                <a:lnTo>
                  <a:pt x="35902" y="11214"/>
                </a:lnTo>
                <a:lnTo>
                  <a:pt x="31495" y="6934"/>
                </a:lnTo>
                <a:lnTo>
                  <a:pt x="27470" y="0"/>
                </a:lnTo>
                <a:lnTo>
                  <a:pt x="0" y="12471"/>
                </a:lnTo>
                <a:lnTo>
                  <a:pt x="3022" y="22186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794326" y="6689121"/>
            <a:ext cx="177025" cy="384810"/>
          </a:xfrm>
          <a:custGeom>
            <a:avLst/>
            <a:gdLst/>
            <a:ahLst/>
            <a:cxnLst/>
            <a:rect l="l" t="t" r="r" b="b"/>
            <a:pathLst>
              <a:path w="177025" h="384809">
                <a:moveTo>
                  <a:pt x="117551" y="63131"/>
                </a:moveTo>
                <a:lnTo>
                  <a:pt x="117170" y="66535"/>
                </a:lnTo>
                <a:lnTo>
                  <a:pt x="110617" y="73329"/>
                </a:lnTo>
                <a:lnTo>
                  <a:pt x="71310" y="128143"/>
                </a:lnTo>
                <a:lnTo>
                  <a:pt x="42837" y="176276"/>
                </a:lnTo>
                <a:lnTo>
                  <a:pt x="61988" y="154228"/>
                </a:lnTo>
                <a:lnTo>
                  <a:pt x="67411" y="148297"/>
                </a:lnTo>
                <a:lnTo>
                  <a:pt x="74460" y="133426"/>
                </a:lnTo>
                <a:lnTo>
                  <a:pt x="111760" y="78752"/>
                </a:lnTo>
                <a:lnTo>
                  <a:pt x="141363" y="42710"/>
                </a:lnTo>
                <a:lnTo>
                  <a:pt x="155600" y="26200"/>
                </a:lnTo>
                <a:lnTo>
                  <a:pt x="166065" y="17386"/>
                </a:lnTo>
                <a:lnTo>
                  <a:pt x="177025" y="0"/>
                </a:lnTo>
                <a:lnTo>
                  <a:pt x="175514" y="127"/>
                </a:lnTo>
                <a:lnTo>
                  <a:pt x="141617" y="34645"/>
                </a:lnTo>
                <a:lnTo>
                  <a:pt x="140487" y="39560"/>
                </a:lnTo>
                <a:lnTo>
                  <a:pt x="135191" y="42583"/>
                </a:lnTo>
                <a:lnTo>
                  <a:pt x="130657" y="47752"/>
                </a:lnTo>
                <a:lnTo>
                  <a:pt x="129527" y="52539"/>
                </a:lnTo>
                <a:lnTo>
                  <a:pt x="119951" y="60096"/>
                </a:lnTo>
                <a:lnTo>
                  <a:pt x="117551" y="63131"/>
                </a:lnTo>
                <a:close/>
              </a:path>
              <a:path w="177025" h="384809">
                <a:moveTo>
                  <a:pt x="0" y="281863"/>
                </a:moveTo>
                <a:lnTo>
                  <a:pt x="13982" y="330873"/>
                </a:lnTo>
                <a:lnTo>
                  <a:pt x="40690" y="384810"/>
                </a:lnTo>
                <a:lnTo>
                  <a:pt x="50647" y="322059"/>
                </a:lnTo>
                <a:lnTo>
                  <a:pt x="57823" y="287655"/>
                </a:lnTo>
                <a:lnTo>
                  <a:pt x="73456" y="246710"/>
                </a:lnTo>
                <a:lnTo>
                  <a:pt x="84162" y="217601"/>
                </a:lnTo>
                <a:lnTo>
                  <a:pt x="125996" y="141122"/>
                </a:lnTo>
                <a:lnTo>
                  <a:pt x="155727" y="102946"/>
                </a:lnTo>
                <a:lnTo>
                  <a:pt x="156870" y="102311"/>
                </a:lnTo>
                <a:lnTo>
                  <a:pt x="158623" y="46875"/>
                </a:lnTo>
                <a:lnTo>
                  <a:pt x="161404" y="32512"/>
                </a:lnTo>
                <a:lnTo>
                  <a:pt x="153339" y="39319"/>
                </a:lnTo>
                <a:lnTo>
                  <a:pt x="120573" y="76606"/>
                </a:lnTo>
                <a:lnTo>
                  <a:pt x="93230" y="112776"/>
                </a:lnTo>
                <a:lnTo>
                  <a:pt x="72567" y="142506"/>
                </a:lnTo>
                <a:lnTo>
                  <a:pt x="67411" y="148297"/>
                </a:lnTo>
                <a:lnTo>
                  <a:pt x="67157" y="150190"/>
                </a:lnTo>
                <a:lnTo>
                  <a:pt x="62242" y="158635"/>
                </a:lnTo>
                <a:lnTo>
                  <a:pt x="61988" y="154228"/>
                </a:lnTo>
                <a:lnTo>
                  <a:pt x="42837" y="176276"/>
                </a:lnTo>
                <a:lnTo>
                  <a:pt x="19900" y="225666"/>
                </a:lnTo>
                <a:lnTo>
                  <a:pt x="0" y="281863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1529654" y="6938611"/>
            <a:ext cx="5041" cy="5918"/>
          </a:xfrm>
          <a:custGeom>
            <a:avLst/>
            <a:gdLst/>
            <a:ahLst/>
            <a:cxnLst/>
            <a:rect l="l" t="t" r="r" b="b"/>
            <a:pathLst>
              <a:path w="5041" h="5918">
                <a:moveTo>
                  <a:pt x="0" y="5791"/>
                </a:moveTo>
                <a:lnTo>
                  <a:pt x="4165" y="5918"/>
                </a:lnTo>
                <a:lnTo>
                  <a:pt x="5041" y="1625"/>
                </a:lnTo>
                <a:lnTo>
                  <a:pt x="0" y="0"/>
                </a:lnTo>
                <a:lnTo>
                  <a:pt x="0" y="5791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1583832" y="6957757"/>
            <a:ext cx="2781" cy="6299"/>
          </a:xfrm>
          <a:custGeom>
            <a:avLst/>
            <a:gdLst/>
            <a:ahLst/>
            <a:cxnLst/>
            <a:rect l="l" t="t" r="r" b="b"/>
            <a:pathLst>
              <a:path w="2781" h="6299">
                <a:moveTo>
                  <a:pt x="0" y="4533"/>
                </a:moveTo>
                <a:lnTo>
                  <a:pt x="2781" y="6299"/>
                </a:lnTo>
                <a:lnTo>
                  <a:pt x="2781" y="495"/>
                </a:lnTo>
                <a:lnTo>
                  <a:pt x="1130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3120157" y="7149150"/>
            <a:ext cx="73202" cy="35153"/>
          </a:xfrm>
          <a:custGeom>
            <a:avLst/>
            <a:gdLst/>
            <a:ahLst/>
            <a:cxnLst/>
            <a:rect l="l" t="t" r="r" b="b"/>
            <a:pathLst>
              <a:path w="73202" h="35153">
                <a:moveTo>
                  <a:pt x="48387" y="6680"/>
                </a:moveTo>
                <a:lnTo>
                  <a:pt x="0" y="6426"/>
                </a:lnTo>
                <a:lnTo>
                  <a:pt x="2895" y="10833"/>
                </a:lnTo>
                <a:lnTo>
                  <a:pt x="38049" y="12979"/>
                </a:lnTo>
                <a:lnTo>
                  <a:pt x="24815" y="29235"/>
                </a:lnTo>
                <a:lnTo>
                  <a:pt x="24815" y="35153"/>
                </a:lnTo>
                <a:lnTo>
                  <a:pt x="30619" y="35026"/>
                </a:lnTo>
                <a:lnTo>
                  <a:pt x="49136" y="13982"/>
                </a:lnTo>
                <a:lnTo>
                  <a:pt x="73202" y="4279"/>
                </a:lnTo>
                <a:lnTo>
                  <a:pt x="68922" y="0"/>
                </a:lnTo>
                <a:lnTo>
                  <a:pt x="48387" y="6680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3166149" y="7168546"/>
            <a:ext cx="62242" cy="37680"/>
          </a:xfrm>
          <a:custGeom>
            <a:avLst/>
            <a:gdLst/>
            <a:ahLst/>
            <a:cxnLst/>
            <a:rect l="l" t="t" r="r" b="b"/>
            <a:pathLst>
              <a:path w="62242" h="37680">
                <a:moveTo>
                  <a:pt x="62242" y="19913"/>
                </a:moveTo>
                <a:lnTo>
                  <a:pt x="42329" y="0"/>
                </a:lnTo>
                <a:lnTo>
                  <a:pt x="39179" y="0"/>
                </a:lnTo>
                <a:lnTo>
                  <a:pt x="37160" y="2146"/>
                </a:lnTo>
                <a:lnTo>
                  <a:pt x="49390" y="15747"/>
                </a:lnTo>
                <a:lnTo>
                  <a:pt x="49009" y="18275"/>
                </a:lnTo>
                <a:lnTo>
                  <a:pt x="0" y="35280"/>
                </a:lnTo>
                <a:lnTo>
                  <a:pt x="495" y="37426"/>
                </a:lnTo>
                <a:lnTo>
                  <a:pt x="11214" y="37680"/>
                </a:lnTo>
                <a:lnTo>
                  <a:pt x="62242" y="19913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923469" y="7157215"/>
            <a:ext cx="27724" cy="58204"/>
          </a:xfrm>
          <a:custGeom>
            <a:avLst/>
            <a:gdLst/>
            <a:ahLst/>
            <a:cxnLst/>
            <a:rect l="l" t="t" r="r" b="b"/>
            <a:pathLst>
              <a:path w="27724" h="58204">
                <a:moveTo>
                  <a:pt x="25069" y="18897"/>
                </a:moveTo>
                <a:lnTo>
                  <a:pt x="24828" y="14478"/>
                </a:lnTo>
                <a:lnTo>
                  <a:pt x="27724" y="10833"/>
                </a:lnTo>
                <a:lnTo>
                  <a:pt x="27724" y="0"/>
                </a:lnTo>
                <a:lnTo>
                  <a:pt x="23190" y="6045"/>
                </a:lnTo>
                <a:lnTo>
                  <a:pt x="5422" y="38544"/>
                </a:lnTo>
                <a:lnTo>
                  <a:pt x="0" y="45986"/>
                </a:lnTo>
                <a:lnTo>
                  <a:pt x="1142" y="48755"/>
                </a:lnTo>
                <a:lnTo>
                  <a:pt x="12090" y="58204"/>
                </a:lnTo>
                <a:lnTo>
                  <a:pt x="27597" y="23304"/>
                </a:lnTo>
                <a:lnTo>
                  <a:pt x="27724" y="17767"/>
                </a:lnTo>
                <a:lnTo>
                  <a:pt x="25069" y="18897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3323021" y="7179514"/>
            <a:ext cx="20154" cy="36156"/>
          </a:xfrm>
          <a:custGeom>
            <a:avLst/>
            <a:gdLst/>
            <a:ahLst/>
            <a:cxnLst/>
            <a:rect l="l" t="t" r="r" b="b"/>
            <a:pathLst>
              <a:path w="20154" h="36156">
                <a:moveTo>
                  <a:pt x="20154" y="30111"/>
                </a:moveTo>
                <a:lnTo>
                  <a:pt x="1511" y="253"/>
                </a:lnTo>
                <a:lnTo>
                  <a:pt x="0" y="0"/>
                </a:lnTo>
                <a:lnTo>
                  <a:pt x="11963" y="36156"/>
                </a:lnTo>
                <a:lnTo>
                  <a:pt x="15989" y="35534"/>
                </a:lnTo>
                <a:lnTo>
                  <a:pt x="20154" y="30111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3184039" y="7208112"/>
            <a:ext cx="74841" cy="30873"/>
          </a:xfrm>
          <a:custGeom>
            <a:avLst/>
            <a:gdLst/>
            <a:ahLst/>
            <a:cxnLst/>
            <a:rect l="l" t="t" r="r" b="b"/>
            <a:pathLst>
              <a:path w="74841" h="30873">
                <a:moveTo>
                  <a:pt x="33261" y="2273"/>
                </a:moveTo>
                <a:lnTo>
                  <a:pt x="28981" y="0"/>
                </a:lnTo>
                <a:lnTo>
                  <a:pt x="10579" y="0"/>
                </a:lnTo>
                <a:lnTo>
                  <a:pt x="0" y="7315"/>
                </a:lnTo>
                <a:lnTo>
                  <a:pt x="126" y="13360"/>
                </a:lnTo>
                <a:lnTo>
                  <a:pt x="15874" y="30873"/>
                </a:lnTo>
                <a:lnTo>
                  <a:pt x="24447" y="29235"/>
                </a:lnTo>
                <a:lnTo>
                  <a:pt x="74841" y="11849"/>
                </a:lnTo>
                <a:lnTo>
                  <a:pt x="72948" y="8699"/>
                </a:lnTo>
                <a:lnTo>
                  <a:pt x="67665" y="8699"/>
                </a:lnTo>
                <a:lnTo>
                  <a:pt x="54559" y="13360"/>
                </a:lnTo>
                <a:lnTo>
                  <a:pt x="44221" y="13233"/>
                </a:lnTo>
                <a:lnTo>
                  <a:pt x="33261" y="2273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3214778" y="7238864"/>
            <a:ext cx="72948" cy="30988"/>
          </a:xfrm>
          <a:custGeom>
            <a:avLst/>
            <a:gdLst/>
            <a:ahLst/>
            <a:cxnLst/>
            <a:rect l="l" t="t" r="r" b="b"/>
            <a:pathLst>
              <a:path w="72948" h="30988">
                <a:moveTo>
                  <a:pt x="15875" y="30734"/>
                </a:moveTo>
                <a:lnTo>
                  <a:pt x="21551" y="30988"/>
                </a:lnTo>
                <a:lnTo>
                  <a:pt x="72707" y="13728"/>
                </a:lnTo>
                <a:lnTo>
                  <a:pt x="72948" y="10833"/>
                </a:lnTo>
                <a:lnTo>
                  <a:pt x="70942" y="8686"/>
                </a:lnTo>
                <a:lnTo>
                  <a:pt x="54940" y="13855"/>
                </a:lnTo>
                <a:lnTo>
                  <a:pt x="46494" y="15367"/>
                </a:lnTo>
                <a:lnTo>
                  <a:pt x="35407" y="4406"/>
                </a:lnTo>
                <a:lnTo>
                  <a:pt x="26720" y="0"/>
                </a:lnTo>
                <a:lnTo>
                  <a:pt x="14998" y="127"/>
                </a:lnTo>
                <a:lnTo>
                  <a:pt x="6057" y="2133"/>
                </a:lnTo>
                <a:lnTo>
                  <a:pt x="254" y="7556"/>
                </a:lnTo>
                <a:lnTo>
                  <a:pt x="0" y="13220"/>
                </a:lnTo>
                <a:lnTo>
                  <a:pt x="15875" y="30734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3133003" y="7238616"/>
            <a:ext cx="58216" cy="24942"/>
          </a:xfrm>
          <a:custGeom>
            <a:avLst/>
            <a:gdLst/>
            <a:ahLst/>
            <a:cxnLst/>
            <a:rect l="l" t="t" r="r" b="b"/>
            <a:pathLst>
              <a:path w="58216" h="24942">
                <a:moveTo>
                  <a:pt x="0" y="20408"/>
                </a:moveTo>
                <a:lnTo>
                  <a:pt x="16256" y="24434"/>
                </a:lnTo>
                <a:lnTo>
                  <a:pt x="27724" y="24942"/>
                </a:lnTo>
                <a:lnTo>
                  <a:pt x="27724" y="22415"/>
                </a:lnTo>
                <a:lnTo>
                  <a:pt x="18148" y="19773"/>
                </a:lnTo>
                <a:lnTo>
                  <a:pt x="17894" y="17881"/>
                </a:lnTo>
                <a:lnTo>
                  <a:pt x="57454" y="4521"/>
                </a:lnTo>
                <a:lnTo>
                  <a:pt x="58216" y="2133"/>
                </a:lnTo>
                <a:lnTo>
                  <a:pt x="56070" y="0"/>
                </a:lnTo>
                <a:lnTo>
                  <a:pt x="127" y="18135"/>
                </a:lnTo>
                <a:lnTo>
                  <a:pt x="0" y="20408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3152922" y="7260412"/>
            <a:ext cx="81889" cy="42075"/>
          </a:xfrm>
          <a:custGeom>
            <a:avLst/>
            <a:gdLst/>
            <a:ahLst/>
            <a:cxnLst/>
            <a:rect l="l" t="t" r="r" b="b"/>
            <a:pathLst>
              <a:path w="81889" h="42075">
                <a:moveTo>
                  <a:pt x="42837" y="13982"/>
                </a:moveTo>
                <a:lnTo>
                  <a:pt x="20281" y="38303"/>
                </a:lnTo>
                <a:lnTo>
                  <a:pt x="20408" y="41948"/>
                </a:lnTo>
                <a:lnTo>
                  <a:pt x="30988" y="42075"/>
                </a:lnTo>
                <a:lnTo>
                  <a:pt x="81889" y="25196"/>
                </a:lnTo>
                <a:lnTo>
                  <a:pt x="80124" y="22174"/>
                </a:lnTo>
                <a:lnTo>
                  <a:pt x="72440" y="22174"/>
                </a:lnTo>
                <a:lnTo>
                  <a:pt x="39433" y="33515"/>
                </a:lnTo>
                <a:lnTo>
                  <a:pt x="35026" y="33261"/>
                </a:lnTo>
                <a:lnTo>
                  <a:pt x="60350" y="5537"/>
                </a:lnTo>
                <a:lnTo>
                  <a:pt x="60350" y="2514"/>
                </a:lnTo>
                <a:lnTo>
                  <a:pt x="57950" y="0"/>
                </a:lnTo>
                <a:lnTo>
                  <a:pt x="52793" y="241"/>
                </a:lnTo>
                <a:lnTo>
                  <a:pt x="0" y="18135"/>
                </a:lnTo>
                <a:lnTo>
                  <a:pt x="622" y="22288"/>
                </a:lnTo>
                <a:lnTo>
                  <a:pt x="4533" y="22542"/>
                </a:lnTo>
                <a:lnTo>
                  <a:pt x="42583" y="11328"/>
                </a:lnTo>
                <a:lnTo>
                  <a:pt x="42837" y="13982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3240736" y="7264441"/>
            <a:ext cx="51409" cy="18262"/>
          </a:xfrm>
          <a:custGeom>
            <a:avLst/>
            <a:gdLst/>
            <a:ahLst/>
            <a:cxnLst/>
            <a:rect l="l" t="t" r="r" b="b"/>
            <a:pathLst>
              <a:path w="51409" h="18262">
                <a:moveTo>
                  <a:pt x="41452" y="749"/>
                </a:moveTo>
                <a:lnTo>
                  <a:pt x="0" y="13855"/>
                </a:lnTo>
                <a:lnTo>
                  <a:pt x="2895" y="18262"/>
                </a:lnTo>
                <a:lnTo>
                  <a:pt x="11468" y="16624"/>
                </a:lnTo>
                <a:lnTo>
                  <a:pt x="39319" y="7302"/>
                </a:lnTo>
                <a:lnTo>
                  <a:pt x="51409" y="6540"/>
                </a:lnTo>
                <a:lnTo>
                  <a:pt x="51409" y="0"/>
                </a:lnTo>
                <a:lnTo>
                  <a:pt x="41452" y="749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3260521" y="7290647"/>
            <a:ext cx="31496" cy="13982"/>
          </a:xfrm>
          <a:custGeom>
            <a:avLst/>
            <a:gdLst/>
            <a:ahLst/>
            <a:cxnLst/>
            <a:rect l="l" t="t" r="r" b="b"/>
            <a:pathLst>
              <a:path w="31496" h="13982">
                <a:moveTo>
                  <a:pt x="0" y="9575"/>
                </a:moveTo>
                <a:lnTo>
                  <a:pt x="2768" y="13982"/>
                </a:lnTo>
                <a:lnTo>
                  <a:pt x="11468" y="12344"/>
                </a:lnTo>
                <a:lnTo>
                  <a:pt x="31496" y="6553"/>
                </a:lnTo>
                <a:lnTo>
                  <a:pt x="31496" y="0"/>
                </a:lnTo>
                <a:lnTo>
                  <a:pt x="0" y="9575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3281945" y="7308669"/>
            <a:ext cx="8305" cy="6172"/>
          </a:xfrm>
          <a:custGeom>
            <a:avLst/>
            <a:gdLst/>
            <a:ahLst/>
            <a:cxnLst/>
            <a:rect l="l" t="t" r="r" b="b"/>
            <a:pathLst>
              <a:path w="8305" h="6172">
                <a:moveTo>
                  <a:pt x="876" y="876"/>
                </a:moveTo>
                <a:lnTo>
                  <a:pt x="0" y="6172"/>
                </a:lnTo>
                <a:lnTo>
                  <a:pt x="7048" y="2387"/>
                </a:lnTo>
                <a:lnTo>
                  <a:pt x="8305" y="0"/>
                </a:lnTo>
                <a:lnTo>
                  <a:pt x="876" y="876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3229278" y="7343567"/>
            <a:ext cx="17005" cy="12725"/>
          </a:xfrm>
          <a:custGeom>
            <a:avLst/>
            <a:gdLst/>
            <a:ahLst/>
            <a:cxnLst/>
            <a:rect l="l" t="t" r="r" b="b"/>
            <a:pathLst>
              <a:path w="17005" h="12725">
                <a:moveTo>
                  <a:pt x="16624" y="1257"/>
                </a:moveTo>
                <a:lnTo>
                  <a:pt x="17005" y="0"/>
                </a:lnTo>
                <a:lnTo>
                  <a:pt x="11455" y="380"/>
                </a:lnTo>
                <a:lnTo>
                  <a:pt x="1130" y="5537"/>
                </a:lnTo>
                <a:lnTo>
                  <a:pt x="0" y="12725"/>
                </a:lnTo>
                <a:lnTo>
                  <a:pt x="16624" y="1257"/>
                </a:lnTo>
                <a:close/>
              </a:path>
            </a:pathLst>
          </a:custGeom>
          <a:solidFill>
            <a:srgbClr val="939F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2004802" y="6058613"/>
            <a:ext cx="243179" cy="242798"/>
          </a:xfrm>
          <a:custGeom>
            <a:avLst/>
            <a:gdLst/>
            <a:ahLst/>
            <a:cxnLst/>
            <a:rect l="l" t="t" r="r" b="b"/>
            <a:pathLst>
              <a:path w="243179" h="242798">
                <a:moveTo>
                  <a:pt x="10960" y="242798"/>
                </a:moveTo>
                <a:lnTo>
                  <a:pt x="41579" y="241795"/>
                </a:lnTo>
                <a:lnTo>
                  <a:pt x="61493" y="240665"/>
                </a:lnTo>
                <a:lnTo>
                  <a:pt x="89712" y="239649"/>
                </a:lnTo>
                <a:lnTo>
                  <a:pt x="243179" y="239649"/>
                </a:lnTo>
                <a:lnTo>
                  <a:pt x="243179" y="1892"/>
                </a:lnTo>
                <a:lnTo>
                  <a:pt x="231457" y="0"/>
                </a:lnTo>
                <a:lnTo>
                  <a:pt x="51155" y="0"/>
                </a:lnTo>
                <a:lnTo>
                  <a:pt x="30746" y="1892"/>
                </a:lnTo>
                <a:lnTo>
                  <a:pt x="30111" y="239407"/>
                </a:lnTo>
                <a:lnTo>
                  <a:pt x="0" y="241668"/>
                </a:lnTo>
                <a:lnTo>
                  <a:pt x="10960" y="242798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1400505" y="6137365"/>
            <a:ext cx="140373" cy="200088"/>
          </a:xfrm>
          <a:custGeom>
            <a:avLst/>
            <a:gdLst/>
            <a:ahLst/>
            <a:cxnLst/>
            <a:rect l="l" t="t" r="r" b="b"/>
            <a:pathLst>
              <a:path w="140373" h="200088">
                <a:moveTo>
                  <a:pt x="24193" y="37172"/>
                </a:moveTo>
                <a:lnTo>
                  <a:pt x="25450" y="123355"/>
                </a:lnTo>
                <a:lnTo>
                  <a:pt x="12979" y="128778"/>
                </a:lnTo>
                <a:lnTo>
                  <a:pt x="6426" y="130289"/>
                </a:lnTo>
                <a:lnTo>
                  <a:pt x="381" y="130784"/>
                </a:lnTo>
                <a:lnTo>
                  <a:pt x="0" y="132308"/>
                </a:lnTo>
                <a:lnTo>
                  <a:pt x="3530" y="133819"/>
                </a:lnTo>
                <a:lnTo>
                  <a:pt x="3657" y="195808"/>
                </a:lnTo>
                <a:lnTo>
                  <a:pt x="1892" y="200088"/>
                </a:lnTo>
                <a:lnTo>
                  <a:pt x="81775" y="172999"/>
                </a:lnTo>
                <a:lnTo>
                  <a:pt x="113398" y="163423"/>
                </a:lnTo>
                <a:lnTo>
                  <a:pt x="114528" y="87693"/>
                </a:lnTo>
                <a:lnTo>
                  <a:pt x="135204" y="80264"/>
                </a:lnTo>
                <a:lnTo>
                  <a:pt x="140373" y="0"/>
                </a:lnTo>
                <a:lnTo>
                  <a:pt x="64262" y="21920"/>
                </a:lnTo>
                <a:lnTo>
                  <a:pt x="24193" y="37172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1851465" y="6314645"/>
            <a:ext cx="13220" cy="2146"/>
          </a:xfrm>
          <a:custGeom>
            <a:avLst/>
            <a:gdLst/>
            <a:ahLst/>
            <a:cxnLst/>
            <a:rect l="l" t="t" r="r" b="b"/>
            <a:pathLst>
              <a:path w="13220" h="2146">
                <a:moveTo>
                  <a:pt x="0" y="1015"/>
                </a:moveTo>
                <a:lnTo>
                  <a:pt x="6680" y="2146"/>
                </a:lnTo>
                <a:lnTo>
                  <a:pt x="13220" y="1015"/>
                </a:lnTo>
                <a:lnTo>
                  <a:pt x="13093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1833943" y="6316795"/>
            <a:ext cx="13233" cy="2273"/>
          </a:xfrm>
          <a:custGeom>
            <a:avLst/>
            <a:gdLst/>
            <a:ahLst/>
            <a:cxnLst/>
            <a:rect l="l" t="t" r="r" b="b"/>
            <a:pathLst>
              <a:path w="13233" h="2273">
                <a:moveTo>
                  <a:pt x="0" y="1003"/>
                </a:moveTo>
                <a:lnTo>
                  <a:pt x="6692" y="2273"/>
                </a:lnTo>
                <a:lnTo>
                  <a:pt x="13233" y="1130"/>
                </a:lnTo>
                <a:lnTo>
                  <a:pt x="13106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1814295" y="6318931"/>
            <a:ext cx="15367" cy="2273"/>
          </a:xfrm>
          <a:custGeom>
            <a:avLst/>
            <a:gdLst/>
            <a:ahLst/>
            <a:cxnLst/>
            <a:rect l="l" t="t" r="r" b="b"/>
            <a:pathLst>
              <a:path w="15367" h="2273">
                <a:moveTo>
                  <a:pt x="0" y="1130"/>
                </a:moveTo>
                <a:lnTo>
                  <a:pt x="8940" y="2273"/>
                </a:lnTo>
                <a:lnTo>
                  <a:pt x="15367" y="1130"/>
                </a:lnTo>
                <a:lnTo>
                  <a:pt x="15240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1803459" y="6320953"/>
            <a:ext cx="8699" cy="2514"/>
          </a:xfrm>
          <a:custGeom>
            <a:avLst/>
            <a:gdLst/>
            <a:ahLst/>
            <a:cxnLst/>
            <a:rect l="l" t="t" r="r" b="b"/>
            <a:pathLst>
              <a:path w="8699" h="2514">
                <a:moveTo>
                  <a:pt x="0" y="1257"/>
                </a:moveTo>
                <a:lnTo>
                  <a:pt x="4279" y="2514"/>
                </a:lnTo>
                <a:lnTo>
                  <a:pt x="8699" y="1384"/>
                </a:lnTo>
                <a:lnTo>
                  <a:pt x="8559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1790223" y="6323218"/>
            <a:ext cx="8699" cy="2400"/>
          </a:xfrm>
          <a:custGeom>
            <a:avLst/>
            <a:gdLst/>
            <a:ahLst/>
            <a:cxnLst/>
            <a:rect l="l" t="t" r="r" b="b"/>
            <a:pathLst>
              <a:path w="8699" h="2400">
                <a:moveTo>
                  <a:pt x="0" y="1130"/>
                </a:moveTo>
                <a:lnTo>
                  <a:pt x="6553" y="2400"/>
                </a:lnTo>
                <a:lnTo>
                  <a:pt x="869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2854678" y="6163450"/>
            <a:ext cx="41325" cy="199326"/>
          </a:xfrm>
          <a:custGeom>
            <a:avLst/>
            <a:gdLst/>
            <a:ahLst/>
            <a:cxnLst/>
            <a:rect l="l" t="t" r="r" b="b"/>
            <a:pathLst>
              <a:path w="41325" h="199326">
                <a:moveTo>
                  <a:pt x="41071" y="185724"/>
                </a:moveTo>
                <a:lnTo>
                  <a:pt x="41325" y="0"/>
                </a:lnTo>
                <a:lnTo>
                  <a:pt x="0" y="12979"/>
                </a:lnTo>
                <a:lnTo>
                  <a:pt x="495" y="198196"/>
                </a:lnTo>
                <a:lnTo>
                  <a:pt x="2019" y="199326"/>
                </a:lnTo>
                <a:lnTo>
                  <a:pt x="41071" y="185724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1115748" y="6563630"/>
            <a:ext cx="6553" cy="4406"/>
          </a:xfrm>
          <a:custGeom>
            <a:avLst/>
            <a:gdLst/>
            <a:ahLst/>
            <a:cxnLst/>
            <a:rect l="l" t="t" r="r" b="b"/>
            <a:pathLst>
              <a:path w="6553" h="4406">
                <a:moveTo>
                  <a:pt x="2768" y="622"/>
                </a:moveTo>
                <a:lnTo>
                  <a:pt x="0" y="4406"/>
                </a:lnTo>
                <a:lnTo>
                  <a:pt x="5168" y="3022"/>
                </a:lnTo>
                <a:lnTo>
                  <a:pt x="6553" y="0"/>
                </a:lnTo>
                <a:lnTo>
                  <a:pt x="2768" y="622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1109709" y="6568041"/>
            <a:ext cx="6045" cy="3149"/>
          </a:xfrm>
          <a:custGeom>
            <a:avLst/>
            <a:gdLst/>
            <a:ahLst/>
            <a:cxnLst/>
            <a:rect l="l" t="t" r="r" b="b"/>
            <a:pathLst>
              <a:path w="6045" h="3149">
                <a:moveTo>
                  <a:pt x="2006" y="749"/>
                </a:moveTo>
                <a:lnTo>
                  <a:pt x="0" y="2895"/>
                </a:lnTo>
                <a:lnTo>
                  <a:pt x="4394" y="3149"/>
                </a:lnTo>
                <a:lnTo>
                  <a:pt x="6045" y="0"/>
                </a:lnTo>
                <a:lnTo>
                  <a:pt x="2006" y="749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1098240" y="6574971"/>
            <a:ext cx="5778" cy="4025"/>
          </a:xfrm>
          <a:custGeom>
            <a:avLst/>
            <a:gdLst/>
            <a:ahLst/>
            <a:cxnLst/>
            <a:rect l="l" t="t" r="r" b="b"/>
            <a:pathLst>
              <a:path w="5778" h="4025">
                <a:moveTo>
                  <a:pt x="0" y="4025"/>
                </a:moveTo>
                <a:lnTo>
                  <a:pt x="5537" y="2387"/>
                </a:lnTo>
                <a:lnTo>
                  <a:pt x="5778" y="127"/>
                </a:lnTo>
                <a:lnTo>
                  <a:pt x="3136" y="0"/>
                </a:lnTo>
                <a:lnTo>
                  <a:pt x="0" y="4025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1092186" y="6579002"/>
            <a:ext cx="6057" cy="3009"/>
          </a:xfrm>
          <a:custGeom>
            <a:avLst/>
            <a:gdLst/>
            <a:ahLst/>
            <a:cxnLst/>
            <a:rect l="l" t="t" r="r" b="b"/>
            <a:pathLst>
              <a:path w="6057" h="3009">
                <a:moveTo>
                  <a:pt x="2019" y="749"/>
                </a:moveTo>
                <a:lnTo>
                  <a:pt x="0" y="2895"/>
                </a:lnTo>
                <a:lnTo>
                  <a:pt x="4406" y="3009"/>
                </a:lnTo>
                <a:lnTo>
                  <a:pt x="6057" y="0"/>
                </a:lnTo>
                <a:lnTo>
                  <a:pt x="2019" y="749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1083370" y="6586049"/>
            <a:ext cx="5410" cy="2400"/>
          </a:xfrm>
          <a:custGeom>
            <a:avLst/>
            <a:gdLst/>
            <a:ahLst/>
            <a:cxnLst/>
            <a:rect l="l" t="t" r="r" b="b"/>
            <a:pathLst>
              <a:path w="5410" h="2400">
                <a:moveTo>
                  <a:pt x="2387" y="0"/>
                </a:moveTo>
                <a:lnTo>
                  <a:pt x="0" y="2400"/>
                </a:lnTo>
                <a:lnTo>
                  <a:pt x="4787" y="2400"/>
                </a:lnTo>
                <a:lnTo>
                  <a:pt x="5410" y="0"/>
                </a:lnTo>
                <a:lnTo>
                  <a:pt x="2387" y="0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2111025" y="6345008"/>
            <a:ext cx="0" cy="299377"/>
          </a:xfrm>
          <a:custGeom>
            <a:avLst/>
            <a:gdLst/>
            <a:ahLst/>
            <a:cxnLst/>
            <a:rect l="l" t="t" r="r" b="b"/>
            <a:pathLst>
              <a:path h="299377">
                <a:moveTo>
                  <a:pt x="0" y="0"/>
                </a:moveTo>
                <a:lnTo>
                  <a:pt x="0" y="299377"/>
                </a:lnTo>
              </a:path>
            </a:pathLst>
          </a:custGeom>
          <a:ln w="7835">
            <a:solidFill>
              <a:srgbClr val="7B79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2412164" y="6732849"/>
            <a:ext cx="13093" cy="4279"/>
          </a:xfrm>
          <a:custGeom>
            <a:avLst/>
            <a:gdLst/>
            <a:ahLst/>
            <a:cxnLst/>
            <a:rect l="l" t="t" r="r" b="b"/>
            <a:pathLst>
              <a:path w="13093" h="4279">
                <a:moveTo>
                  <a:pt x="0" y="3276"/>
                </a:moveTo>
                <a:lnTo>
                  <a:pt x="10833" y="4279"/>
                </a:lnTo>
                <a:lnTo>
                  <a:pt x="12725" y="3784"/>
                </a:lnTo>
                <a:lnTo>
                  <a:pt x="13093" y="126"/>
                </a:lnTo>
                <a:lnTo>
                  <a:pt x="0" y="0"/>
                </a:lnTo>
                <a:lnTo>
                  <a:pt x="0" y="3276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2495820" y="6773801"/>
            <a:ext cx="1016" cy="22034"/>
          </a:xfrm>
          <a:custGeom>
            <a:avLst/>
            <a:gdLst/>
            <a:ahLst/>
            <a:cxnLst/>
            <a:rect l="l" t="t" r="r" b="b"/>
            <a:pathLst>
              <a:path w="1016" h="22034">
                <a:moveTo>
                  <a:pt x="0" y="22034"/>
                </a:moveTo>
                <a:lnTo>
                  <a:pt x="1016" y="749"/>
                </a:lnTo>
                <a:lnTo>
                  <a:pt x="127" y="0"/>
                </a:lnTo>
                <a:lnTo>
                  <a:pt x="0" y="22034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2473518" y="6797857"/>
            <a:ext cx="13487" cy="21932"/>
          </a:xfrm>
          <a:custGeom>
            <a:avLst/>
            <a:gdLst/>
            <a:ahLst/>
            <a:cxnLst/>
            <a:rect l="l" t="t" r="r" b="b"/>
            <a:pathLst>
              <a:path w="13487" h="21932">
                <a:moveTo>
                  <a:pt x="13487" y="11214"/>
                </a:moveTo>
                <a:lnTo>
                  <a:pt x="12611" y="0"/>
                </a:lnTo>
                <a:lnTo>
                  <a:pt x="4787" y="8953"/>
                </a:lnTo>
                <a:lnTo>
                  <a:pt x="0" y="13868"/>
                </a:lnTo>
                <a:lnTo>
                  <a:pt x="254" y="21932"/>
                </a:lnTo>
                <a:lnTo>
                  <a:pt x="12484" y="12852"/>
                </a:lnTo>
                <a:lnTo>
                  <a:pt x="13487" y="11214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2447198" y="6820540"/>
            <a:ext cx="13220" cy="10325"/>
          </a:xfrm>
          <a:custGeom>
            <a:avLst/>
            <a:gdLst/>
            <a:ahLst/>
            <a:cxnLst/>
            <a:rect l="l" t="t" r="r" b="b"/>
            <a:pathLst>
              <a:path w="13220" h="10325">
                <a:moveTo>
                  <a:pt x="8559" y="876"/>
                </a:moveTo>
                <a:lnTo>
                  <a:pt x="0" y="5410"/>
                </a:lnTo>
                <a:lnTo>
                  <a:pt x="2895" y="10325"/>
                </a:lnTo>
                <a:lnTo>
                  <a:pt x="12331" y="7315"/>
                </a:lnTo>
                <a:lnTo>
                  <a:pt x="13220" y="0"/>
                </a:lnTo>
                <a:lnTo>
                  <a:pt x="8559" y="876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1047708" y="6861496"/>
            <a:ext cx="13347" cy="6540"/>
          </a:xfrm>
          <a:custGeom>
            <a:avLst/>
            <a:gdLst/>
            <a:ahLst/>
            <a:cxnLst/>
            <a:rect l="l" t="t" r="r" b="b"/>
            <a:pathLst>
              <a:path w="13347" h="6540">
                <a:moveTo>
                  <a:pt x="0" y="1879"/>
                </a:moveTo>
                <a:lnTo>
                  <a:pt x="3644" y="5410"/>
                </a:lnTo>
                <a:lnTo>
                  <a:pt x="8445" y="6540"/>
                </a:lnTo>
                <a:lnTo>
                  <a:pt x="13347" y="4279"/>
                </a:lnTo>
                <a:lnTo>
                  <a:pt x="749" y="0"/>
                </a:lnTo>
                <a:lnTo>
                  <a:pt x="0" y="1879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1067611" y="6868043"/>
            <a:ext cx="6426" cy="2273"/>
          </a:xfrm>
          <a:custGeom>
            <a:avLst/>
            <a:gdLst/>
            <a:ahLst/>
            <a:cxnLst/>
            <a:rect l="l" t="t" r="r" b="b"/>
            <a:pathLst>
              <a:path w="6426" h="2273">
                <a:moveTo>
                  <a:pt x="762" y="2019"/>
                </a:moveTo>
                <a:lnTo>
                  <a:pt x="6426" y="2273"/>
                </a:lnTo>
                <a:lnTo>
                  <a:pt x="0" y="0"/>
                </a:lnTo>
                <a:lnTo>
                  <a:pt x="762" y="2019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1106801" y="6885936"/>
            <a:ext cx="8953" cy="1384"/>
          </a:xfrm>
          <a:custGeom>
            <a:avLst/>
            <a:gdLst/>
            <a:ahLst/>
            <a:cxnLst/>
            <a:rect l="l" t="t" r="r" b="b"/>
            <a:pathLst>
              <a:path w="8953" h="1384">
                <a:moveTo>
                  <a:pt x="0" y="253"/>
                </a:moveTo>
                <a:lnTo>
                  <a:pt x="8953" y="1384"/>
                </a:lnTo>
                <a:lnTo>
                  <a:pt x="8953" y="0"/>
                </a:lnTo>
                <a:lnTo>
                  <a:pt x="0" y="25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1375677" y="6942877"/>
            <a:ext cx="10083" cy="6172"/>
          </a:xfrm>
          <a:custGeom>
            <a:avLst/>
            <a:gdLst/>
            <a:ahLst/>
            <a:cxnLst/>
            <a:rect l="l" t="t" r="r" b="b"/>
            <a:pathLst>
              <a:path w="10083" h="6172">
                <a:moveTo>
                  <a:pt x="1396" y="393"/>
                </a:moveTo>
                <a:lnTo>
                  <a:pt x="0" y="1765"/>
                </a:lnTo>
                <a:lnTo>
                  <a:pt x="1269" y="6172"/>
                </a:lnTo>
                <a:lnTo>
                  <a:pt x="10083" y="4038"/>
                </a:lnTo>
                <a:lnTo>
                  <a:pt x="9207" y="0"/>
                </a:lnTo>
                <a:lnTo>
                  <a:pt x="1396" y="39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1229145" y="7105046"/>
            <a:ext cx="36156" cy="380149"/>
          </a:xfrm>
          <a:custGeom>
            <a:avLst/>
            <a:gdLst/>
            <a:ahLst/>
            <a:cxnLst/>
            <a:rect l="l" t="t" r="r" b="b"/>
            <a:pathLst>
              <a:path w="36156" h="380149">
                <a:moveTo>
                  <a:pt x="8699" y="337299"/>
                </a:moveTo>
                <a:lnTo>
                  <a:pt x="9956" y="368808"/>
                </a:lnTo>
                <a:lnTo>
                  <a:pt x="35534" y="380149"/>
                </a:lnTo>
                <a:lnTo>
                  <a:pt x="36156" y="34518"/>
                </a:lnTo>
                <a:lnTo>
                  <a:pt x="34899" y="32512"/>
                </a:lnTo>
                <a:lnTo>
                  <a:pt x="28346" y="28600"/>
                </a:lnTo>
                <a:lnTo>
                  <a:pt x="6553" y="6680"/>
                </a:lnTo>
                <a:lnTo>
                  <a:pt x="2019" y="0"/>
                </a:lnTo>
                <a:lnTo>
                  <a:pt x="0" y="330250"/>
                </a:lnTo>
                <a:lnTo>
                  <a:pt x="8699" y="337299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1308014" y="7159360"/>
            <a:ext cx="13614" cy="6540"/>
          </a:xfrm>
          <a:custGeom>
            <a:avLst/>
            <a:gdLst/>
            <a:ahLst/>
            <a:cxnLst/>
            <a:rect l="l" t="t" r="r" b="b"/>
            <a:pathLst>
              <a:path w="13614" h="6540">
                <a:moveTo>
                  <a:pt x="0" y="2006"/>
                </a:moveTo>
                <a:lnTo>
                  <a:pt x="4038" y="5410"/>
                </a:lnTo>
                <a:lnTo>
                  <a:pt x="8699" y="6540"/>
                </a:lnTo>
                <a:lnTo>
                  <a:pt x="13614" y="4152"/>
                </a:lnTo>
                <a:lnTo>
                  <a:pt x="1016" y="0"/>
                </a:lnTo>
                <a:lnTo>
                  <a:pt x="0" y="2006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1350229" y="7172331"/>
            <a:ext cx="8813" cy="4025"/>
          </a:xfrm>
          <a:custGeom>
            <a:avLst/>
            <a:gdLst/>
            <a:ahLst/>
            <a:cxnLst/>
            <a:rect l="l" t="t" r="r" b="b"/>
            <a:pathLst>
              <a:path w="8813" h="4025">
                <a:moveTo>
                  <a:pt x="3276" y="3403"/>
                </a:moveTo>
                <a:lnTo>
                  <a:pt x="8572" y="4025"/>
                </a:lnTo>
                <a:lnTo>
                  <a:pt x="8813" y="2654"/>
                </a:lnTo>
                <a:lnTo>
                  <a:pt x="0" y="0"/>
                </a:lnTo>
                <a:lnTo>
                  <a:pt x="3276" y="340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2959266" y="7248688"/>
            <a:ext cx="7048" cy="156108"/>
          </a:xfrm>
          <a:custGeom>
            <a:avLst/>
            <a:gdLst/>
            <a:ahLst/>
            <a:cxnLst/>
            <a:rect l="l" t="t" r="r" b="b"/>
            <a:pathLst>
              <a:path w="7048" h="156108">
                <a:moveTo>
                  <a:pt x="749" y="381"/>
                </a:moveTo>
                <a:lnTo>
                  <a:pt x="0" y="153708"/>
                </a:lnTo>
                <a:lnTo>
                  <a:pt x="6286" y="156108"/>
                </a:lnTo>
                <a:lnTo>
                  <a:pt x="7048" y="3022"/>
                </a:lnTo>
                <a:lnTo>
                  <a:pt x="2514" y="0"/>
                </a:lnTo>
                <a:lnTo>
                  <a:pt x="749" y="381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3485177" y="7361337"/>
            <a:ext cx="6692" cy="10452"/>
          </a:xfrm>
          <a:custGeom>
            <a:avLst/>
            <a:gdLst/>
            <a:ahLst/>
            <a:cxnLst/>
            <a:rect l="l" t="t" r="r" b="b"/>
            <a:pathLst>
              <a:path w="6692" h="10452">
                <a:moveTo>
                  <a:pt x="3898" y="1003"/>
                </a:moveTo>
                <a:lnTo>
                  <a:pt x="0" y="10452"/>
                </a:lnTo>
                <a:lnTo>
                  <a:pt x="5295" y="4660"/>
                </a:lnTo>
                <a:lnTo>
                  <a:pt x="6692" y="0"/>
                </a:lnTo>
                <a:lnTo>
                  <a:pt x="3898" y="1003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3472073" y="7371786"/>
            <a:ext cx="13106" cy="21805"/>
          </a:xfrm>
          <a:custGeom>
            <a:avLst/>
            <a:gdLst/>
            <a:ahLst/>
            <a:cxnLst/>
            <a:rect l="l" t="t" r="r" b="b"/>
            <a:pathLst>
              <a:path w="13106" h="21805">
                <a:moveTo>
                  <a:pt x="12852" y="1892"/>
                </a:moveTo>
                <a:lnTo>
                  <a:pt x="13106" y="0"/>
                </a:lnTo>
                <a:lnTo>
                  <a:pt x="9448" y="2768"/>
                </a:lnTo>
                <a:lnTo>
                  <a:pt x="0" y="21666"/>
                </a:lnTo>
                <a:lnTo>
                  <a:pt x="1765" y="21805"/>
                </a:lnTo>
                <a:lnTo>
                  <a:pt x="12852" y="1892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1199535" y="7443980"/>
            <a:ext cx="36169" cy="30746"/>
          </a:xfrm>
          <a:custGeom>
            <a:avLst/>
            <a:gdLst/>
            <a:ahLst/>
            <a:cxnLst/>
            <a:rect l="l" t="t" r="r" b="b"/>
            <a:pathLst>
              <a:path w="36169" h="30746">
                <a:moveTo>
                  <a:pt x="0" y="13614"/>
                </a:moveTo>
                <a:lnTo>
                  <a:pt x="11849" y="20421"/>
                </a:lnTo>
                <a:lnTo>
                  <a:pt x="36169" y="30746"/>
                </a:lnTo>
                <a:lnTo>
                  <a:pt x="36169" y="761"/>
                </a:lnTo>
                <a:lnTo>
                  <a:pt x="35026" y="0"/>
                </a:lnTo>
                <a:lnTo>
                  <a:pt x="0" y="13614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3342420" y="7393456"/>
            <a:ext cx="129654" cy="159893"/>
          </a:xfrm>
          <a:custGeom>
            <a:avLst/>
            <a:gdLst/>
            <a:ahLst/>
            <a:cxnLst/>
            <a:rect l="l" t="t" r="r" b="b"/>
            <a:pathLst>
              <a:path w="129654" h="159893">
                <a:moveTo>
                  <a:pt x="4152" y="154609"/>
                </a:moveTo>
                <a:lnTo>
                  <a:pt x="0" y="157886"/>
                </a:lnTo>
                <a:lnTo>
                  <a:pt x="749" y="159892"/>
                </a:lnTo>
                <a:lnTo>
                  <a:pt x="6553" y="157505"/>
                </a:lnTo>
                <a:lnTo>
                  <a:pt x="34772" y="128650"/>
                </a:lnTo>
                <a:lnTo>
                  <a:pt x="62369" y="97154"/>
                </a:lnTo>
                <a:lnTo>
                  <a:pt x="80644" y="73837"/>
                </a:lnTo>
                <a:lnTo>
                  <a:pt x="120078" y="19151"/>
                </a:lnTo>
                <a:lnTo>
                  <a:pt x="129273" y="4533"/>
                </a:lnTo>
                <a:lnTo>
                  <a:pt x="129654" y="0"/>
                </a:lnTo>
                <a:lnTo>
                  <a:pt x="124485" y="5930"/>
                </a:lnTo>
                <a:lnTo>
                  <a:pt x="87198" y="56324"/>
                </a:lnTo>
                <a:lnTo>
                  <a:pt x="55943" y="92989"/>
                </a:lnTo>
                <a:lnTo>
                  <a:pt x="3403" y="147929"/>
                </a:lnTo>
                <a:lnTo>
                  <a:pt x="4152" y="154609"/>
                </a:lnTo>
                <a:close/>
              </a:path>
            </a:pathLst>
          </a:custGeom>
          <a:solidFill>
            <a:srgbClr val="7B79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2247976" y="6060502"/>
            <a:ext cx="36550" cy="240919"/>
          </a:xfrm>
          <a:custGeom>
            <a:avLst/>
            <a:gdLst/>
            <a:ahLst/>
            <a:cxnLst/>
            <a:rect l="l" t="t" r="r" b="b"/>
            <a:pathLst>
              <a:path w="36550" h="240918">
                <a:moveTo>
                  <a:pt x="32766" y="2146"/>
                </a:moveTo>
                <a:lnTo>
                  <a:pt x="0" y="0"/>
                </a:lnTo>
                <a:lnTo>
                  <a:pt x="0" y="237769"/>
                </a:lnTo>
                <a:lnTo>
                  <a:pt x="8826" y="239902"/>
                </a:lnTo>
                <a:lnTo>
                  <a:pt x="24066" y="240918"/>
                </a:lnTo>
                <a:lnTo>
                  <a:pt x="36550" y="239775"/>
                </a:lnTo>
                <a:lnTo>
                  <a:pt x="34277" y="11214"/>
                </a:lnTo>
                <a:lnTo>
                  <a:pt x="32766" y="2146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1415251" y="6176556"/>
            <a:ext cx="2895" cy="53682"/>
          </a:xfrm>
          <a:custGeom>
            <a:avLst/>
            <a:gdLst/>
            <a:ahLst/>
            <a:cxnLst/>
            <a:rect l="l" t="t" r="r" b="b"/>
            <a:pathLst>
              <a:path w="2895" h="53682">
                <a:moveTo>
                  <a:pt x="0" y="1511"/>
                </a:moveTo>
                <a:lnTo>
                  <a:pt x="2006" y="53682"/>
                </a:lnTo>
                <a:lnTo>
                  <a:pt x="2895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1388150" y="6259836"/>
            <a:ext cx="2781" cy="14236"/>
          </a:xfrm>
          <a:custGeom>
            <a:avLst/>
            <a:gdLst/>
            <a:ahLst/>
            <a:cxnLst/>
            <a:rect l="l" t="t" r="r" b="b"/>
            <a:pathLst>
              <a:path w="2781" h="14236">
                <a:moveTo>
                  <a:pt x="0" y="13614"/>
                </a:moveTo>
                <a:lnTo>
                  <a:pt x="2527" y="14236"/>
                </a:lnTo>
                <a:lnTo>
                  <a:pt x="2781" y="0"/>
                </a:lnTo>
                <a:lnTo>
                  <a:pt x="0" y="13614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2094513" y="6298150"/>
            <a:ext cx="111887" cy="1130"/>
          </a:xfrm>
          <a:custGeom>
            <a:avLst/>
            <a:gdLst/>
            <a:ahLst/>
            <a:cxnLst/>
            <a:rect l="l" t="t" r="r" b="b"/>
            <a:pathLst>
              <a:path w="111887" h="1130">
                <a:moveTo>
                  <a:pt x="0" y="114"/>
                </a:moveTo>
                <a:lnTo>
                  <a:pt x="61493" y="1130"/>
                </a:lnTo>
                <a:lnTo>
                  <a:pt x="105219" y="1130"/>
                </a:lnTo>
                <a:lnTo>
                  <a:pt x="111887" y="0"/>
                </a:lnTo>
                <a:lnTo>
                  <a:pt x="0" y="114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2046381" y="6299283"/>
            <a:ext cx="19913" cy="2133"/>
          </a:xfrm>
          <a:custGeom>
            <a:avLst/>
            <a:gdLst/>
            <a:ahLst/>
            <a:cxnLst/>
            <a:rect l="l" t="t" r="r" b="b"/>
            <a:pathLst>
              <a:path w="19913" h="2133">
                <a:moveTo>
                  <a:pt x="0" y="1130"/>
                </a:moveTo>
                <a:lnTo>
                  <a:pt x="10960" y="2133"/>
                </a:lnTo>
                <a:lnTo>
                  <a:pt x="19786" y="1638"/>
                </a:lnTo>
                <a:lnTo>
                  <a:pt x="19913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1864564" y="6313387"/>
            <a:ext cx="11087" cy="2273"/>
          </a:xfrm>
          <a:custGeom>
            <a:avLst/>
            <a:gdLst/>
            <a:ahLst/>
            <a:cxnLst/>
            <a:rect l="l" t="t" r="r" b="b"/>
            <a:pathLst>
              <a:path w="11087" h="2273">
                <a:moveTo>
                  <a:pt x="0" y="1257"/>
                </a:moveTo>
                <a:lnTo>
                  <a:pt x="127" y="2273"/>
                </a:lnTo>
                <a:lnTo>
                  <a:pt x="11087" y="1257"/>
                </a:lnTo>
                <a:lnTo>
                  <a:pt x="4406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1847053" y="6315650"/>
            <a:ext cx="11087" cy="2273"/>
          </a:xfrm>
          <a:custGeom>
            <a:avLst/>
            <a:gdLst/>
            <a:ahLst/>
            <a:cxnLst/>
            <a:rect l="l" t="t" r="r" b="b"/>
            <a:pathLst>
              <a:path w="11087" h="2273">
                <a:moveTo>
                  <a:pt x="0" y="1142"/>
                </a:moveTo>
                <a:lnTo>
                  <a:pt x="127" y="2273"/>
                </a:lnTo>
                <a:lnTo>
                  <a:pt x="11087" y="1142"/>
                </a:lnTo>
                <a:lnTo>
                  <a:pt x="4406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1406936" y="6368837"/>
            <a:ext cx="1765" cy="5791"/>
          </a:xfrm>
          <a:custGeom>
            <a:avLst/>
            <a:gdLst/>
            <a:ahLst/>
            <a:cxnLst/>
            <a:rect l="l" t="t" r="r" b="b"/>
            <a:pathLst>
              <a:path w="1765" h="5791">
                <a:moveTo>
                  <a:pt x="1765" y="5791"/>
                </a:moveTo>
                <a:lnTo>
                  <a:pt x="1384" y="876"/>
                </a:lnTo>
                <a:lnTo>
                  <a:pt x="0" y="0"/>
                </a:lnTo>
                <a:lnTo>
                  <a:pt x="1765" y="5791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3193116" y="7212403"/>
            <a:ext cx="28968" cy="17881"/>
          </a:xfrm>
          <a:custGeom>
            <a:avLst/>
            <a:gdLst/>
            <a:ahLst/>
            <a:cxnLst/>
            <a:rect l="l" t="t" r="r" b="b"/>
            <a:pathLst>
              <a:path w="28968" h="17881">
                <a:moveTo>
                  <a:pt x="19773" y="2387"/>
                </a:moveTo>
                <a:lnTo>
                  <a:pt x="8191" y="0"/>
                </a:lnTo>
                <a:lnTo>
                  <a:pt x="0" y="3149"/>
                </a:lnTo>
                <a:lnTo>
                  <a:pt x="114" y="11087"/>
                </a:lnTo>
                <a:lnTo>
                  <a:pt x="6680" y="17640"/>
                </a:lnTo>
                <a:lnTo>
                  <a:pt x="17005" y="17881"/>
                </a:lnTo>
                <a:lnTo>
                  <a:pt x="28727" y="13855"/>
                </a:lnTo>
                <a:lnTo>
                  <a:pt x="28968" y="11341"/>
                </a:lnTo>
                <a:lnTo>
                  <a:pt x="19773" y="2387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939728" y="7188328"/>
            <a:ext cx="11214" cy="44742"/>
          </a:xfrm>
          <a:custGeom>
            <a:avLst/>
            <a:gdLst/>
            <a:ahLst/>
            <a:cxnLst/>
            <a:rect l="l" t="t" r="r" b="b"/>
            <a:pathLst>
              <a:path w="11214" h="44742">
                <a:moveTo>
                  <a:pt x="0" y="24828"/>
                </a:moveTo>
                <a:lnTo>
                  <a:pt x="127" y="35166"/>
                </a:lnTo>
                <a:lnTo>
                  <a:pt x="11214" y="44742"/>
                </a:lnTo>
                <a:lnTo>
                  <a:pt x="11087" y="0"/>
                </a:lnTo>
                <a:lnTo>
                  <a:pt x="0" y="24828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3223729" y="7245290"/>
            <a:ext cx="30746" cy="17767"/>
          </a:xfrm>
          <a:custGeom>
            <a:avLst/>
            <a:gdLst/>
            <a:ahLst/>
            <a:cxnLst/>
            <a:rect l="l" t="t" r="r" b="b"/>
            <a:pathLst>
              <a:path w="30746" h="17767">
                <a:moveTo>
                  <a:pt x="22047" y="2387"/>
                </a:moveTo>
                <a:lnTo>
                  <a:pt x="17767" y="126"/>
                </a:lnTo>
                <a:lnTo>
                  <a:pt x="3644" y="0"/>
                </a:lnTo>
                <a:lnTo>
                  <a:pt x="0" y="3149"/>
                </a:lnTo>
                <a:lnTo>
                  <a:pt x="0" y="8813"/>
                </a:lnTo>
                <a:lnTo>
                  <a:pt x="9067" y="17767"/>
                </a:lnTo>
                <a:lnTo>
                  <a:pt x="17513" y="16128"/>
                </a:lnTo>
                <a:lnTo>
                  <a:pt x="30746" y="11836"/>
                </a:lnTo>
                <a:lnTo>
                  <a:pt x="22047" y="2387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2893355" y="7560407"/>
            <a:ext cx="2895" cy="6299"/>
          </a:xfrm>
          <a:custGeom>
            <a:avLst/>
            <a:gdLst/>
            <a:ahLst/>
            <a:cxnLst/>
            <a:rect l="l" t="t" r="r" b="b"/>
            <a:pathLst>
              <a:path w="2895" h="6299">
                <a:moveTo>
                  <a:pt x="0" y="1638"/>
                </a:moveTo>
                <a:lnTo>
                  <a:pt x="2387" y="6299"/>
                </a:lnTo>
                <a:lnTo>
                  <a:pt x="2895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8288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2272041" y="6062649"/>
            <a:ext cx="188379" cy="256413"/>
          </a:xfrm>
          <a:custGeom>
            <a:avLst/>
            <a:gdLst/>
            <a:ahLst/>
            <a:cxnLst/>
            <a:rect l="l" t="t" r="r" b="b"/>
            <a:pathLst>
              <a:path w="188379" h="256412">
                <a:moveTo>
                  <a:pt x="0" y="238760"/>
                </a:moveTo>
                <a:lnTo>
                  <a:pt x="0" y="239903"/>
                </a:lnTo>
                <a:lnTo>
                  <a:pt x="37299" y="242176"/>
                </a:lnTo>
                <a:lnTo>
                  <a:pt x="45872" y="243179"/>
                </a:lnTo>
                <a:lnTo>
                  <a:pt x="65773" y="244322"/>
                </a:lnTo>
                <a:lnTo>
                  <a:pt x="78752" y="245325"/>
                </a:lnTo>
                <a:lnTo>
                  <a:pt x="98539" y="246456"/>
                </a:lnTo>
                <a:lnTo>
                  <a:pt x="109499" y="247459"/>
                </a:lnTo>
                <a:lnTo>
                  <a:pt x="120459" y="248589"/>
                </a:lnTo>
                <a:lnTo>
                  <a:pt x="129158" y="249732"/>
                </a:lnTo>
                <a:lnTo>
                  <a:pt x="137972" y="250863"/>
                </a:lnTo>
                <a:lnTo>
                  <a:pt x="146672" y="251879"/>
                </a:lnTo>
                <a:lnTo>
                  <a:pt x="157632" y="253009"/>
                </a:lnTo>
                <a:lnTo>
                  <a:pt x="164185" y="254139"/>
                </a:lnTo>
                <a:lnTo>
                  <a:pt x="175145" y="255270"/>
                </a:lnTo>
                <a:lnTo>
                  <a:pt x="184099" y="256413"/>
                </a:lnTo>
                <a:lnTo>
                  <a:pt x="187617" y="255028"/>
                </a:lnTo>
                <a:lnTo>
                  <a:pt x="188379" y="17386"/>
                </a:lnTo>
                <a:lnTo>
                  <a:pt x="88963" y="4660"/>
                </a:lnTo>
                <a:lnTo>
                  <a:pt x="8699" y="0"/>
                </a:lnTo>
                <a:lnTo>
                  <a:pt x="10210" y="9067"/>
                </a:lnTo>
                <a:lnTo>
                  <a:pt x="12484" y="237642"/>
                </a:lnTo>
                <a:lnTo>
                  <a:pt x="0" y="238760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2199726" y="6298139"/>
            <a:ext cx="57086" cy="2273"/>
          </a:xfrm>
          <a:custGeom>
            <a:avLst/>
            <a:gdLst/>
            <a:ahLst/>
            <a:cxnLst/>
            <a:rect l="l" t="t" r="r" b="b"/>
            <a:pathLst>
              <a:path w="57086" h="2273">
                <a:moveTo>
                  <a:pt x="0" y="1142"/>
                </a:moveTo>
                <a:lnTo>
                  <a:pt x="57086" y="2273"/>
                </a:lnTo>
                <a:lnTo>
                  <a:pt x="48260" y="126"/>
                </a:lnTo>
                <a:lnTo>
                  <a:pt x="6680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2066165" y="6298266"/>
            <a:ext cx="89839" cy="2654"/>
          </a:xfrm>
          <a:custGeom>
            <a:avLst/>
            <a:gdLst/>
            <a:ahLst/>
            <a:cxnLst/>
            <a:rect l="l" t="t" r="r" b="b"/>
            <a:pathLst>
              <a:path w="89839" h="2654">
                <a:moveTo>
                  <a:pt x="126" y="1015"/>
                </a:moveTo>
                <a:lnTo>
                  <a:pt x="0" y="2654"/>
                </a:lnTo>
                <a:lnTo>
                  <a:pt x="89839" y="1015"/>
                </a:lnTo>
                <a:lnTo>
                  <a:pt x="28346" y="0"/>
                </a:lnTo>
                <a:lnTo>
                  <a:pt x="126" y="1015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2184478" y="66466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8288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2186621" y="6345019"/>
            <a:ext cx="174383" cy="311099"/>
          </a:xfrm>
          <a:custGeom>
            <a:avLst/>
            <a:gdLst/>
            <a:ahLst/>
            <a:cxnLst/>
            <a:rect l="l" t="t" r="r" b="b"/>
            <a:pathLst>
              <a:path w="174383" h="311099">
                <a:moveTo>
                  <a:pt x="73710" y="2641"/>
                </a:moveTo>
                <a:lnTo>
                  <a:pt x="0" y="0"/>
                </a:lnTo>
                <a:lnTo>
                  <a:pt x="2146" y="301510"/>
                </a:lnTo>
                <a:lnTo>
                  <a:pt x="54686" y="303657"/>
                </a:lnTo>
                <a:lnTo>
                  <a:pt x="56946" y="304533"/>
                </a:lnTo>
                <a:lnTo>
                  <a:pt x="85293" y="305803"/>
                </a:lnTo>
                <a:lnTo>
                  <a:pt x="87693" y="306679"/>
                </a:lnTo>
                <a:lnTo>
                  <a:pt x="113779" y="308063"/>
                </a:lnTo>
                <a:lnTo>
                  <a:pt x="116179" y="308940"/>
                </a:lnTo>
                <a:lnTo>
                  <a:pt x="144399" y="310210"/>
                </a:lnTo>
                <a:lnTo>
                  <a:pt x="146786" y="311099"/>
                </a:lnTo>
                <a:lnTo>
                  <a:pt x="168084" y="310591"/>
                </a:lnTo>
                <a:lnTo>
                  <a:pt x="169976" y="298996"/>
                </a:lnTo>
                <a:lnTo>
                  <a:pt x="174383" y="42087"/>
                </a:lnTo>
                <a:lnTo>
                  <a:pt x="172999" y="11087"/>
                </a:lnTo>
                <a:lnTo>
                  <a:pt x="73710" y="2641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3433894" y="6644641"/>
            <a:ext cx="64008" cy="324319"/>
          </a:xfrm>
          <a:custGeom>
            <a:avLst/>
            <a:gdLst/>
            <a:ahLst/>
            <a:cxnLst/>
            <a:rect l="l" t="t" r="r" b="b"/>
            <a:pathLst>
              <a:path w="64008" h="324319">
                <a:moveTo>
                  <a:pt x="16764" y="0"/>
                </a:moveTo>
                <a:lnTo>
                  <a:pt x="17767" y="235877"/>
                </a:lnTo>
                <a:lnTo>
                  <a:pt x="127" y="206514"/>
                </a:lnTo>
                <a:lnTo>
                  <a:pt x="0" y="210921"/>
                </a:lnTo>
                <a:lnTo>
                  <a:pt x="6807" y="222021"/>
                </a:lnTo>
                <a:lnTo>
                  <a:pt x="30873" y="278968"/>
                </a:lnTo>
                <a:lnTo>
                  <a:pt x="45110" y="324319"/>
                </a:lnTo>
                <a:lnTo>
                  <a:pt x="59347" y="259943"/>
                </a:lnTo>
                <a:lnTo>
                  <a:pt x="61366" y="215963"/>
                </a:lnTo>
                <a:lnTo>
                  <a:pt x="64008" y="210299"/>
                </a:lnTo>
                <a:lnTo>
                  <a:pt x="63639" y="173748"/>
                </a:lnTo>
                <a:lnTo>
                  <a:pt x="54940" y="105841"/>
                </a:lnTo>
                <a:lnTo>
                  <a:pt x="28727" y="22682"/>
                </a:lnTo>
                <a:lnTo>
                  <a:pt x="16764" y="0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2424885" y="6732971"/>
            <a:ext cx="16002" cy="7302"/>
          </a:xfrm>
          <a:custGeom>
            <a:avLst/>
            <a:gdLst/>
            <a:ahLst/>
            <a:cxnLst/>
            <a:rect l="l" t="t" r="r" b="b"/>
            <a:pathLst>
              <a:path w="16001" h="7302">
                <a:moveTo>
                  <a:pt x="0" y="3657"/>
                </a:moveTo>
                <a:lnTo>
                  <a:pt x="16002" y="7302"/>
                </a:lnTo>
                <a:lnTo>
                  <a:pt x="15621" y="2133"/>
                </a:lnTo>
                <a:lnTo>
                  <a:pt x="381" y="0"/>
                </a:lnTo>
                <a:lnTo>
                  <a:pt x="0" y="3657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2407878" y="6830863"/>
            <a:ext cx="6553" cy="1651"/>
          </a:xfrm>
          <a:custGeom>
            <a:avLst/>
            <a:gdLst/>
            <a:ahLst/>
            <a:cxnLst/>
            <a:rect l="l" t="t" r="r" b="b"/>
            <a:pathLst>
              <a:path w="6553" h="1650">
                <a:moveTo>
                  <a:pt x="0" y="508"/>
                </a:moveTo>
                <a:lnTo>
                  <a:pt x="0" y="1651"/>
                </a:lnTo>
                <a:lnTo>
                  <a:pt x="5791" y="1384"/>
                </a:lnTo>
                <a:lnTo>
                  <a:pt x="6553" y="0"/>
                </a:lnTo>
                <a:lnTo>
                  <a:pt x="0" y="508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1084999" y="6879504"/>
            <a:ext cx="8953" cy="2273"/>
          </a:xfrm>
          <a:custGeom>
            <a:avLst/>
            <a:gdLst/>
            <a:ahLst/>
            <a:cxnLst/>
            <a:rect l="l" t="t" r="r" b="b"/>
            <a:pathLst>
              <a:path w="8953" h="2273">
                <a:moveTo>
                  <a:pt x="6680" y="2273"/>
                </a:moveTo>
                <a:lnTo>
                  <a:pt x="8953" y="1142"/>
                </a:lnTo>
                <a:lnTo>
                  <a:pt x="0" y="0"/>
                </a:lnTo>
                <a:lnTo>
                  <a:pt x="6680" y="2273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1115755" y="6883293"/>
            <a:ext cx="13093" cy="5156"/>
          </a:xfrm>
          <a:custGeom>
            <a:avLst/>
            <a:gdLst/>
            <a:ahLst/>
            <a:cxnLst/>
            <a:rect l="l" t="t" r="r" b="b"/>
            <a:pathLst>
              <a:path w="13093" h="5156">
                <a:moveTo>
                  <a:pt x="2006" y="622"/>
                </a:moveTo>
                <a:lnTo>
                  <a:pt x="0" y="4025"/>
                </a:lnTo>
                <a:lnTo>
                  <a:pt x="4406" y="5156"/>
                </a:lnTo>
                <a:lnTo>
                  <a:pt x="13093" y="2895"/>
                </a:lnTo>
                <a:lnTo>
                  <a:pt x="6667" y="0"/>
                </a:lnTo>
                <a:lnTo>
                  <a:pt x="2006" y="622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3360687" y="6898656"/>
            <a:ext cx="74726" cy="291185"/>
          </a:xfrm>
          <a:custGeom>
            <a:avLst/>
            <a:gdLst/>
            <a:ahLst/>
            <a:cxnLst/>
            <a:rect l="l" t="t" r="r" b="b"/>
            <a:pathLst>
              <a:path w="74726" h="291185">
                <a:moveTo>
                  <a:pt x="51536" y="53428"/>
                </a:moveTo>
                <a:lnTo>
                  <a:pt x="28727" y="0"/>
                </a:lnTo>
                <a:lnTo>
                  <a:pt x="0" y="291185"/>
                </a:lnTo>
                <a:lnTo>
                  <a:pt x="24447" y="259181"/>
                </a:lnTo>
                <a:lnTo>
                  <a:pt x="48640" y="226428"/>
                </a:lnTo>
                <a:lnTo>
                  <a:pt x="74726" y="179679"/>
                </a:lnTo>
                <a:lnTo>
                  <a:pt x="71196" y="130035"/>
                </a:lnTo>
                <a:lnTo>
                  <a:pt x="51536" y="53428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700191" y="6929277"/>
            <a:ext cx="75730" cy="422732"/>
          </a:xfrm>
          <a:custGeom>
            <a:avLst/>
            <a:gdLst/>
            <a:ahLst/>
            <a:cxnLst/>
            <a:rect l="l" t="t" r="r" b="b"/>
            <a:pathLst>
              <a:path w="75730" h="422732">
                <a:moveTo>
                  <a:pt x="18402" y="75349"/>
                </a:moveTo>
                <a:lnTo>
                  <a:pt x="0" y="0"/>
                </a:lnTo>
                <a:lnTo>
                  <a:pt x="1015" y="22809"/>
                </a:lnTo>
                <a:lnTo>
                  <a:pt x="14122" y="211048"/>
                </a:lnTo>
                <a:lnTo>
                  <a:pt x="22809" y="274675"/>
                </a:lnTo>
                <a:lnTo>
                  <a:pt x="35915" y="327215"/>
                </a:lnTo>
                <a:lnTo>
                  <a:pt x="53428" y="377494"/>
                </a:lnTo>
                <a:lnTo>
                  <a:pt x="75730" y="422732"/>
                </a:lnTo>
                <a:lnTo>
                  <a:pt x="75603" y="416801"/>
                </a:lnTo>
                <a:lnTo>
                  <a:pt x="64388" y="392988"/>
                </a:lnTo>
                <a:lnTo>
                  <a:pt x="62255" y="381901"/>
                </a:lnTo>
                <a:lnTo>
                  <a:pt x="49148" y="200088"/>
                </a:lnTo>
                <a:lnTo>
                  <a:pt x="45999" y="144525"/>
                </a:lnTo>
                <a:lnTo>
                  <a:pt x="18402" y="75349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3339651" y="7177373"/>
            <a:ext cx="5422" cy="10452"/>
          </a:xfrm>
          <a:custGeom>
            <a:avLst/>
            <a:gdLst/>
            <a:ahLst/>
            <a:cxnLst/>
            <a:rect l="l" t="t" r="r" b="b"/>
            <a:pathLst>
              <a:path w="5422" h="10452">
                <a:moveTo>
                  <a:pt x="0" y="4533"/>
                </a:moveTo>
                <a:lnTo>
                  <a:pt x="5422" y="10452"/>
                </a:lnTo>
                <a:lnTo>
                  <a:pt x="2514" y="2019"/>
                </a:lnTo>
                <a:lnTo>
                  <a:pt x="241" y="0"/>
                </a:lnTo>
                <a:lnTo>
                  <a:pt x="0" y="4533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1369759" y="7178374"/>
            <a:ext cx="6692" cy="3035"/>
          </a:xfrm>
          <a:custGeom>
            <a:avLst/>
            <a:gdLst/>
            <a:ahLst/>
            <a:cxnLst/>
            <a:rect l="l" t="t" r="r" b="b"/>
            <a:pathLst>
              <a:path w="6692" h="3035">
                <a:moveTo>
                  <a:pt x="0" y="1269"/>
                </a:moveTo>
                <a:lnTo>
                  <a:pt x="0" y="3035"/>
                </a:lnTo>
                <a:lnTo>
                  <a:pt x="6692" y="2273"/>
                </a:lnTo>
                <a:lnTo>
                  <a:pt x="4406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1360821" y="7180905"/>
            <a:ext cx="8940" cy="2514"/>
          </a:xfrm>
          <a:custGeom>
            <a:avLst/>
            <a:gdLst/>
            <a:ahLst/>
            <a:cxnLst/>
            <a:rect l="l" t="t" r="r" b="b"/>
            <a:pathLst>
              <a:path w="8940" h="2514">
                <a:moveTo>
                  <a:pt x="0" y="876"/>
                </a:moveTo>
                <a:lnTo>
                  <a:pt x="8940" y="2514"/>
                </a:lnTo>
                <a:lnTo>
                  <a:pt x="8940" y="495"/>
                </a:lnTo>
                <a:lnTo>
                  <a:pt x="2260" y="0"/>
                </a:lnTo>
                <a:lnTo>
                  <a:pt x="0" y="876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3345065" y="7187826"/>
            <a:ext cx="9067" cy="13614"/>
          </a:xfrm>
          <a:custGeom>
            <a:avLst/>
            <a:gdLst/>
            <a:ahLst/>
            <a:cxnLst/>
            <a:rect l="l" t="t" r="r" b="b"/>
            <a:pathLst>
              <a:path w="9067" h="13614">
                <a:moveTo>
                  <a:pt x="6553" y="13614"/>
                </a:moveTo>
                <a:lnTo>
                  <a:pt x="9067" y="10960"/>
                </a:lnTo>
                <a:lnTo>
                  <a:pt x="1511" y="635"/>
                </a:lnTo>
                <a:lnTo>
                  <a:pt x="0" y="0"/>
                </a:lnTo>
                <a:lnTo>
                  <a:pt x="6553" y="13614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784999" y="7370024"/>
            <a:ext cx="6172" cy="10579"/>
          </a:xfrm>
          <a:custGeom>
            <a:avLst/>
            <a:gdLst/>
            <a:ahLst/>
            <a:cxnLst/>
            <a:rect l="l" t="t" r="r" b="b"/>
            <a:pathLst>
              <a:path w="6172" h="10579">
                <a:moveTo>
                  <a:pt x="1384" y="4660"/>
                </a:moveTo>
                <a:lnTo>
                  <a:pt x="6172" y="10579"/>
                </a:lnTo>
                <a:lnTo>
                  <a:pt x="3898" y="2146"/>
                </a:lnTo>
                <a:lnTo>
                  <a:pt x="0" y="0"/>
                </a:lnTo>
                <a:lnTo>
                  <a:pt x="1384" y="4660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914527" y="7540635"/>
            <a:ext cx="18897" cy="17386"/>
          </a:xfrm>
          <a:custGeom>
            <a:avLst/>
            <a:gdLst/>
            <a:ahLst/>
            <a:cxnLst/>
            <a:rect l="l" t="t" r="r" b="b"/>
            <a:pathLst>
              <a:path w="18897" h="17386">
                <a:moveTo>
                  <a:pt x="12344" y="9067"/>
                </a:moveTo>
                <a:lnTo>
                  <a:pt x="3403" y="368"/>
                </a:lnTo>
                <a:lnTo>
                  <a:pt x="0" y="0"/>
                </a:lnTo>
                <a:lnTo>
                  <a:pt x="12344" y="13474"/>
                </a:lnTo>
                <a:lnTo>
                  <a:pt x="18897" y="17386"/>
                </a:lnTo>
                <a:lnTo>
                  <a:pt x="12344" y="9067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2910992" y="7553986"/>
            <a:ext cx="2781" cy="16510"/>
          </a:xfrm>
          <a:custGeom>
            <a:avLst/>
            <a:gdLst/>
            <a:ahLst/>
            <a:cxnLst/>
            <a:rect l="l" t="t" r="r" b="b"/>
            <a:pathLst>
              <a:path w="2781" h="16509">
                <a:moveTo>
                  <a:pt x="0" y="1384"/>
                </a:moveTo>
                <a:lnTo>
                  <a:pt x="1892" y="16509"/>
                </a:lnTo>
                <a:lnTo>
                  <a:pt x="2781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938C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1006255" y="6842342"/>
            <a:ext cx="12852" cy="454850"/>
          </a:xfrm>
          <a:custGeom>
            <a:avLst/>
            <a:gdLst/>
            <a:ahLst/>
            <a:cxnLst/>
            <a:rect l="l" t="t" r="r" b="b"/>
            <a:pathLst>
              <a:path w="12852" h="454850">
                <a:moveTo>
                  <a:pt x="12598" y="8813"/>
                </a:moveTo>
                <a:lnTo>
                  <a:pt x="1511" y="114"/>
                </a:lnTo>
                <a:lnTo>
                  <a:pt x="0" y="0"/>
                </a:lnTo>
                <a:lnTo>
                  <a:pt x="0" y="443522"/>
                </a:lnTo>
                <a:lnTo>
                  <a:pt x="12852" y="454850"/>
                </a:lnTo>
                <a:lnTo>
                  <a:pt x="12598" y="8813"/>
                </a:lnTo>
                <a:close/>
              </a:path>
            </a:pathLst>
          </a:custGeom>
          <a:solidFill>
            <a:srgbClr val="2E2E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1091558" y="6867916"/>
            <a:ext cx="10706" cy="4660"/>
          </a:xfrm>
          <a:custGeom>
            <a:avLst/>
            <a:gdLst/>
            <a:ahLst/>
            <a:cxnLst/>
            <a:rect l="l" t="t" r="r" b="b"/>
            <a:pathLst>
              <a:path w="10706" h="4660">
                <a:moveTo>
                  <a:pt x="6921" y="4660"/>
                </a:moveTo>
                <a:lnTo>
                  <a:pt x="10706" y="2895"/>
                </a:lnTo>
                <a:lnTo>
                  <a:pt x="8572" y="761"/>
                </a:lnTo>
                <a:lnTo>
                  <a:pt x="0" y="0"/>
                </a:lnTo>
                <a:lnTo>
                  <a:pt x="6921" y="4660"/>
                </a:lnTo>
                <a:close/>
              </a:path>
            </a:pathLst>
          </a:custGeom>
          <a:solidFill>
            <a:srgbClr val="2E2E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1264673" y="7139571"/>
            <a:ext cx="14871" cy="350532"/>
          </a:xfrm>
          <a:custGeom>
            <a:avLst/>
            <a:gdLst/>
            <a:ahLst/>
            <a:cxnLst/>
            <a:rect l="l" t="t" r="r" b="b"/>
            <a:pathLst>
              <a:path w="14871" h="350532">
                <a:moveTo>
                  <a:pt x="14871" y="9321"/>
                </a:moveTo>
                <a:lnTo>
                  <a:pt x="3657" y="634"/>
                </a:lnTo>
                <a:lnTo>
                  <a:pt x="635" y="0"/>
                </a:lnTo>
                <a:lnTo>
                  <a:pt x="0" y="345617"/>
                </a:lnTo>
                <a:lnTo>
                  <a:pt x="1524" y="346875"/>
                </a:lnTo>
                <a:lnTo>
                  <a:pt x="12598" y="350532"/>
                </a:lnTo>
                <a:lnTo>
                  <a:pt x="14617" y="259943"/>
                </a:lnTo>
                <a:lnTo>
                  <a:pt x="14871" y="9321"/>
                </a:lnTo>
                <a:close/>
              </a:path>
            </a:pathLst>
          </a:custGeom>
          <a:solidFill>
            <a:srgbClr val="2E2E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2896256" y="7143475"/>
            <a:ext cx="21412" cy="30873"/>
          </a:xfrm>
          <a:custGeom>
            <a:avLst/>
            <a:gdLst/>
            <a:ahLst/>
            <a:cxnLst/>
            <a:rect l="l" t="t" r="r" b="b"/>
            <a:pathLst>
              <a:path w="21412" h="30873">
                <a:moveTo>
                  <a:pt x="18897" y="14363"/>
                </a:moveTo>
                <a:lnTo>
                  <a:pt x="4152" y="0"/>
                </a:lnTo>
                <a:lnTo>
                  <a:pt x="2133" y="762"/>
                </a:lnTo>
                <a:lnTo>
                  <a:pt x="1384" y="28473"/>
                </a:lnTo>
                <a:lnTo>
                  <a:pt x="0" y="30873"/>
                </a:lnTo>
                <a:lnTo>
                  <a:pt x="11087" y="29616"/>
                </a:lnTo>
                <a:lnTo>
                  <a:pt x="17132" y="26962"/>
                </a:lnTo>
                <a:lnTo>
                  <a:pt x="21412" y="22301"/>
                </a:lnTo>
                <a:lnTo>
                  <a:pt x="18897" y="14363"/>
                </a:lnTo>
                <a:close/>
              </a:path>
            </a:pathLst>
          </a:custGeom>
          <a:solidFill>
            <a:srgbClr val="2E2E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2878994" y="7143855"/>
            <a:ext cx="15367" cy="26339"/>
          </a:xfrm>
          <a:custGeom>
            <a:avLst/>
            <a:gdLst/>
            <a:ahLst/>
            <a:cxnLst/>
            <a:rect l="l" t="t" r="r" b="b"/>
            <a:pathLst>
              <a:path w="15367" h="26339">
                <a:moveTo>
                  <a:pt x="14998" y="0"/>
                </a:moveTo>
                <a:lnTo>
                  <a:pt x="1130" y="12598"/>
                </a:lnTo>
                <a:lnTo>
                  <a:pt x="0" y="24320"/>
                </a:lnTo>
                <a:lnTo>
                  <a:pt x="3530" y="26339"/>
                </a:lnTo>
                <a:lnTo>
                  <a:pt x="7175" y="18643"/>
                </a:lnTo>
                <a:lnTo>
                  <a:pt x="8432" y="18135"/>
                </a:lnTo>
                <a:lnTo>
                  <a:pt x="14236" y="8318"/>
                </a:lnTo>
                <a:lnTo>
                  <a:pt x="15367" y="2146"/>
                </a:lnTo>
                <a:lnTo>
                  <a:pt x="14998" y="0"/>
                </a:lnTo>
                <a:close/>
              </a:path>
            </a:pathLst>
          </a:custGeom>
          <a:solidFill>
            <a:srgbClr val="2E2E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1351995" y="7165780"/>
            <a:ext cx="8572" cy="2273"/>
          </a:xfrm>
          <a:custGeom>
            <a:avLst/>
            <a:gdLst/>
            <a:ahLst/>
            <a:cxnLst/>
            <a:rect l="l" t="t" r="r" b="b"/>
            <a:pathLst>
              <a:path w="8572" h="2273">
                <a:moveTo>
                  <a:pt x="253" y="2273"/>
                </a:moveTo>
                <a:lnTo>
                  <a:pt x="8572" y="876"/>
                </a:lnTo>
                <a:lnTo>
                  <a:pt x="0" y="0"/>
                </a:lnTo>
                <a:lnTo>
                  <a:pt x="253" y="2273"/>
                </a:lnTo>
                <a:close/>
              </a:path>
            </a:pathLst>
          </a:custGeom>
          <a:solidFill>
            <a:srgbClr val="2E2E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2972226" y="7220461"/>
            <a:ext cx="19913" cy="30746"/>
          </a:xfrm>
          <a:custGeom>
            <a:avLst/>
            <a:gdLst/>
            <a:ahLst/>
            <a:cxnLst/>
            <a:rect l="l" t="t" r="r" b="b"/>
            <a:pathLst>
              <a:path w="19913" h="30746">
                <a:moveTo>
                  <a:pt x="19659" y="16128"/>
                </a:moveTo>
                <a:lnTo>
                  <a:pt x="3035" y="0"/>
                </a:lnTo>
                <a:lnTo>
                  <a:pt x="1016" y="2146"/>
                </a:lnTo>
                <a:lnTo>
                  <a:pt x="0" y="8826"/>
                </a:lnTo>
                <a:lnTo>
                  <a:pt x="1778" y="20408"/>
                </a:lnTo>
                <a:lnTo>
                  <a:pt x="508" y="30365"/>
                </a:lnTo>
                <a:lnTo>
                  <a:pt x="11099" y="30746"/>
                </a:lnTo>
                <a:lnTo>
                  <a:pt x="15379" y="28473"/>
                </a:lnTo>
                <a:lnTo>
                  <a:pt x="19913" y="24193"/>
                </a:lnTo>
                <a:lnTo>
                  <a:pt x="19659" y="16128"/>
                </a:lnTo>
                <a:close/>
              </a:path>
            </a:pathLst>
          </a:custGeom>
          <a:solidFill>
            <a:srgbClr val="2E2E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2953330" y="7220591"/>
            <a:ext cx="17259" cy="26327"/>
          </a:xfrm>
          <a:custGeom>
            <a:avLst/>
            <a:gdLst/>
            <a:ahLst/>
            <a:cxnLst/>
            <a:rect l="l" t="t" r="r" b="b"/>
            <a:pathLst>
              <a:path w="17259" h="26327">
                <a:moveTo>
                  <a:pt x="0" y="21920"/>
                </a:moveTo>
                <a:lnTo>
                  <a:pt x="5537" y="26327"/>
                </a:lnTo>
                <a:lnTo>
                  <a:pt x="8445" y="22301"/>
                </a:lnTo>
                <a:lnTo>
                  <a:pt x="16637" y="5918"/>
                </a:lnTo>
                <a:lnTo>
                  <a:pt x="17259" y="0"/>
                </a:lnTo>
                <a:lnTo>
                  <a:pt x="2654" y="13855"/>
                </a:lnTo>
                <a:lnTo>
                  <a:pt x="0" y="21920"/>
                </a:lnTo>
                <a:close/>
              </a:path>
            </a:pathLst>
          </a:custGeom>
          <a:solidFill>
            <a:srgbClr val="2E2E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3039134" y="4989889"/>
            <a:ext cx="22809" cy="18389"/>
          </a:xfrm>
          <a:custGeom>
            <a:avLst/>
            <a:gdLst/>
            <a:ahLst/>
            <a:cxnLst/>
            <a:rect l="l" t="t" r="r" b="b"/>
            <a:pathLst>
              <a:path w="22809" h="18389">
                <a:moveTo>
                  <a:pt x="22809" y="13982"/>
                </a:moveTo>
                <a:lnTo>
                  <a:pt x="22809" y="0"/>
                </a:lnTo>
                <a:lnTo>
                  <a:pt x="0" y="2133"/>
                </a:lnTo>
                <a:lnTo>
                  <a:pt x="634" y="18389"/>
                </a:lnTo>
                <a:lnTo>
                  <a:pt x="22809" y="13982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3115745" y="5066742"/>
            <a:ext cx="22936" cy="18275"/>
          </a:xfrm>
          <a:custGeom>
            <a:avLst/>
            <a:gdLst/>
            <a:ahLst/>
            <a:cxnLst/>
            <a:rect l="l" t="t" r="r" b="b"/>
            <a:pathLst>
              <a:path w="22936" h="18275">
                <a:moveTo>
                  <a:pt x="22682" y="2019"/>
                </a:moveTo>
                <a:lnTo>
                  <a:pt x="16383" y="0"/>
                </a:lnTo>
                <a:lnTo>
                  <a:pt x="0" y="1892"/>
                </a:lnTo>
                <a:lnTo>
                  <a:pt x="127" y="18275"/>
                </a:lnTo>
                <a:lnTo>
                  <a:pt x="20662" y="15379"/>
                </a:lnTo>
                <a:lnTo>
                  <a:pt x="22936" y="15760"/>
                </a:lnTo>
                <a:lnTo>
                  <a:pt x="22682" y="2019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3087637" y="5105681"/>
            <a:ext cx="2908" cy="2908"/>
          </a:xfrm>
          <a:custGeom>
            <a:avLst/>
            <a:gdLst/>
            <a:ahLst/>
            <a:cxnLst/>
            <a:rect l="l" t="t" r="r" b="b"/>
            <a:pathLst>
              <a:path w="2908" h="2908">
                <a:moveTo>
                  <a:pt x="393" y="2514"/>
                </a:moveTo>
                <a:lnTo>
                  <a:pt x="2908" y="2908"/>
                </a:lnTo>
                <a:lnTo>
                  <a:pt x="2527" y="507"/>
                </a:lnTo>
                <a:lnTo>
                  <a:pt x="0" y="0"/>
                </a:lnTo>
                <a:lnTo>
                  <a:pt x="393" y="2514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2889330" y="5092955"/>
            <a:ext cx="15494" cy="30492"/>
          </a:xfrm>
          <a:custGeom>
            <a:avLst/>
            <a:gdLst/>
            <a:ahLst/>
            <a:cxnLst/>
            <a:rect l="l" t="t" r="r" b="b"/>
            <a:pathLst>
              <a:path w="15493" h="30492">
                <a:moveTo>
                  <a:pt x="11963" y="27089"/>
                </a:moveTo>
                <a:lnTo>
                  <a:pt x="10706" y="0"/>
                </a:lnTo>
                <a:lnTo>
                  <a:pt x="1638" y="2768"/>
                </a:lnTo>
                <a:lnTo>
                  <a:pt x="0" y="29489"/>
                </a:lnTo>
                <a:lnTo>
                  <a:pt x="9194" y="30492"/>
                </a:lnTo>
                <a:lnTo>
                  <a:pt x="15494" y="27851"/>
                </a:lnTo>
                <a:lnTo>
                  <a:pt x="11963" y="27089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2892473" y="5138811"/>
            <a:ext cx="25082" cy="64389"/>
          </a:xfrm>
          <a:custGeom>
            <a:avLst/>
            <a:gdLst/>
            <a:ahLst/>
            <a:cxnLst/>
            <a:rect l="l" t="t" r="r" b="b"/>
            <a:pathLst>
              <a:path w="25082" h="64388">
                <a:moveTo>
                  <a:pt x="0" y="8699"/>
                </a:moveTo>
                <a:lnTo>
                  <a:pt x="2146" y="64389"/>
                </a:lnTo>
                <a:lnTo>
                  <a:pt x="24955" y="62128"/>
                </a:lnTo>
                <a:lnTo>
                  <a:pt x="25082" y="0"/>
                </a:lnTo>
                <a:lnTo>
                  <a:pt x="0" y="8699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2964804" y="5171321"/>
            <a:ext cx="10325" cy="31877"/>
          </a:xfrm>
          <a:custGeom>
            <a:avLst/>
            <a:gdLst/>
            <a:ahLst/>
            <a:cxnLst/>
            <a:rect l="l" t="t" r="r" b="b"/>
            <a:pathLst>
              <a:path w="10325" h="31876">
                <a:moveTo>
                  <a:pt x="0" y="2654"/>
                </a:moveTo>
                <a:lnTo>
                  <a:pt x="508" y="31877"/>
                </a:lnTo>
                <a:lnTo>
                  <a:pt x="3517" y="30124"/>
                </a:lnTo>
                <a:lnTo>
                  <a:pt x="10325" y="27724"/>
                </a:lnTo>
                <a:lnTo>
                  <a:pt x="9436" y="127"/>
                </a:lnTo>
                <a:lnTo>
                  <a:pt x="4279" y="0"/>
                </a:lnTo>
                <a:lnTo>
                  <a:pt x="0" y="2654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2969719" y="5221862"/>
            <a:ext cx="11201" cy="9817"/>
          </a:xfrm>
          <a:custGeom>
            <a:avLst/>
            <a:gdLst/>
            <a:ahLst/>
            <a:cxnLst/>
            <a:rect l="l" t="t" r="r" b="b"/>
            <a:pathLst>
              <a:path w="11201" h="9817">
                <a:moveTo>
                  <a:pt x="0" y="3136"/>
                </a:moveTo>
                <a:lnTo>
                  <a:pt x="114" y="9817"/>
                </a:lnTo>
                <a:lnTo>
                  <a:pt x="11201" y="876"/>
                </a:lnTo>
                <a:lnTo>
                  <a:pt x="11074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1407572" y="6811471"/>
            <a:ext cx="5918" cy="4152"/>
          </a:xfrm>
          <a:custGeom>
            <a:avLst/>
            <a:gdLst/>
            <a:ahLst/>
            <a:cxnLst/>
            <a:rect l="l" t="t" r="r" b="b"/>
            <a:pathLst>
              <a:path w="5918" h="4152">
                <a:moveTo>
                  <a:pt x="2260" y="127"/>
                </a:moveTo>
                <a:lnTo>
                  <a:pt x="0" y="4152"/>
                </a:lnTo>
                <a:lnTo>
                  <a:pt x="5524" y="1257"/>
                </a:lnTo>
                <a:lnTo>
                  <a:pt x="5918" y="0"/>
                </a:lnTo>
                <a:lnTo>
                  <a:pt x="2260" y="127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1415253" y="6789792"/>
            <a:ext cx="17627" cy="27724"/>
          </a:xfrm>
          <a:custGeom>
            <a:avLst/>
            <a:gdLst/>
            <a:ahLst/>
            <a:cxnLst/>
            <a:rect l="l" t="t" r="r" b="b"/>
            <a:pathLst>
              <a:path w="17627" h="27724">
                <a:moveTo>
                  <a:pt x="15112" y="11849"/>
                </a:moveTo>
                <a:lnTo>
                  <a:pt x="17627" y="253"/>
                </a:lnTo>
                <a:lnTo>
                  <a:pt x="16624" y="0"/>
                </a:lnTo>
                <a:lnTo>
                  <a:pt x="3149" y="12979"/>
                </a:lnTo>
                <a:lnTo>
                  <a:pt x="0" y="21297"/>
                </a:lnTo>
                <a:lnTo>
                  <a:pt x="749" y="27724"/>
                </a:lnTo>
                <a:lnTo>
                  <a:pt x="4025" y="27216"/>
                </a:lnTo>
                <a:lnTo>
                  <a:pt x="15112" y="11849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1378581" y="6841952"/>
            <a:ext cx="6934" cy="4165"/>
          </a:xfrm>
          <a:custGeom>
            <a:avLst/>
            <a:gdLst/>
            <a:ahLst/>
            <a:cxnLst/>
            <a:rect l="l" t="t" r="r" b="b"/>
            <a:pathLst>
              <a:path w="6934" h="4165">
                <a:moveTo>
                  <a:pt x="2654" y="380"/>
                </a:moveTo>
                <a:lnTo>
                  <a:pt x="0" y="4165"/>
                </a:lnTo>
                <a:lnTo>
                  <a:pt x="5791" y="3530"/>
                </a:lnTo>
                <a:lnTo>
                  <a:pt x="6934" y="0"/>
                </a:lnTo>
                <a:lnTo>
                  <a:pt x="2654" y="380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1394460" y="6833515"/>
            <a:ext cx="21412" cy="65265"/>
          </a:xfrm>
          <a:custGeom>
            <a:avLst/>
            <a:gdLst/>
            <a:ahLst/>
            <a:cxnLst/>
            <a:rect l="l" t="t" r="r" b="b"/>
            <a:pathLst>
              <a:path w="21412" h="65265">
                <a:moveTo>
                  <a:pt x="19913" y="0"/>
                </a:moveTo>
                <a:lnTo>
                  <a:pt x="0" y="14744"/>
                </a:lnTo>
                <a:lnTo>
                  <a:pt x="762" y="15506"/>
                </a:lnTo>
                <a:lnTo>
                  <a:pt x="2133" y="65265"/>
                </a:lnTo>
                <a:lnTo>
                  <a:pt x="19913" y="63881"/>
                </a:lnTo>
                <a:lnTo>
                  <a:pt x="21412" y="62750"/>
                </a:lnTo>
                <a:lnTo>
                  <a:pt x="19913" y="0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1370025" y="6846122"/>
            <a:ext cx="8559" cy="6426"/>
          </a:xfrm>
          <a:custGeom>
            <a:avLst/>
            <a:gdLst/>
            <a:ahLst/>
            <a:cxnLst/>
            <a:rect l="l" t="t" r="r" b="b"/>
            <a:pathLst>
              <a:path w="8559" h="6426">
                <a:moveTo>
                  <a:pt x="4775" y="622"/>
                </a:moveTo>
                <a:lnTo>
                  <a:pt x="0" y="6426"/>
                </a:lnTo>
                <a:lnTo>
                  <a:pt x="6045" y="4152"/>
                </a:lnTo>
                <a:lnTo>
                  <a:pt x="8559" y="0"/>
                </a:lnTo>
                <a:lnTo>
                  <a:pt x="4775" y="622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1251573" y="6885047"/>
            <a:ext cx="8826" cy="2273"/>
          </a:xfrm>
          <a:custGeom>
            <a:avLst/>
            <a:gdLst/>
            <a:ahLst/>
            <a:cxnLst/>
            <a:rect l="l" t="t" r="r" b="b"/>
            <a:pathLst>
              <a:path w="8826" h="2273">
                <a:moveTo>
                  <a:pt x="0" y="1143"/>
                </a:moveTo>
                <a:lnTo>
                  <a:pt x="0" y="2273"/>
                </a:lnTo>
                <a:lnTo>
                  <a:pt x="8826" y="1003"/>
                </a:lnTo>
                <a:lnTo>
                  <a:pt x="6692" y="0"/>
                </a:lnTo>
                <a:lnTo>
                  <a:pt x="0" y="1143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1672167" y="7079098"/>
            <a:ext cx="23431" cy="38417"/>
          </a:xfrm>
          <a:custGeom>
            <a:avLst/>
            <a:gdLst/>
            <a:ahLst/>
            <a:cxnLst/>
            <a:rect l="l" t="t" r="r" b="b"/>
            <a:pathLst>
              <a:path w="23431" h="38417">
                <a:moveTo>
                  <a:pt x="23431" y="4902"/>
                </a:moveTo>
                <a:lnTo>
                  <a:pt x="23431" y="0"/>
                </a:lnTo>
                <a:lnTo>
                  <a:pt x="18148" y="6667"/>
                </a:lnTo>
                <a:lnTo>
                  <a:pt x="4533" y="21539"/>
                </a:lnTo>
                <a:lnTo>
                  <a:pt x="2514" y="27584"/>
                </a:lnTo>
                <a:lnTo>
                  <a:pt x="4025" y="29730"/>
                </a:lnTo>
                <a:lnTo>
                  <a:pt x="0" y="38417"/>
                </a:lnTo>
                <a:lnTo>
                  <a:pt x="4914" y="37160"/>
                </a:lnTo>
                <a:lnTo>
                  <a:pt x="18770" y="16001"/>
                </a:lnTo>
                <a:lnTo>
                  <a:pt x="23431" y="4902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1650239" y="7129242"/>
            <a:ext cx="28346" cy="450075"/>
          </a:xfrm>
          <a:custGeom>
            <a:avLst/>
            <a:gdLst/>
            <a:ahLst/>
            <a:cxnLst/>
            <a:rect l="l" t="t" r="r" b="b"/>
            <a:pathLst>
              <a:path w="28346" h="450075">
                <a:moveTo>
                  <a:pt x="24701" y="0"/>
                </a:moveTo>
                <a:lnTo>
                  <a:pt x="0" y="18643"/>
                </a:lnTo>
                <a:lnTo>
                  <a:pt x="1130" y="19773"/>
                </a:lnTo>
                <a:lnTo>
                  <a:pt x="2019" y="450075"/>
                </a:lnTo>
                <a:lnTo>
                  <a:pt x="28346" y="450075"/>
                </a:lnTo>
                <a:lnTo>
                  <a:pt x="24701" y="0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1613317" y="7164141"/>
            <a:ext cx="6045" cy="1765"/>
          </a:xfrm>
          <a:custGeom>
            <a:avLst/>
            <a:gdLst/>
            <a:ahLst/>
            <a:cxnLst/>
            <a:rect l="l" t="t" r="r" b="b"/>
            <a:pathLst>
              <a:path w="6045" h="1765">
                <a:moveTo>
                  <a:pt x="381" y="380"/>
                </a:moveTo>
                <a:lnTo>
                  <a:pt x="0" y="1765"/>
                </a:lnTo>
                <a:lnTo>
                  <a:pt x="6045" y="0"/>
                </a:lnTo>
                <a:lnTo>
                  <a:pt x="381" y="380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1503445" y="7183422"/>
            <a:ext cx="6426" cy="1765"/>
          </a:xfrm>
          <a:custGeom>
            <a:avLst/>
            <a:gdLst/>
            <a:ahLst/>
            <a:cxnLst/>
            <a:rect l="l" t="t" r="r" b="b"/>
            <a:pathLst>
              <a:path w="6426" h="1765">
                <a:moveTo>
                  <a:pt x="0" y="508"/>
                </a:moveTo>
                <a:lnTo>
                  <a:pt x="0" y="1765"/>
                </a:lnTo>
                <a:lnTo>
                  <a:pt x="5664" y="1384"/>
                </a:lnTo>
                <a:lnTo>
                  <a:pt x="6426" y="0"/>
                </a:lnTo>
                <a:lnTo>
                  <a:pt x="0" y="508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2975503" y="7422065"/>
            <a:ext cx="71196" cy="46113"/>
          </a:xfrm>
          <a:custGeom>
            <a:avLst/>
            <a:gdLst/>
            <a:ahLst/>
            <a:cxnLst/>
            <a:rect l="l" t="t" r="r" b="b"/>
            <a:pathLst>
              <a:path w="71196" h="46113">
                <a:moveTo>
                  <a:pt x="70942" y="12471"/>
                </a:moveTo>
                <a:lnTo>
                  <a:pt x="71196" y="0"/>
                </a:lnTo>
                <a:lnTo>
                  <a:pt x="889" y="23304"/>
                </a:lnTo>
                <a:lnTo>
                  <a:pt x="0" y="46113"/>
                </a:lnTo>
                <a:lnTo>
                  <a:pt x="53682" y="21424"/>
                </a:lnTo>
                <a:lnTo>
                  <a:pt x="70942" y="12471"/>
                </a:lnTo>
                <a:close/>
              </a:path>
            </a:pathLst>
          </a:custGeom>
          <a:solidFill>
            <a:srgbClr val="3C3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3085254" y="4993791"/>
            <a:ext cx="5295" cy="16764"/>
          </a:xfrm>
          <a:custGeom>
            <a:avLst/>
            <a:gdLst/>
            <a:ahLst/>
            <a:cxnLst/>
            <a:rect l="l" t="t" r="r" b="b"/>
            <a:pathLst>
              <a:path w="5295" h="16763">
                <a:moveTo>
                  <a:pt x="0" y="253"/>
                </a:moveTo>
                <a:lnTo>
                  <a:pt x="749" y="16128"/>
                </a:lnTo>
                <a:lnTo>
                  <a:pt x="4914" y="16763"/>
                </a:lnTo>
                <a:lnTo>
                  <a:pt x="5295" y="2387"/>
                </a:lnTo>
                <a:lnTo>
                  <a:pt x="2781" y="0"/>
                </a:lnTo>
                <a:lnTo>
                  <a:pt x="0" y="253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3085122" y="5037763"/>
            <a:ext cx="11595" cy="7556"/>
          </a:xfrm>
          <a:custGeom>
            <a:avLst/>
            <a:gdLst/>
            <a:ahLst/>
            <a:cxnLst/>
            <a:rect l="l" t="t" r="r" b="b"/>
            <a:pathLst>
              <a:path w="11595" h="7556">
                <a:moveTo>
                  <a:pt x="6807" y="126"/>
                </a:moveTo>
                <a:lnTo>
                  <a:pt x="0" y="5168"/>
                </a:lnTo>
                <a:lnTo>
                  <a:pt x="508" y="7556"/>
                </a:lnTo>
                <a:lnTo>
                  <a:pt x="11341" y="2273"/>
                </a:lnTo>
                <a:lnTo>
                  <a:pt x="11595" y="0"/>
                </a:lnTo>
                <a:lnTo>
                  <a:pt x="6807" y="126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3159594" y="5070520"/>
            <a:ext cx="7302" cy="18910"/>
          </a:xfrm>
          <a:custGeom>
            <a:avLst/>
            <a:gdLst/>
            <a:ahLst/>
            <a:cxnLst/>
            <a:rect l="l" t="t" r="r" b="b"/>
            <a:pathLst>
              <a:path w="7302" h="18910">
                <a:moveTo>
                  <a:pt x="0" y="253"/>
                </a:moveTo>
                <a:lnTo>
                  <a:pt x="749" y="15747"/>
                </a:lnTo>
                <a:lnTo>
                  <a:pt x="3136" y="18148"/>
                </a:lnTo>
                <a:lnTo>
                  <a:pt x="7302" y="18910"/>
                </a:lnTo>
                <a:lnTo>
                  <a:pt x="7302" y="2654"/>
                </a:lnTo>
                <a:lnTo>
                  <a:pt x="2768" y="0"/>
                </a:lnTo>
                <a:lnTo>
                  <a:pt x="0" y="253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3161611" y="5114494"/>
            <a:ext cx="12103" cy="7442"/>
          </a:xfrm>
          <a:custGeom>
            <a:avLst/>
            <a:gdLst/>
            <a:ahLst/>
            <a:cxnLst/>
            <a:rect l="l" t="t" r="r" b="b"/>
            <a:pathLst>
              <a:path w="12103" h="7442">
                <a:moveTo>
                  <a:pt x="6807" y="0"/>
                </a:moveTo>
                <a:lnTo>
                  <a:pt x="127" y="5041"/>
                </a:lnTo>
                <a:lnTo>
                  <a:pt x="0" y="7442"/>
                </a:lnTo>
                <a:lnTo>
                  <a:pt x="4533" y="7061"/>
                </a:lnTo>
                <a:lnTo>
                  <a:pt x="12103" y="2146"/>
                </a:lnTo>
                <a:lnTo>
                  <a:pt x="9944" y="0"/>
                </a:lnTo>
                <a:lnTo>
                  <a:pt x="6807" y="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2904820" y="5092698"/>
            <a:ext cx="1511" cy="28105"/>
          </a:xfrm>
          <a:custGeom>
            <a:avLst/>
            <a:gdLst/>
            <a:ahLst/>
            <a:cxnLst/>
            <a:rect l="l" t="t" r="r" b="b"/>
            <a:pathLst>
              <a:path w="1511" h="28105">
                <a:moveTo>
                  <a:pt x="0" y="28105"/>
                </a:moveTo>
                <a:lnTo>
                  <a:pt x="1511" y="27343"/>
                </a:lnTo>
                <a:lnTo>
                  <a:pt x="1511" y="0"/>
                </a:lnTo>
                <a:lnTo>
                  <a:pt x="0" y="28105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2870427" y="5149651"/>
            <a:ext cx="7556" cy="29476"/>
          </a:xfrm>
          <a:custGeom>
            <a:avLst/>
            <a:gdLst/>
            <a:ahLst/>
            <a:cxnLst/>
            <a:rect l="l" t="t" r="r" b="b"/>
            <a:pathLst>
              <a:path w="7556" h="29476">
                <a:moveTo>
                  <a:pt x="0" y="126"/>
                </a:moveTo>
                <a:lnTo>
                  <a:pt x="622" y="6807"/>
                </a:lnTo>
                <a:lnTo>
                  <a:pt x="7429" y="29476"/>
                </a:lnTo>
                <a:lnTo>
                  <a:pt x="7556" y="0"/>
                </a:lnTo>
                <a:lnTo>
                  <a:pt x="0" y="126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2947156" y="5226257"/>
            <a:ext cx="7569" cy="18656"/>
          </a:xfrm>
          <a:custGeom>
            <a:avLst/>
            <a:gdLst/>
            <a:ahLst/>
            <a:cxnLst/>
            <a:rect l="l" t="t" r="r" b="b"/>
            <a:pathLst>
              <a:path w="7569" h="18656">
                <a:moveTo>
                  <a:pt x="0" y="0"/>
                </a:moveTo>
                <a:lnTo>
                  <a:pt x="127" y="18656"/>
                </a:lnTo>
                <a:lnTo>
                  <a:pt x="5537" y="16751"/>
                </a:lnTo>
                <a:lnTo>
                  <a:pt x="7569" y="14109"/>
                </a:lnTo>
                <a:lnTo>
                  <a:pt x="7442" y="0"/>
                </a:lnTo>
                <a:lnTo>
                  <a:pt x="0" y="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1122296" y="6559218"/>
            <a:ext cx="6553" cy="4406"/>
          </a:xfrm>
          <a:custGeom>
            <a:avLst/>
            <a:gdLst/>
            <a:ahLst/>
            <a:cxnLst/>
            <a:rect l="l" t="t" r="r" b="b"/>
            <a:pathLst>
              <a:path w="6553" h="4406">
                <a:moveTo>
                  <a:pt x="2781" y="622"/>
                </a:moveTo>
                <a:lnTo>
                  <a:pt x="0" y="4406"/>
                </a:lnTo>
                <a:lnTo>
                  <a:pt x="5168" y="3022"/>
                </a:lnTo>
                <a:lnTo>
                  <a:pt x="6553" y="0"/>
                </a:lnTo>
                <a:lnTo>
                  <a:pt x="2781" y="622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2403213" y="6825968"/>
            <a:ext cx="46875" cy="10947"/>
          </a:xfrm>
          <a:custGeom>
            <a:avLst/>
            <a:gdLst/>
            <a:ahLst/>
            <a:cxnLst/>
            <a:rect l="l" t="t" r="r" b="b"/>
            <a:pathLst>
              <a:path w="46875" h="10947">
                <a:moveTo>
                  <a:pt x="46875" y="4902"/>
                </a:moveTo>
                <a:lnTo>
                  <a:pt x="43980" y="0"/>
                </a:lnTo>
                <a:lnTo>
                  <a:pt x="27216" y="3517"/>
                </a:lnTo>
                <a:lnTo>
                  <a:pt x="11214" y="4902"/>
                </a:lnTo>
                <a:lnTo>
                  <a:pt x="10464" y="6299"/>
                </a:lnTo>
                <a:lnTo>
                  <a:pt x="4660" y="6540"/>
                </a:lnTo>
                <a:lnTo>
                  <a:pt x="0" y="7797"/>
                </a:lnTo>
                <a:lnTo>
                  <a:pt x="254" y="10947"/>
                </a:lnTo>
                <a:lnTo>
                  <a:pt x="24955" y="9944"/>
                </a:lnTo>
                <a:lnTo>
                  <a:pt x="45478" y="6299"/>
                </a:lnTo>
                <a:lnTo>
                  <a:pt x="46875" y="4902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1332589" y="6856444"/>
            <a:ext cx="10337" cy="2908"/>
          </a:xfrm>
          <a:custGeom>
            <a:avLst/>
            <a:gdLst/>
            <a:ahLst/>
            <a:cxnLst/>
            <a:rect l="l" t="t" r="r" b="b"/>
            <a:pathLst>
              <a:path w="10337" h="2908">
                <a:moveTo>
                  <a:pt x="0" y="2908"/>
                </a:moveTo>
                <a:lnTo>
                  <a:pt x="10210" y="2158"/>
                </a:lnTo>
                <a:lnTo>
                  <a:pt x="10337" y="634"/>
                </a:lnTo>
                <a:lnTo>
                  <a:pt x="4292" y="0"/>
                </a:lnTo>
                <a:lnTo>
                  <a:pt x="0" y="2908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1349851" y="6857080"/>
            <a:ext cx="9194" cy="3784"/>
          </a:xfrm>
          <a:custGeom>
            <a:avLst/>
            <a:gdLst/>
            <a:ahLst/>
            <a:cxnLst/>
            <a:rect l="l" t="t" r="r" b="b"/>
            <a:pathLst>
              <a:path w="9194" h="3784">
                <a:moveTo>
                  <a:pt x="888" y="888"/>
                </a:moveTo>
                <a:lnTo>
                  <a:pt x="0" y="3784"/>
                </a:lnTo>
                <a:lnTo>
                  <a:pt x="5549" y="3403"/>
                </a:lnTo>
                <a:lnTo>
                  <a:pt x="9194" y="0"/>
                </a:lnTo>
                <a:lnTo>
                  <a:pt x="888" y="888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1041408" y="6859604"/>
            <a:ext cx="7048" cy="3771"/>
          </a:xfrm>
          <a:custGeom>
            <a:avLst/>
            <a:gdLst/>
            <a:ahLst/>
            <a:cxnLst/>
            <a:rect l="l" t="t" r="r" b="b"/>
            <a:pathLst>
              <a:path w="7048" h="3771">
                <a:moveTo>
                  <a:pt x="6299" y="3771"/>
                </a:moveTo>
                <a:lnTo>
                  <a:pt x="7048" y="1892"/>
                </a:lnTo>
                <a:lnTo>
                  <a:pt x="0" y="0"/>
                </a:lnTo>
                <a:lnTo>
                  <a:pt x="6299" y="3771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1323651" y="6860990"/>
            <a:ext cx="8305" cy="2755"/>
          </a:xfrm>
          <a:custGeom>
            <a:avLst/>
            <a:gdLst/>
            <a:ahLst/>
            <a:cxnLst/>
            <a:rect l="l" t="t" r="r" b="b"/>
            <a:pathLst>
              <a:path w="8305" h="2755">
                <a:moveTo>
                  <a:pt x="0" y="876"/>
                </a:moveTo>
                <a:lnTo>
                  <a:pt x="127" y="2755"/>
                </a:lnTo>
                <a:lnTo>
                  <a:pt x="8178" y="1879"/>
                </a:lnTo>
                <a:lnTo>
                  <a:pt x="8305" y="495"/>
                </a:lnTo>
                <a:lnTo>
                  <a:pt x="2387" y="0"/>
                </a:lnTo>
                <a:lnTo>
                  <a:pt x="0" y="876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1317216" y="6863641"/>
            <a:ext cx="6565" cy="2260"/>
          </a:xfrm>
          <a:custGeom>
            <a:avLst/>
            <a:gdLst/>
            <a:ahLst/>
            <a:cxnLst/>
            <a:rect l="l" t="t" r="r" b="b"/>
            <a:pathLst>
              <a:path w="6565" h="2260">
                <a:moveTo>
                  <a:pt x="0" y="2260"/>
                </a:moveTo>
                <a:lnTo>
                  <a:pt x="6565" y="127"/>
                </a:lnTo>
                <a:lnTo>
                  <a:pt x="0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1321502" y="6864129"/>
            <a:ext cx="19786" cy="7823"/>
          </a:xfrm>
          <a:custGeom>
            <a:avLst/>
            <a:gdLst/>
            <a:ahLst/>
            <a:cxnLst/>
            <a:rect l="l" t="t" r="r" b="b"/>
            <a:pathLst>
              <a:path w="19786" h="7823">
                <a:moveTo>
                  <a:pt x="0" y="6184"/>
                </a:moveTo>
                <a:lnTo>
                  <a:pt x="254" y="7823"/>
                </a:lnTo>
                <a:lnTo>
                  <a:pt x="18402" y="2273"/>
                </a:lnTo>
                <a:lnTo>
                  <a:pt x="19786" y="0"/>
                </a:lnTo>
                <a:lnTo>
                  <a:pt x="0" y="6184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1293030" y="6869675"/>
            <a:ext cx="8813" cy="3276"/>
          </a:xfrm>
          <a:custGeom>
            <a:avLst/>
            <a:gdLst/>
            <a:ahLst/>
            <a:cxnLst/>
            <a:rect l="l" t="t" r="r" b="b"/>
            <a:pathLst>
              <a:path w="8813" h="3276">
                <a:moveTo>
                  <a:pt x="0" y="1015"/>
                </a:moveTo>
                <a:lnTo>
                  <a:pt x="127" y="2654"/>
                </a:lnTo>
                <a:lnTo>
                  <a:pt x="6680" y="3276"/>
                </a:lnTo>
                <a:lnTo>
                  <a:pt x="8813" y="622"/>
                </a:lnTo>
                <a:lnTo>
                  <a:pt x="2273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1113723" y="6881528"/>
            <a:ext cx="8699" cy="2387"/>
          </a:xfrm>
          <a:custGeom>
            <a:avLst/>
            <a:gdLst/>
            <a:ahLst/>
            <a:cxnLst/>
            <a:rect l="l" t="t" r="r" b="b"/>
            <a:pathLst>
              <a:path w="8699" h="2387">
                <a:moveTo>
                  <a:pt x="4038" y="2387"/>
                </a:moveTo>
                <a:lnTo>
                  <a:pt x="8699" y="1765"/>
                </a:lnTo>
                <a:lnTo>
                  <a:pt x="0" y="0"/>
                </a:lnTo>
                <a:lnTo>
                  <a:pt x="4038" y="2387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1091679" y="6880647"/>
            <a:ext cx="6426" cy="2514"/>
          </a:xfrm>
          <a:custGeom>
            <a:avLst/>
            <a:gdLst/>
            <a:ahLst/>
            <a:cxnLst/>
            <a:rect l="l" t="t" r="r" b="b"/>
            <a:pathLst>
              <a:path w="6426" h="2514">
                <a:moveTo>
                  <a:pt x="0" y="1130"/>
                </a:moveTo>
                <a:lnTo>
                  <a:pt x="6426" y="2514"/>
                </a:lnTo>
                <a:lnTo>
                  <a:pt x="2273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1122423" y="6883281"/>
            <a:ext cx="8686" cy="2908"/>
          </a:xfrm>
          <a:custGeom>
            <a:avLst/>
            <a:gdLst/>
            <a:ahLst/>
            <a:cxnLst/>
            <a:rect l="l" t="t" r="r" b="b"/>
            <a:pathLst>
              <a:path w="8686" h="2908">
                <a:moveTo>
                  <a:pt x="6426" y="2908"/>
                </a:moveTo>
                <a:lnTo>
                  <a:pt x="8686" y="2019"/>
                </a:lnTo>
                <a:lnTo>
                  <a:pt x="0" y="0"/>
                </a:lnTo>
                <a:lnTo>
                  <a:pt x="6426" y="2908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1131124" y="6887824"/>
            <a:ext cx="27965" cy="4914"/>
          </a:xfrm>
          <a:custGeom>
            <a:avLst/>
            <a:gdLst/>
            <a:ahLst/>
            <a:cxnLst/>
            <a:rect l="l" t="t" r="r" b="b"/>
            <a:pathLst>
              <a:path w="27965" h="4914">
                <a:moveTo>
                  <a:pt x="8686" y="0"/>
                </a:moveTo>
                <a:lnTo>
                  <a:pt x="0" y="2641"/>
                </a:lnTo>
                <a:lnTo>
                  <a:pt x="6426" y="4914"/>
                </a:lnTo>
                <a:lnTo>
                  <a:pt x="27965" y="2908"/>
                </a:lnTo>
                <a:lnTo>
                  <a:pt x="17513" y="0"/>
                </a:lnTo>
                <a:lnTo>
                  <a:pt x="8686" y="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1384881" y="6932170"/>
            <a:ext cx="85686" cy="14744"/>
          </a:xfrm>
          <a:custGeom>
            <a:avLst/>
            <a:gdLst/>
            <a:ahLst/>
            <a:cxnLst/>
            <a:rect l="l" t="t" r="r" b="b"/>
            <a:pathLst>
              <a:path w="85686" h="14744">
                <a:moveTo>
                  <a:pt x="876" y="14744"/>
                </a:moveTo>
                <a:lnTo>
                  <a:pt x="29489" y="8953"/>
                </a:lnTo>
                <a:lnTo>
                  <a:pt x="85051" y="3657"/>
                </a:lnTo>
                <a:lnTo>
                  <a:pt x="85686" y="0"/>
                </a:lnTo>
                <a:lnTo>
                  <a:pt x="51409" y="127"/>
                </a:lnTo>
                <a:lnTo>
                  <a:pt x="29489" y="2400"/>
                </a:lnTo>
                <a:lnTo>
                  <a:pt x="0" y="10718"/>
                </a:lnTo>
                <a:lnTo>
                  <a:pt x="876" y="14744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2893984" y="7142205"/>
            <a:ext cx="6426" cy="2032"/>
          </a:xfrm>
          <a:custGeom>
            <a:avLst/>
            <a:gdLst/>
            <a:ahLst/>
            <a:cxnLst/>
            <a:rect l="l" t="t" r="r" b="b"/>
            <a:pathLst>
              <a:path w="6426" h="2031">
                <a:moveTo>
                  <a:pt x="0" y="1650"/>
                </a:moveTo>
                <a:lnTo>
                  <a:pt x="4406" y="2031"/>
                </a:lnTo>
                <a:lnTo>
                  <a:pt x="6426" y="1269"/>
                </a:lnTo>
                <a:lnTo>
                  <a:pt x="749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1605757" y="7135670"/>
            <a:ext cx="40068" cy="21043"/>
          </a:xfrm>
          <a:custGeom>
            <a:avLst/>
            <a:gdLst/>
            <a:ahLst/>
            <a:cxnLst/>
            <a:rect l="l" t="t" r="r" b="b"/>
            <a:pathLst>
              <a:path w="40068" h="21043">
                <a:moveTo>
                  <a:pt x="20281" y="5664"/>
                </a:moveTo>
                <a:lnTo>
                  <a:pt x="15252" y="8178"/>
                </a:lnTo>
                <a:lnTo>
                  <a:pt x="12598" y="11582"/>
                </a:lnTo>
                <a:lnTo>
                  <a:pt x="4914" y="12217"/>
                </a:lnTo>
                <a:lnTo>
                  <a:pt x="0" y="14859"/>
                </a:lnTo>
                <a:lnTo>
                  <a:pt x="508" y="16878"/>
                </a:lnTo>
                <a:lnTo>
                  <a:pt x="6426" y="17754"/>
                </a:lnTo>
                <a:lnTo>
                  <a:pt x="5168" y="21043"/>
                </a:lnTo>
                <a:lnTo>
                  <a:pt x="21043" y="15748"/>
                </a:lnTo>
                <a:lnTo>
                  <a:pt x="40068" y="1384"/>
                </a:lnTo>
                <a:lnTo>
                  <a:pt x="34150" y="0"/>
                </a:lnTo>
                <a:lnTo>
                  <a:pt x="29743" y="2514"/>
                </a:lnTo>
                <a:lnTo>
                  <a:pt x="20281" y="5664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1594805" y="7152162"/>
            <a:ext cx="11468" cy="4914"/>
          </a:xfrm>
          <a:custGeom>
            <a:avLst/>
            <a:gdLst/>
            <a:ahLst/>
            <a:cxnLst/>
            <a:rect l="l" t="t" r="r" b="b"/>
            <a:pathLst>
              <a:path w="11468" h="4914">
                <a:moveTo>
                  <a:pt x="0" y="2781"/>
                </a:moveTo>
                <a:lnTo>
                  <a:pt x="622" y="4914"/>
                </a:lnTo>
                <a:lnTo>
                  <a:pt x="8051" y="3784"/>
                </a:lnTo>
                <a:lnTo>
                  <a:pt x="11468" y="381"/>
                </a:lnTo>
                <a:lnTo>
                  <a:pt x="4775" y="0"/>
                </a:lnTo>
                <a:lnTo>
                  <a:pt x="0" y="2781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1588747" y="7157081"/>
            <a:ext cx="6692" cy="2273"/>
          </a:xfrm>
          <a:custGeom>
            <a:avLst/>
            <a:gdLst/>
            <a:ahLst/>
            <a:cxnLst/>
            <a:rect l="l" t="t" r="r" b="b"/>
            <a:pathLst>
              <a:path w="6692" h="2273">
                <a:moveTo>
                  <a:pt x="0" y="0"/>
                </a:moveTo>
                <a:lnTo>
                  <a:pt x="0" y="2273"/>
                </a:lnTo>
                <a:lnTo>
                  <a:pt x="5930" y="1523"/>
                </a:lnTo>
                <a:lnTo>
                  <a:pt x="6692" y="0"/>
                </a:lnTo>
                <a:lnTo>
                  <a:pt x="0" y="0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1301978" y="7157455"/>
            <a:ext cx="6032" cy="3911"/>
          </a:xfrm>
          <a:custGeom>
            <a:avLst/>
            <a:gdLst/>
            <a:ahLst/>
            <a:cxnLst/>
            <a:rect l="l" t="t" r="r" b="b"/>
            <a:pathLst>
              <a:path w="6032" h="3911">
                <a:moveTo>
                  <a:pt x="1384" y="2654"/>
                </a:moveTo>
                <a:lnTo>
                  <a:pt x="6032" y="3911"/>
                </a:lnTo>
                <a:lnTo>
                  <a:pt x="5791" y="393"/>
                </a:lnTo>
                <a:lnTo>
                  <a:pt x="0" y="0"/>
                </a:lnTo>
                <a:lnTo>
                  <a:pt x="1384" y="2654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1573259" y="7158722"/>
            <a:ext cx="15481" cy="5041"/>
          </a:xfrm>
          <a:custGeom>
            <a:avLst/>
            <a:gdLst/>
            <a:ahLst/>
            <a:cxnLst/>
            <a:rect l="l" t="t" r="r" b="b"/>
            <a:pathLst>
              <a:path w="15481" h="5041">
                <a:moveTo>
                  <a:pt x="0" y="3022"/>
                </a:moveTo>
                <a:lnTo>
                  <a:pt x="381" y="5041"/>
                </a:lnTo>
                <a:lnTo>
                  <a:pt x="15481" y="634"/>
                </a:lnTo>
                <a:lnTo>
                  <a:pt x="8813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1566697" y="7163511"/>
            <a:ext cx="6934" cy="2895"/>
          </a:xfrm>
          <a:custGeom>
            <a:avLst/>
            <a:gdLst/>
            <a:ahLst/>
            <a:cxnLst/>
            <a:rect l="l" t="t" r="r" b="b"/>
            <a:pathLst>
              <a:path w="6934" h="2895">
                <a:moveTo>
                  <a:pt x="127" y="1765"/>
                </a:moveTo>
                <a:lnTo>
                  <a:pt x="4660" y="2895"/>
                </a:lnTo>
                <a:lnTo>
                  <a:pt x="6934" y="253"/>
                </a:lnTo>
                <a:lnTo>
                  <a:pt x="0" y="0"/>
                </a:lnTo>
                <a:lnTo>
                  <a:pt x="127" y="1765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1557886" y="7165279"/>
            <a:ext cx="6807" cy="2895"/>
          </a:xfrm>
          <a:custGeom>
            <a:avLst/>
            <a:gdLst/>
            <a:ahLst/>
            <a:cxnLst/>
            <a:rect l="l" t="t" r="r" b="b"/>
            <a:pathLst>
              <a:path w="6807" h="2895">
                <a:moveTo>
                  <a:pt x="0" y="1003"/>
                </a:moveTo>
                <a:lnTo>
                  <a:pt x="127" y="2768"/>
                </a:lnTo>
                <a:lnTo>
                  <a:pt x="6807" y="2895"/>
                </a:lnTo>
                <a:lnTo>
                  <a:pt x="6680" y="1130"/>
                </a:lnTo>
                <a:lnTo>
                  <a:pt x="2387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1343299" y="7170197"/>
            <a:ext cx="6934" cy="2133"/>
          </a:xfrm>
          <a:custGeom>
            <a:avLst/>
            <a:gdLst/>
            <a:ahLst/>
            <a:cxnLst/>
            <a:rect l="l" t="t" r="r" b="b"/>
            <a:pathLst>
              <a:path w="6934" h="2133">
                <a:moveTo>
                  <a:pt x="0" y="1879"/>
                </a:moveTo>
                <a:lnTo>
                  <a:pt x="6934" y="2133"/>
                </a:lnTo>
                <a:lnTo>
                  <a:pt x="254" y="0"/>
                </a:lnTo>
                <a:lnTo>
                  <a:pt x="0" y="1879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1358798" y="7174979"/>
            <a:ext cx="6553" cy="1765"/>
          </a:xfrm>
          <a:custGeom>
            <a:avLst/>
            <a:gdLst/>
            <a:ahLst/>
            <a:cxnLst/>
            <a:rect l="l" t="t" r="r" b="b"/>
            <a:pathLst>
              <a:path w="6553" h="1765">
                <a:moveTo>
                  <a:pt x="0" y="1384"/>
                </a:moveTo>
                <a:lnTo>
                  <a:pt x="6553" y="1765"/>
                </a:lnTo>
                <a:lnTo>
                  <a:pt x="254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1365345" y="7176736"/>
            <a:ext cx="8826" cy="2908"/>
          </a:xfrm>
          <a:custGeom>
            <a:avLst/>
            <a:gdLst/>
            <a:ahLst/>
            <a:cxnLst/>
            <a:rect l="l" t="t" r="r" b="b"/>
            <a:pathLst>
              <a:path w="8826" h="2908">
                <a:moveTo>
                  <a:pt x="139" y="1638"/>
                </a:moveTo>
                <a:lnTo>
                  <a:pt x="4419" y="2908"/>
                </a:lnTo>
                <a:lnTo>
                  <a:pt x="8826" y="1638"/>
                </a:lnTo>
                <a:lnTo>
                  <a:pt x="0" y="0"/>
                </a:lnTo>
                <a:lnTo>
                  <a:pt x="139" y="1638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1345825" y="7176366"/>
            <a:ext cx="6299" cy="2400"/>
          </a:xfrm>
          <a:custGeom>
            <a:avLst/>
            <a:gdLst/>
            <a:ahLst/>
            <a:cxnLst/>
            <a:rect l="l" t="t" r="r" b="b"/>
            <a:pathLst>
              <a:path w="6299" h="2400">
                <a:moveTo>
                  <a:pt x="0" y="1003"/>
                </a:moveTo>
                <a:lnTo>
                  <a:pt x="6299" y="2400"/>
                </a:lnTo>
                <a:lnTo>
                  <a:pt x="213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1376446" y="7179265"/>
            <a:ext cx="8686" cy="2514"/>
          </a:xfrm>
          <a:custGeom>
            <a:avLst/>
            <a:gdLst/>
            <a:ahLst/>
            <a:cxnLst/>
            <a:rect l="l" t="t" r="r" b="b"/>
            <a:pathLst>
              <a:path w="8686" h="2514">
                <a:moveTo>
                  <a:pt x="0" y="1384"/>
                </a:moveTo>
                <a:lnTo>
                  <a:pt x="2006" y="2514"/>
                </a:lnTo>
                <a:lnTo>
                  <a:pt x="6680" y="2387"/>
                </a:lnTo>
                <a:lnTo>
                  <a:pt x="8686" y="1384"/>
                </a:lnTo>
                <a:lnTo>
                  <a:pt x="127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1398243" y="7185562"/>
            <a:ext cx="19900" cy="4038"/>
          </a:xfrm>
          <a:custGeom>
            <a:avLst/>
            <a:gdLst/>
            <a:ahLst/>
            <a:cxnLst/>
            <a:rect l="l" t="t" r="r" b="b"/>
            <a:pathLst>
              <a:path w="19900" h="4038">
                <a:moveTo>
                  <a:pt x="0" y="2768"/>
                </a:moveTo>
                <a:lnTo>
                  <a:pt x="127" y="4038"/>
                </a:lnTo>
                <a:lnTo>
                  <a:pt x="19900" y="3898"/>
                </a:lnTo>
                <a:lnTo>
                  <a:pt x="12471" y="762"/>
                </a:lnTo>
                <a:lnTo>
                  <a:pt x="2133" y="0"/>
                </a:lnTo>
                <a:lnTo>
                  <a:pt x="0" y="2768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1382867" y="7185685"/>
            <a:ext cx="6807" cy="2019"/>
          </a:xfrm>
          <a:custGeom>
            <a:avLst/>
            <a:gdLst/>
            <a:ahLst/>
            <a:cxnLst/>
            <a:rect l="l" t="t" r="r" b="b"/>
            <a:pathLst>
              <a:path w="6807" h="2019">
                <a:moveTo>
                  <a:pt x="253" y="508"/>
                </a:moveTo>
                <a:lnTo>
                  <a:pt x="0" y="1765"/>
                </a:lnTo>
                <a:lnTo>
                  <a:pt x="6807" y="2019"/>
                </a:lnTo>
                <a:lnTo>
                  <a:pt x="6045" y="0"/>
                </a:lnTo>
                <a:lnTo>
                  <a:pt x="253" y="508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2970588" y="7218820"/>
            <a:ext cx="4660" cy="3784"/>
          </a:xfrm>
          <a:custGeom>
            <a:avLst/>
            <a:gdLst/>
            <a:ahLst/>
            <a:cxnLst/>
            <a:rect l="l" t="t" r="r" b="b"/>
            <a:pathLst>
              <a:path w="4660" h="3784">
                <a:moveTo>
                  <a:pt x="0" y="1765"/>
                </a:moveTo>
                <a:lnTo>
                  <a:pt x="2654" y="3784"/>
                </a:lnTo>
                <a:lnTo>
                  <a:pt x="4660" y="1638"/>
                </a:lnTo>
                <a:lnTo>
                  <a:pt x="1016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7070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2456011" y="6080042"/>
            <a:ext cx="155232" cy="265353"/>
          </a:xfrm>
          <a:custGeom>
            <a:avLst/>
            <a:gdLst/>
            <a:ahLst/>
            <a:cxnLst/>
            <a:rect l="l" t="t" r="r" b="b"/>
            <a:pathLst>
              <a:path w="155232" h="265353">
                <a:moveTo>
                  <a:pt x="8686" y="241160"/>
                </a:moveTo>
                <a:lnTo>
                  <a:pt x="19659" y="242163"/>
                </a:lnTo>
                <a:lnTo>
                  <a:pt x="26327" y="243179"/>
                </a:lnTo>
                <a:lnTo>
                  <a:pt x="32765" y="244309"/>
                </a:lnTo>
                <a:lnTo>
                  <a:pt x="37299" y="245440"/>
                </a:lnTo>
                <a:lnTo>
                  <a:pt x="45986" y="246583"/>
                </a:lnTo>
                <a:lnTo>
                  <a:pt x="50393" y="247586"/>
                </a:lnTo>
                <a:lnTo>
                  <a:pt x="59093" y="248716"/>
                </a:lnTo>
                <a:lnTo>
                  <a:pt x="63626" y="249847"/>
                </a:lnTo>
                <a:lnTo>
                  <a:pt x="72199" y="250863"/>
                </a:lnTo>
                <a:lnTo>
                  <a:pt x="76733" y="251993"/>
                </a:lnTo>
                <a:lnTo>
                  <a:pt x="85305" y="253136"/>
                </a:lnTo>
                <a:lnTo>
                  <a:pt x="89839" y="254139"/>
                </a:lnTo>
                <a:lnTo>
                  <a:pt x="98526" y="255270"/>
                </a:lnTo>
                <a:lnTo>
                  <a:pt x="102946" y="256413"/>
                </a:lnTo>
                <a:lnTo>
                  <a:pt x="111632" y="257416"/>
                </a:lnTo>
                <a:lnTo>
                  <a:pt x="116166" y="258546"/>
                </a:lnTo>
                <a:lnTo>
                  <a:pt x="122593" y="259676"/>
                </a:lnTo>
                <a:lnTo>
                  <a:pt x="127139" y="260692"/>
                </a:lnTo>
                <a:lnTo>
                  <a:pt x="133553" y="261950"/>
                </a:lnTo>
                <a:lnTo>
                  <a:pt x="135826" y="262826"/>
                </a:lnTo>
                <a:lnTo>
                  <a:pt x="142252" y="264083"/>
                </a:lnTo>
                <a:lnTo>
                  <a:pt x="146786" y="265353"/>
                </a:lnTo>
                <a:lnTo>
                  <a:pt x="152590" y="263969"/>
                </a:lnTo>
                <a:lnTo>
                  <a:pt x="155232" y="26581"/>
                </a:lnTo>
                <a:lnTo>
                  <a:pt x="25450" y="2641"/>
                </a:lnTo>
                <a:lnTo>
                  <a:pt x="4406" y="0"/>
                </a:lnTo>
                <a:lnTo>
                  <a:pt x="3657" y="237629"/>
                </a:lnTo>
                <a:lnTo>
                  <a:pt x="126" y="239014"/>
                </a:lnTo>
                <a:lnTo>
                  <a:pt x="0" y="240017"/>
                </a:lnTo>
                <a:lnTo>
                  <a:pt x="8686" y="241160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1513906" y="6217627"/>
            <a:ext cx="21932" cy="105092"/>
          </a:xfrm>
          <a:custGeom>
            <a:avLst/>
            <a:gdLst/>
            <a:ahLst/>
            <a:cxnLst/>
            <a:rect l="l" t="t" r="r" b="b"/>
            <a:pathLst>
              <a:path w="21932" h="105092">
                <a:moveTo>
                  <a:pt x="0" y="83159"/>
                </a:moveTo>
                <a:lnTo>
                  <a:pt x="21932" y="105092"/>
                </a:lnTo>
                <a:lnTo>
                  <a:pt x="21793" y="0"/>
                </a:lnTo>
                <a:lnTo>
                  <a:pt x="1130" y="7429"/>
                </a:lnTo>
                <a:lnTo>
                  <a:pt x="0" y="83159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1089541" y="6303444"/>
            <a:ext cx="22047" cy="84416"/>
          </a:xfrm>
          <a:custGeom>
            <a:avLst/>
            <a:gdLst/>
            <a:ahLst/>
            <a:cxnLst/>
            <a:rect l="l" t="t" r="r" b="b"/>
            <a:pathLst>
              <a:path w="22047" h="84416">
                <a:moveTo>
                  <a:pt x="5918" y="6794"/>
                </a:moveTo>
                <a:lnTo>
                  <a:pt x="1511" y="0"/>
                </a:lnTo>
                <a:lnTo>
                  <a:pt x="0" y="114"/>
                </a:lnTo>
                <a:lnTo>
                  <a:pt x="1511" y="66014"/>
                </a:lnTo>
                <a:lnTo>
                  <a:pt x="21297" y="84416"/>
                </a:lnTo>
                <a:lnTo>
                  <a:pt x="22047" y="22047"/>
                </a:lnTo>
                <a:lnTo>
                  <a:pt x="5918" y="6794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2317908" y="6305834"/>
            <a:ext cx="19900" cy="2260"/>
          </a:xfrm>
          <a:custGeom>
            <a:avLst/>
            <a:gdLst/>
            <a:ahLst/>
            <a:cxnLst/>
            <a:rect l="l" t="t" r="r" b="b"/>
            <a:pathLst>
              <a:path w="19900" h="2260">
                <a:moveTo>
                  <a:pt x="6553" y="2260"/>
                </a:moveTo>
                <a:lnTo>
                  <a:pt x="11087" y="2133"/>
                </a:lnTo>
                <a:lnTo>
                  <a:pt x="19900" y="1130"/>
                </a:lnTo>
                <a:lnTo>
                  <a:pt x="0" y="0"/>
                </a:lnTo>
                <a:lnTo>
                  <a:pt x="6553" y="2260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2350796" y="6307970"/>
            <a:ext cx="19786" cy="2273"/>
          </a:xfrm>
          <a:custGeom>
            <a:avLst/>
            <a:gdLst/>
            <a:ahLst/>
            <a:cxnLst/>
            <a:rect l="l" t="t" r="r" b="b"/>
            <a:pathLst>
              <a:path w="19786" h="2273">
                <a:moveTo>
                  <a:pt x="0" y="1130"/>
                </a:moveTo>
                <a:lnTo>
                  <a:pt x="10960" y="2273"/>
                </a:lnTo>
                <a:lnTo>
                  <a:pt x="19786" y="1130"/>
                </a:lnTo>
                <a:lnTo>
                  <a:pt x="0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2381417" y="6310108"/>
            <a:ext cx="11087" cy="2400"/>
          </a:xfrm>
          <a:custGeom>
            <a:avLst/>
            <a:gdLst/>
            <a:ahLst/>
            <a:cxnLst/>
            <a:rect l="l" t="t" r="r" b="b"/>
            <a:pathLst>
              <a:path w="11087" h="2400">
                <a:moveTo>
                  <a:pt x="0" y="1130"/>
                </a:moveTo>
                <a:lnTo>
                  <a:pt x="6680" y="2400"/>
                </a:lnTo>
                <a:lnTo>
                  <a:pt x="11087" y="1130"/>
                </a:lnTo>
                <a:lnTo>
                  <a:pt x="127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2401077" y="6312382"/>
            <a:ext cx="8940" cy="2260"/>
          </a:xfrm>
          <a:custGeom>
            <a:avLst/>
            <a:gdLst/>
            <a:ahLst/>
            <a:cxnLst/>
            <a:rect l="l" t="t" r="r" b="b"/>
            <a:pathLst>
              <a:path w="8940" h="2260">
                <a:moveTo>
                  <a:pt x="0" y="1130"/>
                </a:moveTo>
                <a:lnTo>
                  <a:pt x="4533" y="2260"/>
                </a:lnTo>
                <a:lnTo>
                  <a:pt x="8940" y="1130"/>
                </a:lnTo>
                <a:lnTo>
                  <a:pt x="127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2418713" y="6314518"/>
            <a:ext cx="10960" cy="2273"/>
          </a:xfrm>
          <a:custGeom>
            <a:avLst/>
            <a:gdLst/>
            <a:ahLst/>
            <a:cxnLst/>
            <a:rect l="l" t="t" r="r" b="b"/>
            <a:pathLst>
              <a:path w="10960" h="2273">
                <a:moveTo>
                  <a:pt x="0" y="1142"/>
                </a:moveTo>
                <a:lnTo>
                  <a:pt x="6553" y="2273"/>
                </a:lnTo>
                <a:lnTo>
                  <a:pt x="10960" y="1142"/>
                </a:lnTo>
                <a:lnTo>
                  <a:pt x="0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2436224" y="6316794"/>
            <a:ext cx="10972" cy="2133"/>
          </a:xfrm>
          <a:custGeom>
            <a:avLst/>
            <a:gdLst/>
            <a:ahLst/>
            <a:cxnLst/>
            <a:rect l="l" t="t" r="r" b="b"/>
            <a:pathLst>
              <a:path w="10972" h="2133">
                <a:moveTo>
                  <a:pt x="0" y="1130"/>
                </a:moveTo>
                <a:lnTo>
                  <a:pt x="8953" y="2133"/>
                </a:lnTo>
                <a:lnTo>
                  <a:pt x="10972" y="1130"/>
                </a:lnTo>
                <a:lnTo>
                  <a:pt x="0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2354708" y="6356101"/>
            <a:ext cx="105587" cy="314502"/>
          </a:xfrm>
          <a:custGeom>
            <a:avLst/>
            <a:gdLst/>
            <a:ahLst/>
            <a:cxnLst/>
            <a:rect l="l" t="t" r="r" b="b"/>
            <a:pathLst>
              <a:path w="105587" h="314502">
                <a:moveTo>
                  <a:pt x="105587" y="13233"/>
                </a:moveTo>
                <a:lnTo>
                  <a:pt x="17259" y="253"/>
                </a:lnTo>
                <a:lnTo>
                  <a:pt x="4914" y="0"/>
                </a:lnTo>
                <a:lnTo>
                  <a:pt x="6299" y="31000"/>
                </a:lnTo>
                <a:lnTo>
                  <a:pt x="1879" y="287908"/>
                </a:lnTo>
                <a:lnTo>
                  <a:pt x="0" y="299504"/>
                </a:lnTo>
                <a:lnTo>
                  <a:pt x="2768" y="302272"/>
                </a:lnTo>
                <a:lnTo>
                  <a:pt x="18021" y="303542"/>
                </a:lnTo>
                <a:lnTo>
                  <a:pt x="20281" y="304418"/>
                </a:lnTo>
                <a:lnTo>
                  <a:pt x="33261" y="305676"/>
                </a:lnTo>
                <a:lnTo>
                  <a:pt x="35648" y="306552"/>
                </a:lnTo>
                <a:lnTo>
                  <a:pt x="48628" y="307822"/>
                </a:lnTo>
                <a:lnTo>
                  <a:pt x="51028" y="308711"/>
                </a:lnTo>
                <a:lnTo>
                  <a:pt x="66141" y="310083"/>
                </a:lnTo>
                <a:lnTo>
                  <a:pt x="68414" y="310972"/>
                </a:lnTo>
                <a:lnTo>
                  <a:pt x="81521" y="312229"/>
                </a:lnTo>
                <a:lnTo>
                  <a:pt x="83794" y="313118"/>
                </a:lnTo>
                <a:lnTo>
                  <a:pt x="96773" y="314502"/>
                </a:lnTo>
                <a:lnTo>
                  <a:pt x="101180" y="314502"/>
                </a:lnTo>
                <a:lnTo>
                  <a:pt x="104825" y="167462"/>
                </a:lnTo>
                <a:lnTo>
                  <a:pt x="105587" y="13233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1301973" y="6649434"/>
            <a:ext cx="26708" cy="17132"/>
          </a:xfrm>
          <a:custGeom>
            <a:avLst/>
            <a:gdLst/>
            <a:ahLst/>
            <a:cxnLst/>
            <a:rect l="l" t="t" r="r" b="b"/>
            <a:pathLst>
              <a:path w="26708" h="17132">
                <a:moveTo>
                  <a:pt x="21170" y="9067"/>
                </a:moveTo>
                <a:lnTo>
                  <a:pt x="0" y="0"/>
                </a:lnTo>
                <a:lnTo>
                  <a:pt x="0" y="5791"/>
                </a:lnTo>
                <a:lnTo>
                  <a:pt x="25704" y="17132"/>
                </a:lnTo>
                <a:lnTo>
                  <a:pt x="26708" y="12852"/>
                </a:lnTo>
                <a:lnTo>
                  <a:pt x="21170" y="9067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2440512" y="6735117"/>
            <a:ext cx="29235" cy="16878"/>
          </a:xfrm>
          <a:custGeom>
            <a:avLst/>
            <a:gdLst/>
            <a:ahLst/>
            <a:cxnLst/>
            <a:rect l="l" t="t" r="r" b="b"/>
            <a:pathLst>
              <a:path w="29235" h="16878">
                <a:moveTo>
                  <a:pt x="25704" y="8686"/>
                </a:moveTo>
                <a:lnTo>
                  <a:pt x="0" y="0"/>
                </a:lnTo>
                <a:lnTo>
                  <a:pt x="381" y="5156"/>
                </a:lnTo>
                <a:lnTo>
                  <a:pt x="6045" y="6667"/>
                </a:lnTo>
                <a:lnTo>
                  <a:pt x="27965" y="16878"/>
                </a:lnTo>
                <a:lnTo>
                  <a:pt x="29235" y="12471"/>
                </a:lnTo>
                <a:lnTo>
                  <a:pt x="25704" y="8686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1533814" y="6940237"/>
            <a:ext cx="22301" cy="10464"/>
          </a:xfrm>
          <a:custGeom>
            <a:avLst/>
            <a:gdLst/>
            <a:ahLst/>
            <a:cxnLst/>
            <a:rect l="l" t="t" r="r" b="b"/>
            <a:pathLst>
              <a:path w="22301" h="10464">
                <a:moveTo>
                  <a:pt x="0" y="4279"/>
                </a:moveTo>
                <a:lnTo>
                  <a:pt x="22301" y="10464"/>
                </a:lnTo>
                <a:lnTo>
                  <a:pt x="22174" y="4914"/>
                </a:lnTo>
                <a:lnTo>
                  <a:pt x="876" y="0"/>
                </a:lnTo>
                <a:lnTo>
                  <a:pt x="0" y="4279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1559773" y="6946794"/>
            <a:ext cx="25196" cy="15494"/>
          </a:xfrm>
          <a:custGeom>
            <a:avLst/>
            <a:gdLst/>
            <a:ahLst/>
            <a:cxnLst/>
            <a:rect l="l" t="t" r="r" b="b"/>
            <a:pathLst>
              <a:path w="25196" h="15494">
                <a:moveTo>
                  <a:pt x="25196" y="10960"/>
                </a:moveTo>
                <a:lnTo>
                  <a:pt x="1130" y="0"/>
                </a:lnTo>
                <a:lnTo>
                  <a:pt x="0" y="4533"/>
                </a:lnTo>
                <a:lnTo>
                  <a:pt x="4152" y="7556"/>
                </a:lnTo>
                <a:lnTo>
                  <a:pt x="24066" y="15493"/>
                </a:lnTo>
                <a:lnTo>
                  <a:pt x="25196" y="10960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1586609" y="6958260"/>
            <a:ext cx="2641" cy="6172"/>
          </a:xfrm>
          <a:custGeom>
            <a:avLst/>
            <a:gdLst/>
            <a:ahLst/>
            <a:cxnLst/>
            <a:rect l="l" t="t" r="r" b="b"/>
            <a:pathLst>
              <a:path w="2641" h="6172">
                <a:moveTo>
                  <a:pt x="0" y="5791"/>
                </a:moveTo>
                <a:lnTo>
                  <a:pt x="1638" y="6172"/>
                </a:lnTo>
                <a:lnTo>
                  <a:pt x="2641" y="1625"/>
                </a:lnTo>
                <a:lnTo>
                  <a:pt x="0" y="0"/>
                </a:lnTo>
                <a:lnTo>
                  <a:pt x="0" y="5791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746192" y="7073794"/>
            <a:ext cx="444017" cy="505637"/>
          </a:xfrm>
          <a:custGeom>
            <a:avLst/>
            <a:gdLst/>
            <a:ahLst/>
            <a:cxnLst/>
            <a:rect l="l" t="t" r="r" b="b"/>
            <a:pathLst>
              <a:path w="444017" h="505637">
                <a:moveTo>
                  <a:pt x="44729" y="77495"/>
                </a:moveTo>
                <a:lnTo>
                  <a:pt x="0" y="0"/>
                </a:lnTo>
                <a:lnTo>
                  <a:pt x="3149" y="55562"/>
                </a:lnTo>
                <a:lnTo>
                  <a:pt x="16255" y="237388"/>
                </a:lnTo>
                <a:lnTo>
                  <a:pt x="18389" y="248475"/>
                </a:lnTo>
                <a:lnTo>
                  <a:pt x="29603" y="272287"/>
                </a:lnTo>
                <a:lnTo>
                  <a:pt x="29730" y="278218"/>
                </a:lnTo>
                <a:lnTo>
                  <a:pt x="38798" y="296227"/>
                </a:lnTo>
                <a:lnTo>
                  <a:pt x="42710" y="298373"/>
                </a:lnTo>
                <a:lnTo>
                  <a:pt x="44983" y="306819"/>
                </a:lnTo>
                <a:lnTo>
                  <a:pt x="47116" y="311607"/>
                </a:lnTo>
                <a:lnTo>
                  <a:pt x="49771" y="313740"/>
                </a:lnTo>
                <a:lnTo>
                  <a:pt x="51155" y="314121"/>
                </a:lnTo>
                <a:lnTo>
                  <a:pt x="55689" y="324319"/>
                </a:lnTo>
                <a:lnTo>
                  <a:pt x="73456" y="353186"/>
                </a:lnTo>
                <a:lnTo>
                  <a:pt x="110629" y="403580"/>
                </a:lnTo>
                <a:lnTo>
                  <a:pt x="141249" y="438607"/>
                </a:lnTo>
                <a:lnTo>
                  <a:pt x="152209" y="451840"/>
                </a:lnTo>
                <a:lnTo>
                  <a:pt x="168338" y="466839"/>
                </a:lnTo>
                <a:lnTo>
                  <a:pt x="171742" y="467220"/>
                </a:lnTo>
                <a:lnTo>
                  <a:pt x="180682" y="475907"/>
                </a:lnTo>
                <a:lnTo>
                  <a:pt x="187236" y="484225"/>
                </a:lnTo>
                <a:lnTo>
                  <a:pt x="207517" y="505637"/>
                </a:lnTo>
                <a:lnTo>
                  <a:pt x="444017" y="505523"/>
                </a:lnTo>
                <a:lnTo>
                  <a:pt x="439610" y="405726"/>
                </a:lnTo>
                <a:lnTo>
                  <a:pt x="331889" y="344360"/>
                </a:lnTo>
                <a:lnTo>
                  <a:pt x="248589" y="287540"/>
                </a:lnTo>
                <a:lnTo>
                  <a:pt x="169722" y="221894"/>
                </a:lnTo>
                <a:lnTo>
                  <a:pt x="110629" y="162788"/>
                </a:lnTo>
                <a:lnTo>
                  <a:pt x="99656" y="149694"/>
                </a:lnTo>
                <a:lnTo>
                  <a:pt x="44729" y="77495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1369759" y="7180654"/>
            <a:ext cx="8178" cy="2755"/>
          </a:xfrm>
          <a:custGeom>
            <a:avLst/>
            <a:gdLst/>
            <a:ahLst/>
            <a:cxnLst/>
            <a:rect l="l" t="t" r="r" b="b"/>
            <a:pathLst>
              <a:path w="8178" h="2755">
                <a:moveTo>
                  <a:pt x="0" y="749"/>
                </a:moveTo>
                <a:lnTo>
                  <a:pt x="0" y="2755"/>
                </a:lnTo>
                <a:lnTo>
                  <a:pt x="8178" y="2628"/>
                </a:lnTo>
                <a:lnTo>
                  <a:pt x="6692" y="0"/>
                </a:lnTo>
                <a:lnTo>
                  <a:pt x="0" y="749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3294914" y="7268719"/>
            <a:ext cx="21043" cy="39446"/>
          </a:xfrm>
          <a:custGeom>
            <a:avLst/>
            <a:gdLst/>
            <a:ahLst/>
            <a:cxnLst/>
            <a:rect l="l" t="t" r="r" b="b"/>
            <a:pathLst>
              <a:path w="21043" h="39446">
                <a:moveTo>
                  <a:pt x="21043" y="21424"/>
                </a:moveTo>
                <a:lnTo>
                  <a:pt x="0" y="0"/>
                </a:lnTo>
                <a:lnTo>
                  <a:pt x="126" y="39446"/>
                </a:lnTo>
                <a:lnTo>
                  <a:pt x="21043" y="21424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833630" y="7452812"/>
            <a:ext cx="115798" cy="126618"/>
          </a:xfrm>
          <a:custGeom>
            <a:avLst/>
            <a:gdLst/>
            <a:ahLst/>
            <a:cxnLst/>
            <a:rect l="l" t="t" r="r" b="b"/>
            <a:pathLst>
              <a:path w="115798" h="126619">
                <a:moveTo>
                  <a:pt x="12852" y="126504"/>
                </a:moveTo>
                <a:lnTo>
                  <a:pt x="115798" y="126618"/>
                </a:lnTo>
                <a:lnTo>
                  <a:pt x="78003" y="90335"/>
                </a:lnTo>
                <a:lnTo>
                  <a:pt x="60223" y="70815"/>
                </a:lnTo>
                <a:lnTo>
                  <a:pt x="40576" y="48882"/>
                </a:lnTo>
                <a:lnTo>
                  <a:pt x="21043" y="26835"/>
                </a:lnTo>
                <a:lnTo>
                  <a:pt x="0" y="0"/>
                </a:lnTo>
                <a:lnTo>
                  <a:pt x="1130" y="16001"/>
                </a:lnTo>
                <a:lnTo>
                  <a:pt x="12852" y="126504"/>
                </a:lnTo>
                <a:close/>
              </a:path>
            </a:pathLst>
          </a:custGeom>
          <a:solidFill>
            <a:srgbClr val="A69D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2895751" y="6163452"/>
            <a:ext cx="293446" cy="330111"/>
          </a:xfrm>
          <a:custGeom>
            <a:avLst/>
            <a:gdLst/>
            <a:ahLst/>
            <a:cxnLst/>
            <a:rect l="l" t="t" r="r" b="b"/>
            <a:pathLst>
              <a:path w="293446" h="330111">
                <a:moveTo>
                  <a:pt x="45478" y="203987"/>
                </a:moveTo>
                <a:lnTo>
                  <a:pt x="141998" y="245440"/>
                </a:lnTo>
                <a:lnTo>
                  <a:pt x="233984" y="293700"/>
                </a:lnTo>
                <a:lnTo>
                  <a:pt x="293446" y="330111"/>
                </a:lnTo>
                <a:lnTo>
                  <a:pt x="291058" y="260692"/>
                </a:lnTo>
                <a:lnTo>
                  <a:pt x="279971" y="249859"/>
                </a:lnTo>
                <a:lnTo>
                  <a:pt x="250736" y="227939"/>
                </a:lnTo>
                <a:lnTo>
                  <a:pt x="252755" y="157111"/>
                </a:lnTo>
                <a:lnTo>
                  <a:pt x="244817" y="151320"/>
                </a:lnTo>
                <a:lnTo>
                  <a:pt x="172618" y="107467"/>
                </a:lnTo>
                <a:lnTo>
                  <a:pt x="144144" y="91973"/>
                </a:lnTo>
                <a:lnTo>
                  <a:pt x="140487" y="91351"/>
                </a:lnTo>
                <a:lnTo>
                  <a:pt x="139738" y="154470"/>
                </a:lnTo>
                <a:lnTo>
                  <a:pt x="139103" y="92100"/>
                </a:lnTo>
                <a:lnTo>
                  <a:pt x="140487" y="91351"/>
                </a:lnTo>
                <a:lnTo>
                  <a:pt x="143255" y="87693"/>
                </a:lnTo>
                <a:lnTo>
                  <a:pt x="179298" y="76987"/>
                </a:lnTo>
                <a:lnTo>
                  <a:pt x="128765" y="52793"/>
                </a:lnTo>
                <a:lnTo>
                  <a:pt x="58712" y="22174"/>
                </a:lnTo>
                <a:lnTo>
                  <a:pt x="253" y="0"/>
                </a:lnTo>
                <a:lnTo>
                  <a:pt x="0" y="185724"/>
                </a:lnTo>
                <a:lnTo>
                  <a:pt x="45478" y="203987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2057468" y="6315777"/>
            <a:ext cx="23939" cy="2146"/>
          </a:xfrm>
          <a:custGeom>
            <a:avLst/>
            <a:gdLst/>
            <a:ahLst/>
            <a:cxnLst/>
            <a:rect l="l" t="t" r="r" b="b"/>
            <a:pathLst>
              <a:path w="23939" h="2146">
                <a:moveTo>
                  <a:pt x="0" y="1015"/>
                </a:moveTo>
                <a:lnTo>
                  <a:pt x="0" y="2146"/>
                </a:lnTo>
                <a:lnTo>
                  <a:pt x="23939" y="888"/>
                </a:lnTo>
                <a:lnTo>
                  <a:pt x="21920" y="0"/>
                </a:lnTo>
                <a:lnTo>
                  <a:pt x="0" y="1015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2000524" y="6318422"/>
            <a:ext cx="21780" cy="1638"/>
          </a:xfrm>
          <a:custGeom>
            <a:avLst/>
            <a:gdLst/>
            <a:ahLst/>
            <a:cxnLst/>
            <a:rect l="l" t="t" r="r" b="b"/>
            <a:pathLst>
              <a:path w="21780" h="1638">
                <a:moveTo>
                  <a:pt x="0" y="508"/>
                </a:moveTo>
                <a:lnTo>
                  <a:pt x="0" y="1638"/>
                </a:lnTo>
                <a:lnTo>
                  <a:pt x="20904" y="1257"/>
                </a:lnTo>
                <a:lnTo>
                  <a:pt x="21780" y="0"/>
                </a:lnTo>
                <a:lnTo>
                  <a:pt x="0" y="50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2464696" y="6321207"/>
            <a:ext cx="10972" cy="2260"/>
          </a:xfrm>
          <a:custGeom>
            <a:avLst/>
            <a:gdLst/>
            <a:ahLst/>
            <a:cxnLst/>
            <a:rect l="l" t="t" r="r" b="b"/>
            <a:pathLst>
              <a:path w="10972" h="2260">
                <a:moveTo>
                  <a:pt x="0" y="1003"/>
                </a:moveTo>
                <a:lnTo>
                  <a:pt x="6565" y="2260"/>
                </a:lnTo>
                <a:lnTo>
                  <a:pt x="10972" y="1003"/>
                </a:lnTo>
                <a:lnTo>
                  <a:pt x="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1974189" y="6320571"/>
            <a:ext cx="10960" cy="1638"/>
          </a:xfrm>
          <a:custGeom>
            <a:avLst/>
            <a:gdLst/>
            <a:ahLst/>
            <a:cxnLst/>
            <a:rect l="l" t="t" r="r" b="b"/>
            <a:pathLst>
              <a:path w="10960" h="1638">
                <a:moveTo>
                  <a:pt x="0" y="508"/>
                </a:moveTo>
                <a:lnTo>
                  <a:pt x="0" y="1638"/>
                </a:lnTo>
                <a:lnTo>
                  <a:pt x="10083" y="1257"/>
                </a:lnTo>
                <a:lnTo>
                  <a:pt x="10960" y="0"/>
                </a:lnTo>
                <a:lnTo>
                  <a:pt x="0" y="50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2482218" y="6323215"/>
            <a:ext cx="6553" cy="2273"/>
          </a:xfrm>
          <a:custGeom>
            <a:avLst/>
            <a:gdLst/>
            <a:ahLst/>
            <a:cxnLst/>
            <a:rect l="l" t="t" r="r" b="b"/>
            <a:pathLst>
              <a:path w="6553" h="2273">
                <a:moveTo>
                  <a:pt x="0" y="1384"/>
                </a:moveTo>
                <a:lnTo>
                  <a:pt x="2260" y="2273"/>
                </a:lnTo>
                <a:lnTo>
                  <a:pt x="6553" y="1130"/>
                </a:lnTo>
                <a:lnTo>
                  <a:pt x="127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1945706" y="6323215"/>
            <a:ext cx="10833" cy="1257"/>
          </a:xfrm>
          <a:custGeom>
            <a:avLst/>
            <a:gdLst/>
            <a:ahLst/>
            <a:cxnLst/>
            <a:rect l="l" t="t" r="r" b="b"/>
            <a:pathLst>
              <a:path w="10833" h="1257">
                <a:moveTo>
                  <a:pt x="0" y="126"/>
                </a:moveTo>
                <a:lnTo>
                  <a:pt x="0" y="1257"/>
                </a:lnTo>
                <a:lnTo>
                  <a:pt x="10833" y="0"/>
                </a:lnTo>
                <a:lnTo>
                  <a:pt x="0" y="126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2493054" y="6325491"/>
            <a:ext cx="8940" cy="2260"/>
          </a:xfrm>
          <a:custGeom>
            <a:avLst/>
            <a:gdLst/>
            <a:ahLst/>
            <a:cxnLst/>
            <a:rect l="l" t="t" r="r" b="b"/>
            <a:pathLst>
              <a:path w="8940" h="2260">
                <a:moveTo>
                  <a:pt x="0" y="1257"/>
                </a:moveTo>
                <a:lnTo>
                  <a:pt x="4533" y="2260"/>
                </a:lnTo>
                <a:lnTo>
                  <a:pt x="8940" y="1130"/>
                </a:lnTo>
                <a:lnTo>
                  <a:pt x="254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1919497" y="6324983"/>
            <a:ext cx="10845" cy="1638"/>
          </a:xfrm>
          <a:custGeom>
            <a:avLst/>
            <a:gdLst/>
            <a:ahLst/>
            <a:cxnLst/>
            <a:rect l="l" t="t" r="r" b="b"/>
            <a:pathLst>
              <a:path w="10845" h="1638">
                <a:moveTo>
                  <a:pt x="0" y="508"/>
                </a:moveTo>
                <a:lnTo>
                  <a:pt x="0" y="1638"/>
                </a:lnTo>
                <a:lnTo>
                  <a:pt x="9956" y="1257"/>
                </a:lnTo>
                <a:lnTo>
                  <a:pt x="10845" y="0"/>
                </a:lnTo>
                <a:lnTo>
                  <a:pt x="0" y="50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2506153" y="6327628"/>
            <a:ext cx="8953" cy="2400"/>
          </a:xfrm>
          <a:custGeom>
            <a:avLst/>
            <a:gdLst/>
            <a:ahLst/>
            <a:cxnLst/>
            <a:rect l="l" t="t" r="r" b="b"/>
            <a:pathLst>
              <a:path w="8953" h="2400">
                <a:moveTo>
                  <a:pt x="0" y="1257"/>
                </a:moveTo>
                <a:lnTo>
                  <a:pt x="4533" y="2400"/>
                </a:lnTo>
                <a:lnTo>
                  <a:pt x="8953" y="1130"/>
                </a:lnTo>
                <a:lnTo>
                  <a:pt x="254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1897574" y="6327627"/>
            <a:ext cx="6426" cy="1257"/>
          </a:xfrm>
          <a:custGeom>
            <a:avLst/>
            <a:gdLst/>
            <a:ahLst/>
            <a:cxnLst/>
            <a:rect l="l" t="t" r="r" b="b"/>
            <a:pathLst>
              <a:path w="6426" h="1257">
                <a:moveTo>
                  <a:pt x="0" y="126"/>
                </a:moveTo>
                <a:lnTo>
                  <a:pt x="127" y="1257"/>
                </a:lnTo>
                <a:lnTo>
                  <a:pt x="6426" y="0"/>
                </a:lnTo>
                <a:lnTo>
                  <a:pt x="0" y="126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2519389" y="6329892"/>
            <a:ext cx="8826" cy="2273"/>
          </a:xfrm>
          <a:custGeom>
            <a:avLst/>
            <a:gdLst/>
            <a:ahLst/>
            <a:cxnLst/>
            <a:rect l="l" t="t" r="r" b="b"/>
            <a:pathLst>
              <a:path w="8826" h="2273">
                <a:moveTo>
                  <a:pt x="0" y="1142"/>
                </a:moveTo>
                <a:lnTo>
                  <a:pt x="4406" y="2273"/>
                </a:lnTo>
                <a:lnTo>
                  <a:pt x="8826" y="1015"/>
                </a:lnTo>
                <a:lnTo>
                  <a:pt x="254" y="0"/>
                </a:lnTo>
                <a:lnTo>
                  <a:pt x="0" y="114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1880063" y="6329384"/>
            <a:ext cx="6553" cy="1778"/>
          </a:xfrm>
          <a:custGeom>
            <a:avLst/>
            <a:gdLst/>
            <a:ahLst/>
            <a:cxnLst/>
            <a:rect l="l" t="t" r="r" b="b"/>
            <a:pathLst>
              <a:path w="6553" h="1777">
                <a:moveTo>
                  <a:pt x="0" y="508"/>
                </a:moveTo>
                <a:lnTo>
                  <a:pt x="127" y="1778"/>
                </a:lnTo>
                <a:lnTo>
                  <a:pt x="6553" y="0"/>
                </a:lnTo>
                <a:lnTo>
                  <a:pt x="0" y="50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2532499" y="6332040"/>
            <a:ext cx="8813" cy="2260"/>
          </a:xfrm>
          <a:custGeom>
            <a:avLst/>
            <a:gdLst/>
            <a:ahLst/>
            <a:cxnLst/>
            <a:rect l="l" t="t" r="r" b="b"/>
            <a:pathLst>
              <a:path w="8813" h="2260">
                <a:moveTo>
                  <a:pt x="0" y="1257"/>
                </a:moveTo>
                <a:lnTo>
                  <a:pt x="4521" y="2260"/>
                </a:lnTo>
                <a:lnTo>
                  <a:pt x="8813" y="1130"/>
                </a:lnTo>
                <a:lnTo>
                  <a:pt x="241" y="0"/>
                </a:lnTo>
                <a:lnTo>
                  <a:pt x="0" y="1257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1860278" y="6331532"/>
            <a:ext cx="8826" cy="1765"/>
          </a:xfrm>
          <a:custGeom>
            <a:avLst/>
            <a:gdLst/>
            <a:ahLst/>
            <a:cxnLst/>
            <a:rect l="l" t="t" r="r" b="b"/>
            <a:pathLst>
              <a:path w="8826" h="1765">
                <a:moveTo>
                  <a:pt x="0" y="508"/>
                </a:moveTo>
                <a:lnTo>
                  <a:pt x="127" y="1765"/>
                </a:lnTo>
                <a:lnTo>
                  <a:pt x="7823" y="1384"/>
                </a:lnTo>
                <a:lnTo>
                  <a:pt x="8826" y="0"/>
                </a:lnTo>
                <a:lnTo>
                  <a:pt x="0" y="50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2545598" y="6334177"/>
            <a:ext cx="8953" cy="2400"/>
          </a:xfrm>
          <a:custGeom>
            <a:avLst/>
            <a:gdLst/>
            <a:ahLst/>
            <a:cxnLst/>
            <a:rect l="l" t="t" r="r" b="b"/>
            <a:pathLst>
              <a:path w="8953" h="2400">
                <a:moveTo>
                  <a:pt x="0" y="1270"/>
                </a:moveTo>
                <a:lnTo>
                  <a:pt x="4533" y="2400"/>
                </a:lnTo>
                <a:lnTo>
                  <a:pt x="8953" y="1130"/>
                </a:lnTo>
                <a:lnTo>
                  <a:pt x="254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1842767" y="6334178"/>
            <a:ext cx="6553" cy="1384"/>
          </a:xfrm>
          <a:custGeom>
            <a:avLst/>
            <a:gdLst/>
            <a:ahLst/>
            <a:cxnLst/>
            <a:rect l="l" t="t" r="r" b="b"/>
            <a:pathLst>
              <a:path w="6553" h="1384">
                <a:moveTo>
                  <a:pt x="0" y="0"/>
                </a:moveTo>
                <a:lnTo>
                  <a:pt x="127" y="1384"/>
                </a:lnTo>
                <a:lnTo>
                  <a:pt x="6553" y="0"/>
                </a:lnTo>
                <a:lnTo>
                  <a:pt x="0" y="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2558822" y="6336440"/>
            <a:ext cx="8826" cy="2273"/>
          </a:xfrm>
          <a:custGeom>
            <a:avLst/>
            <a:gdLst/>
            <a:ahLst/>
            <a:cxnLst/>
            <a:rect l="l" t="t" r="r" b="b"/>
            <a:pathLst>
              <a:path w="8826" h="2273">
                <a:moveTo>
                  <a:pt x="0" y="1270"/>
                </a:moveTo>
                <a:lnTo>
                  <a:pt x="4406" y="2273"/>
                </a:lnTo>
                <a:lnTo>
                  <a:pt x="8826" y="1016"/>
                </a:lnTo>
                <a:lnTo>
                  <a:pt x="127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1825245" y="6336325"/>
            <a:ext cx="6565" cy="1384"/>
          </a:xfrm>
          <a:custGeom>
            <a:avLst/>
            <a:gdLst/>
            <a:ahLst/>
            <a:cxnLst/>
            <a:rect l="l" t="t" r="r" b="b"/>
            <a:pathLst>
              <a:path w="6565" h="1384">
                <a:moveTo>
                  <a:pt x="0" y="126"/>
                </a:moveTo>
                <a:lnTo>
                  <a:pt x="139" y="1384"/>
                </a:lnTo>
                <a:lnTo>
                  <a:pt x="6565" y="0"/>
                </a:lnTo>
                <a:lnTo>
                  <a:pt x="0" y="126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2571932" y="6338589"/>
            <a:ext cx="6680" cy="2273"/>
          </a:xfrm>
          <a:custGeom>
            <a:avLst/>
            <a:gdLst/>
            <a:ahLst/>
            <a:cxnLst/>
            <a:rect l="l" t="t" r="r" b="b"/>
            <a:pathLst>
              <a:path w="6680" h="2273">
                <a:moveTo>
                  <a:pt x="0" y="1384"/>
                </a:moveTo>
                <a:lnTo>
                  <a:pt x="2260" y="2273"/>
                </a:lnTo>
                <a:lnTo>
                  <a:pt x="6680" y="1130"/>
                </a:lnTo>
                <a:lnTo>
                  <a:pt x="254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2582894" y="6340726"/>
            <a:ext cx="6680" cy="2273"/>
          </a:xfrm>
          <a:custGeom>
            <a:avLst/>
            <a:gdLst/>
            <a:ahLst/>
            <a:cxnLst/>
            <a:rect l="l" t="t" r="r" b="b"/>
            <a:pathLst>
              <a:path w="6680" h="2273">
                <a:moveTo>
                  <a:pt x="0" y="1384"/>
                </a:moveTo>
                <a:lnTo>
                  <a:pt x="2260" y="2273"/>
                </a:lnTo>
                <a:lnTo>
                  <a:pt x="6680" y="1269"/>
                </a:lnTo>
                <a:lnTo>
                  <a:pt x="254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2591581" y="6342874"/>
            <a:ext cx="6692" cy="2387"/>
          </a:xfrm>
          <a:custGeom>
            <a:avLst/>
            <a:gdLst/>
            <a:ahLst/>
            <a:cxnLst/>
            <a:rect l="l" t="t" r="r" b="b"/>
            <a:pathLst>
              <a:path w="6692" h="2387">
                <a:moveTo>
                  <a:pt x="0" y="1511"/>
                </a:moveTo>
                <a:lnTo>
                  <a:pt x="2400" y="2387"/>
                </a:lnTo>
                <a:lnTo>
                  <a:pt x="6692" y="1257"/>
                </a:lnTo>
                <a:lnTo>
                  <a:pt x="266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1781399" y="6342495"/>
            <a:ext cx="6680" cy="1765"/>
          </a:xfrm>
          <a:custGeom>
            <a:avLst/>
            <a:gdLst/>
            <a:ahLst/>
            <a:cxnLst/>
            <a:rect l="l" t="t" r="r" b="b"/>
            <a:pathLst>
              <a:path w="6680" h="1765">
                <a:moveTo>
                  <a:pt x="0" y="380"/>
                </a:moveTo>
                <a:lnTo>
                  <a:pt x="266" y="1765"/>
                </a:lnTo>
                <a:lnTo>
                  <a:pt x="6680" y="0"/>
                </a:lnTo>
                <a:lnTo>
                  <a:pt x="0" y="38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1768301" y="6344758"/>
            <a:ext cx="6680" cy="1765"/>
          </a:xfrm>
          <a:custGeom>
            <a:avLst/>
            <a:gdLst/>
            <a:ahLst/>
            <a:cxnLst/>
            <a:rect l="l" t="t" r="r" b="b"/>
            <a:pathLst>
              <a:path w="6680" h="1765">
                <a:moveTo>
                  <a:pt x="0" y="380"/>
                </a:moveTo>
                <a:lnTo>
                  <a:pt x="127" y="1765"/>
                </a:lnTo>
                <a:lnTo>
                  <a:pt x="6680" y="0"/>
                </a:lnTo>
                <a:lnTo>
                  <a:pt x="0" y="38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1755065" y="6346906"/>
            <a:ext cx="6692" cy="1765"/>
          </a:xfrm>
          <a:custGeom>
            <a:avLst/>
            <a:gdLst/>
            <a:ahLst/>
            <a:cxnLst/>
            <a:rect l="l" t="t" r="r" b="b"/>
            <a:pathLst>
              <a:path w="6692" h="1765">
                <a:moveTo>
                  <a:pt x="0" y="508"/>
                </a:moveTo>
                <a:lnTo>
                  <a:pt x="266" y="1765"/>
                </a:lnTo>
                <a:lnTo>
                  <a:pt x="6692" y="0"/>
                </a:lnTo>
                <a:lnTo>
                  <a:pt x="0" y="50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2455890" y="6369338"/>
            <a:ext cx="114020" cy="319659"/>
          </a:xfrm>
          <a:custGeom>
            <a:avLst/>
            <a:gdLst/>
            <a:ahLst/>
            <a:cxnLst/>
            <a:rect l="l" t="t" r="r" b="b"/>
            <a:pathLst>
              <a:path w="114020" h="319658">
                <a:moveTo>
                  <a:pt x="27838" y="2387"/>
                </a:moveTo>
                <a:lnTo>
                  <a:pt x="4406" y="0"/>
                </a:lnTo>
                <a:lnTo>
                  <a:pt x="3644" y="154216"/>
                </a:lnTo>
                <a:lnTo>
                  <a:pt x="0" y="301256"/>
                </a:lnTo>
                <a:lnTo>
                  <a:pt x="13093" y="303402"/>
                </a:lnTo>
                <a:lnTo>
                  <a:pt x="15494" y="304291"/>
                </a:lnTo>
                <a:lnTo>
                  <a:pt x="24053" y="305676"/>
                </a:lnTo>
                <a:lnTo>
                  <a:pt x="26454" y="306425"/>
                </a:lnTo>
                <a:lnTo>
                  <a:pt x="35026" y="307809"/>
                </a:lnTo>
                <a:lnTo>
                  <a:pt x="37414" y="308571"/>
                </a:lnTo>
                <a:lnTo>
                  <a:pt x="45986" y="309956"/>
                </a:lnTo>
                <a:lnTo>
                  <a:pt x="48374" y="310845"/>
                </a:lnTo>
                <a:lnTo>
                  <a:pt x="56946" y="312216"/>
                </a:lnTo>
                <a:lnTo>
                  <a:pt x="59334" y="312978"/>
                </a:lnTo>
                <a:lnTo>
                  <a:pt x="67779" y="314363"/>
                </a:lnTo>
                <a:lnTo>
                  <a:pt x="70307" y="315252"/>
                </a:lnTo>
                <a:lnTo>
                  <a:pt x="78740" y="316636"/>
                </a:lnTo>
                <a:lnTo>
                  <a:pt x="81267" y="317385"/>
                </a:lnTo>
                <a:lnTo>
                  <a:pt x="89712" y="318782"/>
                </a:lnTo>
                <a:lnTo>
                  <a:pt x="92227" y="319658"/>
                </a:lnTo>
                <a:lnTo>
                  <a:pt x="100164" y="319023"/>
                </a:lnTo>
                <a:lnTo>
                  <a:pt x="102311" y="311848"/>
                </a:lnTo>
                <a:lnTo>
                  <a:pt x="114020" y="19519"/>
                </a:lnTo>
                <a:lnTo>
                  <a:pt x="27838" y="2387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1639027" y="6368830"/>
            <a:ext cx="8940" cy="1638"/>
          </a:xfrm>
          <a:custGeom>
            <a:avLst/>
            <a:gdLst/>
            <a:ahLst/>
            <a:cxnLst/>
            <a:rect l="l" t="t" r="r" b="b"/>
            <a:pathLst>
              <a:path w="8940" h="1638">
                <a:moveTo>
                  <a:pt x="0" y="1638"/>
                </a:moveTo>
                <a:lnTo>
                  <a:pt x="8064" y="1257"/>
                </a:lnTo>
                <a:lnTo>
                  <a:pt x="894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1612821" y="6375882"/>
            <a:ext cx="8940" cy="1638"/>
          </a:xfrm>
          <a:custGeom>
            <a:avLst/>
            <a:gdLst/>
            <a:ahLst/>
            <a:cxnLst/>
            <a:rect l="l" t="t" r="r" b="b"/>
            <a:pathLst>
              <a:path w="8940" h="1638">
                <a:moveTo>
                  <a:pt x="1003" y="380"/>
                </a:moveTo>
                <a:lnTo>
                  <a:pt x="0" y="1638"/>
                </a:lnTo>
                <a:lnTo>
                  <a:pt x="8940" y="0"/>
                </a:lnTo>
                <a:lnTo>
                  <a:pt x="1003" y="38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1479387" y="6410918"/>
            <a:ext cx="15240" cy="3517"/>
          </a:xfrm>
          <a:custGeom>
            <a:avLst/>
            <a:gdLst/>
            <a:ahLst/>
            <a:cxnLst/>
            <a:rect l="l" t="t" r="r" b="b"/>
            <a:pathLst>
              <a:path w="15240" h="3517">
                <a:moveTo>
                  <a:pt x="7175" y="126"/>
                </a:moveTo>
                <a:lnTo>
                  <a:pt x="0" y="3517"/>
                </a:lnTo>
                <a:lnTo>
                  <a:pt x="9575" y="2514"/>
                </a:lnTo>
                <a:lnTo>
                  <a:pt x="15239" y="0"/>
                </a:lnTo>
                <a:lnTo>
                  <a:pt x="7175" y="126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1424566" y="6416715"/>
            <a:ext cx="24066" cy="9067"/>
          </a:xfrm>
          <a:custGeom>
            <a:avLst/>
            <a:gdLst/>
            <a:ahLst/>
            <a:cxnLst/>
            <a:rect l="l" t="t" r="r" b="b"/>
            <a:pathLst>
              <a:path w="24066" h="9067">
                <a:moveTo>
                  <a:pt x="0" y="7302"/>
                </a:moveTo>
                <a:lnTo>
                  <a:pt x="0" y="9067"/>
                </a:lnTo>
                <a:lnTo>
                  <a:pt x="24066" y="380"/>
                </a:lnTo>
                <a:lnTo>
                  <a:pt x="17653" y="0"/>
                </a:lnTo>
                <a:lnTo>
                  <a:pt x="0" y="730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1435665" y="6426154"/>
            <a:ext cx="8559" cy="3797"/>
          </a:xfrm>
          <a:custGeom>
            <a:avLst/>
            <a:gdLst/>
            <a:ahLst/>
            <a:cxnLst/>
            <a:rect l="l" t="t" r="r" b="b"/>
            <a:pathLst>
              <a:path w="8559" h="3797">
                <a:moveTo>
                  <a:pt x="4914" y="126"/>
                </a:moveTo>
                <a:lnTo>
                  <a:pt x="0" y="3797"/>
                </a:lnTo>
                <a:lnTo>
                  <a:pt x="7175" y="2387"/>
                </a:lnTo>
                <a:lnTo>
                  <a:pt x="8559" y="0"/>
                </a:lnTo>
                <a:lnTo>
                  <a:pt x="4914" y="126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1400380" y="6427675"/>
            <a:ext cx="17640" cy="6299"/>
          </a:xfrm>
          <a:custGeom>
            <a:avLst/>
            <a:gdLst/>
            <a:ahLst/>
            <a:cxnLst/>
            <a:rect l="l" t="t" r="r" b="b"/>
            <a:pathLst>
              <a:path w="17640" h="6299">
                <a:moveTo>
                  <a:pt x="2400" y="2514"/>
                </a:moveTo>
                <a:lnTo>
                  <a:pt x="0" y="5283"/>
                </a:lnTo>
                <a:lnTo>
                  <a:pt x="126" y="6299"/>
                </a:lnTo>
                <a:lnTo>
                  <a:pt x="17640" y="380"/>
                </a:lnTo>
                <a:lnTo>
                  <a:pt x="11341" y="0"/>
                </a:lnTo>
                <a:lnTo>
                  <a:pt x="2400" y="2514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1405045" y="6437116"/>
            <a:ext cx="8572" cy="3784"/>
          </a:xfrm>
          <a:custGeom>
            <a:avLst/>
            <a:gdLst/>
            <a:ahLst/>
            <a:cxnLst/>
            <a:rect l="l" t="t" r="r" b="b"/>
            <a:pathLst>
              <a:path w="8572" h="3784">
                <a:moveTo>
                  <a:pt x="4787" y="0"/>
                </a:moveTo>
                <a:lnTo>
                  <a:pt x="0" y="3784"/>
                </a:lnTo>
                <a:lnTo>
                  <a:pt x="7175" y="2400"/>
                </a:lnTo>
                <a:lnTo>
                  <a:pt x="8572" y="0"/>
                </a:lnTo>
                <a:lnTo>
                  <a:pt x="4787" y="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1382869" y="6436368"/>
            <a:ext cx="10464" cy="4406"/>
          </a:xfrm>
          <a:custGeom>
            <a:avLst/>
            <a:gdLst/>
            <a:ahLst/>
            <a:cxnLst/>
            <a:rect l="l" t="t" r="r" b="b"/>
            <a:pathLst>
              <a:path w="10464" h="4406">
                <a:moveTo>
                  <a:pt x="0" y="3022"/>
                </a:moveTo>
                <a:lnTo>
                  <a:pt x="254" y="4406"/>
                </a:lnTo>
                <a:lnTo>
                  <a:pt x="9944" y="1384"/>
                </a:lnTo>
                <a:lnTo>
                  <a:pt x="10464" y="368"/>
                </a:lnTo>
                <a:lnTo>
                  <a:pt x="477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1374171" y="6441022"/>
            <a:ext cx="6680" cy="2781"/>
          </a:xfrm>
          <a:custGeom>
            <a:avLst/>
            <a:gdLst/>
            <a:ahLst/>
            <a:cxnLst/>
            <a:rect l="l" t="t" r="r" b="b"/>
            <a:pathLst>
              <a:path w="6680" h="2781">
                <a:moveTo>
                  <a:pt x="0" y="1638"/>
                </a:moveTo>
                <a:lnTo>
                  <a:pt x="2273" y="2781"/>
                </a:lnTo>
                <a:lnTo>
                  <a:pt x="6680" y="508"/>
                </a:lnTo>
                <a:lnTo>
                  <a:pt x="0" y="0"/>
                </a:lnTo>
                <a:lnTo>
                  <a:pt x="0" y="163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1358798" y="6444679"/>
            <a:ext cx="11087" cy="3530"/>
          </a:xfrm>
          <a:custGeom>
            <a:avLst/>
            <a:gdLst/>
            <a:ahLst/>
            <a:cxnLst/>
            <a:rect l="l" t="t" r="r" b="b"/>
            <a:pathLst>
              <a:path w="11087" h="3530">
                <a:moveTo>
                  <a:pt x="0" y="2895"/>
                </a:moveTo>
                <a:lnTo>
                  <a:pt x="6807" y="3530"/>
                </a:lnTo>
                <a:lnTo>
                  <a:pt x="11087" y="889"/>
                </a:lnTo>
                <a:lnTo>
                  <a:pt x="4165" y="0"/>
                </a:lnTo>
                <a:lnTo>
                  <a:pt x="0" y="2895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1343550" y="6451239"/>
            <a:ext cx="11099" cy="3530"/>
          </a:xfrm>
          <a:custGeom>
            <a:avLst/>
            <a:gdLst/>
            <a:ahLst/>
            <a:cxnLst/>
            <a:rect l="l" t="t" r="r" b="b"/>
            <a:pathLst>
              <a:path w="11099" h="3530">
                <a:moveTo>
                  <a:pt x="0" y="3022"/>
                </a:moveTo>
                <a:lnTo>
                  <a:pt x="6807" y="3530"/>
                </a:lnTo>
                <a:lnTo>
                  <a:pt x="11099" y="1384"/>
                </a:lnTo>
                <a:lnTo>
                  <a:pt x="4038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1334869" y="6456268"/>
            <a:ext cx="8686" cy="4546"/>
          </a:xfrm>
          <a:custGeom>
            <a:avLst/>
            <a:gdLst/>
            <a:ahLst/>
            <a:cxnLst/>
            <a:rect l="l" t="t" r="r" b="b"/>
            <a:pathLst>
              <a:path w="8686" h="4546">
                <a:moveTo>
                  <a:pt x="2006" y="508"/>
                </a:moveTo>
                <a:lnTo>
                  <a:pt x="0" y="4546"/>
                </a:lnTo>
                <a:lnTo>
                  <a:pt x="7797" y="1384"/>
                </a:lnTo>
                <a:lnTo>
                  <a:pt x="8686" y="0"/>
                </a:lnTo>
                <a:lnTo>
                  <a:pt x="2006" y="50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1319495" y="6462944"/>
            <a:ext cx="8699" cy="4051"/>
          </a:xfrm>
          <a:custGeom>
            <a:avLst/>
            <a:gdLst/>
            <a:ahLst/>
            <a:cxnLst/>
            <a:rect l="l" t="t" r="r" b="b"/>
            <a:pathLst>
              <a:path w="8699" h="4051">
                <a:moveTo>
                  <a:pt x="2006" y="380"/>
                </a:moveTo>
                <a:lnTo>
                  <a:pt x="0" y="4051"/>
                </a:lnTo>
                <a:lnTo>
                  <a:pt x="7810" y="1257"/>
                </a:lnTo>
                <a:lnTo>
                  <a:pt x="8699" y="0"/>
                </a:lnTo>
                <a:lnTo>
                  <a:pt x="2006" y="38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1328301" y="6467609"/>
            <a:ext cx="8445" cy="3911"/>
          </a:xfrm>
          <a:custGeom>
            <a:avLst/>
            <a:gdLst/>
            <a:ahLst/>
            <a:cxnLst/>
            <a:rect l="l" t="t" r="r" b="b"/>
            <a:pathLst>
              <a:path w="8445" h="3911">
                <a:moveTo>
                  <a:pt x="5041" y="253"/>
                </a:moveTo>
                <a:lnTo>
                  <a:pt x="0" y="3911"/>
                </a:lnTo>
                <a:lnTo>
                  <a:pt x="7315" y="2654"/>
                </a:lnTo>
                <a:lnTo>
                  <a:pt x="8445" y="0"/>
                </a:lnTo>
                <a:lnTo>
                  <a:pt x="5041" y="25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1288746" y="6483109"/>
            <a:ext cx="13093" cy="5664"/>
          </a:xfrm>
          <a:custGeom>
            <a:avLst/>
            <a:gdLst/>
            <a:ahLst/>
            <a:cxnLst/>
            <a:rect l="l" t="t" r="r" b="b"/>
            <a:pathLst>
              <a:path w="13093" h="5664">
                <a:moveTo>
                  <a:pt x="9575" y="126"/>
                </a:moveTo>
                <a:lnTo>
                  <a:pt x="0" y="5664"/>
                </a:lnTo>
                <a:lnTo>
                  <a:pt x="7569" y="4914"/>
                </a:lnTo>
                <a:lnTo>
                  <a:pt x="13093" y="0"/>
                </a:lnTo>
                <a:lnTo>
                  <a:pt x="9575" y="126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1231285" y="6497483"/>
            <a:ext cx="22313" cy="10960"/>
          </a:xfrm>
          <a:custGeom>
            <a:avLst/>
            <a:gdLst/>
            <a:ahLst/>
            <a:cxnLst/>
            <a:rect l="l" t="t" r="r" b="b"/>
            <a:pathLst>
              <a:path w="22313" h="10960">
                <a:moveTo>
                  <a:pt x="0" y="9321"/>
                </a:moveTo>
                <a:lnTo>
                  <a:pt x="622" y="10960"/>
                </a:lnTo>
                <a:lnTo>
                  <a:pt x="10083" y="7797"/>
                </a:lnTo>
                <a:lnTo>
                  <a:pt x="22313" y="876"/>
                </a:lnTo>
                <a:lnTo>
                  <a:pt x="18148" y="0"/>
                </a:lnTo>
                <a:lnTo>
                  <a:pt x="0" y="9321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1236200" y="6508441"/>
            <a:ext cx="12979" cy="4902"/>
          </a:xfrm>
          <a:custGeom>
            <a:avLst/>
            <a:gdLst/>
            <a:ahLst/>
            <a:cxnLst/>
            <a:rect l="l" t="t" r="r" b="b"/>
            <a:pathLst>
              <a:path w="12979" h="4902">
                <a:moveTo>
                  <a:pt x="0" y="4902"/>
                </a:moveTo>
                <a:lnTo>
                  <a:pt x="9829" y="3644"/>
                </a:lnTo>
                <a:lnTo>
                  <a:pt x="12979" y="876"/>
                </a:lnTo>
                <a:lnTo>
                  <a:pt x="8826" y="0"/>
                </a:lnTo>
                <a:lnTo>
                  <a:pt x="0" y="4902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1211637" y="6514986"/>
            <a:ext cx="6921" cy="4533"/>
          </a:xfrm>
          <a:custGeom>
            <a:avLst/>
            <a:gdLst/>
            <a:ahLst/>
            <a:cxnLst/>
            <a:rect l="l" t="t" r="r" b="b"/>
            <a:pathLst>
              <a:path w="6921" h="4533">
                <a:moveTo>
                  <a:pt x="0" y="2768"/>
                </a:moveTo>
                <a:lnTo>
                  <a:pt x="508" y="4533"/>
                </a:lnTo>
                <a:lnTo>
                  <a:pt x="5791" y="3530"/>
                </a:lnTo>
                <a:lnTo>
                  <a:pt x="6921" y="876"/>
                </a:lnTo>
                <a:lnTo>
                  <a:pt x="2895" y="0"/>
                </a:lnTo>
                <a:lnTo>
                  <a:pt x="0" y="276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2955222" y="6524181"/>
            <a:ext cx="199453" cy="414045"/>
          </a:xfrm>
          <a:custGeom>
            <a:avLst/>
            <a:gdLst/>
            <a:ahLst/>
            <a:cxnLst/>
            <a:rect l="l" t="t" r="r" b="b"/>
            <a:pathLst>
              <a:path w="199453" h="414045">
                <a:moveTo>
                  <a:pt x="102184" y="42468"/>
                </a:moveTo>
                <a:lnTo>
                  <a:pt x="23431" y="634"/>
                </a:lnTo>
                <a:lnTo>
                  <a:pt x="20154" y="0"/>
                </a:lnTo>
                <a:lnTo>
                  <a:pt x="7302" y="178168"/>
                </a:lnTo>
                <a:lnTo>
                  <a:pt x="0" y="306311"/>
                </a:lnTo>
                <a:lnTo>
                  <a:pt x="43091" y="329247"/>
                </a:lnTo>
                <a:lnTo>
                  <a:pt x="131914" y="385444"/>
                </a:lnTo>
                <a:lnTo>
                  <a:pt x="135064" y="385940"/>
                </a:lnTo>
                <a:lnTo>
                  <a:pt x="137972" y="389851"/>
                </a:lnTo>
                <a:lnTo>
                  <a:pt x="141744" y="390486"/>
                </a:lnTo>
                <a:lnTo>
                  <a:pt x="170611" y="414045"/>
                </a:lnTo>
                <a:lnTo>
                  <a:pt x="172237" y="411276"/>
                </a:lnTo>
                <a:lnTo>
                  <a:pt x="193535" y="156375"/>
                </a:lnTo>
                <a:lnTo>
                  <a:pt x="198577" y="108623"/>
                </a:lnTo>
                <a:lnTo>
                  <a:pt x="199453" y="107365"/>
                </a:lnTo>
                <a:lnTo>
                  <a:pt x="194170" y="101561"/>
                </a:lnTo>
                <a:lnTo>
                  <a:pt x="102184" y="42468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2361883" y="6759181"/>
            <a:ext cx="32512" cy="8305"/>
          </a:xfrm>
          <a:custGeom>
            <a:avLst/>
            <a:gdLst/>
            <a:ahLst/>
            <a:cxnLst/>
            <a:rect l="l" t="t" r="r" b="b"/>
            <a:pathLst>
              <a:path w="32512" h="8305">
                <a:moveTo>
                  <a:pt x="0" y="1130"/>
                </a:moveTo>
                <a:lnTo>
                  <a:pt x="2400" y="3911"/>
                </a:lnTo>
                <a:lnTo>
                  <a:pt x="32131" y="8305"/>
                </a:lnTo>
                <a:lnTo>
                  <a:pt x="32512" y="6045"/>
                </a:lnTo>
                <a:lnTo>
                  <a:pt x="25577" y="2260"/>
                </a:lnTo>
                <a:lnTo>
                  <a:pt x="3149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2428046" y="6767357"/>
            <a:ext cx="29730" cy="6934"/>
          </a:xfrm>
          <a:custGeom>
            <a:avLst/>
            <a:gdLst/>
            <a:ahLst/>
            <a:cxnLst/>
            <a:rect l="l" t="t" r="r" b="b"/>
            <a:pathLst>
              <a:path w="29730" h="6934">
                <a:moveTo>
                  <a:pt x="29476" y="2031"/>
                </a:moveTo>
                <a:lnTo>
                  <a:pt x="0" y="0"/>
                </a:lnTo>
                <a:lnTo>
                  <a:pt x="622" y="3035"/>
                </a:lnTo>
                <a:lnTo>
                  <a:pt x="20662" y="5041"/>
                </a:lnTo>
                <a:lnTo>
                  <a:pt x="25692" y="6934"/>
                </a:lnTo>
                <a:lnTo>
                  <a:pt x="29730" y="4165"/>
                </a:lnTo>
                <a:lnTo>
                  <a:pt x="29476" y="2031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2448949" y="6789167"/>
            <a:ext cx="29362" cy="24066"/>
          </a:xfrm>
          <a:custGeom>
            <a:avLst/>
            <a:gdLst/>
            <a:ahLst/>
            <a:cxnLst/>
            <a:rect l="l" t="t" r="r" b="b"/>
            <a:pathLst>
              <a:path w="29362" h="24066">
                <a:moveTo>
                  <a:pt x="19659" y="9321"/>
                </a:moveTo>
                <a:lnTo>
                  <a:pt x="3276" y="0"/>
                </a:lnTo>
                <a:lnTo>
                  <a:pt x="0" y="4279"/>
                </a:lnTo>
                <a:lnTo>
                  <a:pt x="20535" y="24066"/>
                </a:lnTo>
                <a:lnTo>
                  <a:pt x="24574" y="22555"/>
                </a:lnTo>
                <a:lnTo>
                  <a:pt x="29362" y="17640"/>
                </a:lnTo>
                <a:lnTo>
                  <a:pt x="19659" y="9321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861735" y="6706505"/>
            <a:ext cx="98653" cy="130911"/>
          </a:xfrm>
          <a:custGeom>
            <a:avLst/>
            <a:gdLst/>
            <a:ahLst/>
            <a:cxnLst/>
            <a:rect l="l" t="t" r="r" b="b"/>
            <a:pathLst>
              <a:path w="98653" h="130911">
                <a:moveTo>
                  <a:pt x="0" y="130911"/>
                </a:moveTo>
                <a:lnTo>
                  <a:pt x="5168" y="125120"/>
                </a:lnTo>
                <a:lnTo>
                  <a:pt x="25819" y="95389"/>
                </a:lnTo>
                <a:lnTo>
                  <a:pt x="53162" y="59220"/>
                </a:lnTo>
                <a:lnTo>
                  <a:pt x="85928" y="21920"/>
                </a:lnTo>
                <a:lnTo>
                  <a:pt x="93992" y="15125"/>
                </a:lnTo>
                <a:lnTo>
                  <a:pt x="98653" y="0"/>
                </a:lnTo>
                <a:lnTo>
                  <a:pt x="88188" y="8826"/>
                </a:lnTo>
                <a:lnTo>
                  <a:pt x="73952" y="25336"/>
                </a:lnTo>
                <a:lnTo>
                  <a:pt x="44348" y="61366"/>
                </a:lnTo>
                <a:lnTo>
                  <a:pt x="7048" y="116052"/>
                </a:lnTo>
                <a:lnTo>
                  <a:pt x="0" y="130911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856312" y="6837419"/>
            <a:ext cx="5422" cy="10325"/>
          </a:xfrm>
          <a:custGeom>
            <a:avLst/>
            <a:gdLst/>
            <a:ahLst/>
            <a:cxnLst/>
            <a:rect l="l" t="t" r="r" b="b"/>
            <a:pathLst>
              <a:path w="5422" h="10325">
                <a:moveTo>
                  <a:pt x="0" y="5930"/>
                </a:moveTo>
                <a:lnTo>
                  <a:pt x="254" y="10325"/>
                </a:lnTo>
                <a:lnTo>
                  <a:pt x="5168" y="1892"/>
                </a:lnTo>
                <a:lnTo>
                  <a:pt x="5422" y="0"/>
                </a:lnTo>
                <a:lnTo>
                  <a:pt x="0" y="593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1555987" y="6945163"/>
            <a:ext cx="4914" cy="6159"/>
          </a:xfrm>
          <a:custGeom>
            <a:avLst/>
            <a:gdLst/>
            <a:ahLst/>
            <a:cxnLst/>
            <a:rect l="l" t="t" r="r" b="b"/>
            <a:pathLst>
              <a:path w="4914" h="6159">
                <a:moveTo>
                  <a:pt x="127" y="5537"/>
                </a:moveTo>
                <a:lnTo>
                  <a:pt x="3784" y="6159"/>
                </a:lnTo>
                <a:lnTo>
                  <a:pt x="4914" y="1625"/>
                </a:lnTo>
                <a:lnTo>
                  <a:pt x="0" y="0"/>
                </a:lnTo>
                <a:lnTo>
                  <a:pt x="127" y="5537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3270473" y="7087532"/>
            <a:ext cx="4165" cy="5918"/>
          </a:xfrm>
          <a:custGeom>
            <a:avLst/>
            <a:gdLst/>
            <a:ahLst/>
            <a:cxnLst/>
            <a:rect l="l" t="t" r="r" b="b"/>
            <a:pathLst>
              <a:path w="4165" h="5918">
                <a:moveTo>
                  <a:pt x="1638" y="4660"/>
                </a:moveTo>
                <a:lnTo>
                  <a:pt x="4165" y="5918"/>
                </a:lnTo>
                <a:lnTo>
                  <a:pt x="3898" y="2273"/>
                </a:lnTo>
                <a:lnTo>
                  <a:pt x="0" y="0"/>
                </a:lnTo>
                <a:lnTo>
                  <a:pt x="1638" y="4660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3277027" y="7096478"/>
            <a:ext cx="70180" cy="113144"/>
          </a:xfrm>
          <a:custGeom>
            <a:avLst/>
            <a:gdLst/>
            <a:ahLst/>
            <a:cxnLst/>
            <a:rect l="l" t="t" r="r" b="b"/>
            <a:pathLst>
              <a:path w="70180" h="113144">
                <a:moveTo>
                  <a:pt x="12725" y="12979"/>
                </a:moveTo>
                <a:lnTo>
                  <a:pt x="1511" y="253"/>
                </a:lnTo>
                <a:lnTo>
                  <a:pt x="0" y="0"/>
                </a:lnTo>
                <a:lnTo>
                  <a:pt x="45986" y="83032"/>
                </a:lnTo>
                <a:lnTo>
                  <a:pt x="47498" y="83286"/>
                </a:lnTo>
                <a:lnTo>
                  <a:pt x="66154" y="113144"/>
                </a:lnTo>
                <a:lnTo>
                  <a:pt x="70180" y="109245"/>
                </a:lnTo>
                <a:lnTo>
                  <a:pt x="47625" y="67919"/>
                </a:lnTo>
                <a:lnTo>
                  <a:pt x="12725" y="12979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948289" y="7168055"/>
            <a:ext cx="2908" cy="8051"/>
          </a:xfrm>
          <a:custGeom>
            <a:avLst/>
            <a:gdLst/>
            <a:ahLst/>
            <a:cxnLst/>
            <a:rect l="l" t="t" r="r" b="b"/>
            <a:pathLst>
              <a:path w="2908" h="8051">
                <a:moveTo>
                  <a:pt x="0" y="3644"/>
                </a:moveTo>
                <a:lnTo>
                  <a:pt x="254" y="8051"/>
                </a:lnTo>
                <a:lnTo>
                  <a:pt x="2908" y="6921"/>
                </a:lnTo>
                <a:lnTo>
                  <a:pt x="2908" y="0"/>
                </a:lnTo>
                <a:lnTo>
                  <a:pt x="0" y="3644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1185793" y="7479525"/>
            <a:ext cx="243192" cy="99783"/>
          </a:xfrm>
          <a:custGeom>
            <a:avLst/>
            <a:gdLst/>
            <a:ahLst/>
            <a:cxnLst/>
            <a:rect l="l" t="t" r="r" b="b"/>
            <a:pathLst>
              <a:path w="243192" h="99783">
                <a:moveTo>
                  <a:pt x="4419" y="99783"/>
                </a:moveTo>
                <a:lnTo>
                  <a:pt x="243192" y="99783"/>
                </a:lnTo>
                <a:lnTo>
                  <a:pt x="161290" y="70434"/>
                </a:lnTo>
                <a:lnTo>
                  <a:pt x="95643" y="44094"/>
                </a:lnTo>
                <a:lnTo>
                  <a:pt x="0" y="0"/>
                </a:lnTo>
                <a:lnTo>
                  <a:pt x="4419" y="99783"/>
                </a:lnTo>
                <a:close/>
              </a:path>
            </a:pathLst>
          </a:custGeom>
          <a:solidFill>
            <a:srgbClr val="B8AD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1829531" y="6317800"/>
            <a:ext cx="11099" cy="2260"/>
          </a:xfrm>
          <a:custGeom>
            <a:avLst/>
            <a:gdLst/>
            <a:ahLst/>
            <a:cxnLst/>
            <a:rect l="l" t="t" r="r" b="b"/>
            <a:pathLst>
              <a:path w="11099" h="2260">
                <a:moveTo>
                  <a:pt x="0" y="1130"/>
                </a:moveTo>
                <a:lnTo>
                  <a:pt x="139" y="2260"/>
                </a:lnTo>
                <a:lnTo>
                  <a:pt x="11099" y="1257"/>
                </a:lnTo>
                <a:lnTo>
                  <a:pt x="4406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1812020" y="6320064"/>
            <a:ext cx="11226" cy="2273"/>
          </a:xfrm>
          <a:custGeom>
            <a:avLst/>
            <a:gdLst/>
            <a:ahLst/>
            <a:cxnLst/>
            <a:rect l="l" t="t" r="r" b="b"/>
            <a:pathLst>
              <a:path w="11226" h="2273">
                <a:moveTo>
                  <a:pt x="0" y="888"/>
                </a:moveTo>
                <a:lnTo>
                  <a:pt x="139" y="2273"/>
                </a:lnTo>
                <a:lnTo>
                  <a:pt x="11226" y="1142"/>
                </a:lnTo>
                <a:lnTo>
                  <a:pt x="2273" y="0"/>
                </a:lnTo>
                <a:lnTo>
                  <a:pt x="0" y="888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1798921" y="6322213"/>
            <a:ext cx="8813" cy="2260"/>
          </a:xfrm>
          <a:custGeom>
            <a:avLst/>
            <a:gdLst/>
            <a:ahLst/>
            <a:cxnLst/>
            <a:rect l="l" t="t" r="r" b="b"/>
            <a:pathLst>
              <a:path w="8813" h="2260">
                <a:moveTo>
                  <a:pt x="0" y="1003"/>
                </a:moveTo>
                <a:lnTo>
                  <a:pt x="127" y="2260"/>
                </a:lnTo>
                <a:lnTo>
                  <a:pt x="8813" y="1257"/>
                </a:lnTo>
                <a:lnTo>
                  <a:pt x="453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1525253" y="6383958"/>
            <a:ext cx="6540" cy="2768"/>
          </a:xfrm>
          <a:custGeom>
            <a:avLst/>
            <a:gdLst/>
            <a:ahLst/>
            <a:cxnLst/>
            <a:rect l="l" t="t" r="r" b="b"/>
            <a:pathLst>
              <a:path w="6540" h="2768">
                <a:moveTo>
                  <a:pt x="0" y="2260"/>
                </a:moveTo>
                <a:lnTo>
                  <a:pt x="4279" y="2768"/>
                </a:lnTo>
                <a:lnTo>
                  <a:pt x="6540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1449137" y="6408271"/>
            <a:ext cx="6045" cy="2260"/>
          </a:xfrm>
          <a:custGeom>
            <a:avLst/>
            <a:gdLst/>
            <a:ahLst/>
            <a:cxnLst/>
            <a:rect l="l" t="t" r="r" b="b"/>
            <a:pathLst>
              <a:path w="6045" h="2260">
                <a:moveTo>
                  <a:pt x="381" y="876"/>
                </a:moveTo>
                <a:lnTo>
                  <a:pt x="0" y="2260"/>
                </a:lnTo>
                <a:lnTo>
                  <a:pt x="6045" y="0"/>
                </a:lnTo>
                <a:lnTo>
                  <a:pt x="381" y="876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1425065" y="6416969"/>
            <a:ext cx="6057" cy="2260"/>
          </a:xfrm>
          <a:custGeom>
            <a:avLst/>
            <a:gdLst/>
            <a:ahLst/>
            <a:cxnLst/>
            <a:rect l="l" t="t" r="r" b="b"/>
            <a:pathLst>
              <a:path w="6057" h="2260">
                <a:moveTo>
                  <a:pt x="381" y="876"/>
                </a:moveTo>
                <a:lnTo>
                  <a:pt x="0" y="2260"/>
                </a:lnTo>
                <a:lnTo>
                  <a:pt x="6057" y="0"/>
                </a:lnTo>
                <a:lnTo>
                  <a:pt x="381" y="876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1406930" y="6423393"/>
            <a:ext cx="6565" cy="2755"/>
          </a:xfrm>
          <a:custGeom>
            <a:avLst/>
            <a:gdLst/>
            <a:ahLst/>
            <a:cxnLst/>
            <a:rect l="l" t="t" r="r" b="b"/>
            <a:pathLst>
              <a:path w="6565" h="2755">
                <a:moveTo>
                  <a:pt x="0" y="2133"/>
                </a:moveTo>
                <a:lnTo>
                  <a:pt x="4406" y="2755"/>
                </a:lnTo>
                <a:lnTo>
                  <a:pt x="6565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1382869" y="6431701"/>
            <a:ext cx="6680" cy="3276"/>
          </a:xfrm>
          <a:custGeom>
            <a:avLst/>
            <a:gdLst/>
            <a:ahLst/>
            <a:cxnLst/>
            <a:rect l="l" t="t" r="r" b="b"/>
            <a:pathLst>
              <a:path w="6680" h="3276">
                <a:moveTo>
                  <a:pt x="0" y="2146"/>
                </a:moveTo>
                <a:lnTo>
                  <a:pt x="4279" y="3276"/>
                </a:lnTo>
                <a:lnTo>
                  <a:pt x="6680" y="495"/>
                </a:lnTo>
                <a:lnTo>
                  <a:pt x="4279" y="0"/>
                </a:lnTo>
                <a:lnTo>
                  <a:pt x="0" y="2146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1306762" y="6462829"/>
            <a:ext cx="10325" cy="4533"/>
          </a:xfrm>
          <a:custGeom>
            <a:avLst/>
            <a:gdLst/>
            <a:ahLst/>
            <a:cxnLst/>
            <a:rect l="l" t="t" r="r" b="b"/>
            <a:pathLst>
              <a:path w="10325" h="4533">
                <a:moveTo>
                  <a:pt x="4406" y="622"/>
                </a:moveTo>
                <a:lnTo>
                  <a:pt x="0" y="4533"/>
                </a:lnTo>
                <a:lnTo>
                  <a:pt x="7061" y="3276"/>
                </a:lnTo>
                <a:lnTo>
                  <a:pt x="10325" y="0"/>
                </a:lnTo>
                <a:lnTo>
                  <a:pt x="4406" y="62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1170556" y="6524315"/>
            <a:ext cx="24066" cy="13106"/>
          </a:xfrm>
          <a:custGeom>
            <a:avLst/>
            <a:gdLst/>
            <a:ahLst/>
            <a:cxnLst/>
            <a:rect l="l" t="t" r="r" b="b"/>
            <a:pathLst>
              <a:path w="24066" h="13106">
                <a:moveTo>
                  <a:pt x="22428" y="2768"/>
                </a:moveTo>
                <a:lnTo>
                  <a:pt x="24066" y="0"/>
                </a:lnTo>
                <a:lnTo>
                  <a:pt x="5791" y="7937"/>
                </a:lnTo>
                <a:lnTo>
                  <a:pt x="0" y="13106"/>
                </a:lnTo>
                <a:lnTo>
                  <a:pt x="22428" y="2768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1385634" y="6725918"/>
            <a:ext cx="1270" cy="6172"/>
          </a:xfrm>
          <a:custGeom>
            <a:avLst/>
            <a:gdLst/>
            <a:ahLst/>
            <a:cxnLst/>
            <a:rect l="l" t="t" r="r" b="b"/>
            <a:pathLst>
              <a:path w="1269" h="6172">
                <a:moveTo>
                  <a:pt x="1269" y="6172"/>
                </a:moveTo>
                <a:lnTo>
                  <a:pt x="1003" y="622"/>
                </a:lnTo>
                <a:lnTo>
                  <a:pt x="0" y="0"/>
                </a:lnTo>
                <a:lnTo>
                  <a:pt x="1269" y="617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1387643" y="6734729"/>
            <a:ext cx="1524" cy="6299"/>
          </a:xfrm>
          <a:custGeom>
            <a:avLst/>
            <a:gdLst/>
            <a:ahLst/>
            <a:cxnLst/>
            <a:rect l="l" t="t" r="r" b="b"/>
            <a:pathLst>
              <a:path w="1524" h="6299">
                <a:moveTo>
                  <a:pt x="1524" y="6299"/>
                </a:moveTo>
                <a:lnTo>
                  <a:pt x="1143" y="635"/>
                </a:lnTo>
                <a:lnTo>
                  <a:pt x="0" y="0"/>
                </a:lnTo>
                <a:lnTo>
                  <a:pt x="1524" y="6299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2429675" y="6752113"/>
            <a:ext cx="2146" cy="6565"/>
          </a:xfrm>
          <a:custGeom>
            <a:avLst/>
            <a:gdLst/>
            <a:ahLst/>
            <a:cxnLst/>
            <a:rect l="l" t="t" r="r" b="b"/>
            <a:pathLst>
              <a:path w="2146" h="6565">
                <a:moveTo>
                  <a:pt x="0" y="253"/>
                </a:moveTo>
                <a:lnTo>
                  <a:pt x="127" y="6565"/>
                </a:lnTo>
                <a:lnTo>
                  <a:pt x="2146" y="0"/>
                </a:lnTo>
                <a:lnTo>
                  <a:pt x="0" y="253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2415178" y="6787655"/>
            <a:ext cx="5803" cy="12090"/>
          </a:xfrm>
          <a:custGeom>
            <a:avLst/>
            <a:gdLst/>
            <a:ahLst/>
            <a:cxnLst/>
            <a:rect l="l" t="t" r="r" b="b"/>
            <a:pathLst>
              <a:path w="5803" h="12090">
                <a:moveTo>
                  <a:pt x="2781" y="762"/>
                </a:moveTo>
                <a:lnTo>
                  <a:pt x="0" y="12090"/>
                </a:lnTo>
                <a:lnTo>
                  <a:pt x="2400" y="11963"/>
                </a:lnTo>
                <a:lnTo>
                  <a:pt x="5803" y="0"/>
                </a:lnTo>
                <a:lnTo>
                  <a:pt x="2781" y="76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2383806" y="6791314"/>
            <a:ext cx="4038" cy="10706"/>
          </a:xfrm>
          <a:custGeom>
            <a:avLst/>
            <a:gdLst/>
            <a:ahLst/>
            <a:cxnLst/>
            <a:rect l="l" t="t" r="r" b="b"/>
            <a:pathLst>
              <a:path w="4038" h="10706">
                <a:moveTo>
                  <a:pt x="0" y="10579"/>
                </a:moveTo>
                <a:lnTo>
                  <a:pt x="4038" y="10706"/>
                </a:lnTo>
                <a:lnTo>
                  <a:pt x="3784" y="0"/>
                </a:lnTo>
                <a:lnTo>
                  <a:pt x="0" y="10579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2486127" y="6791432"/>
            <a:ext cx="3136" cy="17640"/>
          </a:xfrm>
          <a:custGeom>
            <a:avLst/>
            <a:gdLst/>
            <a:ahLst/>
            <a:cxnLst/>
            <a:rect l="l" t="t" r="r" b="b"/>
            <a:pathLst>
              <a:path w="3136" h="17640">
                <a:moveTo>
                  <a:pt x="0" y="6426"/>
                </a:moveTo>
                <a:lnTo>
                  <a:pt x="876" y="17640"/>
                </a:lnTo>
                <a:lnTo>
                  <a:pt x="3136" y="15506"/>
                </a:lnTo>
                <a:lnTo>
                  <a:pt x="2133" y="0"/>
                </a:lnTo>
                <a:lnTo>
                  <a:pt x="0" y="6426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867779" y="6791441"/>
            <a:ext cx="83413" cy="407225"/>
          </a:xfrm>
          <a:custGeom>
            <a:avLst/>
            <a:gdLst/>
            <a:ahLst/>
            <a:cxnLst/>
            <a:rect l="l" t="t" r="r" b="b"/>
            <a:pathLst>
              <a:path w="83413" h="407225">
                <a:moveTo>
                  <a:pt x="0" y="144386"/>
                </a:moveTo>
                <a:lnTo>
                  <a:pt x="24320" y="374332"/>
                </a:lnTo>
                <a:lnTo>
                  <a:pt x="30619" y="383781"/>
                </a:lnTo>
                <a:lnTo>
                  <a:pt x="52793" y="407225"/>
                </a:lnTo>
                <a:lnTo>
                  <a:pt x="72326" y="373951"/>
                </a:lnTo>
                <a:lnTo>
                  <a:pt x="83413" y="359092"/>
                </a:lnTo>
                <a:lnTo>
                  <a:pt x="83413" y="0"/>
                </a:lnTo>
                <a:lnTo>
                  <a:pt x="82283" y="622"/>
                </a:lnTo>
                <a:lnTo>
                  <a:pt x="52539" y="38798"/>
                </a:lnTo>
                <a:lnTo>
                  <a:pt x="10706" y="115277"/>
                </a:lnTo>
                <a:lnTo>
                  <a:pt x="0" y="144386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1643942" y="7019359"/>
            <a:ext cx="1257" cy="6184"/>
          </a:xfrm>
          <a:custGeom>
            <a:avLst/>
            <a:gdLst/>
            <a:ahLst/>
            <a:cxnLst/>
            <a:rect l="l" t="t" r="r" b="b"/>
            <a:pathLst>
              <a:path w="1257" h="6184">
                <a:moveTo>
                  <a:pt x="1257" y="6184"/>
                </a:moveTo>
                <a:lnTo>
                  <a:pt x="1130" y="761"/>
                </a:lnTo>
                <a:lnTo>
                  <a:pt x="0" y="0"/>
                </a:lnTo>
                <a:lnTo>
                  <a:pt x="1257" y="6184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1646205" y="7030205"/>
            <a:ext cx="1257" cy="6426"/>
          </a:xfrm>
          <a:custGeom>
            <a:avLst/>
            <a:gdLst/>
            <a:ahLst/>
            <a:cxnLst/>
            <a:rect l="l" t="t" r="r" b="b"/>
            <a:pathLst>
              <a:path w="1257" h="6426">
                <a:moveTo>
                  <a:pt x="1257" y="6426"/>
                </a:moveTo>
                <a:lnTo>
                  <a:pt x="1003" y="761"/>
                </a:lnTo>
                <a:lnTo>
                  <a:pt x="0" y="0"/>
                </a:lnTo>
                <a:lnTo>
                  <a:pt x="1257" y="6426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1573629" y="7152548"/>
            <a:ext cx="38557" cy="14871"/>
          </a:xfrm>
          <a:custGeom>
            <a:avLst/>
            <a:gdLst/>
            <a:ahLst/>
            <a:cxnLst/>
            <a:rect l="l" t="t" r="r" b="b"/>
            <a:pathLst>
              <a:path w="38557" h="14871">
                <a:moveTo>
                  <a:pt x="253" y="12852"/>
                </a:moveTo>
                <a:lnTo>
                  <a:pt x="4038" y="14871"/>
                </a:lnTo>
                <a:lnTo>
                  <a:pt x="17386" y="11595"/>
                </a:lnTo>
                <a:lnTo>
                  <a:pt x="23558" y="11214"/>
                </a:lnTo>
                <a:lnTo>
                  <a:pt x="37299" y="4152"/>
                </a:lnTo>
                <a:lnTo>
                  <a:pt x="38557" y="876"/>
                </a:lnTo>
                <a:lnTo>
                  <a:pt x="32638" y="0"/>
                </a:lnTo>
                <a:lnTo>
                  <a:pt x="29235" y="3403"/>
                </a:lnTo>
                <a:lnTo>
                  <a:pt x="21805" y="4533"/>
                </a:lnTo>
                <a:lnTo>
                  <a:pt x="21043" y="6057"/>
                </a:lnTo>
                <a:lnTo>
                  <a:pt x="15125" y="6807"/>
                </a:lnTo>
                <a:lnTo>
                  <a:pt x="0" y="11214"/>
                </a:lnTo>
                <a:lnTo>
                  <a:pt x="253" y="12852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1564561" y="7165277"/>
            <a:ext cx="6807" cy="2895"/>
          </a:xfrm>
          <a:custGeom>
            <a:avLst/>
            <a:gdLst/>
            <a:ahLst/>
            <a:cxnLst/>
            <a:rect l="l" t="t" r="r" b="b"/>
            <a:pathLst>
              <a:path w="6807" h="2895">
                <a:moveTo>
                  <a:pt x="0" y="1130"/>
                </a:moveTo>
                <a:lnTo>
                  <a:pt x="127" y="2895"/>
                </a:lnTo>
                <a:lnTo>
                  <a:pt x="6807" y="1130"/>
                </a:lnTo>
                <a:lnTo>
                  <a:pt x="2260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3323137" y="7393456"/>
            <a:ext cx="150952" cy="185978"/>
          </a:xfrm>
          <a:custGeom>
            <a:avLst/>
            <a:gdLst/>
            <a:ahLst/>
            <a:cxnLst/>
            <a:rect l="l" t="t" r="r" b="b"/>
            <a:pathLst>
              <a:path w="150952" h="185978">
                <a:moveTo>
                  <a:pt x="118071" y="185724"/>
                </a:moveTo>
                <a:lnTo>
                  <a:pt x="130670" y="141757"/>
                </a:lnTo>
                <a:lnTo>
                  <a:pt x="141630" y="93624"/>
                </a:lnTo>
                <a:lnTo>
                  <a:pt x="150952" y="2273"/>
                </a:lnTo>
                <a:lnTo>
                  <a:pt x="148932" y="0"/>
                </a:lnTo>
                <a:lnTo>
                  <a:pt x="148551" y="4546"/>
                </a:lnTo>
                <a:lnTo>
                  <a:pt x="148297" y="10464"/>
                </a:lnTo>
                <a:lnTo>
                  <a:pt x="141630" y="21297"/>
                </a:lnTo>
                <a:lnTo>
                  <a:pt x="102057" y="75984"/>
                </a:lnTo>
                <a:lnTo>
                  <a:pt x="88328" y="92862"/>
                </a:lnTo>
                <a:lnTo>
                  <a:pt x="57708" y="127901"/>
                </a:lnTo>
                <a:lnTo>
                  <a:pt x="42214" y="145287"/>
                </a:lnTo>
                <a:lnTo>
                  <a:pt x="22682" y="162928"/>
                </a:lnTo>
                <a:lnTo>
                  <a:pt x="0" y="185978"/>
                </a:lnTo>
                <a:lnTo>
                  <a:pt x="118071" y="185724"/>
                </a:lnTo>
                <a:close/>
              </a:path>
            </a:pathLst>
          </a:custGeom>
          <a:solidFill>
            <a:srgbClr val="8186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2888063" y="5122439"/>
            <a:ext cx="10464" cy="1130"/>
          </a:xfrm>
          <a:custGeom>
            <a:avLst/>
            <a:gdLst/>
            <a:ahLst/>
            <a:cxnLst/>
            <a:rect l="l" t="t" r="r" b="b"/>
            <a:pathLst>
              <a:path w="10464" h="1130">
                <a:moveTo>
                  <a:pt x="0" y="1130"/>
                </a:moveTo>
                <a:lnTo>
                  <a:pt x="10464" y="1003"/>
                </a:lnTo>
                <a:lnTo>
                  <a:pt x="1257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2950053" y="5086144"/>
            <a:ext cx="59474" cy="73342"/>
          </a:xfrm>
          <a:custGeom>
            <a:avLst/>
            <a:gdLst/>
            <a:ahLst/>
            <a:cxnLst/>
            <a:rect l="l" t="t" r="r" b="b"/>
            <a:pathLst>
              <a:path w="59474" h="73342">
                <a:moveTo>
                  <a:pt x="0" y="0"/>
                </a:moveTo>
                <a:lnTo>
                  <a:pt x="126" y="73342"/>
                </a:lnTo>
                <a:lnTo>
                  <a:pt x="12471" y="65900"/>
                </a:lnTo>
                <a:lnTo>
                  <a:pt x="25577" y="61366"/>
                </a:lnTo>
                <a:lnTo>
                  <a:pt x="59474" y="61366"/>
                </a:lnTo>
                <a:lnTo>
                  <a:pt x="57454" y="59232"/>
                </a:lnTo>
                <a:lnTo>
                  <a:pt x="23444" y="59232"/>
                </a:lnTo>
                <a:lnTo>
                  <a:pt x="1511" y="66789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3023640" y="5162882"/>
            <a:ext cx="16256" cy="29362"/>
          </a:xfrm>
          <a:custGeom>
            <a:avLst/>
            <a:gdLst/>
            <a:ahLst/>
            <a:cxnLst/>
            <a:rect l="l" t="t" r="r" b="b"/>
            <a:pathLst>
              <a:path w="16256" h="29362">
                <a:moveTo>
                  <a:pt x="8559" y="21920"/>
                </a:moveTo>
                <a:lnTo>
                  <a:pt x="4660" y="22936"/>
                </a:lnTo>
                <a:lnTo>
                  <a:pt x="3276" y="1765"/>
                </a:lnTo>
                <a:lnTo>
                  <a:pt x="0" y="0"/>
                </a:lnTo>
                <a:lnTo>
                  <a:pt x="3149" y="29362"/>
                </a:lnTo>
                <a:lnTo>
                  <a:pt x="16256" y="19532"/>
                </a:lnTo>
                <a:lnTo>
                  <a:pt x="11341" y="19532"/>
                </a:lnTo>
                <a:lnTo>
                  <a:pt x="8559" y="219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2968325" y="5199042"/>
            <a:ext cx="8064" cy="2400"/>
          </a:xfrm>
          <a:custGeom>
            <a:avLst/>
            <a:gdLst/>
            <a:ahLst/>
            <a:cxnLst/>
            <a:rect l="l" t="t" r="r" b="b"/>
            <a:pathLst>
              <a:path w="8064" h="2400">
                <a:moveTo>
                  <a:pt x="0" y="2400"/>
                </a:moveTo>
                <a:lnTo>
                  <a:pt x="8064" y="1257"/>
                </a:lnTo>
                <a:lnTo>
                  <a:pt x="6807" y="0"/>
                </a:lnTo>
                <a:lnTo>
                  <a:pt x="0" y="24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2921325" y="5186442"/>
            <a:ext cx="2146" cy="49644"/>
          </a:xfrm>
          <a:custGeom>
            <a:avLst/>
            <a:gdLst/>
            <a:ahLst/>
            <a:cxnLst/>
            <a:rect l="l" t="t" r="r" b="b"/>
            <a:pathLst>
              <a:path w="2146" h="49644">
                <a:moveTo>
                  <a:pt x="0" y="380"/>
                </a:moveTo>
                <a:lnTo>
                  <a:pt x="393" y="49644"/>
                </a:lnTo>
                <a:lnTo>
                  <a:pt x="2146" y="0"/>
                </a:lnTo>
                <a:lnTo>
                  <a:pt x="0" y="3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3034859" y="6254802"/>
            <a:ext cx="1384" cy="63119"/>
          </a:xfrm>
          <a:custGeom>
            <a:avLst/>
            <a:gdLst/>
            <a:ahLst/>
            <a:cxnLst/>
            <a:rect l="l" t="t" r="r" b="b"/>
            <a:pathLst>
              <a:path w="1384" h="63119">
                <a:moveTo>
                  <a:pt x="0" y="749"/>
                </a:moveTo>
                <a:lnTo>
                  <a:pt x="622" y="63119"/>
                </a:lnTo>
                <a:lnTo>
                  <a:pt x="1384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3216539" y="6448338"/>
            <a:ext cx="5181" cy="2768"/>
          </a:xfrm>
          <a:custGeom>
            <a:avLst/>
            <a:gdLst/>
            <a:ahLst/>
            <a:cxnLst/>
            <a:rect l="l" t="t" r="r" b="b"/>
            <a:pathLst>
              <a:path w="5181" h="2768">
                <a:moveTo>
                  <a:pt x="0" y="2768"/>
                </a:moveTo>
                <a:lnTo>
                  <a:pt x="5181" y="2387"/>
                </a:lnTo>
                <a:lnTo>
                  <a:pt x="635" y="0"/>
                </a:lnTo>
                <a:lnTo>
                  <a:pt x="0" y="2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3225862" y="6454755"/>
            <a:ext cx="133946" cy="211937"/>
          </a:xfrm>
          <a:custGeom>
            <a:avLst/>
            <a:gdLst/>
            <a:ahLst/>
            <a:cxnLst/>
            <a:rect l="l" t="t" r="r" b="b"/>
            <a:pathLst>
              <a:path w="133946" h="211937">
                <a:moveTo>
                  <a:pt x="6819" y="8953"/>
                </a:moveTo>
                <a:lnTo>
                  <a:pt x="83426" y="85559"/>
                </a:lnTo>
                <a:lnTo>
                  <a:pt x="96520" y="87833"/>
                </a:lnTo>
                <a:lnTo>
                  <a:pt x="131673" y="127012"/>
                </a:lnTo>
                <a:lnTo>
                  <a:pt x="131927" y="172377"/>
                </a:lnTo>
                <a:lnTo>
                  <a:pt x="133946" y="211937"/>
                </a:lnTo>
                <a:lnTo>
                  <a:pt x="133946" y="124879"/>
                </a:lnTo>
                <a:lnTo>
                  <a:pt x="101066" y="89839"/>
                </a:lnTo>
                <a:lnTo>
                  <a:pt x="96901" y="83286"/>
                </a:lnTo>
                <a:lnTo>
                  <a:pt x="85686" y="83286"/>
                </a:lnTo>
                <a:lnTo>
                  <a:pt x="8953" y="6807"/>
                </a:lnTo>
                <a:lnTo>
                  <a:pt x="139" y="0"/>
                </a:lnTo>
                <a:lnTo>
                  <a:pt x="0" y="4292"/>
                </a:lnTo>
                <a:lnTo>
                  <a:pt x="6819" y="89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977774" y="6432323"/>
            <a:ext cx="2641" cy="166458"/>
          </a:xfrm>
          <a:custGeom>
            <a:avLst/>
            <a:gdLst/>
            <a:ahLst/>
            <a:cxnLst/>
            <a:rect l="l" t="t" r="r" b="b"/>
            <a:pathLst>
              <a:path w="2641" h="166458">
                <a:moveTo>
                  <a:pt x="508" y="166458"/>
                </a:moveTo>
                <a:lnTo>
                  <a:pt x="2641" y="140119"/>
                </a:lnTo>
                <a:lnTo>
                  <a:pt x="1384" y="647"/>
                </a:lnTo>
                <a:lnTo>
                  <a:pt x="0" y="0"/>
                </a:lnTo>
                <a:lnTo>
                  <a:pt x="508" y="1664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2088215" y="6644265"/>
            <a:ext cx="65011" cy="2146"/>
          </a:xfrm>
          <a:custGeom>
            <a:avLst/>
            <a:gdLst/>
            <a:ahLst/>
            <a:cxnLst/>
            <a:rect l="l" t="t" r="r" b="b"/>
            <a:pathLst>
              <a:path w="65011" h="2146">
                <a:moveTo>
                  <a:pt x="0" y="2146"/>
                </a:moveTo>
                <a:lnTo>
                  <a:pt x="65011" y="1130"/>
                </a:lnTo>
                <a:lnTo>
                  <a:pt x="26085" y="127"/>
                </a:lnTo>
                <a:lnTo>
                  <a:pt x="19519" y="127"/>
                </a:lnTo>
                <a:lnTo>
                  <a:pt x="10833" y="0"/>
                </a:lnTo>
                <a:lnTo>
                  <a:pt x="0" y="21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2156513" y="6646536"/>
            <a:ext cx="84797" cy="2133"/>
          </a:xfrm>
          <a:custGeom>
            <a:avLst/>
            <a:gdLst/>
            <a:ahLst/>
            <a:cxnLst/>
            <a:rect l="l" t="t" r="r" b="b"/>
            <a:pathLst>
              <a:path w="84797" h="2133">
                <a:moveTo>
                  <a:pt x="27965" y="126"/>
                </a:moveTo>
                <a:lnTo>
                  <a:pt x="21285" y="0"/>
                </a:lnTo>
                <a:lnTo>
                  <a:pt x="0" y="1130"/>
                </a:lnTo>
                <a:lnTo>
                  <a:pt x="84797" y="2133"/>
                </a:lnTo>
                <a:lnTo>
                  <a:pt x="32245" y="0"/>
                </a:lnTo>
                <a:lnTo>
                  <a:pt x="27965" y="1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1862678" y="6661900"/>
            <a:ext cx="17259" cy="2273"/>
          </a:xfrm>
          <a:custGeom>
            <a:avLst/>
            <a:gdLst/>
            <a:ahLst/>
            <a:cxnLst/>
            <a:rect l="l" t="t" r="r" b="b"/>
            <a:pathLst>
              <a:path w="17259" h="2273">
                <a:moveTo>
                  <a:pt x="0" y="2273"/>
                </a:moveTo>
                <a:lnTo>
                  <a:pt x="17259" y="762"/>
                </a:lnTo>
                <a:lnTo>
                  <a:pt x="2006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2453872" y="6670601"/>
            <a:ext cx="15113" cy="2133"/>
          </a:xfrm>
          <a:custGeom>
            <a:avLst/>
            <a:gdLst/>
            <a:ahLst/>
            <a:cxnLst/>
            <a:rect l="l" t="t" r="r" b="b"/>
            <a:pathLst>
              <a:path w="15112" h="2133">
                <a:moveTo>
                  <a:pt x="0" y="876"/>
                </a:moveTo>
                <a:lnTo>
                  <a:pt x="15113" y="2133"/>
                </a:lnTo>
                <a:lnTo>
                  <a:pt x="2006" y="0"/>
                </a:lnTo>
                <a:lnTo>
                  <a:pt x="0" y="8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2387592" y="6786896"/>
            <a:ext cx="13106" cy="16129"/>
          </a:xfrm>
          <a:custGeom>
            <a:avLst/>
            <a:gdLst/>
            <a:ahLst/>
            <a:cxnLst/>
            <a:rect l="l" t="t" r="r" b="b"/>
            <a:pathLst>
              <a:path w="13106" h="16128">
                <a:moveTo>
                  <a:pt x="3276" y="12852"/>
                </a:moveTo>
                <a:lnTo>
                  <a:pt x="2019" y="762"/>
                </a:lnTo>
                <a:lnTo>
                  <a:pt x="1003" y="0"/>
                </a:lnTo>
                <a:lnTo>
                  <a:pt x="0" y="4406"/>
                </a:lnTo>
                <a:lnTo>
                  <a:pt x="254" y="15125"/>
                </a:lnTo>
                <a:lnTo>
                  <a:pt x="4787" y="16129"/>
                </a:lnTo>
                <a:lnTo>
                  <a:pt x="13106" y="14109"/>
                </a:lnTo>
                <a:lnTo>
                  <a:pt x="7048" y="12979"/>
                </a:lnTo>
                <a:lnTo>
                  <a:pt x="3276" y="128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2403340" y="6804031"/>
            <a:ext cx="11087" cy="1003"/>
          </a:xfrm>
          <a:custGeom>
            <a:avLst/>
            <a:gdLst/>
            <a:ahLst/>
            <a:cxnLst/>
            <a:rect l="l" t="t" r="r" b="b"/>
            <a:pathLst>
              <a:path w="11087" h="1003">
                <a:moveTo>
                  <a:pt x="0" y="0"/>
                </a:moveTo>
                <a:lnTo>
                  <a:pt x="9080" y="1003"/>
                </a:lnTo>
                <a:lnTo>
                  <a:pt x="1108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2488265" y="6780602"/>
            <a:ext cx="3276" cy="26327"/>
          </a:xfrm>
          <a:custGeom>
            <a:avLst/>
            <a:gdLst/>
            <a:ahLst/>
            <a:cxnLst/>
            <a:rect l="l" t="t" r="r" b="b"/>
            <a:pathLst>
              <a:path w="3276" h="26327">
                <a:moveTo>
                  <a:pt x="0" y="10833"/>
                </a:moveTo>
                <a:lnTo>
                  <a:pt x="1016" y="26327"/>
                </a:lnTo>
                <a:lnTo>
                  <a:pt x="3276" y="21920"/>
                </a:lnTo>
                <a:lnTo>
                  <a:pt x="2019" y="622"/>
                </a:lnTo>
                <a:lnTo>
                  <a:pt x="876" y="0"/>
                </a:lnTo>
                <a:lnTo>
                  <a:pt x="0" y="108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775799" y="6819779"/>
            <a:ext cx="1892" cy="57086"/>
          </a:xfrm>
          <a:custGeom>
            <a:avLst/>
            <a:gdLst/>
            <a:ahLst/>
            <a:cxnLst/>
            <a:rect l="l" t="t" r="r" b="b"/>
            <a:pathLst>
              <a:path w="1892" h="57086">
                <a:moveTo>
                  <a:pt x="0" y="8826"/>
                </a:moveTo>
                <a:lnTo>
                  <a:pt x="622" y="57086"/>
                </a:lnTo>
                <a:lnTo>
                  <a:pt x="1765" y="56324"/>
                </a:lnTo>
                <a:lnTo>
                  <a:pt x="1892" y="888"/>
                </a:lnTo>
                <a:lnTo>
                  <a:pt x="1130" y="0"/>
                </a:lnTo>
                <a:lnTo>
                  <a:pt x="0" y="88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3087142" y="6909617"/>
            <a:ext cx="6057" cy="4419"/>
          </a:xfrm>
          <a:custGeom>
            <a:avLst/>
            <a:gdLst/>
            <a:ahLst/>
            <a:cxnLst/>
            <a:rect l="l" t="t" r="r" b="b"/>
            <a:pathLst>
              <a:path w="6057" h="4419">
                <a:moveTo>
                  <a:pt x="888" y="2895"/>
                </a:moveTo>
                <a:lnTo>
                  <a:pt x="6057" y="4419"/>
                </a:lnTo>
                <a:lnTo>
                  <a:pt x="3149" y="508"/>
                </a:lnTo>
                <a:lnTo>
                  <a:pt x="0" y="0"/>
                </a:lnTo>
                <a:lnTo>
                  <a:pt x="888" y="28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2992899" y="7371662"/>
            <a:ext cx="1003" cy="6680"/>
          </a:xfrm>
          <a:custGeom>
            <a:avLst/>
            <a:gdLst/>
            <a:ahLst/>
            <a:cxnLst/>
            <a:rect l="l" t="t" r="r" b="b"/>
            <a:pathLst>
              <a:path w="1003" h="6680">
                <a:moveTo>
                  <a:pt x="0" y="6680"/>
                </a:moveTo>
                <a:lnTo>
                  <a:pt x="1003" y="1016"/>
                </a:lnTo>
                <a:lnTo>
                  <a:pt x="0" y="0"/>
                </a:lnTo>
                <a:lnTo>
                  <a:pt x="0" y="66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1458090" y="6648061"/>
            <a:ext cx="1876767" cy="577317"/>
          </a:xfrm>
          <a:custGeom>
            <a:avLst/>
            <a:gdLst/>
            <a:ahLst/>
            <a:cxnLst/>
            <a:rect l="l" t="t" r="r" b="b"/>
            <a:pathLst>
              <a:path w="1876767" h="577317">
                <a:moveTo>
                  <a:pt x="1876767" y="577317"/>
                </a:moveTo>
                <a:lnTo>
                  <a:pt x="1872907" y="562784"/>
                </a:lnTo>
                <a:lnTo>
                  <a:pt x="1869757" y="552675"/>
                </a:lnTo>
                <a:lnTo>
                  <a:pt x="1865875" y="543065"/>
                </a:lnTo>
                <a:lnTo>
                  <a:pt x="1859819" y="530031"/>
                </a:lnTo>
                <a:lnTo>
                  <a:pt x="1859000" y="528308"/>
                </a:lnTo>
                <a:lnTo>
                  <a:pt x="1852049" y="513655"/>
                </a:lnTo>
                <a:lnTo>
                  <a:pt x="1846724" y="502627"/>
                </a:lnTo>
                <a:lnTo>
                  <a:pt x="1842098" y="493622"/>
                </a:lnTo>
                <a:lnTo>
                  <a:pt x="1837241" y="485036"/>
                </a:lnTo>
                <a:lnTo>
                  <a:pt x="1831224" y="475268"/>
                </a:lnTo>
                <a:lnTo>
                  <a:pt x="1823119" y="462713"/>
                </a:lnTo>
                <a:lnTo>
                  <a:pt x="1820443" y="458623"/>
                </a:lnTo>
                <a:lnTo>
                  <a:pt x="1811463" y="445101"/>
                </a:lnTo>
                <a:lnTo>
                  <a:pt x="1804415" y="434948"/>
                </a:lnTo>
                <a:lnTo>
                  <a:pt x="1798362" y="426772"/>
                </a:lnTo>
                <a:lnTo>
                  <a:pt x="1792366" y="419181"/>
                </a:lnTo>
                <a:lnTo>
                  <a:pt x="1785489" y="410785"/>
                </a:lnTo>
                <a:lnTo>
                  <a:pt x="1776794" y="400193"/>
                </a:lnTo>
                <a:lnTo>
                  <a:pt x="1769922" y="391719"/>
                </a:lnTo>
                <a:lnTo>
                  <a:pt x="1760657" y="380633"/>
                </a:lnTo>
                <a:lnTo>
                  <a:pt x="1753906" y="373335"/>
                </a:lnTo>
                <a:lnTo>
                  <a:pt x="1745774" y="365145"/>
                </a:lnTo>
                <a:lnTo>
                  <a:pt x="1740179" y="359461"/>
                </a:lnTo>
                <a:lnTo>
                  <a:pt x="1730000" y="348932"/>
                </a:lnTo>
                <a:lnTo>
                  <a:pt x="1722964" y="341821"/>
                </a:lnTo>
                <a:lnTo>
                  <a:pt x="1714715" y="334285"/>
                </a:lnTo>
                <a:lnTo>
                  <a:pt x="1707680" y="328219"/>
                </a:lnTo>
                <a:lnTo>
                  <a:pt x="1695120" y="317330"/>
                </a:lnTo>
                <a:lnTo>
                  <a:pt x="1685366" y="308815"/>
                </a:lnTo>
                <a:lnTo>
                  <a:pt x="1677351" y="301865"/>
                </a:lnTo>
                <a:lnTo>
                  <a:pt x="1670007" y="295673"/>
                </a:lnTo>
                <a:lnTo>
                  <a:pt x="1662266" y="289431"/>
                </a:lnTo>
                <a:lnTo>
                  <a:pt x="1653061" y="282330"/>
                </a:lnTo>
                <a:lnTo>
                  <a:pt x="1641325" y="273563"/>
                </a:lnTo>
                <a:lnTo>
                  <a:pt x="1634604" y="268618"/>
                </a:lnTo>
                <a:lnTo>
                  <a:pt x="1621210" y="258964"/>
                </a:lnTo>
                <a:lnTo>
                  <a:pt x="1610526" y="251505"/>
                </a:lnTo>
                <a:lnTo>
                  <a:pt x="1601617" y="245539"/>
                </a:lnTo>
                <a:lnTo>
                  <a:pt x="1593552" y="240369"/>
                </a:lnTo>
                <a:lnTo>
                  <a:pt x="1585397" y="235295"/>
                </a:lnTo>
                <a:lnTo>
                  <a:pt x="1576219" y="229617"/>
                </a:lnTo>
                <a:lnTo>
                  <a:pt x="1565087" y="222635"/>
                </a:lnTo>
                <a:lnTo>
                  <a:pt x="1551305" y="213805"/>
                </a:lnTo>
                <a:lnTo>
                  <a:pt x="1548155" y="211786"/>
                </a:lnTo>
                <a:lnTo>
                  <a:pt x="1547914" y="212040"/>
                </a:lnTo>
                <a:lnTo>
                  <a:pt x="1544510" y="210147"/>
                </a:lnTo>
                <a:lnTo>
                  <a:pt x="1529926" y="202238"/>
                </a:lnTo>
                <a:lnTo>
                  <a:pt x="1518558" y="195901"/>
                </a:lnTo>
                <a:lnTo>
                  <a:pt x="1509277" y="190626"/>
                </a:lnTo>
                <a:lnTo>
                  <a:pt x="1500951" y="185901"/>
                </a:lnTo>
                <a:lnTo>
                  <a:pt x="1492449" y="181213"/>
                </a:lnTo>
                <a:lnTo>
                  <a:pt x="1482642" y="176050"/>
                </a:lnTo>
                <a:lnTo>
                  <a:pt x="1470398" y="169902"/>
                </a:lnTo>
                <a:lnTo>
                  <a:pt x="1458836" y="164288"/>
                </a:lnTo>
                <a:lnTo>
                  <a:pt x="1443557" y="156951"/>
                </a:lnTo>
                <a:lnTo>
                  <a:pt x="1431266" y="151091"/>
                </a:lnTo>
                <a:lnTo>
                  <a:pt x="1421042" y="146311"/>
                </a:lnTo>
                <a:lnTo>
                  <a:pt x="1411968" y="142212"/>
                </a:lnTo>
                <a:lnTo>
                  <a:pt x="1403126" y="138395"/>
                </a:lnTo>
                <a:lnTo>
                  <a:pt x="1393595" y="134462"/>
                </a:lnTo>
                <a:lnTo>
                  <a:pt x="1382459" y="130014"/>
                </a:lnTo>
                <a:lnTo>
                  <a:pt x="1368799" y="124653"/>
                </a:lnTo>
                <a:lnTo>
                  <a:pt x="1358023" y="120447"/>
                </a:lnTo>
                <a:lnTo>
                  <a:pt x="1342138" y="114269"/>
                </a:lnTo>
                <a:lnTo>
                  <a:pt x="1329270" y="109314"/>
                </a:lnTo>
                <a:lnTo>
                  <a:pt x="1318543" y="105275"/>
                </a:lnTo>
                <a:lnTo>
                  <a:pt x="1309079" y="101844"/>
                </a:lnTo>
                <a:lnTo>
                  <a:pt x="1300001" y="98712"/>
                </a:lnTo>
                <a:lnTo>
                  <a:pt x="1290433" y="95570"/>
                </a:lnTo>
                <a:lnTo>
                  <a:pt x="1279498" y="92112"/>
                </a:lnTo>
                <a:lnTo>
                  <a:pt x="1266318" y="88028"/>
                </a:lnTo>
                <a:lnTo>
                  <a:pt x="1250048" y="83020"/>
                </a:lnTo>
                <a:lnTo>
                  <a:pt x="1233693" y="77982"/>
                </a:lnTo>
                <a:lnTo>
                  <a:pt x="1209224" y="70598"/>
                </a:lnTo>
                <a:lnTo>
                  <a:pt x="1190159" y="65272"/>
                </a:lnTo>
                <a:lnTo>
                  <a:pt x="1169803" y="60171"/>
                </a:lnTo>
                <a:lnTo>
                  <a:pt x="1141461" y="53458"/>
                </a:lnTo>
                <a:lnTo>
                  <a:pt x="1119181" y="48220"/>
                </a:lnTo>
                <a:lnTo>
                  <a:pt x="1094072" y="42444"/>
                </a:lnTo>
                <a:lnTo>
                  <a:pt x="1074622" y="38336"/>
                </a:lnTo>
                <a:lnTo>
                  <a:pt x="1054330" y="34573"/>
                </a:lnTo>
                <a:lnTo>
                  <a:pt x="1026698" y="29835"/>
                </a:lnTo>
                <a:lnTo>
                  <a:pt x="1000104" y="25369"/>
                </a:lnTo>
                <a:lnTo>
                  <a:pt x="974505" y="21197"/>
                </a:lnTo>
                <a:lnTo>
                  <a:pt x="954760" y="18310"/>
                </a:lnTo>
                <a:lnTo>
                  <a:pt x="934527" y="15844"/>
                </a:lnTo>
                <a:lnTo>
                  <a:pt x="907468" y="12932"/>
                </a:lnTo>
                <a:lnTo>
                  <a:pt x="877472" y="9809"/>
                </a:lnTo>
                <a:lnTo>
                  <a:pt x="851553" y="7210"/>
                </a:lnTo>
                <a:lnTo>
                  <a:pt x="831584" y="5505"/>
                </a:lnTo>
                <a:lnTo>
                  <a:pt x="811367" y="4254"/>
                </a:lnTo>
                <a:lnTo>
                  <a:pt x="784702" y="3014"/>
                </a:lnTo>
                <a:lnTo>
                  <a:pt x="769734" y="2375"/>
                </a:lnTo>
                <a:lnTo>
                  <a:pt x="752544" y="1620"/>
                </a:lnTo>
                <a:lnTo>
                  <a:pt x="738390" y="1023"/>
                </a:lnTo>
                <a:lnTo>
                  <a:pt x="726504" y="573"/>
                </a:lnTo>
                <a:lnTo>
                  <a:pt x="716116" y="260"/>
                </a:lnTo>
                <a:lnTo>
                  <a:pt x="706457" y="72"/>
                </a:lnTo>
                <a:lnTo>
                  <a:pt x="696758" y="0"/>
                </a:lnTo>
                <a:lnTo>
                  <a:pt x="686251" y="31"/>
                </a:lnTo>
                <a:lnTo>
                  <a:pt x="674165" y="155"/>
                </a:lnTo>
                <a:lnTo>
                  <a:pt x="659733" y="361"/>
                </a:lnTo>
                <a:lnTo>
                  <a:pt x="643978" y="610"/>
                </a:lnTo>
                <a:lnTo>
                  <a:pt x="626753" y="890"/>
                </a:lnTo>
                <a:lnTo>
                  <a:pt x="612579" y="1144"/>
                </a:lnTo>
                <a:lnTo>
                  <a:pt x="600684" y="1409"/>
                </a:lnTo>
                <a:lnTo>
                  <a:pt x="590296" y="1720"/>
                </a:lnTo>
                <a:lnTo>
                  <a:pt x="580642" y="2114"/>
                </a:lnTo>
                <a:lnTo>
                  <a:pt x="570949" y="2627"/>
                </a:lnTo>
                <a:lnTo>
                  <a:pt x="560446" y="3295"/>
                </a:lnTo>
                <a:lnTo>
                  <a:pt x="548360" y="4154"/>
                </a:lnTo>
                <a:lnTo>
                  <a:pt x="533918" y="5240"/>
                </a:lnTo>
                <a:lnTo>
                  <a:pt x="518617" y="6414"/>
                </a:lnTo>
                <a:lnTo>
                  <a:pt x="501464" y="7709"/>
                </a:lnTo>
                <a:lnTo>
                  <a:pt x="487373" y="8798"/>
                </a:lnTo>
                <a:lnTo>
                  <a:pt x="475562" y="9764"/>
                </a:lnTo>
                <a:lnTo>
                  <a:pt x="465247" y="10691"/>
                </a:lnTo>
                <a:lnTo>
                  <a:pt x="455648" y="11665"/>
                </a:lnTo>
                <a:lnTo>
                  <a:pt x="445983" y="12769"/>
                </a:lnTo>
                <a:lnTo>
                  <a:pt x="435468" y="14087"/>
                </a:lnTo>
                <a:lnTo>
                  <a:pt x="423322" y="15705"/>
                </a:lnTo>
                <a:lnTo>
                  <a:pt x="408762" y="17706"/>
                </a:lnTo>
                <a:lnTo>
                  <a:pt x="394881" y="19635"/>
                </a:lnTo>
                <a:lnTo>
                  <a:pt x="377868" y="21981"/>
                </a:lnTo>
                <a:lnTo>
                  <a:pt x="363934" y="23934"/>
                </a:lnTo>
                <a:lnTo>
                  <a:pt x="352278" y="25628"/>
                </a:lnTo>
                <a:lnTo>
                  <a:pt x="332600" y="28781"/>
                </a:lnTo>
                <a:lnTo>
                  <a:pt x="312428" y="32519"/>
                </a:lnTo>
                <a:lnTo>
                  <a:pt x="300156" y="34945"/>
                </a:lnTo>
                <a:lnTo>
                  <a:pt x="285359" y="37923"/>
                </a:lnTo>
                <a:lnTo>
                  <a:pt x="274180" y="40183"/>
                </a:lnTo>
                <a:lnTo>
                  <a:pt x="257370" y="43617"/>
                </a:lnTo>
                <a:lnTo>
                  <a:pt x="243661" y="46443"/>
                </a:lnTo>
                <a:lnTo>
                  <a:pt x="232227" y="48858"/>
                </a:lnTo>
                <a:lnTo>
                  <a:pt x="212885" y="53249"/>
                </a:lnTo>
                <a:lnTo>
                  <a:pt x="192746" y="58375"/>
                </a:lnTo>
                <a:lnTo>
                  <a:pt x="180315" y="61708"/>
                </a:lnTo>
                <a:lnTo>
                  <a:pt x="165211" y="65819"/>
                </a:lnTo>
                <a:lnTo>
                  <a:pt x="141164" y="72425"/>
                </a:lnTo>
                <a:lnTo>
                  <a:pt x="127844" y="76174"/>
                </a:lnTo>
                <a:lnTo>
                  <a:pt x="116789" y="79392"/>
                </a:lnTo>
                <a:lnTo>
                  <a:pt x="97995" y="85236"/>
                </a:lnTo>
                <a:lnTo>
                  <a:pt x="77820" y="91962"/>
                </a:lnTo>
                <a:lnTo>
                  <a:pt x="65039" y="96281"/>
                </a:lnTo>
                <a:lnTo>
                  <a:pt x="49302" y="101572"/>
                </a:lnTo>
                <a:lnTo>
                  <a:pt x="46748" y="102426"/>
                </a:lnTo>
                <a:lnTo>
                  <a:pt x="32529" y="107234"/>
                </a:lnTo>
                <a:lnTo>
                  <a:pt x="22843" y="110799"/>
                </a:lnTo>
                <a:lnTo>
                  <a:pt x="13228" y="114863"/>
                </a:lnTo>
                <a:lnTo>
                  <a:pt x="0" y="12081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2333158" y="6732728"/>
            <a:ext cx="153593" cy="27084"/>
          </a:xfrm>
          <a:custGeom>
            <a:avLst/>
            <a:gdLst/>
            <a:ahLst/>
            <a:cxnLst/>
            <a:rect l="l" t="t" r="r" b="b"/>
            <a:pathLst>
              <a:path w="153593" h="27084">
                <a:moveTo>
                  <a:pt x="0" y="21661"/>
                </a:moveTo>
                <a:lnTo>
                  <a:pt x="9575" y="14473"/>
                </a:lnTo>
                <a:lnTo>
                  <a:pt x="21793" y="9431"/>
                </a:lnTo>
                <a:lnTo>
                  <a:pt x="34052" y="4906"/>
                </a:lnTo>
                <a:lnTo>
                  <a:pt x="45281" y="2632"/>
                </a:lnTo>
                <a:lnTo>
                  <a:pt x="62349" y="175"/>
                </a:lnTo>
                <a:lnTo>
                  <a:pt x="73232" y="0"/>
                </a:lnTo>
                <a:lnTo>
                  <a:pt x="79375" y="236"/>
                </a:lnTo>
                <a:lnTo>
                  <a:pt x="92584" y="914"/>
                </a:lnTo>
                <a:lnTo>
                  <a:pt x="103441" y="2862"/>
                </a:lnTo>
                <a:lnTo>
                  <a:pt x="108864" y="4148"/>
                </a:lnTo>
                <a:lnTo>
                  <a:pt x="121455" y="7535"/>
                </a:lnTo>
                <a:lnTo>
                  <a:pt x="132248" y="12354"/>
                </a:lnTo>
                <a:lnTo>
                  <a:pt x="134442" y="13470"/>
                </a:lnTo>
                <a:lnTo>
                  <a:pt x="144399" y="18512"/>
                </a:lnTo>
                <a:lnTo>
                  <a:pt x="145529" y="19388"/>
                </a:lnTo>
                <a:lnTo>
                  <a:pt x="153593" y="2708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2335549" y="6810712"/>
            <a:ext cx="152971" cy="29175"/>
          </a:xfrm>
          <a:custGeom>
            <a:avLst/>
            <a:gdLst/>
            <a:ahLst/>
            <a:cxnLst/>
            <a:rect l="l" t="t" r="r" b="b"/>
            <a:pathLst>
              <a:path w="152971" h="29175">
                <a:moveTo>
                  <a:pt x="152971" y="0"/>
                </a:moveTo>
                <a:lnTo>
                  <a:pt x="145529" y="7810"/>
                </a:lnTo>
                <a:lnTo>
                  <a:pt x="134950" y="13982"/>
                </a:lnTo>
                <a:lnTo>
                  <a:pt x="123482" y="19835"/>
                </a:lnTo>
                <a:lnTo>
                  <a:pt x="111941" y="23412"/>
                </a:lnTo>
                <a:lnTo>
                  <a:pt x="97191" y="27088"/>
                </a:lnTo>
                <a:lnTo>
                  <a:pt x="86158" y="28266"/>
                </a:lnTo>
                <a:lnTo>
                  <a:pt x="80771" y="28600"/>
                </a:lnTo>
                <a:lnTo>
                  <a:pt x="67536" y="29175"/>
                </a:lnTo>
                <a:lnTo>
                  <a:pt x="56727" y="28364"/>
                </a:lnTo>
                <a:lnTo>
                  <a:pt x="50660" y="27597"/>
                </a:lnTo>
                <a:lnTo>
                  <a:pt x="37628" y="25572"/>
                </a:lnTo>
                <a:lnTo>
                  <a:pt x="26849" y="22299"/>
                </a:lnTo>
                <a:lnTo>
                  <a:pt x="10800" y="16043"/>
                </a:lnTo>
                <a:lnTo>
                  <a:pt x="0" y="919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3185674" y="7208613"/>
            <a:ext cx="29108" cy="5930"/>
          </a:xfrm>
          <a:custGeom>
            <a:avLst/>
            <a:gdLst/>
            <a:ahLst/>
            <a:cxnLst/>
            <a:rect l="l" t="t" r="r" b="b"/>
            <a:pathLst>
              <a:path w="29108" h="5930">
                <a:moveTo>
                  <a:pt x="29108" y="2400"/>
                </a:moveTo>
                <a:lnTo>
                  <a:pt x="27089" y="1384"/>
                </a:lnTo>
                <a:lnTo>
                  <a:pt x="26962" y="1384"/>
                </a:lnTo>
                <a:lnTo>
                  <a:pt x="24701" y="762"/>
                </a:lnTo>
                <a:lnTo>
                  <a:pt x="22682" y="254"/>
                </a:lnTo>
                <a:lnTo>
                  <a:pt x="22555" y="254"/>
                </a:lnTo>
                <a:lnTo>
                  <a:pt x="20535" y="254"/>
                </a:lnTo>
                <a:lnTo>
                  <a:pt x="17259" y="127"/>
                </a:lnTo>
                <a:lnTo>
                  <a:pt x="17132" y="0"/>
                </a:lnTo>
                <a:lnTo>
                  <a:pt x="14109" y="381"/>
                </a:lnTo>
                <a:lnTo>
                  <a:pt x="10706" y="889"/>
                </a:lnTo>
                <a:lnTo>
                  <a:pt x="7429" y="1892"/>
                </a:lnTo>
                <a:lnTo>
                  <a:pt x="5918" y="2273"/>
                </a:lnTo>
                <a:lnTo>
                  <a:pt x="5803" y="2400"/>
                </a:lnTo>
                <a:lnTo>
                  <a:pt x="4546" y="3035"/>
                </a:lnTo>
                <a:lnTo>
                  <a:pt x="2273" y="4292"/>
                </a:lnTo>
                <a:lnTo>
                  <a:pt x="2146" y="4292"/>
                </a:lnTo>
                <a:lnTo>
                  <a:pt x="0" y="593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3214528" y="7240244"/>
            <a:ext cx="18021" cy="7810"/>
          </a:xfrm>
          <a:custGeom>
            <a:avLst/>
            <a:gdLst/>
            <a:ahLst/>
            <a:cxnLst/>
            <a:rect l="l" t="t" r="r" b="b"/>
            <a:pathLst>
              <a:path w="18021" h="7810">
                <a:moveTo>
                  <a:pt x="18021" y="127"/>
                </a:moveTo>
                <a:lnTo>
                  <a:pt x="17005" y="0"/>
                </a:lnTo>
                <a:lnTo>
                  <a:pt x="16878" y="0"/>
                </a:lnTo>
                <a:lnTo>
                  <a:pt x="16002" y="254"/>
                </a:lnTo>
                <a:lnTo>
                  <a:pt x="12598" y="889"/>
                </a:lnTo>
                <a:lnTo>
                  <a:pt x="9321" y="1765"/>
                </a:lnTo>
                <a:lnTo>
                  <a:pt x="7810" y="2146"/>
                </a:lnTo>
                <a:lnTo>
                  <a:pt x="6426" y="2768"/>
                </a:lnTo>
                <a:lnTo>
                  <a:pt x="4165" y="4038"/>
                </a:lnTo>
                <a:lnTo>
                  <a:pt x="4038" y="4038"/>
                </a:lnTo>
                <a:lnTo>
                  <a:pt x="1892" y="5664"/>
                </a:lnTo>
                <a:lnTo>
                  <a:pt x="889" y="6553"/>
                </a:lnTo>
                <a:lnTo>
                  <a:pt x="762" y="6680"/>
                </a:lnTo>
                <a:lnTo>
                  <a:pt x="0" y="781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3232547" y="7240113"/>
            <a:ext cx="28981" cy="16510"/>
          </a:xfrm>
          <a:custGeom>
            <a:avLst/>
            <a:gdLst/>
            <a:ahLst/>
            <a:cxnLst/>
            <a:rect l="l" t="t" r="r" b="b"/>
            <a:pathLst>
              <a:path w="28981" h="16509">
                <a:moveTo>
                  <a:pt x="28981" y="16509"/>
                </a:moveTo>
                <a:lnTo>
                  <a:pt x="24447" y="11214"/>
                </a:lnTo>
                <a:lnTo>
                  <a:pt x="24320" y="11087"/>
                </a:lnTo>
                <a:lnTo>
                  <a:pt x="19024" y="6426"/>
                </a:lnTo>
                <a:lnTo>
                  <a:pt x="16256" y="4038"/>
                </a:lnTo>
                <a:lnTo>
                  <a:pt x="16002" y="4038"/>
                </a:lnTo>
                <a:lnTo>
                  <a:pt x="12725" y="2273"/>
                </a:lnTo>
                <a:lnTo>
                  <a:pt x="10960" y="1257"/>
                </a:lnTo>
                <a:lnTo>
                  <a:pt x="10706" y="1257"/>
                </a:lnTo>
                <a:lnTo>
                  <a:pt x="8559" y="761"/>
                </a:lnTo>
                <a:lnTo>
                  <a:pt x="6553" y="253"/>
                </a:lnTo>
                <a:lnTo>
                  <a:pt x="6426" y="253"/>
                </a:lnTo>
                <a:lnTo>
                  <a:pt x="4406" y="126"/>
                </a:lnTo>
                <a:lnTo>
                  <a:pt x="2260" y="0"/>
                </a:lnTo>
                <a:lnTo>
                  <a:pt x="0" y="25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3240485" y="7246423"/>
            <a:ext cx="14363" cy="12471"/>
          </a:xfrm>
          <a:custGeom>
            <a:avLst/>
            <a:gdLst/>
            <a:ahLst/>
            <a:cxnLst/>
            <a:rect l="l" t="t" r="r" b="b"/>
            <a:pathLst>
              <a:path w="14363" h="12471">
                <a:moveTo>
                  <a:pt x="14363" y="12471"/>
                </a:moveTo>
                <a:lnTo>
                  <a:pt x="10452" y="8191"/>
                </a:lnTo>
                <a:lnTo>
                  <a:pt x="6299" y="4279"/>
                </a:lnTo>
                <a:lnTo>
                  <a:pt x="4787" y="2768"/>
                </a:lnTo>
                <a:lnTo>
                  <a:pt x="4660" y="2641"/>
                </a:lnTo>
                <a:lnTo>
                  <a:pt x="2895" y="1511"/>
                </a:lnTo>
                <a:lnTo>
                  <a:pt x="1638" y="495"/>
                </a:lnTo>
                <a:lnTo>
                  <a:pt x="1511" y="495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3228769" y="7245413"/>
            <a:ext cx="11722" cy="1257"/>
          </a:xfrm>
          <a:custGeom>
            <a:avLst/>
            <a:gdLst/>
            <a:ahLst/>
            <a:cxnLst/>
            <a:rect l="l" t="t" r="r" b="b"/>
            <a:pathLst>
              <a:path w="11722" h="1257">
                <a:moveTo>
                  <a:pt x="0" y="1257"/>
                </a:moveTo>
                <a:lnTo>
                  <a:pt x="2768" y="507"/>
                </a:lnTo>
                <a:lnTo>
                  <a:pt x="2895" y="507"/>
                </a:lnTo>
                <a:lnTo>
                  <a:pt x="5918" y="126"/>
                </a:lnTo>
                <a:lnTo>
                  <a:pt x="7302" y="0"/>
                </a:lnTo>
                <a:lnTo>
                  <a:pt x="7429" y="126"/>
                </a:lnTo>
                <a:lnTo>
                  <a:pt x="8953" y="253"/>
                </a:lnTo>
                <a:lnTo>
                  <a:pt x="10325" y="507"/>
                </a:lnTo>
                <a:lnTo>
                  <a:pt x="11722" y="100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3232543" y="7344570"/>
            <a:ext cx="19913" cy="4660"/>
          </a:xfrm>
          <a:custGeom>
            <a:avLst/>
            <a:gdLst/>
            <a:ahLst/>
            <a:cxnLst/>
            <a:rect l="l" t="t" r="r" b="b"/>
            <a:pathLst>
              <a:path w="19913" h="4660">
                <a:moveTo>
                  <a:pt x="19913" y="381"/>
                </a:moveTo>
                <a:lnTo>
                  <a:pt x="16129" y="0"/>
                </a:lnTo>
                <a:lnTo>
                  <a:pt x="15887" y="0"/>
                </a:lnTo>
                <a:lnTo>
                  <a:pt x="12103" y="381"/>
                </a:lnTo>
                <a:lnTo>
                  <a:pt x="8826" y="762"/>
                </a:lnTo>
                <a:lnTo>
                  <a:pt x="8699" y="1016"/>
                </a:lnTo>
                <a:lnTo>
                  <a:pt x="5422" y="1892"/>
                </a:lnTo>
                <a:lnTo>
                  <a:pt x="4038" y="2273"/>
                </a:lnTo>
                <a:lnTo>
                  <a:pt x="3911" y="2273"/>
                </a:lnTo>
                <a:lnTo>
                  <a:pt x="2654" y="3035"/>
                </a:lnTo>
                <a:lnTo>
                  <a:pt x="1270" y="3657"/>
                </a:lnTo>
                <a:lnTo>
                  <a:pt x="1143" y="3657"/>
                </a:lnTo>
                <a:lnTo>
                  <a:pt x="0" y="466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3277403" y="7271494"/>
            <a:ext cx="16256" cy="3022"/>
          </a:xfrm>
          <a:custGeom>
            <a:avLst/>
            <a:gdLst/>
            <a:ahLst/>
            <a:cxnLst/>
            <a:rect l="l" t="t" r="r" b="b"/>
            <a:pathLst>
              <a:path w="16255" h="3022">
                <a:moveTo>
                  <a:pt x="16255" y="126"/>
                </a:moveTo>
                <a:lnTo>
                  <a:pt x="14998" y="0"/>
                </a:lnTo>
                <a:lnTo>
                  <a:pt x="14858" y="0"/>
                </a:lnTo>
                <a:lnTo>
                  <a:pt x="13601" y="0"/>
                </a:lnTo>
                <a:lnTo>
                  <a:pt x="10706" y="253"/>
                </a:lnTo>
                <a:lnTo>
                  <a:pt x="10579" y="253"/>
                </a:lnTo>
                <a:lnTo>
                  <a:pt x="7683" y="888"/>
                </a:lnTo>
                <a:lnTo>
                  <a:pt x="3784" y="1765"/>
                </a:lnTo>
                <a:lnTo>
                  <a:pt x="0" y="302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3277403" y="7271113"/>
            <a:ext cx="16256" cy="3403"/>
          </a:xfrm>
          <a:custGeom>
            <a:avLst/>
            <a:gdLst/>
            <a:ahLst/>
            <a:cxnLst/>
            <a:rect l="l" t="t" r="r" b="b"/>
            <a:pathLst>
              <a:path w="16255" h="3403">
                <a:moveTo>
                  <a:pt x="0" y="3403"/>
                </a:moveTo>
                <a:lnTo>
                  <a:pt x="3022" y="2146"/>
                </a:lnTo>
                <a:lnTo>
                  <a:pt x="3149" y="2146"/>
                </a:lnTo>
                <a:lnTo>
                  <a:pt x="6299" y="1384"/>
                </a:lnTo>
                <a:lnTo>
                  <a:pt x="9829" y="507"/>
                </a:lnTo>
                <a:lnTo>
                  <a:pt x="9956" y="634"/>
                </a:lnTo>
                <a:lnTo>
                  <a:pt x="13614" y="126"/>
                </a:lnTo>
                <a:lnTo>
                  <a:pt x="14871" y="0"/>
                </a:lnTo>
                <a:lnTo>
                  <a:pt x="14998" y="0"/>
                </a:lnTo>
                <a:lnTo>
                  <a:pt x="16256" y="25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936703" y="7183295"/>
            <a:ext cx="16878" cy="41579"/>
          </a:xfrm>
          <a:custGeom>
            <a:avLst/>
            <a:gdLst/>
            <a:ahLst/>
            <a:cxnLst/>
            <a:rect l="l" t="t" r="r" b="b"/>
            <a:pathLst>
              <a:path w="16878" h="41579">
                <a:moveTo>
                  <a:pt x="0" y="41579"/>
                </a:moveTo>
                <a:lnTo>
                  <a:pt x="2768" y="31496"/>
                </a:lnTo>
                <a:lnTo>
                  <a:pt x="16878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2315008" y="6754392"/>
            <a:ext cx="18148" cy="55435"/>
          </a:xfrm>
          <a:custGeom>
            <a:avLst/>
            <a:gdLst/>
            <a:ahLst/>
            <a:cxnLst/>
            <a:rect l="l" t="t" r="r" b="b"/>
            <a:pathLst>
              <a:path w="18148" h="55435">
                <a:moveTo>
                  <a:pt x="10718" y="55435"/>
                </a:moveTo>
                <a:lnTo>
                  <a:pt x="5549" y="50266"/>
                </a:lnTo>
                <a:lnTo>
                  <a:pt x="0" y="33007"/>
                </a:lnTo>
                <a:lnTo>
                  <a:pt x="4292" y="15621"/>
                </a:lnTo>
                <a:lnTo>
                  <a:pt x="18148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2486753" y="6759808"/>
            <a:ext cx="10960" cy="50901"/>
          </a:xfrm>
          <a:custGeom>
            <a:avLst/>
            <a:gdLst/>
            <a:ahLst/>
            <a:cxnLst/>
            <a:rect l="l" t="t" r="r" b="b"/>
            <a:pathLst>
              <a:path w="10960" h="50901">
                <a:moveTo>
                  <a:pt x="0" y="0"/>
                </a:moveTo>
                <a:lnTo>
                  <a:pt x="10325" y="16510"/>
                </a:lnTo>
                <a:lnTo>
                  <a:pt x="10960" y="34150"/>
                </a:lnTo>
                <a:lnTo>
                  <a:pt x="1765" y="5090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2325724" y="6809827"/>
            <a:ext cx="9829" cy="10083"/>
          </a:xfrm>
          <a:custGeom>
            <a:avLst/>
            <a:gdLst/>
            <a:ahLst/>
            <a:cxnLst/>
            <a:rect l="l" t="t" r="r" b="b"/>
            <a:pathLst>
              <a:path w="9829" h="10083">
                <a:moveTo>
                  <a:pt x="9829" y="10083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2322323" y="6803774"/>
            <a:ext cx="2387" cy="2654"/>
          </a:xfrm>
          <a:custGeom>
            <a:avLst/>
            <a:gdLst/>
            <a:ahLst/>
            <a:cxnLst/>
            <a:rect l="l" t="t" r="r" b="b"/>
            <a:pathLst>
              <a:path w="2387" h="2654">
                <a:moveTo>
                  <a:pt x="0" y="2654"/>
                </a:moveTo>
                <a:lnTo>
                  <a:pt x="2387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2489527" y="6804157"/>
            <a:ext cx="1384" cy="2146"/>
          </a:xfrm>
          <a:custGeom>
            <a:avLst/>
            <a:gdLst/>
            <a:ahLst/>
            <a:cxnLst/>
            <a:rect l="l" t="t" r="r" b="b"/>
            <a:pathLst>
              <a:path w="1384" h="2146">
                <a:moveTo>
                  <a:pt x="1384" y="2146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3118139" y="7156455"/>
            <a:ext cx="37795" cy="5918"/>
          </a:xfrm>
          <a:custGeom>
            <a:avLst/>
            <a:gdLst/>
            <a:ahLst/>
            <a:cxnLst/>
            <a:rect l="l" t="t" r="r" b="b"/>
            <a:pathLst>
              <a:path w="37795" h="5918">
                <a:moveTo>
                  <a:pt x="0" y="0"/>
                </a:moveTo>
                <a:lnTo>
                  <a:pt x="5549" y="5918"/>
                </a:lnTo>
                <a:lnTo>
                  <a:pt x="0" y="254"/>
                </a:lnTo>
                <a:lnTo>
                  <a:pt x="37795" y="1892"/>
                </a:lnTo>
                <a:lnTo>
                  <a:pt x="0" y="0"/>
                </a:lnTo>
                <a:lnTo>
                  <a:pt x="0" y="25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3123685" y="7162375"/>
            <a:ext cx="36156" cy="1016"/>
          </a:xfrm>
          <a:custGeom>
            <a:avLst/>
            <a:gdLst/>
            <a:ahLst/>
            <a:cxnLst/>
            <a:rect l="l" t="t" r="r" b="b"/>
            <a:pathLst>
              <a:path w="36156" h="1016">
                <a:moveTo>
                  <a:pt x="0" y="0"/>
                </a:moveTo>
                <a:lnTo>
                  <a:pt x="35902" y="1016"/>
                </a:lnTo>
                <a:lnTo>
                  <a:pt x="36156" y="762"/>
                </a:lnTo>
                <a:lnTo>
                  <a:pt x="29857" y="88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3130365" y="7239745"/>
            <a:ext cx="58331" cy="26454"/>
          </a:xfrm>
          <a:custGeom>
            <a:avLst/>
            <a:gdLst/>
            <a:ahLst/>
            <a:cxnLst/>
            <a:rect l="l" t="t" r="r" b="b"/>
            <a:pathLst>
              <a:path w="58331" h="26454">
                <a:moveTo>
                  <a:pt x="4406" y="22174"/>
                </a:moveTo>
                <a:lnTo>
                  <a:pt x="2514" y="21920"/>
                </a:lnTo>
                <a:lnTo>
                  <a:pt x="0" y="19278"/>
                </a:lnTo>
                <a:lnTo>
                  <a:pt x="58331" y="0"/>
                </a:lnTo>
                <a:lnTo>
                  <a:pt x="0" y="19024"/>
                </a:lnTo>
                <a:lnTo>
                  <a:pt x="0" y="19519"/>
                </a:lnTo>
                <a:lnTo>
                  <a:pt x="2514" y="22174"/>
                </a:lnTo>
                <a:lnTo>
                  <a:pt x="14986" y="23304"/>
                </a:lnTo>
                <a:lnTo>
                  <a:pt x="26327" y="26454"/>
                </a:lnTo>
                <a:lnTo>
                  <a:pt x="33261" y="24193"/>
                </a:lnTo>
                <a:lnTo>
                  <a:pt x="25069" y="21158"/>
                </a:lnTo>
                <a:lnTo>
                  <a:pt x="17005" y="19405"/>
                </a:lnTo>
                <a:lnTo>
                  <a:pt x="25577" y="21539"/>
                </a:lnTo>
                <a:lnTo>
                  <a:pt x="32880" y="2430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3132880" y="7261663"/>
            <a:ext cx="0" cy="254"/>
          </a:xfrm>
          <a:custGeom>
            <a:avLst/>
            <a:gdLst/>
            <a:ahLst/>
            <a:cxnLst/>
            <a:rect l="l" t="t" r="r" b="b"/>
            <a:pathLst>
              <a:path h="253">
                <a:moveTo>
                  <a:pt x="0" y="0"/>
                </a:moveTo>
                <a:lnTo>
                  <a:pt x="0" y="25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3142844" y="7182040"/>
            <a:ext cx="8432" cy="5664"/>
          </a:xfrm>
          <a:custGeom>
            <a:avLst/>
            <a:gdLst/>
            <a:ahLst/>
            <a:cxnLst/>
            <a:rect l="l" t="t" r="r" b="b"/>
            <a:pathLst>
              <a:path w="8432" h="5664">
                <a:moveTo>
                  <a:pt x="5537" y="5664"/>
                </a:moveTo>
                <a:lnTo>
                  <a:pt x="0" y="0"/>
                </a:lnTo>
                <a:lnTo>
                  <a:pt x="5537" y="5410"/>
                </a:lnTo>
                <a:lnTo>
                  <a:pt x="8432" y="2133"/>
                </a:lnTo>
                <a:lnTo>
                  <a:pt x="5537" y="5664"/>
                </a:lnTo>
                <a:lnTo>
                  <a:pt x="5537" y="541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3142838" y="7163391"/>
            <a:ext cx="16751" cy="18643"/>
          </a:xfrm>
          <a:custGeom>
            <a:avLst/>
            <a:gdLst/>
            <a:ahLst/>
            <a:cxnLst/>
            <a:rect l="l" t="t" r="r" b="b"/>
            <a:pathLst>
              <a:path w="16751" h="18643">
                <a:moveTo>
                  <a:pt x="0" y="18643"/>
                </a:moveTo>
                <a:lnTo>
                  <a:pt x="16751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3151024" y="7280437"/>
            <a:ext cx="17640" cy="4787"/>
          </a:xfrm>
          <a:custGeom>
            <a:avLst/>
            <a:gdLst/>
            <a:ahLst/>
            <a:cxnLst/>
            <a:rect l="l" t="t" r="r" b="b"/>
            <a:pathLst>
              <a:path w="17640" h="4787">
                <a:moveTo>
                  <a:pt x="4787" y="4787"/>
                </a:moveTo>
                <a:lnTo>
                  <a:pt x="0" y="0"/>
                </a:lnTo>
                <a:lnTo>
                  <a:pt x="4787" y="4787"/>
                </a:lnTo>
                <a:lnTo>
                  <a:pt x="17640" y="508"/>
                </a:lnTo>
                <a:lnTo>
                  <a:pt x="4787" y="453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3151024" y="7270353"/>
            <a:ext cx="30492" cy="10083"/>
          </a:xfrm>
          <a:custGeom>
            <a:avLst/>
            <a:gdLst/>
            <a:ahLst/>
            <a:cxnLst/>
            <a:rect l="l" t="t" r="r" b="b"/>
            <a:pathLst>
              <a:path w="30492" h="10083">
                <a:moveTo>
                  <a:pt x="0" y="10083"/>
                </a:moveTo>
                <a:lnTo>
                  <a:pt x="30492" y="0"/>
                </a:lnTo>
                <a:lnTo>
                  <a:pt x="17640" y="429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3145355" y="7263052"/>
            <a:ext cx="11341" cy="3403"/>
          </a:xfrm>
          <a:custGeom>
            <a:avLst/>
            <a:gdLst/>
            <a:ahLst/>
            <a:cxnLst/>
            <a:rect l="l" t="t" r="r" b="b"/>
            <a:pathLst>
              <a:path w="11341" h="3403">
                <a:moveTo>
                  <a:pt x="0" y="0"/>
                </a:moveTo>
                <a:lnTo>
                  <a:pt x="11341" y="3403"/>
                </a:lnTo>
                <a:lnTo>
                  <a:pt x="11341" y="314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3147371" y="7256365"/>
            <a:ext cx="8572" cy="2781"/>
          </a:xfrm>
          <a:custGeom>
            <a:avLst/>
            <a:gdLst/>
            <a:ahLst/>
            <a:cxnLst/>
            <a:rect l="l" t="t" r="r" b="b"/>
            <a:pathLst>
              <a:path w="8572" h="2781">
                <a:moveTo>
                  <a:pt x="381" y="2654"/>
                </a:moveTo>
                <a:lnTo>
                  <a:pt x="8572" y="0"/>
                </a:lnTo>
                <a:lnTo>
                  <a:pt x="0" y="278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3155938" y="7247939"/>
            <a:ext cx="25577" cy="8432"/>
          </a:xfrm>
          <a:custGeom>
            <a:avLst/>
            <a:gdLst/>
            <a:ahLst/>
            <a:cxnLst/>
            <a:rect l="l" t="t" r="r" b="b"/>
            <a:pathLst>
              <a:path w="25577" h="8432">
                <a:moveTo>
                  <a:pt x="0" y="8432"/>
                </a:moveTo>
                <a:lnTo>
                  <a:pt x="25577" y="0"/>
                </a:lnTo>
                <a:lnTo>
                  <a:pt x="12725" y="415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3151276" y="7171449"/>
            <a:ext cx="10960" cy="12725"/>
          </a:xfrm>
          <a:custGeom>
            <a:avLst/>
            <a:gdLst/>
            <a:ahLst/>
            <a:cxnLst/>
            <a:rect l="l" t="t" r="r" b="b"/>
            <a:pathLst>
              <a:path w="10960" h="12725">
                <a:moveTo>
                  <a:pt x="0" y="12725"/>
                </a:moveTo>
                <a:lnTo>
                  <a:pt x="10960" y="0"/>
                </a:lnTo>
                <a:lnTo>
                  <a:pt x="0" y="1272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3156694" y="7263936"/>
            <a:ext cx="6934" cy="2514"/>
          </a:xfrm>
          <a:custGeom>
            <a:avLst/>
            <a:gdLst/>
            <a:ahLst/>
            <a:cxnLst/>
            <a:rect l="l" t="t" r="r" b="b"/>
            <a:pathLst>
              <a:path w="6934" h="2514">
                <a:moveTo>
                  <a:pt x="0" y="2514"/>
                </a:moveTo>
                <a:lnTo>
                  <a:pt x="6934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3165514" y="7195766"/>
            <a:ext cx="28727" cy="14236"/>
          </a:xfrm>
          <a:custGeom>
            <a:avLst/>
            <a:gdLst/>
            <a:ahLst/>
            <a:cxnLst/>
            <a:rect l="l" t="t" r="r" b="b"/>
            <a:pathLst>
              <a:path w="28727" h="14236">
                <a:moveTo>
                  <a:pt x="0" y="9448"/>
                </a:moveTo>
                <a:lnTo>
                  <a:pt x="4660" y="14236"/>
                </a:lnTo>
                <a:lnTo>
                  <a:pt x="0" y="9448"/>
                </a:lnTo>
                <a:lnTo>
                  <a:pt x="28727" y="0"/>
                </a:lnTo>
                <a:lnTo>
                  <a:pt x="16002" y="415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3162241" y="7163511"/>
            <a:ext cx="7175" cy="7937"/>
          </a:xfrm>
          <a:custGeom>
            <a:avLst/>
            <a:gdLst/>
            <a:ahLst/>
            <a:cxnLst/>
            <a:rect l="l" t="t" r="r" b="b"/>
            <a:pathLst>
              <a:path w="7175" h="7937">
                <a:moveTo>
                  <a:pt x="0" y="7937"/>
                </a:moveTo>
                <a:lnTo>
                  <a:pt x="7175" y="0"/>
                </a:lnTo>
                <a:lnTo>
                  <a:pt x="0" y="793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3157076" y="7163135"/>
            <a:ext cx="2768" cy="3276"/>
          </a:xfrm>
          <a:custGeom>
            <a:avLst/>
            <a:gdLst/>
            <a:ahLst/>
            <a:cxnLst/>
            <a:rect l="l" t="t" r="r" b="b"/>
            <a:pathLst>
              <a:path w="2768" h="3276">
                <a:moveTo>
                  <a:pt x="2768" y="0"/>
                </a:moveTo>
                <a:lnTo>
                  <a:pt x="0" y="327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3155933" y="7150153"/>
            <a:ext cx="33515" cy="8445"/>
          </a:xfrm>
          <a:custGeom>
            <a:avLst/>
            <a:gdLst/>
            <a:ahLst/>
            <a:cxnLst/>
            <a:rect l="l" t="t" r="r" b="b"/>
            <a:pathLst>
              <a:path w="33515" h="8445">
                <a:moveTo>
                  <a:pt x="8699" y="8445"/>
                </a:moveTo>
                <a:lnTo>
                  <a:pt x="0" y="8191"/>
                </a:lnTo>
                <a:lnTo>
                  <a:pt x="8699" y="8445"/>
                </a:lnTo>
                <a:lnTo>
                  <a:pt x="33515" y="0"/>
                </a:lnTo>
                <a:lnTo>
                  <a:pt x="8699" y="844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3171689" y="7296564"/>
            <a:ext cx="35280" cy="10083"/>
          </a:xfrm>
          <a:custGeom>
            <a:avLst/>
            <a:gdLst/>
            <a:ahLst/>
            <a:cxnLst/>
            <a:rect l="l" t="t" r="r" b="b"/>
            <a:pathLst>
              <a:path w="35280" h="10083">
                <a:moveTo>
                  <a:pt x="5041" y="10083"/>
                </a:moveTo>
                <a:lnTo>
                  <a:pt x="0" y="4787"/>
                </a:lnTo>
                <a:lnTo>
                  <a:pt x="5041" y="10083"/>
                </a:lnTo>
                <a:lnTo>
                  <a:pt x="35280" y="0"/>
                </a:lnTo>
                <a:lnTo>
                  <a:pt x="22555" y="429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3171691" y="7299208"/>
            <a:ext cx="1892" cy="2400"/>
          </a:xfrm>
          <a:custGeom>
            <a:avLst/>
            <a:gdLst/>
            <a:ahLst/>
            <a:cxnLst/>
            <a:rect l="l" t="t" r="r" b="b"/>
            <a:pathLst>
              <a:path w="1892" h="2400">
                <a:moveTo>
                  <a:pt x="0" y="2400"/>
                </a:moveTo>
                <a:lnTo>
                  <a:pt x="1892" y="0"/>
                </a:lnTo>
                <a:lnTo>
                  <a:pt x="0" y="214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3173580" y="7290779"/>
            <a:ext cx="7937" cy="8432"/>
          </a:xfrm>
          <a:custGeom>
            <a:avLst/>
            <a:gdLst/>
            <a:ahLst/>
            <a:cxnLst/>
            <a:rect l="l" t="t" r="r" b="b"/>
            <a:pathLst>
              <a:path w="7937" h="8432">
                <a:moveTo>
                  <a:pt x="0" y="8432"/>
                </a:moveTo>
                <a:lnTo>
                  <a:pt x="7937" y="0"/>
                </a:lnTo>
                <a:lnTo>
                  <a:pt x="0" y="843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3168666" y="7272500"/>
            <a:ext cx="25577" cy="8445"/>
          </a:xfrm>
          <a:custGeom>
            <a:avLst/>
            <a:gdLst/>
            <a:ahLst/>
            <a:cxnLst/>
            <a:rect l="l" t="t" r="r" b="b"/>
            <a:pathLst>
              <a:path w="25577" h="8445">
                <a:moveTo>
                  <a:pt x="0" y="8445"/>
                </a:moveTo>
                <a:lnTo>
                  <a:pt x="25577" y="0"/>
                </a:lnTo>
                <a:lnTo>
                  <a:pt x="12852" y="427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3181518" y="7239741"/>
            <a:ext cx="11468" cy="8191"/>
          </a:xfrm>
          <a:custGeom>
            <a:avLst/>
            <a:gdLst/>
            <a:ahLst/>
            <a:cxnLst/>
            <a:rect l="l" t="t" r="r" b="b"/>
            <a:pathLst>
              <a:path w="11468" h="8191">
                <a:moveTo>
                  <a:pt x="0" y="8191"/>
                </a:moveTo>
                <a:lnTo>
                  <a:pt x="11468" y="4279"/>
                </a:lnTo>
                <a:lnTo>
                  <a:pt x="7175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3170176" y="7206358"/>
            <a:ext cx="11341" cy="3644"/>
          </a:xfrm>
          <a:custGeom>
            <a:avLst/>
            <a:gdLst/>
            <a:ahLst/>
            <a:cxnLst/>
            <a:rect l="l" t="t" r="r" b="b"/>
            <a:pathLst>
              <a:path w="11341" h="3644">
                <a:moveTo>
                  <a:pt x="0" y="3644"/>
                </a:moveTo>
                <a:lnTo>
                  <a:pt x="11341" y="0"/>
                </a:lnTo>
                <a:lnTo>
                  <a:pt x="0" y="339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3181518" y="7193627"/>
            <a:ext cx="38303" cy="12725"/>
          </a:xfrm>
          <a:custGeom>
            <a:avLst/>
            <a:gdLst/>
            <a:ahLst/>
            <a:cxnLst/>
            <a:rect l="l" t="t" r="r" b="b"/>
            <a:pathLst>
              <a:path w="38303" h="12725">
                <a:moveTo>
                  <a:pt x="0" y="12725"/>
                </a:moveTo>
                <a:lnTo>
                  <a:pt x="38303" y="0"/>
                </a:lnTo>
                <a:lnTo>
                  <a:pt x="25450" y="427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3169425" y="7150155"/>
            <a:ext cx="24815" cy="13360"/>
          </a:xfrm>
          <a:custGeom>
            <a:avLst/>
            <a:gdLst/>
            <a:ahLst/>
            <a:cxnLst/>
            <a:rect l="l" t="t" r="r" b="b"/>
            <a:pathLst>
              <a:path w="24815" h="13360">
                <a:moveTo>
                  <a:pt x="20027" y="0"/>
                </a:moveTo>
                <a:lnTo>
                  <a:pt x="24688" y="4914"/>
                </a:lnTo>
                <a:lnTo>
                  <a:pt x="0" y="13360"/>
                </a:lnTo>
                <a:lnTo>
                  <a:pt x="24815" y="5168"/>
                </a:lnTo>
                <a:lnTo>
                  <a:pt x="20027" y="25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3186811" y="7282200"/>
            <a:ext cx="43726" cy="14744"/>
          </a:xfrm>
          <a:custGeom>
            <a:avLst/>
            <a:gdLst/>
            <a:ahLst/>
            <a:cxnLst/>
            <a:rect l="l" t="t" r="r" b="b"/>
            <a:pathLst>
              <a:path w="43726" h="14744">
                <a:moveTo>
                  <a:pt x="0" y="14744"/>
                </a:moveTo>
                <a:lnTo>
                  <a:pt x="43726" y="0"/>
                </a:lnTo>
                <a:lnTo>
                  <a:pt x="0" y="14744"/>
                </a:lnTo>
                <a:lnTo>
                  <a:pt x="9321" y="4279"/>
                </a:lnTo>
                <a:lnTo>
                  <a:pt x="381" y="1436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3181518" y="7270605"/>
            <a:ext cx="18021" cy="20167"/>
          </a:xfrm>
          <a:custGeom>
            <a:avLst/>
            <a:gdLst/>
            <a:ahLst/>
            <a:cxnLst/>
            <a:rect l="l" t="t" r="r" b="b"/>
            <a:pathLst>
              <a:path w="18021" h="20167">
                <a:moveTo>
                  <a:pt x="0" y="20167"/>
                </a:moveTo>
                <a:lnTo>
                  <a:pt x="18021" y="0"/>
                </a:lnTo>
                <a:lnTo>
                  <a:pt x="12725" y="1892"/>
                </a:lnTo>
                <a:lnTo>
                  <a:pt x="17894" y="25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3181518" y="7261037"/>
            <a:ext cx="33134" cy="25450"/>
          </a:xfrm>
          <a:custGeom>
            <a:avLst/>
            <a:gdLst/>
            <a:ahLst/>
            <a:cxnLst/>
            <a:rect l="l" t="t" r="r" b="b"/>
            <a:pathLst>
              <a:path w="33134" h="25450">
                <a:moveTo>
                  <a:pt x="0" y="9321"/>
                </a:moveTo>
                <a:lnTo>
                  <a:pt x="28092" y="0"/>
                </a:lnTo>
                <a:lnTo>
                  <a:pt x="33134" y="5156"/>
                </a:lnTo>
                <a:lnTo>
                  <a:pt x="14617" y="25450"/>
                </a:lnTo>
                <a:lnTo>
                  <a:pt x="33134" y="4914"/>
                </a:lnTo>
                <a:lnTo>
                  <a:pt x="33134" y="515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3184419" y="7223480"/>
            <a:ext cx="16497" cy="17894"/>
          </a:xfrm>
          <a:custGeom>
            <a:avLst/>
            <a:gdLst/>
            <a:ahLst/>
            <a:cxnLst/>
            <a:rect l="l" t="t" r="r" b="b"/>
            <a:pathLst>
              <a:path w="16497" h="17894">
                <a:moveTo>
                  <a:pt x="4279" y="5422"/>
                </a:moveTo>
                <a:lnTo>
                  <a:pt x="0" y="0"/>
                </a:lnTo>
                <a:lnTo>
                  <a:pt x="1892" y="2908"/>
                </a:lnTo>
                <a:lnTo>
                  <a:pt x="16497" y="17894"/>
                </a:lnTo>
                <a:lnTo>
                  <a:pt x="4279" y="542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3183906" y="7222481"/>
            <a:ext cx="508" cy="1257"/>
          </a:xfrm>
          <a:custGeom>
            <a:avLst/>
            <a:gdLst/>
            <a:ahLst/>
            <a:cxnLst/>
            <a:rect l="l" t="t" r="r" b="b"/>
            <a:pathLst>
              <a:path w="507" h="1257">
                <a:moveTo>
                  <a:pt x="507" y="1257"/>
                </a:moveTo>
                <a:lnTo>
                  <a:pt x="0" y="0"/>
                </a:lnTo>
                <a:lnTo>
                  <a:pt x="507" y="100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3191593" y="7216435"/>
            <a:ext cx="32511" cy="18008"/>
          </a:xfrm>
          <a:custGeom>
            <a:avLst/>
            <a:gdLst/>
            <a:ahLst/>
            <a:cxnLst/>
            <a:rect l="l" t="t" r="r" b="b"/>
            <a:pathLst>
              <a:path w="32512" h="18008">
                <a:moveTo>
                  <a:pt x="24447" y="2514"/>
                </a:moveTo>
                <a:lnTo>
                  <a:pt x="24447" y="2768"/>
                </a:lnTo>
                <a:lnTo>
                  <a:pt x="21043" y="0"/>
                </a:lnTo>
                <a:lnTo>
                  <a:pt x="24447" y="2514"/>
                </a:lnTo>
                <a:lnTo>
                  <a:pt x="32512" y="10706"/>
                </a:lnTo>
                <a:lnTo>
                  <a:pt x="11468" y="18008"/>
                </a:lnTo>
                <a:lnTo>
                  <a:pt x="1638" y="7797"/>
                </a:lnTo>
                <a:lnTo>
                  <a:pt x="127" y="5791"/>
                </a:lnTo>
                <a:lnTo>
                  <a:pt x="0" y="4025"/>
                </a:lnTo>
                <a:lnTo>
                  <a:pt x="762" y="2260"/>
                </a:lnTo>
                <a:lnTo>
                  <a:pt x="2654" y="380"/>
                </a:lnTo>
                <a:lnTo>
                  <a:pt x="762" y="226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3210372" y="7209374"/>
            <a:ext cx="4406" cy="1638"/>
          </a:xfrm>
          <a:custGeom>
            <a:avLst/>
            <a:gdLst/>
            <a:ahLst/>
            <a:cxnLst/>
            <a:rect l="l" t="t" r="r" b="b"/>
            <a:pathLst>
              <a:path w="4406" h="1638">
                <a:moveTo>
                  <a:pt x="0" y="0"/>
                </a:moveTo>
                <a:lnTo>
                  <a:pt x="4406" y="163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3183023" y="7214539"/>
            <a:ext cx="2654" cy="7937"/>
          </a:xfrm>
          <a:custGeom>
            <a:avLst/>
            <a:gdLst/>
            <a:ahLst/>
            <a:cxnLst/>
            <a:rect l="l" t="t" r="r" b="b"/>
            <a:pathLst>
              <a:path w="2654" h="7937">
                <a:moveTo>
                  <a:pt x="2654" y="0"/>
                </a:moveTo>
                <a:lnTo>
                  <a:pt x="508" y="2895"/>
                </a:lnTo>
                <a:lnTo>
                  <a:pt x="0" y="5676"/>
                </a:lnTo>
                <a:lnTo>
                  <a:pt x="889" y="793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3193108" y="7209000"/>
            <a:ext cx="6680" cy="1511"/>
          </a:xfrm>
          <a:custGeom>
            <a:avLst/>
            <a:gdLst/>
            <a:ahLst/>
            <a:cxnLst/>
            <a:rect l="l" t="t" r="r" b="b"/>
            <a:pathLst>
              <a:path w="6680" h="1511">
                <a:moveTo>
                  <a:pt x="0" y="1511"/>
                </a:moveTo>
                <a:lnTo>
                  <a:pt x="668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3194116" y="7155070"/>
            <a:ext cx="127" cy="254"/>
          </a:xfrm>
          <a:custGeom>
            <a:avLst/>
            <a:gdLst/>
            <a:ahLst/>
            <a:cxnLst/>
            <a:rect l="l" t="t" r="r" b="b"/>
            <a:pathLst>
              <a:path w="126" h="253">
                <a:moveTo>
                  <a:pt x="0" y="0"/>
                </a:moveTo>
                <a:lnTo>
                  <a:pt x="127" y="25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3206969" y="7282458"/>
            <a:ext cx="28346" cy="14109"/>
          </a:xfrm>
          <a:custGeom>
            <a:avLst/>
            <a:gdLst/>
            <a:ahLst/>
            <a:cxnLst/>
            <a:rect l="l" t="t" r="r" b="b"/>
            <a:pathLst>
              <a:path w="28346" h="14109">
                <a:moveTo>
                  <a:pt x="0" y="14109"/>
                </a:moveTo>
                <a:lnTo>
                  <a:pt x="28346" y="4787"/>
                </a:lnTo>
                <a:lnTo>
                  <a:pt x="23558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3196638" y="7270612"/>
            <a:ext cx="2895" cy="3022"/>
          </a:xfrm>
          <a:custGeom>
            <a:avLst/>
            <a:gdLst/>
            <a:ahLst/>
            <a:cxnLst/>
            <a:rect l="l" t="t" r="r" b="b"/>
            <a:pathLst>
              <a:path w="2895" h="3022">
                <a:moveTo>
                  <a:pt x="0" y="3022"/>
                </a:moveTo>
                <a:lnTo>
                  <a:pt x="2895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3200923" y="7235206"/>
            <a:ext cx="18897" cy="6172"/>
          </a:xfrm>
          <a:custGeom>
            <a:avLst/>
            <a:gdLst/>
            <a:ahLst/>
            <a:cxnLst/>
            <a:rect l="l" t="t" r="r" b="b"/>
            <a:pathLst>
              <a:path w="18897" h="6172">
                <a:moveTo>
                  <a:pt x="0" y="6172"/>
                </a:moveTo>
                <a:lnTo>
                  <a:pt x="18897" y="0"/>
                </a:lnTo>
                <a:lnTo>
                  <a:pt x="6045" y="427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3203063" y="7219198"/>
            <a:ext cx="21043" cy="15252"/>
          </a:xfrm>
          <a:custGeom>
            <a:avLst/>
            <a:gdLst/>
            <a:ahLst/>
            <a:cxnLst/>
            <a:rect l="l" t="t" r="r" b="b"/>
            <a:pathLst>
              <a:path w="21043" h="15252">
                <a:moveTo>
                  <a:pt x="0" y="15252"/>
                </a:moveTo>
                <a:lnTo>
                  <a:pt x="21043" y="8318"/>
                </a:lnTo>
                <a:lnTo>
                  <a:pt x="12979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3194237" y="7214157"/>
            <a:ext cx="9702" cy="2654"/>
          </a:xfrm>
          <a:custGeom>
            <a:avLst/>
            <a:gdLst/>
            <a:ahLst/>
            <a:cxnLst/>
            <a:rect l="l" t="t" r="r" b="b"/>
            <a:pathLst>
              <a:path w="9702" h="2654">
                <a:moveTo>
                  <a:pt x="5676" y="508"/>
                </a:moveTo>
                <a:lnTo>
                  <a:pt x="0" y="2654"/>
                </a:lnTo>
                <a:lnTo>
                  <a:pt x="5803" y="254"/>
                </a:lnTo>
                <a:lnTo>
                  <a:pt x="9702" y="0"/>
                </a:lnTo>
                <a:lnTo>
                  <a:pt x="5676" y="50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3203947" y="7214035"/>
            <a:ext cx="3022" cy="254"/>
          </a:xfrm>
          <a:custGeom>
            <a:avLst/>
            <a:gdLst/>
            <a:ahLst/>
            <a:cxnLst/>
            <a:rect l="l" t="t" r="r" b="b"/>
            <a:pathLst>
              <a:path w="3022" h="253">
                <a:moveTo>
                  <a:pt x="3022" y="0"/>
                </a:moveTo>
                <a:lnTo>
                  <a:pt x="0" y="126"/>
                </a:lnTo>
                <a:lnTo>
                  <a:pt x="3022" y="253"/>
                </a:lnTo>
                <a:lnTo>
                  <a:pt x="3022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3206969" y="7214288"/>
            <a:ext cx="5664" cy="2146"/>
          </a:xfrm>
          <a:custGeom>
            <a:avLst/>
            <a:gdLst/>
            <a:ahLst/>
            <a:cxnLst/>
            <a:rect l="l" t="t" r="r" b="b"/>
            <a:pathLst>
              <a:path w="5664" h="2146">
                <a:moveTo>
                  <a:pt x="0" y="0"/>
                </a:moveTo>
                <a:lnTo>
                  <a:pt x="2768" y="634"/>
                </a:lnTo>
                <a:lnTo>
                  <a:pt x="5664" y="214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3194236" y="7170186"/>
            <a:ext cx="23063" cy="25577"/>
          </a:xfrm>
          <a:custGeom>
            <a:avLst/>
            <a:gdLst/>
            <a:ahLst/>
            <a:cxnLst/>
            <a:rect l="l" t="t" r="r" b="b"/>
            <a:pathLst>
              <a:path w="23063" h="25577">
                <a:moveTo>
                  <a:pt x="7315" y="1765"/>
                </a:moveTo>
                <a:lnTo>
                  <a:pt x="12738" y="0"/>
                </a:lnTo>
                <a:lnTo>
                  <a:pt x="7315" y="1765"/>
                </a:lnTo>
                <a:lnTo>
                  <a:pt x="23063" y="17894"/>
                </a:lnTo>
                <a:lnTo>
                  <a:pt x="0" y="2557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3209617" y="7261034"/>
            <a:ext cx="5041" cy="4914"/>
          </a:xfrm>
          <a:custGeom>
            <a:avLst/>
            <a:gdLst/>
            <a:ahLst/>
            <a:cxnLst/>
            <a:rect l="l" t="t" r="r" b="b"/>
            <a:pathLst>
              <a:path w="5041" h="4914">
                <a:moveTo>
                  <a:pt x="0" y="0"/>
                </a:moveTo>
                <a:lnTo>
                  <a:pt x="5041" y="491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3215156" y="7254864"/>
            <a:ext cx="4292" cy="5537"/>
          </a:xfrm>
          <a:custGeom>
            <a:avLst/>
            <a:gdLst/>
            <a:ahLst/>
            <a:cxnLst/>
            <a:rect l="l" t="t" r="r" b="b"/>
            <a:pathLst>
              <a:path w="4292" h="5537">
                <a:moveTo>
                  <a:pt x="2019" y="3022"/>
                </a:moveTo>
                <a:lnTo>
                  <a:pt x="4292" y="5537"/>
                </a:lnTo>
                <a:lnTo>
                  <a:pt x="0" y="0"/>
                </a:lnTo>
                <a:lnTo>
                  <a:pt x="2019" y="302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3219444" y="7260150"/>
            <a:ext cx="12217" cy="12725"/>
          </a:xfrm>
          <a:custGeom>
            <a:avLst/>
            <a:gdLst/>
            <a:ahLst/>
            <a:cxnLst/>
            <a:rect l="l" t="t" r="r" b="b"/>
            <a:pathLst>
              <a:path w="12217" h="12725">
                <a:moveTo>
                  <a:pt x="0" y="253"/>
                </a:moveTo>
                <a:lnTo>
                  <a:pt x="12217" y="12725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3213771" y="7248052"/>
            <a:ext cx="762" cy="3530"/>
          </a:xfrm>
          <a:custGeom>
            <a:avLst/>
            <a:gdLst/>
            <a:ahLst/>
            <a:cxnLst/>
            <a:rect l="l" t="t" r="r" b="b"/>
            <a:pathLst>
              <a:path w="762" h="3530">
                <a:moveTo>
                  <a:pt x="507" y="761"/>
                </a:moveTo>
                <a:lnTo>
                  <a:pt x="0" y="3530"/>
                </a:lnTo>
                <a:lnTo>
                  <a:pt x="761" y="0"/>
                </a:lnTo>
                <a:lnTo>
                  <a:pt x="507" y="76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3213775" y="7251584"/>
            <a:ext cx="1384" cy="3530"/>
          </a:xfrm>
          <a:custGeom>
            <a:avLst/>
            <a:gdLst/>
            <a:ahLst/>
            <a:cxnLst/>
            <a:rect l="l" t="t" r="r" b="b"/>
            <a:pathLst>
              <a:path w="1384" h="3530">
                <a:moveTo>
                  <a:pt x="1384" y="3276"/>
                </a:moveTo>
                <a:lnTo>
                  <a:pt x="0" y="0"/>
                </a:lnTo>
                <a:lnTo>
                  <a:pt x="1384" y="353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3223855" y="7240243"/>
            <a:ext cx="8699" cy="1765"/>
          </a:xfrm>
          <a:custGeom>
            <a:avLst/>
            <a:gdLst/>
            <a:ahLst/>
            <a:cxnLst/>
            <a:rect l="l" t="t" r="r" b="b"/>
            <a:pathLst>
              <a:path w="8699" h="1765">
                <a:moveTo>
                  <a:pt x="0" y="1765"/>
                </a:moveTo>
                <a:lnTo>
                  <a:pt x="6680" y="0"/>
                </a:lnTo>
                <a:lnTo>
                  <a:pt x="8699" y="12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3216419" y="7243019"/>
            <a:ext cx="4533" cy="2895"/>
          </a:xfrm>
          <a:custGeom>
            <a:avLst/>
            <a:gdLst/>
            <a:ahLst/>
            <a:cxnLst/>
            <a:rect l="l" t="t" r="r" b="b"/>
            <a:pathLst>
              <a:path w="4533" h="2895">
                <a:moveTo>
                  <a:pt x="0" y="2895"/>
                </a:moveTo>
                <a:lnTo>
                  <a:pt x="4533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3219823" y="7222608"/>
            <a:ext cx="38303" cy="12598"/>
          </a:xfrm>
          <a:custGeom>
            <a:avLst/>
            <a:gdLst/>
            <a:ahLst/>
            <a:cxnLst/>
            <a:rect l="l" t="t" r="r" b="b"/>
            <a:pathLst>
              <a:path w="38303" h="12598">
                <a:moveTo>
                  <a:pt x="0" y="12598"/>
                </a:moveTo>
                <a:lnTo>
                  <a:pt x="38303" y="0"/>
                </a:lnTo>
                <a:lnTo>
                  <a:pt x="25450" y="415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3214782" y="7211014"/>
            <a:ext cx="40068" cy="14236"/>
          </a:xfrm>
          <a:custGeom>
            <a:avLst/>
            <a:gdLst/>
            <a:ahLst/>
            <a:cxnLst/>
            <a:rect l="l" t="t" r="r" b="b"/>
            <a:pathLst>
              <a:path w="40068" h="14236">
                <a:moveTo>
                  <a:pt x="0" y="0"/>
                </a:moveTo>
                <a:lnTo>
                  <a:pt x="6045" y="4025"/>
                </a:lnTo>
                <a:lnTo>
                  <a:pt x="16002" y="14236"/>
                </a:lnTo>
                <a:lnTo>
                  <a:pt x="40068" y="6045"/>
                </a:lnTo>
                <a:lnTo>
                  <a:pt x="16002" y="1423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3206970" y="7169685"/>
            <a:ext cx="21805" cy="23939"/>
          </a:xfrm>
          <a:custGeom>
            <a:avLst/>
            <a:gdLst/>
            <a:ahLst/>
            <a:cxnLst/>
            <a:rect l="l" t="t" r="r" b="b"/>
            <a:pathLst>
              <a:path w="21805" h="23939">
                <a:moveTo>
                  <a:pt x="12852" y="23939"/>
                </a:moveTo>
                <a:lnTo>
                  <a:pt x="21805" y="20916"/>
                </a:lnTo>
                <a:lnTo>
                  <a:pt x="1384" y="0"/>
                </a:lnTo>
                <a:lnTo>
                  <a:pt x="0" y="50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3227887" y="7356165"/>
            <a:ext cx="2641" cy="5168"/>
          </a:xfrm>
          <a:custGeom>
            <a:avLst/>
            <a:gdLst/>
            <a:ahLst/>
            <a:cxnLst/>
            <a:rect l="l" t="t" r="r" b="b"/>
            <a:pathLst>
              <a:path w="2641" h="5168">
                <a:moveTo>
                  <a:pt x="1384" y="3149"/>
                </a:moveTo>
                <a:lnTo>
                  <a:pt x="2641" y="5168"/>
                </a:lnTo>
                <a:lnTo>
                  <a:pt x="1384" y="3149"/>
                </a:lnTo>
                <a:lnTo>
                  <a:pt x="0" y="0"/>
                </a:lnTo>
                <a:lnTo>
                  <a:pt x="1384" y="340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3227887" y="7349233"/>
            <a:ext cx="4660" cy="6934"/>
          </a:xfrm>
          <a:custGeom>
            <a:avLst/>
            <a:gdLst/>
            <a:ahLst/>
            <a:cxnLst/>
            <a:rect l="l" t="t" r="r" b="b"/>
            <a:pathLst>
              <a:path w="4660" h="6934">
                <a:moveTo>
                  <a:pt x="0" y="6934"/>
                </a:moveTo>
                <a:lnTo>
                  <a:pt x="508" y="4038"/>
                </a:lnTo>
                <a:lnTo>
                  <a:pt x="2514" y="1130"/>
                </a:lnTo>
                <a:lnTo>
                  <a:pt x="4660" y="0"/>
                </a:lnTo>
                <a:lnTo>
                  <a:pt x="2514" y="113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3230530" y="7282204"/>
            <a:ext cx="2019" cy="2260"/>
          </a:xfrm>
          <a:custGeom>
            <a:avLst/>
            <a:gdLst/>
            <a:ahLst/>
            <a:cxnLst/>
            <a:rect l="l" t="t" r="r" b="b"/>
            <a:pathLst>
              <a:path w="2019" h="2260">
                <a:moveTo>
                  <a:pt x="0" y="0"/>
                </a:moveTo>
                <a:lnTo>
                  <a:pt x="2019" y="226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3231664" y="7248686"/>
            <a:ext cx="58597" cy="24193"/>
          </a:xfrm>
          <a:custGeom>
            <a:avLst/>
            <a:gdLst/>
            <a:ahLst/>
            <a:cxnLst/>
            <a:rect l="l" t="t" r="r" b="b"/>
            <a:pathLst>
              <a:path w="58597" h="24193">
                <a:moveTo>
                  <a:pt x="0" y="24193"/>
                </a:moveTo>
                <a:lnTo>
                  <a:pt x="58597" y="4787"/>
                </a:lnTo>
                <a:lnTo>
                  <a:pt x="53936" y="0"/>
                </a:lnTo>
                <a:lnTo>
                  <a:pt x="29870" y="793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3231664" y="7253222"/>
            <a:ext cx="58597" cy="19405"/>
          </a:xfrm>
          <a:custGeom>
            <a:avLst/>
            <a:gdLst/>
            <a:ahLst/>
            <a:cxnLst/>
            <a:rect l="l" t="t" r="r" b="b"/>
            <a:pathLst>
              <a:path w="58597" h="19405">
                <a:moveTo>
                  <a:pt x="0" y="19405"/>
                </a:moveTo>
                <a:lnTo>
                  <a:pt x="58597" y="0"/>
                </a:lnTo>
                <a:lnTo>
                  <a:pt x="58597" y="25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3222337" y="7248307"/>
            <a:ext cx="2895" cy="3530"/>
          </a:xfrm>
          <a:custGeom>
            <a:avLst/>
            <a:gdLst/>
            <a:ahLst/>
            <a:cxnLst/>
            <a:rect l="l" t="t" r="r" b="b"/>
            <a:pathLst>
              <a:path w="2895" h="3530">
                <a:moveTo>
                  <a:pt x="762" y="1765"/>
                </a:moveTo>
                <a:lnTo>
                  <a:pt x="0" y="3530"/>
                </a:lnTo>
                <a:lnTo>
                  <a:pt x="762" y="1511"/>
                </a:lnTo>
                <a:lnTo>
                  <a:pt x="2895" y="0"/>
                </a:lnTo>
                <a:lnTo>
                  <a:pt x="762" y="176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3222340" y="7251584"/>
            <a:ext cx="3530" cy="6045"/>
          </a:xfrm>
          <a:custGeom>
            <a:avLst/>
            <a:gdLst/>
            <a:ahLst/>
            <a:cxnLst/>
            <a:rect l="l" t="t" r="r" b="b"/>
            <a:pathLst>
              <a:path w="3530" h="6045">
                <a:moveTo>
                  <a:pt x="0" y="0"/>
                </a:moveTo>
                <a:lnTo>
                  <a:pt x="127" y="2019"/>
                </a:lnTo>
                <a:lnTo>
                  <a:pt x="3530" y="6045"/>
                </a:lnTo>
                <a:lnTo>
                  <a:pt x="127" y="2019"/>
                </a:lnTo>
                <a:lnTo>
                  <a:pt x="0" y="25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3225869" y="7257635"/>
            <a:ext cx="28981" cy="8191"/>
          </a:xfrm>
          <a:custGeom>
            <a:avLst/>
            <a:gdLst/>
            <a:ahLst/>
            <a:cxnLst/>
            <a:rect l="l" t="t" r="r" b="b"/>
            <a:pathLst>
              <a:path w="28981" h="8191">
                <a:moveTo>
                  <a:pt x="0" y="0"/>
                </a:moveTo>
                <a:lnTo>
                  <a:pt x="7937" y="8191"/>
                </a:lnTo>
                <a:lnTo>
                  <a:pt x="28981" y="125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3240485" y="7246419"/>
            <a:ext cx="6299" cy="4279"/>
          </a:xfrm>
          <a:custGeom>
            <a:avLst/>
            <a:gdLst/>
            <a:ahLst/>
            <a:cxnLst/>
            <a:rect l="l" t="t" r="r" b="b"/>
            <a:pathLst>
              <a:path w="6299" h="4279">
                <a:moveTo>
                  <a:pt x="0" y="0"/>
                </a:moveTo>
                <a:lnTo>
                  <a:pt x="2895" y="1130"/>
                </a:lnTo>
                <a:lnTo>
                  <a:pt x="6299" y="427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3225239" y="7246673"/>
            <a:ext cx="3530" cy="1638"/>
          </a:xfrm>
          <a:custGeom>
            <a:avLst/>
            <a:gdLst/>
            <a:ahLst/>
            <a:cxnLst/>
            <a:rect l="l" t="t" r="r" b="b"/>
            <a:pathLst>
              <a:path w="3530" h="1638">
                <a:moveTo>
                  <a:pt x="0" y="1638"/>
                </a:moveTo>
                <a:lnTo>
                  <a:pt x="3530" y="0"/>
                </a:lnTo>
                <a:lnTo>
                  <a:pt x="0" y="163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3224107" y="7227140"/>
            <a:ext cx="0" cy="381"/>
          </a:xfrm>
          <a:custGeom>
            <a:avLst/>
            <a:gdLst/>
            <a:ahLst/>
            <a:cxnLst/>
            <a:rect l="l" t="t" r="r" b="b"/>
            <a:pathLst>
              <a:path h="380">
                <a:moveTo>
                  <a:pt x="0" y="0"/>
                </a:moveTo>
                <a:lnTo>
                  <a:pt x="0" y="38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3236451" y="7352757"/>
            <a:ext cx="2895" cy="4165"/>
          </a:xfrm>
          <a:custGeom>
            <a:avLst/>
            <a:gdLst/>
            <a:ahLst/>
            <a:cxnLst/>
            <a:rect l="l" t="t" r="r" b="b"/>
            <a:pathLst>
              <a:path w="2895" h="4165">
                <a:moveTo>
                  <a:pt x="126" y="4165"/>
                </a:moveTo>
                <a:lnTo>
                  <a:pt x="0" y="3530"/>
                </a:lnTo>
                <a:lnTo>
                  <a:pt x="761" y="1892"/>
                </a:lnTo>
                <a:lnTo>
                  <a:pt x="2895" y="0"/>
                </a:lnTo>
                <a:lnTo>
                  <a:pt x="761" y="1650"/>
                </a:lnTo>
                <a:lnTo>
                  <a:pt x="0" y="3276"/>
                </a:lnTo>
                <a:lnTo>
                  <a:pt x="126" y="416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3239358" y="7350620"/>
            <a:ext cx="5537" cy="2146"/>
          </a:xfrm>
          <a:custGeom>
            <a:avLst/>
            <a:gdLst/>
            <a:ahLst/>
            <a:cxnLst/>
            <a:rect l="l" t="t" r="r" b="b"/>
            <a:pathLst>
              <a:path w="5537" h="2146">
                <a:moveTo>
                  <a:pt x="5537" y="0"/>
                </a:moveTo>
                <a:lnTo>
                  <a:pt x="0" y="214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3242885" y="7350243"/>
            <a:ext cx="2387" cy="876"/>
          </a:xfrm>
          <a:custGeom>
            <a:avLst/>
            <a:gdLst/>
            <a:ahLst/>
            <a:cxnLst/>
            <a:rect l="l" t="t" r="r" b="b"/>
            <a:pathLst>
              <a:path w="2387" h="876">
                <a:moveTo>
                  <a:pt x="2387" y="0"/>
                </a:moveTo>
                <a:lnTo>
                  <a:pt x="0" y="87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3236452" y="7356039"/>
            <a:ext cx="0" cy="254"/>
          </a:xfrm>
          <a:custGeom>
            <a:avLst/>
            <a:gdLst/>
            <a:ahLst/>
            <a:cxnLst/>
            <a:rect l="l" t="t" r="r" b="b"/>
            <a:pathLst>
              <a:path h="253">
                <a:moveTo>
                  <a:pt x="0" y="254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3239352" y="7269604"/>
            <a:ext cx="38049" cy="15875"/>
          </a:xfrm>
          <a:custGeom>
            <a:avLst/>
            <a:gdLst/>
            <a:ahLst/>
            <a:cxnLst/>
            <a:rect l="l" t="t" r="r" b="b"/>
            <a:pathLst>
              <a:path w="38049" h="15875">
                <a:moveTo>
                  <a:pt x="4787" y="15621"/>
                </a:moveTo>
                <a:lnTo>
                  <a:pt x="38049" y="4914"/>
                </a:lnTo>
                <a:lnTo>
                  <a:pt x="4787" y="15875"/>
                </a:lnTo>
                <a:lnTo>
                  <a:pt x="0" y="10833"/>
                </a:lnTo>
                <a:lnTo>
                  <a:pt x="33769" y="0"/>
                </a:lnTo>
                <a:lnTo>
                  <a:pt x="0" y="11087"/>
                </a:lnTo>
                <a:lnTo>
                  <a:pt x="4787" y="1587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3239352" y="7280440"/>
            <a:ext cx="0" cy="254"/>
          </a:xfrm>
          <a:custGeom>
            <a:avLst/>
            <a:gdLst/>
            <a:ahLst/>
            <a:cxnLst/>
            <a:rect l="l" t="t" r="r" b="b"/>
            <a:pathLst>
              <a:path h="253">
                <a:moveTo>
                  <a:pt x="0" y="254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3233808" y="7250451"/>
            <a:ext cx="21043" cy="15367"/>
          </a:xfrm>
          <a:custGeom>
            <a:avLst/>
            <a:gdLst/>
            <a:ahLst/>
            <a:cxnLst/>
            <a:rect l="l" t="t" r="r" b="b"/>
            <a:pathLst>
              <a:path w="21043" h="15367">
                <a:moveTo>
                  <a:pt x="12979" y="0"/>
                </a:moveTo>
                <a:lnTo>
                  <a:pt x="21043" y="8191"/>
                </a:lnTo>
                <a:lnTo>
                  <a:pt x="0" y="1536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3241111" y="7240880"/>
            <a:ext cx="10464" cy="5664"/>
          </a:xfrm>
          <a:custGeom>
            <a:avLst/>
            <a:gdLst/>
            <a:ahLst/>
            <a:cxnLst/>
            <a:rect l="l" t="t" r="r" b="b"/>
            <a:pathLst>
              <a:path w="10464" h="5664">
                <a:moveTo>
                  <a:pt x="10464" y="5664"/>
                </a:moveTo>
                <a:lnTo>
                  <a:pt x="4165" y="1257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3245272" y="7344570"/>
            <a:ext cx="7556" cy="381"/>
          </a:xfrm>
          <a:custGeom>
            <a:avLst/>
            <a:gdLst/>
            <a:ahLst/>
            <a:cxnLst/>
            <a:rect l="l" t="t" r="r" b="b"/>
            <a:pathLst>
              <a:path w="7556" h="380">
                <a:moveTo>
                  <a:pt x="0" y="381"/>
                </a:moveTo>
                <a:lnTo>
                  <a:pt x="5803" y="0"/>
                </a:lnTo>
                <a:lnTo>
                  <a:pt x="7556" y="12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3254848" y="7258640"/>
            <a:ext cx="0" cy="254"/>
          </a:xfrm>
          <a:custGeom>
            <a:avLst/>
            <a:gdLst/>
            <a:ahLst/>
            <a:cxnLst/>
            <a:rect l="l" t="t" r="r" b="b"/>
            <a:pathLst>
              <a:path h="253">
                <a:moveTo>
                  <a:pt x="0" y="254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3254848" y="7217062"/>
            <a:ext cx="3276" cy="3530"/>
          </a:xfrm>
          <a:custGeom>
            <a:avLst/>
            <a:gdLst/>
            <a:ahLst/>
            <a:cxnLst/>
            <a:rect l="l" t="t" r="r" b="b"/>
            <a:pathLst>
              <a:path w="3276" h="3530">
                <a:moveTo>
                  <a:pt x="0" y="0"/>
                </a:moveTo>
                <a:lnTo>
                  <a:pt x="3276" y="3530"/>
                </a:lnTo>
                <a:lnTo>
                  <a:pt x="0" y="25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3260270" y="7302111"/>
            <a:ext cx="10579" cy="4787"/>
          </a:xfrm>
          <a:custGeom>
            <a:avLst/>
            <a:gdLst/>
            <a:ahLst/>
            <a:cxnLst/>
            <a:rect l="l" t="t" r="r" b="b"/>
            <a:pathLst>
              <a:path w="10579" h="4787">
                <a:moveTo>
                  <a:pt x="4787" y="4787"/>
                </a:moveTo>
                <a:lnTo>
                  <a:pt x="0" y="0"/>
                </a:lnTo>
                <a:lnTo>
                  <a:pt x="4787" y="4787"/>
                </a:lnTo>
                <a:lnTo>
                  <a:pt x="10579" y="2895"/>
                </a:lnTo>
                <a:lnTo>
                  <a:pt x="4787" y="453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3260266" y="7298580"/>
            <a:ext cx="10591" cy="3530"/>
          </a:xfrm>
          <a:custGeom>
            <a:avLst/>
            <a:gdLst/>
            <a:ahLst/>
            <a:cxnLst/>
            <a:rect l="l" t="t" r="r" b="b"/>
            <a:pathLst>
              <a:path w="10591" h="3530">
                <a:moveTo>
                  <a:pt x="0" y="3530"/>
                </a:moveTo>
                <a:lnTo>
                  <a:pt x="10591" y="0"/>
                </a:lnTo>
                <a:lnTo>
                  <a:pt x="0" y="353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3270853" y="7297454"/>
            <a:ext cx="22809" cy="7556"/>
          </a:xfrm>
          <a:custGeom>
            <a:avLst/>
            <a:gdLst/>
            <a:ahLst/>
            <a:cxnLst/>
            <a:rect l="l" t="t" r="r" b="b"/>
            <a:pathLst>
              <a:path w="22809" h="7556">
                <a:moveTo>
                  <a:pt x="0" y="7556"/>
                </a:moveTo>
                <a:lnTo>
                  <a:pt x="22809" y="0"/>
                </a:lnTo>
                <a:lnTo>
                  <a:pt x="12852" y="327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3261528" y="7248432"/>
            <a:ext cx="24066" cy="8191"/>
          </a:xfrm>
          <a:custGeom>
            <a:avLst/>
            <a:gdLst/>
            <a:ahLst/>
            <a:cxnLst/>
            <a:rect l="l" t="t" r="r" b="b"/>
            <a:pathLst>
              <a:path w="24066" h="8191">
                <a:moveTo>
                  <a:pt x="0" y="8191"/>
                </a:moveTo>
                <a:lnTo>
                  <a:pt x="24066" y="0"/>
                </a:lnTo>
                <a:lnTo>
                  <a:pt x="24066" y="25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3258126" y="7220584"/>
            <a:ext cx="1384" cy="2019"/>
          </a:xfrm>
          <a:custGeom>
            <a:avLst/>
            <a:gdLst/>
            <a:ahLst/>
            <a:cxnLst/>
            <a:rect l="l" t="t" r="r" b="b"/>
            <a:pathLst>
              <a:path w="1384" h="2019">
                <a:moveTo>
                  <a:pt x="0" y="2019"/>
                </a:moveTo>
                <a:lnTo>
                  <a:pt x="1384" y="1511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3279415" y="7311556"/>
            <a:ext cx="4292" cy="11087"/>
          </a:xfrm>
          <a:custGeom>
            <a:avLst/>
            <a:gdLst/>
            <a:ahLst/>
            <a:cxnLst/>
            <a:rect l="l" t="t" r="r" b="b"/>
            <a:pathLst>
              <a:path w="4292" h="11087">
                <a:moveTo>
                  <a:pt x="762" y="10083"/>
                </a:moveTo>
                <a:lnTo>
                  <a:pt x="1270" y="11087"/>
                </a:lnTo>
                <a:lnTo>
                  <a:pt x="762" y="10337"/>
                </a:lnTo>
                <a:lnTo>
                  <a:pt x="0" y="5676"/>
                </a:lnTo>
                <a:lnTo>
                  <a:pt x="1524" y="2400"/>
                </a:lnTo>
                <a:lnTo>
                  <a:pt x="4292" y="0"/>
                </a:lnTo>
                <a:lnTo>
                  <a:pt x="1524" y="240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3270853" y="7291152"/>
            <a:ext cx="22809" cy="7429"/>
          </a:xfrm>
          <a:custGeom>
            <a:avLst/>
            <a:gdLst/>
            <a:ahLst/>
            <a:cxnLst/>
            <a:rect l="l" t="t" r="r" b="b"/>
            <a:pathLst>
              <a:path w="22809" h="7429">
                <a:moveTo>
                  <a:pt x="0" y="7429"/>
                </a:moveTo>
                <a:lnTo>
                  <a:pt x="22809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3273118" y="7265945"/>
            <a:ext cx="16891" cy="3657"/>
          </a:xfrm>
          <a:custGeom>
            <a:avLst/>
            <a:gdLst/>
            <a:ahLst/>
            <a:cxnLst/>
            <a:rect l="l" t="t" r="r" b="b"/>
            <a:pathLst>
              <a:path w="16890" h="3657">
                <a:moveTo>
                  <a:pt x="0" y="3657"/>
                </a:moveTo>
                <a:lnTo>
                  <a:pt x="9829" y="889"/>
                </a:lnTo>
                <a:lnTo>
                  <a:pt x="16891" y="0"/>
                </a:lnTo>
                <a:lnTo>
                  <a:pt x="9829" y="635"/>
                </a:lnTo>
                <a:lnTo>
                  <a:pt x="0" y="365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3283698" y="7308912"/>
            <a:ext cx="8572" cy="3530"/>
          </a:xfrm>
          <a:custGeom>
            <a:avLst/>
            <a:gdLst/>
            <a:ahLst/>
            <a:cxnLst/>
            <a:rect l="l" t="t" r="r" b="b"/>
            <a:pathLst>
              <a:path w="8572" h="3530">
                <a:moveTo>
                  <a:pt x="8572" y="3530"/>
                </a:moveTo>
                <a:lnTo>
                  <a:pt x="5168" y="0"/>
                </a:lnTo>
                <a:lnTo>
                  <a:pt x="0" y="265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3290009" y="7265946"/>
            <a:ext cx="5664" cy="381"/>
          </a:xfrm>
          <a:custGeom>
            <a:avLst/>
            <a:gdLst/>
            <a:ahLst/>
            <a:cxnLst/>
            <a:rect l="l" t="t" r="r" b="b"/>
            <a:pathLst>
              <a:path w="5664" h="380">
                <a:moveTo>
                  <a:pt x="5664" y="126"/>
                </a:moveTo>
                <a:lnTo>
                  <a:pt x="0" y="0"/>
                </a:lnTo>
                <a:lnTo>
                  <a:pt x="5410" y="38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3285596" y="7248437"/>
            <a:ext cx="4660" cy="4787"/>
          </a:xfrm>
          <a:custGeom>
            <a:avLst/>
            <a:gdLst/>
            <a:ahLst/>
            <a:cxnLst/>
            <a:rect l="l" t="t" r="r" b="b"/>
            <a:pathLst>
              <a:path w="4660" h="4787">
                <a:moveTo>
                  <a:pt x="4660" y="4787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2894994" y="7142723"/>
            <a:ext cx="4533" cy="1003"/>
          </a:xfrm>
          <a:custGeom>
            <a:avLst/>
            <a:gdLst/>
            <a:ahLst/>
            <a:cxnLst/>
            <a:rect l="l" t="t" r="r" b="b"/>
            <a:pathLst>
              <a:path w="4533" h="1003">
                <a:moveTo>
                  <a:pt x="0" y="1003"/>
                </a:moveTo>
                <a:lnTo>
                  <a:pt x="254" y="749"/>
                </a:lnTo>
                <a:lnTo>
                  <a:pt x="508" y="495"/>
                </a:lnTo>
                <a:lnTo>
                  <a:pt x="1257" y="253"/>
                </a:lnTo>
                <a:lnTo>
                  <a:pt x="1638" y="126"/>
                </a:lnTo>
                <a:lnTo>
                  <a:pt x="1765" y="126"/>
                </a:lnTo>
                <a:lnTo>
                  <a:pt x="2133" y="126"/>
                </a:lnTo>
                <a:lnTo>
                  <a:pt x="2641" y="0"/>
                </a:lnTo>
                <a:lnTo>
                  <a:pt x="3022" y="126"/>
                </a:lnTo>
                <a:lnTo>
                  <a:pt x="3530" y="126"/>
                </a:lnTo>
                <a:lnTo>
                  <a:pt x="3911" y="368"/>
                </a:lnTo>
                <a:lnTo>
                  <a:pt x="4279" y="495"/>
                </a:lnTo>
                <a:lnTo>
                  <a:pt x="4533" y="62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2894995" y="7145242"/>
            <a:ext cx="4660" cy="762"/>
          </a:xfrm>
          <a:custGeom>
            <a:avLst/>
            <a:gdLst/>
            <a:ahLst/>
            <a:cxnLst/>
            <a:rect l="l" t="t" r="r" b="b"/>
            <a:pathLst>
              <a:path w="4660" h="761">
                <a:moveTo>
                  <a:pt x="4660" y="126"/>
                </a:moveTo>
                <a:lnTo>
                  <a:pt x="4406" y="380"/>
                </a:lnTo>
                <a:lnTo>
                  <a:pt x="4279" y="380"/>
                </a:lnTo>
                <a:lnTo>
                  <a:pt x="4025" y="507"/>
                </a:lnTo>
                <a:lnTo>
                  <a:pt x="3657" y="634"/>
                </a:lnTo>
                <a:lnTo>
                  <a:pt x="3149" y="761"/>
                </a:lnTo>
                <a:lnTo>
                  <a:pt x="2260" y="761"/>
                </a:lnTo>
                <a:lnTo>
                  <a:pt x="1892" y="761"/>
                </a:lnTo>
                <a:lnTo>
                  <a:pt x="1765" y="761"/>
                </a:lnTo>
                <a:lnTo>
                  <a:pt x="1384" y="634"/>
                </a:lnTo>
                <a:lnTo>
                  <a:pt x="634" y="380"/>
                </a:lnTo>
                <a:lnTo>
                  <a:pt x="380" y="253"/>
                </a:lnTo>
                <a:lnTo>
                  <a:pt x="253" y="126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2880127" y="7170063"/>
            <a:ext cx="33261" cy="5918"/>
          </a:xfrm>
          <a:custGeom>
            <a:avLst/>
            <a:gdLst/>
            <a:ahLst/>
            <a:cxnLst/>
            <a:rect l="l" t="t" r="r" b="b"/>
            <a:pathLst>
              <a:path w="33261" h="5918">
                <a:moveTo>
                  <a:pt x="0" y="0"/>
                </a:moveTo>
                <a:lnTo>
                  <a:pt x="1765" y="1638"/>
                </a:lnTo>
                <a:lnTo>
                  <a:pt x="2019" y="1892"/>
                </a:lnTo>
                <a:lnTo>
                  <a:pt x="4165" y="2895"/>
                </a:lnTo>
                <a:lnTo>
                  <a:pt x="6680" y="4279"/>
                </a:lnTo>
                <a:lnTo>
                  <a:pt x="6934" y="4279"/>
                </a:lnTo>
                <a:lnTo>
                  <a:pt x="9702" y="4914"/>
                </a:lnTo>
                <a:lnTo>
                  <a:pt x="12725" y="5664"/>
                </a:lnTo>
                <a:lnTo>
                  <a:pt x="12979" y="5664"/>
                </a:lnTo>
                <a:lnTo>
                  <a:pt x="16129" y="5791"/>
                </a:lnTo>
                <a:lnTo>
                  <a:pt x="19278" y="5918"/>
                </a:lnTo>
                <a:lnTo>
                  <a:pt x="19405" y="5918"/>
                </a:lnTo>
                <a:lnTo>
                  <a:pt x="22555" y="5422"/>
                </a:lnTo>
                <a:lnTo>
                  <a:pt x="25577" y="4914"/>
                </a:lnTo>
                <a:lnTo>
                  <a:pt x="25831" y="4914"/>
                </a:lnTo>
                <a:lnTo>
                  <a:pt x="28600" y="3784"/>
                </a:lnTo>
                <a:lnTo>
                  <a:pt x="30861" y="2895"/>
                </a:lnTo>
                <a:lnTo>
                  <a:pt x="30861" y="2514"/>
                </a:lnTo>
                <a:lnTo>
                  <a:pt x="33134" y="1257"/>
                </a:lnTo>
                <a:lnTo>
                  <a:pt x="33261" y="113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2882019" y="7324162"/>
            <a:ext cx="33134" cy="6426"/>
          </a:xfrm>
          <a:custGeom>
            <a:avLst/>
            <a:gdLst/>
            <a:ahLst/>
            <a:cxnLst/>
            <a:rect l="l" t="t" r="r" b="b"/>
            <a:pathLst>
              <a:path w="33134" h="6426">
                <a:moveTo>
                  <a:pt x="33134" y="0"/>
                </a:moveTo>
                <a:lnTo>
                  <a:pt x="31496" y="1638"/>
                </a:lnTo>
                <a:lnTo>
                  <a:pt x="31242" y="1892"/>
                </a:lnTo>
                <a:lnTo>
                  <a:pt x="29222" y="3022"/>
                </a:lnTo>
                <a:lnTo>
                  <a:pt x="26835" y="4406"/>
                </a:lnTo>
                <a:lnTo>
                  <a:pt x="26454" y="4406"/>
                </a:lnTo>
                <a:lnTo>
                  <a:pt x="23812" y="5168"/>
                </a:lnTo>
                <a:lnTo>
                  <a:pt x="20789" y="6045"/>
                </a:lnTo>
                <a:lnTo>
                  <a:pt x="20535" y="6045"/>
                </a:lnTo>
                <a:lnTo>
                  <a:pt x="17513" y="6172"/>
                </a:lnTo>
                <a:lnTo>
                  <a:pt x="14236" y="6426"/>
                </a:lnTo>
                <a:lnTo>
                  <a:pt x="14109" y="6426"/>
                </a:lnTo>
                <a:lnTo>
                  <a:pt x="10960" y="5918"/>
                </a:lnTo>
                <a:lnTo>
                  <a:pt x="7937" y="5537"/>
                </a:lnTo>
                <a:lnTo>
                  <a:pt x="7683" y="5537"/>
                </a:lnTo>
                <a:lnTo>
                  <a:pt x="4902" y="4533"/>
                </a:lnTo>
                <a:lnTo>
                  <a:pt x="2387" y="3644"/>
                </a:lnTo>
                <a:lnTo>
                  <a:pt x="2133" y="3530"/>
                </a:lnTo>
                <a:lnTo>
                  <a:pt x="0" y="201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2970720" y="7220090"/>
            <a:ext cx="4533" cy="1003"/>
          </a:xfrm>
          <a:custGeom>
            <a:avLst/>
            <a:gdLst/>
            <a:ahLst/>
            <a:cxnLst/>
            <a:rect l="l" t="t" r="r" b="b"/>
            <a:pathLst>
              <a:path w="4533" h="1003">
                <a:moveTo>
                  <a:pt x="0" y="1003"/>
                </a:moveTo>
                <a:lnTo>
                  <a:pt x="127" y="749"/>
                </a:lnTo>
                <a:lnTo>
                  <a:pt x="254" y="622"/>
                </a:lnTo>
                <a:lnTo>
                  <a:pt x="508" y="495"/>
                </a:lnTo>
                <a:lnTo>
                  <a:pt x="1257" y="241"/>
                </a:lnTo>
                <a:lnTo>
                  <a:pt x="1638" y="127"/>
                </a:lnTo>
                <a:lnTo>
                  <a:pt x="2133" y="127"/>
                </a:lnTo>
                <a:lnTo>
                  <a:pt x="2514" y="0"/>
                </a:lnTo>
                <a:lnTo>
                  <a:pt x="3022" y="127"/>
                </a:lnTo>
                <a:lnTo>
                  <a:pt x="3403" y="127"/>
                </a:lnTo>
                <a:lnTo>
                  <a:pt x="3530" y="127"/>
                </a:lnTo>
                <a:lnTo>
                  <a:pt x="3911" y="368"/>
                </a:lnTo>
                <a:lnTo>
                  <a:pt x="4165" y="495"/>
                </a:lnTo>
                <a:lnTo>
                  <a:pt x="4533" y="62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2970721" y="7222604"/>
            <a:ext cx="4660" cy="762"/>
          </a:xfrm>
          <a:custGeom>
            <a:avLst/>
            <a:gdLst/>
            <a:ahLst/>
            <a:cxnLst/>
            <a:rect l="l" t="t" r="r" b="b"/>
            <a:pathLst>
              <a:path w="4660" h="761">
                <a:moveTo>
                  <a:pt x="4660" y="126"/>
                </a:moveTo>
                <a:lnTo>
                  <a:pt x="4279" y="380"/>
                </a:lnTo>
                <a:lnTo>
                  <a:pt x="3898" y="507"/>
                </a:lnTo>
                <a:lnTo>
                  <a:pt x="3149" y="761"/>
                </a:lnTo>
                <a:lnTo>
                  <a:pt x="2260" y="761"/>
                </a:lnTo>
                <a:lnTo>
                  <a:pt x="1765" y="761"/>
                </a:lnTo>
                <a:lnTo>
                  <a:pt x="1384" y="634"/>
                </a:lnTo>
                <a:lnTo>
                  <a:pt x="1003" y="507"/>
                </a:lnTo>
                <a:lnTo>
                  <a:pt x="876" y="507"/>
                </a:lnTo>
                <a:lnTo>
                  <a:pt x="634" y="380"/>
                </a:lnTo>
                <a:lnTo>
                  <a:pt x="253" y="253"/>
                </a:lnTo>
                <a:lnTo>
                  <a:pt x="253" y="126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2955852" y="7247425"/>
            <a:ext cx="33261" cy="5930"/>
          </a:xfrm>
          <a:custGeom>
            <a:avLst/>
            <a:gdLst/>
            <a:ahLst/>
            <a:cxnLst/>
            <a:rect l="l" t="t" r="r" b="b"/>
            <a:pathLst>
              <a:path w="33261" h="5930">
                <a:moveTo>
                  <a:pt x="0" y="0"/>
                </a:moveTo>
                <a:lnTo>
                  <a:pt x="1765" y="1638"/>
                </a:lnTo>
                <a:lnTo>
                  <a:pt x="2019" y="1892"/>
                </a:lnTo>
                <a:lnTo>
                  <a:pt x="4165" y="2895"/>
                </a:lnTo>
                <a:lnTo>
                  <a:pt x="6680" y="4279"/>
                </a:lnTo>
                <a:lnTo>
                  <a:pt x="6934" y="4279"/>
                </a:lnTo>
                <a:lnTo>
                  <a:pt x="9702" y="4914"/>
                </a:lnTo>
                <a:lnTo>
                  <a:pt x="12725" y="5676"/>
                </a:lnTo>
                <a:lnTo>
                  <a:pt x="12852" y="5549"/>
                </a:lnTo>
                <a:lnTo>
                  <a:pt x="16002" y="5803"/>
                </a:lnTo>
                <a:lnTo>
                  <a:pt x="17640" y="5930"/>
                </a:lnTo>
                <a:lnTo>
                  <a:pt x="17640" y="5676"/>
                </a:lnTo>
                <a:lnTo>
                  <a:pt x="19278" y="5676"/>
                </a:lnTo>
                <a:lnTo>
                  <a:pt x="20916" y="5549"/>
                </a:lnTo>
                <a:lnTo>
                  <a:pt x="21043" y="5676"/>
                </a:lnTo>
                <a:lnTo>
                  <a:pt x="22555" y="5422"/>
                </a:lnTo>
                <a:lnTo>
                  <a:pt x="25577" y="4787"/>
                </a:lnTo>
                <a:lnTo>
                  <a:pt x="25704" y="4914"/>
                </a:lnTo>
                <a:lnTo>
                  <a:pt x="28473" y="3784"/>
                </a:lnTo>
                <a:lnTo>
                  <a:pt x="30861" y="2895"/>
                </a:lnTo>
                <a:lnTo>
                  <a:pt x="31115" y="2768"/>
                </a:lnTo>
                <a:lnTo>
                  <a:pt x="33261" y="114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2957744" y="7401524"/>
            <a:ext cx="33134" cy="6426"/>
          </a:xfrm>
          <a:custGeom>
            <a:avLst/>
            <a:gdLst/>
            <a:ahLst/>
            <a:cxnLst/>
            <a:rect l="l" t="t" r="r" b="b"/>
            <a:pathLst>
              <a:path w="33134" h="6426">
                <a:moveTo>
                  <a:pt x="33134" y="0"/>
                </a:moveTo>
                <a:lnTo>
                  <a:pt x="31496" y="1638"/>
                </a:lnTo>
                <a:lnTo>
                  <a:pt x="31242" y="1892"/>
                </a:lnTo>
                <a:lnTo>
                  <a:pt x="29222" y="3022"/>
                </a:lnTo>
                <a:lnTo>
                  <a:pt x="26708" y="4406"/>
                </a:lnTo>
                <a:lnTo>
                  <a:pt x="26454" y="4406"/>
                </a:lnTo>
                <a:lnTo>
                  <a:pt x="23812" y="5168"/>
                </a:lnTo>
                <a:lnTo>
                  <a:pt x="20789" y="6045"/>
                </a:lnTo>
                <a:lnTo>
                  <a:pt x="20535" y="6045"/>
                </a:lnTo>
                <a:lnTo>
                  <a:pt x="17386" y="6172"/>
                </a:lnTo>
                <a:lnTo>
                  <a:pt x="14236" y="6426"/>
                </a:lnTo>
                <a:lnTo>
                  <a:pt x="14109" y="6426"/>
                </a:lnTo>
                <a:lnTo>
                  <a:pt x="10960" y="5918"/>
                </a:lnTo>
                <a:lnTo>
                  <a:pt x="7937" y="5537"/>
                </a:lnTo>
                <a:lnTo>
                  <a:pt x="7683" y="5537"/>
                </a:lnTo>
                <a:lnTo>
                  <a:pt x="4902" y="4533"/>
                </a:lnTo>
                <a:lnTo>
                  <a:pt x="2387" y="3657"/>
                </a:lnTo>
                <a:lnTo>
                  <a:pt x="2133" y="3530"/>
                </a:lnTo>
                <a:lnTo>
                  <a:pt x="0" y="201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2823683" y="7292027"/>
            <a:ext cx="151320" cy="188379"/>
          </a:xfrm>
          <a:custGeom>
            <a:avLst/>
            <a:gdLst/>
            <a:ahLst/>
            <a:cxnLst/>
            <a:rect l="l" t="t" r="r" b="b"/>
            <a:pathLst>
              <a:path w="151320" h="188379">
                <a:moveTo>
                  <a:pt x="151320" y="181190"/>
                </a:moveTo>
                <a:lnTo>
                  <a:pt x="151320" y="154736"/>
                </a:lnTo>
                <a:lnTo>
                  <a:pt x="0" y="0"/>
                </a:lnTo>
                <a:lnTo>
                  <a:pt x="0" y="49898"/>
                </a:lnTo>
                <a:lnTo>
                  <a:pt x="135445" y="18837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2823679" y="7274265"/>
            <a:ext cx="53924" cy="17767"/>
          </a:xfrm>
          <a:custGeom>
            <a:avLst/>
            <a:gdLst/>
            <a:ahLst/>
            <a:cxnLst/>
            <a:rect l="l" t="t" r="r" b="b"/>
            <a:pathLst>
              <a:path w="53924" h="17767">
                <a:moveTo>
                  <a:pt x="0" y="17767"/>
                </a:moveTo>
                <a:lnTo>
                  <a:pt x="53924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2899530" y="7143351"/>
            <a:ext cx="635" cy="2019"/>
          </a:xfrm>
          <a:custGeom>
            <a:avLst/>
            <a:gdLst/>
            <a:ahLst/>
            <a:cxnLst/>
            <a:rect l="l" t="t" r="r" b="b"/>
            <a:pathLst>
              <a:path w="635" h="2019">
                <a:moveTo>
                  <a:pt x="0" y="0"/>
                </a:moveTo>
                <a:lnTo>
                  <a:pt x="508" y="508"/>
                </a:lnTo>
                <a:lnTo>
                  <a:pt x="635" y="1016"/>
                </a:lnTo>
                <a:lnTo>
                  <a:pt x="508" y="1511"/>
                </a:lnTo>
                <a:lnTo>
                  <a:pt x="127" y="201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2877734" y="7143730"/>
            <a:ext cx="17259" cy="26327"/>
          </a:xfrm>
          <a:custGeom>
            <a:avLst/>
            <a:gdLst/>
            <a:ahLst/>
            <a:cxnLst/>
            <a:rect l="l" t="t" r="r" b="b"/>
            <a:pathLst>
              <a:path w="17259" h="26327">
                <a:moveTo>
                  <a:pt x="17259" y="1511"/>
                </a:moveTo>
                <a:lnTo>
                  <a:pt x="17005" y="1003"/>
                </a:lnTo>
                <a:lnTo>
                  <a:pt x="17005" y="368"/>
                </a:lnTo>
                <a:lnTo>
                  <a:pt x="17259" y="0"/>
                </a:lnTo>
                <a:lnTo>
                  <a:pt x="2006" y="15367"/>
                </a:lnTo>
                <a:lnTo>
                  <a:pt x="0" y="18897"/>
                </a:lnTo>
                <a:lnTo>
                  <a:pt x="127" y="22796"/>
                </a:lnTo>
                <a:lnTo>
                  <a:pt x="2387" y="2632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2913391" y="7164147"/>
            <a:ext cx="3911" cy="160020"/>
          </a:xfrm>
          <a:custGeom>
            <a:avLst/>
            <a:gdLst/>
            <a:ahLst/>
            <a:cxnLst/>
            <a:rect l="l" t="t" r="r" b="b"/>
            <a:pathLst>
              <a:path w="3911" h="160020">
                <a:moveTo>
                  <a:pt x="0" y="7048"/>
                </a:moveTo>
                <a:lnTo>
                  <a:pt x="3022" y="3771"/>
                </a:lnTo>
                <a:lnTo>
                  <a:pt x="3911" y="0"/>
                </a:lnTo>
                <a:lnTo>
                  <a:pt x="3784" y="156362"/>
                </a:lnTo>
                <a:lnTo>
                  <a:pt x="1765" y="16002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2877482" y="7319128"/>
            <a:ext cx="4533" cy="7048"/>
          </a:xfrm>
          <a:custGeom>
            <a:avLst/>
            <a:gdLst/>
            <a:ahLst/>
            <a:cxnLst/>
            <a:rect l="l" t="t" r="r" b="b"/>
            <a:pathLst>
              <a:path w="4533" h="7048">
                <a:moveTo>
                  <a:pt x="4533" y="7048"/>
                </a:moveTo>
                <a:lnTo>
                  <a:pt x="1257" y="3644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2877477" y="7162628"/>
            <a:ext cx="254" cy="156375"/>
          </a:xfrm>
          <a:custGeom>
            <a:avLst/>
            <a:gdLst/>
            <a:ahLst/>
            <a:cxnLst/>
            <a:rect l="l" t="t" r="r" b="b"/>
            <a:pathLst>
              <a:path w="254" h="156375">
                <a:moveTo>
                  <a:pt x="254" y="0"/>
                </a:moveTo>
                <a:lnTo>
                  <a:pt x="0" y="15637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2899783" y="7143602"/>
            <a:ext cx="17513" cy="20535"/>
          </a:xfrm>
          <a:custGeom>
            <a:avLst/>
            <a:gdLst/>
            <a:ahLst/>
            <a:cxnLst/>
            <a:rect l="l" t="t" r="r" b="b"/>
            <a:pathLst>
              <a:path w="17513" h="20535">
                <a:moveTo>
                  <a:pt x="0" y="0"/>
                </a:moveTo>
                <a:lnTo>
                  <a:pt x="14998" y="14998"/>
                </a:lnTo>
                <a:lnTo>
                  <a:pt x="16383" y="16764"/>
                </a:lnTo>
                <a:lnTo>
                  <a:pt x="17513" y="2053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2917173" y="7290390"/>
            <a:ext cx="36156" cy="36918"/>
          </a:xfrm>
          <a:custGeom>
            <a:avLst/>
            <a:gdLst/>
            <a:ahLst/>
            <a:cxnLst/>
            <a:rect l="l" t="t" r="r" b="b"/>
            <a:pathLst>
              <a:path w="36156" h="36918">
                <a:moveTo>
                  <a:pt x="36156" y="36918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2975256" y="7220715"/>
            <a:ext cx="635" cy="2019"/>
          </a:xfrm>
          <a:custGeom>
            <a:avLst/>
            <a:gdLst/>
            <a:ahLst/>
            <a:cxnLst/>
            <a:rect l="l" t="t" r="r" b="b"/>
            <a:pathLst>
              <a:path w="635" h="2019">
                <a:moveTo>
                  <a:pt x="0" y="0"/>
                </a:moveTo>
                <a:lnTo>
                  <a:pt x="508" y="508"/>
                </a:lnTo>
                <a:lnTo>
                  <a:pt x="635" y="1003"/>
                </a:lnTo>
                <a:lnTo>
                  <a:pt x="508" y="1511"/>
                </a:lnTo>
                <a:lnTo>
                  <a:pt x="127" y="201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2953461" y="7221092"/>
            <a:ext cx="17259" cy="26327"/>
          </a:xfrm>
          <a:custGeom>
            <a:avLst/>
            <a:gdLst/>
            <a:ahLst/>
            <a:cxnLst/>
            <a:rect l="l" t="t" r="r" b="b"/>
            <a:pathLst>
              <a:path w="17259" h="26327">
                <a:moveTo>
                  <a:pt x="17259" y="1511"/>
                </a:moveTo>
                <a:lnTo>
                  <a:pt x="17005" y="1003"/>
                </a:lnTo>
                <a:lnTo>
                  <a:pt x="17005" y="508"/>
                </a:lnTo>
                <a:lnTo>
                  <a:pt x="17259" y="0"/>
                </a:lnTo>
                <a:lnTo>
                  <a:pt x="2006" y="15367"/>
                </a:lnTo>
                <a:lnTo>
                  <a:pt x="0" y="18897"/>
                </a:lnTo>
                <a:lnTo>
                  <a:pt x="127" y="22809"/>
                </a:lnTo>
                <a:lnTo>
                  <a:pt x="2387" y="2632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2989116" y="7241501"/>
            <a:ext cx="3911" cy="160020"/>
          </a:xfrm>
          <a:custGeom>
            <a:avLst/>
            <a:gdLst/>
            <a:ahLst/>
            <a:cxnLst/>
            <a:rect l="l" t="t" r="r" b="b"/>
            <a:pathLst>
              <a:path w="3911" h="160020">
                <a:moveTo>
                  <a:pt x="0" y="7061"/>
                </a:moveTo>
                <a:lnTo>
                  <a:pt x="3022" y="3784"/>
                </a:lnTo>
                <a:lnTo>
                  <a:pt x="3911" y="0"/>
                </a:lnTo>
                <a:lnTo>
                  <a:pt x="3657" y="156375"/>
                </a:lnTo>
                <a:lnTo>
                  <a:pt x="1765" y="16001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2953207" y="7396482"/>
            <a:ext cx="4533" cy="7061"/>
          </a:xfrm>
          <a:custGeom>
            <a:avLst/>
            <a:gdLst/>
            <a:ahLst/>
            <a:cxnLst/>
            <a:rect l="l" t="t" r="r" b="b"/>
            <a:pathLst>
              <a:path w="4533" h="7061">
                <a:moveTo>
                  <a:pt x="4533" y="7061"/>
                </a:moveTo>
                <a:lnTo>
                  <a:pt x="1257" y="3657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2953203" y="7239994"/>
            <a:ext cx="254" cy="156362"/>
          </a:xfrm>
          <a:custGeom>
            <a:avLst/>
            <a:gdLst/>
            <a:ahLst/>
            <a:cxnLst/>
            <a:rect l="l" t="t" r="r" b="b"/>
            <a:pathLst>
              <a:path w="254" h="156362">
                <a:moveTo>
                  <a:pt x="254" y="0"/>
                </a:moveTo>
                <a:lnTo>
                  <a:pt x="0" y="15636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2975004" y="7367753"/>
            <a:ext cx="71945" cy="79006"/>
          </a:xfrm>
          <a:custGeom>
            <a:avLst/>
            <a:gdLst/>
            <a:ahLst/>
            <a:cxnLst/>
            <a:rect l="l" t="t" r="r" b="b"/>
            <a:pathLst>
              <a:path w="71945" h="79006">
                <a:moveTo>
                  <a:pt x="0" y="79006"/>
                </a:moveTo>
                <a:lnTo>
                  <a:pt x="71945" y="55321"/>
                </a:lnTo>
                <a:lnTo>
                  <a:pt x="17894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2975508" y="7220968"/>
            <a:ext cx="17513" cy="20535"/>
          </a:xfrm>
          <a:custGeom>
            <a:avLst/>
            <a:gdLst/>
            <a:ahLst/>
            <a:cxnLst/>
            <a:rect l="l" t="t" r="r" b="b"/>
            <a:pathLst>
              <a:path w="17513" h="20535">
                <a:moveTo>
                  <a:pt x="0" y="0"/>
                </a:moveTo>
                <a:lnTo>
                  <a:pt x="14871" y="14998"/>
                </a:lnTo>
                <a:lnTo>
                  <a:pt x="16256" y="16751"/>
                </a:lnTo>
                <a:lnTo>
                  <a:pt x="17513" y="2053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3046949" y="7423075"/>
            <a:ext cx="0" cy="15494"/>
          </a:xfrm>
          <a:custGeom>
            <a:avLst/>
            <a:gdLst/>
            <a:ahLst/>
            <a:cxnLst/>
            <a:rect l="l" t="t" r="r" b="b"/>
            <a:pathLst>
              <a:path h="15494">
                <a:moveTo>
                  <a:pt x="0" y="15494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952572" y="6600672"/>
            <a:ext cx="506526" cy="300052"/>
          </a:xfrm>
          <a:custGeom>
            <a:avLst/>
            <a:gdLst/>
            <a:ahLst/>
            <a:cxnLst/>
            <a:rect l="l" t="t" r="r" b="b"/>
            <a:pathLst>
              <a:path w="506526" h="300052">
                <a:moveTo>
                  <a:pt x="634" y="158254"/>
                </a:moveTo>
                <a:lnTo>
                  <a:pt x="0" y="146913"/>
                </a:lnTo>
                <a:lnTo>
                  <a:pt x="1384" y="146405"/>
                </a:lnTo>
                <a:lnTo>
                  <a:pt x="2527" y="134569"/>
                </a:lnTo>
                <a:lnTo>
                  <a:pt x="2781" y="132676"/>
                </a:lnTo>
                <a:lnTo>
                  <a:pt x="2654" y="132549"/>
                </a:lnTo>
                <a:lnTo>
                  <a:pt x="3289" y="130784"/>
                </a:lnTo>
                <a:lnTo>
                  <a:pt x="7188" y="119189"/>
                </a:lnTo>
                <a:lnTo>
                  <a:pt x="6299" y="118186"/>
                </a:lnTo>
                <a:lnTo>
                  <a:pt x="11722" y="107734"/>
                </a:lnTo>
                <a:lnTo>
                  <a:pt x="18096" y="96144"/>
                </a:lnTo>
                <a:lnTo>
                  <a:pt x="24662" y="87273"/>
                </a:lnTo>
                <a:lnTo>
                  <a:pt x="28232" y="82905"/>
                </a:lnTo>
                <a:lnTo>
                  <a:pt x="36777" y="73012"/>
                </a:lnTo>
                <a:lnTo>
                  <a:pt x="45289" y="65513"/>
                </a:lnTo>
                <a:lnTo>
                  <a:pt x="48640" y="62750"/>
                </a:lnTo>
                <a:lnTo>
                  <a:pt x="58954" y="54809"/>
                </a:lnTo>
                <a:lnTo>
                  <a:pt x="67478" y="49277"/>
                </a:lnTo>
                <a:lnTo>
                  <a:pt x="74218" y="44729"/>
                </a:lnTo>
                <a:lnTo>
                  <a:pt x="75349" y="43967"/>
                </a:lnTo>
                <a:lnTo>
                  <a:pt x="76619" y="43332"/>
                </a:lnTo>
                <a:lnTo>
                  <a:pt x="88560" y="36914"/>
                </a:lnTo>
                <a:lnTo>
                  <a:pt x="106476" y="28219"/>
                </a:lnTo>
                <a:lnTo>
                  <a:pt x="119236" y="22801"/>
                </a:lnTo>
                <a:lnTo>
                  <a:pt x="140119" y="16001"/>
                </a:lnTo>
                <a:lnTo>
                  <a:pt x="153616" y="12019"/>
                </a:lnTo>
                <a:lnTo>
                  <a:pt x="176656" y="7048"/>
                </a:lnTo>
                <a:lnTo>
                  <a:pt x="190598" y="4536"/>
                </a:lnTo>
                <a:lnTo>
                  <a:pt x="214024" y="1873"/>
                </a:lnTo>
                <a:lnTo>
                  <a:pt x="229421" y="553"/>
                </a:lnTo>
                <a:lnTo>
                  <a:pt x="252623" y="0"/>
                </a:lnTo>
                <a:lnTo>
                  <a:pt x="254774" y="0"/>
                </a:lnTo>
                <a:lnTo>
                  <a:pt x="268978" y="149"/>
                </a:lnTo>
                <a:lnTo>
                  <a:pt x="292168" y="1810"/>
                </a:lnTo>
                <a:lnTo>
                  <a:pt x="308378" y="3457"/>
                </a:lnTo>
                <a:lnTo>
                  <a:pt x="331685" y="7466"/>
                </a:lnTo>
                <a:lnTo>
                  <a:pt x="346535" y="10493"/>
                </a:lnTo>
                <a:lnTo>
                  <a:pt x="369062" y="16878"/>
                </a:lnTo>
                <a:lnTo>
                  <a:pt x="382279" y="21030"/>
                </a:lnTo>
                <a:lnTo>
                  <a:pt x="402450" y="29349"/>
                </a:lnTo>
                <a:lnTo>
                  <a:pt x="414524" y="35084"/>
                </a:lnTo>
                <a:lnTo>
                  <a:pt x="423198" y="39950"/>
                </a:lnTo>
                <a:lnTo>
                  <a:pt x="431927" y="44729"/>
                </a:lnTo>
                <a:lnTo>
                  <a:pt x="433197" y="45364"/>
                </a:lnTo>
                <a:lnTo>
                  <a:pt x="433323" y="45237"/>
                </a:lnTo>
                <a:lnTo>
                  <a:pt x="434454" y="46113"/>
                </a:lnTo>
                <a:lnTo>
                  <a:pt x="445374" y="53463"/>
                </a:lnTo>
                <a:lnTo>
                  <a:pt x="453663" y="59311"/>
                </a:lnTo>
                <a:lnTo>
                  <a:pt x="459651" y="64261"/>
                </a:lnTo>
                <a:lnTo>
                  <a:pt x="469482" y="72921"/>
                </a:lnTo>
                <a:lnTo>
                  <a:pt x="477040" y="81418"/>
                </a:lnTo>
                <a:lnTo>
                  <a:pt x="479564" y="84543"/>
                </a:lnTo>
                <a:lnTo>
                  <a:pt x="487572" y="95148"/>
                </a:lnTo>
                <a:lnTo>
                  <a:pt x="493078" y="104688"/>
                </a:lnTo>
                <a:lnTo>
                  <a:pt x="495566" y="109613"/>
                </a:lnTo>
                <a:lnTo>
                  <a:pt x="500849" y="120078"/>
                </a:lnTo>
                <a:lnTo>
                  <a:pt x="499719" y="121081"/>
                </a:lnTo>
                <a:lnTo>
                  <a:pt x="503504" y="132803"/>
                </a:lnTo>
                <a:lnTo>
                  <a:pt x="503999" y="134569"/>
                </a:lnTo>
                <a:lnTo>
                  <a:pt x="504126" y="136575"/>
                </a:lnTo>
                <a:lnTo>
                  <a:pt x="505142" y="148297"/>
                </a:lnTo>
                <a:lnTo>
                  <a:pt x="506526" y="148932"/>
                </a:lnTo>
                <a:lnTo>
                  <a:pt x="505510" y="160146"/>
                </a:lnTo>
                <a:lnTo>
                  <a:pt x="504634" y="171602"/>
                </a:lnTo>
                <a:lnTo>
                  <a:pt x="500354" y="183578"/>
                </a:lnTo>
                <a:lnTo>
                  <a:pt x="495518" y="195290"/>
                </a:lnTo>
                <a:lnTo>
                  <a:pt x="488886" y="206260"/>
                </a:lnTo>
                <a:lnTo>
                  <a:pt x="483844" y="214071"/>
                </a:lnTo>
                <a:lnTo>
                  <a:pt x="482587" y="213690"/>
                </a:lnTo>
                <a:lnTo>
                  <a:pt x="476415" y="221132"/>
                </a:lnTo>
                <a:lnTo>
                  <a:pt x="473760" y="224408"/>
                </a:lnTo>
                <a:lnTo>
                  <a:pt x="474141" y="224904"/>
                </a:lnTo>
                <a:lnTo>
                  <a:pt x="471119" y="227558"/>
                </a:lnTo>
                <a:lnTo>
                  <a:pt x="461303" y="236529"/>
                </a:lnTo>
                <a:lnTo>
                  <a:pt x="453028" y="243224"/>
                </a:lnTo>
                <a:lnTo>
                  <a:pt x="436607" y="254573"/>
                </a:lnTo>
                <a:lnTo>
                  <a:pt x="427627" y="259661"/>
                </a:lnTo>
                <a:lnTo>
                  <a:pt x="419455" y="263842"/>
                </a:lnTo>
                <a:lnTo>
                  <a:pt x="407084" y="269985"/>
                </a:lnTo>
                <a:lnTo>
                  <a:pt x="397777" y="273902"/>
                </a:lnTo>
                <a:lnTo>
                  <a:pt x="386829" y="277952"/>
                </a:lnTo>
                <a:lnTo>
                  <a:pt x="373582" y="282611"/>
                </a:lnTo>
                <a:lnTo>
                  <a:pt x="364053" y="285467"/>
                </a:lnTo>
                <a:lnTo>
                  <a:pt x="350659" y="288785"/>
                </a:lnTo>
                <a:lnTo>
                  <a:pt x="336835" y="292029"/>
                </a:lnTo>
                <a:lnTo>
                  <a:pt x="327093" y="293919"/>
                </a:lnTo>
                <a:lnTo>
                  <a:pt x="313794" y="295851"/>
                </a:lnTo>
                <a:lnTo>
                  <a:pt x="297852" y="297983"/>
                </a:lnTo>
                <a:lnTo>
                  <a:pt x="287983" y="298897"/>
                </a:lnTo>
                <a:lnTo>
                  <a:pt x="274961" y="299604"/>
                </a:lnTo>
                <a:lnTo>
                  <a:pt x="258095" y="300052"/>
                </a:lnTo>
                <a:lnTo>
                  <a:pt x="248090" y="299785"/>
                </a:lnTo>
                <a:lnTo>
                  <a:pt x="236499" y="299631"/>
                </a:lnTo>
                <a:lnTo>
                  <a:pt x="233870" y="299631"/>
                </a:lnTo>
                <a:lnTo>
                  <a:pt x="233730" y="299758"/>
                </a:lnTo>
                <a:lnTo>
                  <a:pt x="231216" y="299631"/>
                </a:lnTo>
                <a:lnTo>
                  <a:pt x="216968" y="298485"/>
                </a:lnTo>
                <a:lnTo>
                  <a:pt x="207127" y="297662"/>
                </a:lnTo>
                <a:lnTo>
                  <a:pt x="194367" y="296057"/>
                </a:lnTo>
                <a:lnTo>
                  <a:pt x="177113" y="293520"/>
                </a:lnTo>
                <a:lnTo>
                  <a:pt x="167343" y="291652"/>
                </a:lnTo>
                <a:lnTo>
                  <a:pt x="154258" y="288458"/>
                </a:lnTo>
                <a:lnTo>
                  <a:pt x="139039" y="284531"/>
                </a:lnTo>
                <a:lnTo>
                  <a:pt x="129515" y="281540"/>
                </a:lnTo>
                <a:lnTo>
                  <a:pt x="116674" y="276821"/>
                </a:lnTo>
                <a:lnTo>
                  <a:pt x="103752" y="271944"/>
                </a:lnTo>
                <a:lnTo>
                  <a:pt x="94555" y="267788"/>
                </a:lnTo>
                <a:lnTo>
                  <a:pt x="84429" y="262585"/>
                </a:lnTo>
                <a:lnTo>
                  <a:pt x="72766" y="256037"/>
                </a:lnTo>
                <a:lnTo>
                  <a:pt x="64289" y="250485"/>
                </a:lnTo>
                <a:lnTo>
                  <a:pt x="56451" y="245440"/>
                </a:lnTo>
                <a:lnTo>
                  <a:pt x="55067" y="244563"/>
                </a:lnTo>
                <a:lnTo>
                  <a:pt x="53809" y="243560"/>
                </a:lnTo>
                <a:lnTo>
                  <a:pt x="44003" y="235511"/>
                </a:lnTo>
                <a:lnTo>
                  <a:pt x="35704" y="228107"/>
                </a:lnTo>
                <a:lnTo>
                  <a:pt x="33515" y="225920"/>
                </a:lnTo>
                <a:lnTo>
                  <a:pt x="25082" y="217220"/>
                </a:lnTo>
                <a:lnTo>
                  <a:pt x="25577" y="216331"/>
                </a:lnTo>
                <a:lnTo>
                  <a:pt x="17894" y="206768"/>
                </a:lnTo>
                <a:lnTo>
                  <a:pt x="17017" y="205625"/>
                </a:lnTo>
                <a:lnTo>
                  <a:pt x="16890" y="205625"/>
                </a:lnTo>
                <a:lnTo>
                  <a:pt x="16382" y="204495"/>
                </a:lnTo>
                <a:lnTo>
                  <a:pt x="10718" y="193154"/>
                </a:lnTo>
                <a:lnTo>
                  <a:pt x="9207" y="193154"/>
                </a:lnTo>
                <a:lnTo>
                  <a:pt x="5295" y="181686"/>
                </a:lnTo>
                <a:lnTo>
                  <a:pt x="1638" y="170853"/>
                </a:lnTo>
                <a:lnTo>
                  <a:pt x="1269" y="169595"/>
                </a:lnTo>
                <a:lnTo>
                  <a:pt x="634" y="15825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968070" y="6603570"/>
            <a:ext cx="475653" cy="276012"/>
          </a:xfrm>
          <a:custGeom>
            <a:avLst/>
            <a:gdLst/>
            <a:ahLst/>
            <a:cxnLst/>
            <a:rect l="l" t="t" r="r" b="b"/>
            <a:pathLst>
              <a:path w="475653" h="276012">
                <a:moveTo>
                  <a:pt x="3784" y="159640"/>
                </a:moveTo>
                <a:lnTo>
                  <a:pt x="2146" y="151067"/>
                </a:lnTo>
                <a:lnTo>
                  <a:pt x="762" y="150826"/>
                </a:lnTo>
                <a:lnTo>
                  <a:pt x="508" y="142634"/>
                </a:lnTo>
                <a:lnTo>
                  <a:pt x="0" y="131916"/>
                </a:lnTo>
                <a:lnTo>
                  <a:pt x="0" y="130785"/>
                </a:lnTo>
                <a:lnTo>
                  <a:pt x="2273" y="120448"/>
                </a:lnTo>
                <a:lnTo>
                  <a:pt x="4660" y="109614"/>
                </a:lnTo>
                <a:lnTo>
                  <a:pt x="10083" y="98654"/>
                </a:lnTo>
                <a:lnTo>
                  <a:pt x="15633" y="87936"/>
                </a:lnTo>
                <a:lnTo>
                  <a:pt x="16256" y="87313"/>
                </a:lnTo>
                <a:lnTo>
                  <a:pt x="23939" y="77991"/>
                </a:lnTo>
                <a:lnTo>
                  <a:pt x="32260" y="68996"/>
                </a:lnTo>
                <a:lnTo>
                  <a:pt x="40958" y="61073"/>
                </a:lnTo>
                <a:lnTo>
                  <a:pt x="42214" y="59843"/>
                </a:lnTo>
                <a:lnTo>
                  <a:pt x="42722" y="59348"/>
                </a:lnTo>
                <a:lnTo>
                  <a:pt x="42583" y="59208"/>
                </a:lnTo>
                <a:lnTo>
                  <a:pt x="43218" y="58840"/>
                </a:lnTo>
                <a:lnTo>
                  <a:pt x="53711" y="50971"/>
                </a:lnTo>
                <a:lnTo>
                  <a:pt x="62275" y="44943"/>
                </a:lnTo>
                <a:lnTo>
                  <a:pt x="67538" y="41695"/>
                </a:lnTo>
                <a:lnTo>
                  <a:pt x="79224" y="34923"/>
                </a:lnTo>
                <a:lnTo>
                  <a:pt x="88617" y="30433"/>
                </a:lnTo>
                <a:lnTo>
                  <a:pt x="96393" y="27090"/>
                </a:lnTo>
                <a:lnTo>
                  <a:pt x="109028" y="21748"/>
                </a:lnTo>
                <a:lnTo>
                  <a:pt x="118620" y="18434"/>
                </a:lnTo>
                <a:lnTo>
                  <a:pt x="128778" y="15368"/>
                </a:lnTo>
                <a:lnTo>
                  <a:pt x="142124" y="11474"/>
                </a:lnTo>
                <a:lnTo>
                  <a:pt x="151851" y="9174"/>
                </a:lnTo>
                <a:lnTo>
                  <a:pt x="164058" y="6795"/>
                </a:lnTo>
                <a:lnTo>
                  <a:pt x="177135" y="4602"/>
                </a:lnTo>
                <a:lnTo>
                  <a:pt x="187413" y="3451"/>
                </a:lnTo>
                <a:lnTo>
                  <a:pt x="195427" y="2388"/>
                </a:lnTo>
                <a:lnTo>
                  <a:pt x="198323" y="2007"/>
                </a:lnTo>
                <a:lnTo>
                  <a:pt x="198323" y="1753"/>
                </a:lnTo>
                <a:lnTo>
                  <a:pt x="201104" y="1639"/>
                </a:lnTo>
                <a:lnTo>
                  <a:pt x="215195" y="681"/>
                </a:lnTo>
                <a:lnTo>
                  <a:pt x="225087" y="117"/>
                </a:lnTo>
                <a:lnTo>
                  <a:pt x="239097" y="0"/>
                </a:lnTo>
                <a:lnTo>
                  <a:pt x="239280" y="1"/>
                </a:lnTo>
                <a:lnTo>
                  <a:pt x="253346" y="70"/>
                </a:lnTo>
                <a:lnTo>
                  <a:pt x="263268" y="558"/>
                </a:lnTo>
                <a:lnTo>
                  <a:pt x="277329" y="1880"/>
                </a:lnTo>
                <a:lnTo>
                  <a:pt x="291284" y="3364"/>
                </a:lnTo>
                <a:lnTo>
                  <a:pt x="301128" y="4812"/>
                </a:lnTo>
                <a:lnTo>
                  <a:pt x="314375" y="7303"/>
                </a:lnTo>
                <a:lnTo>
                  <a:pt x="327946" y="10145"/>
                </a:lnTo>
                <a:lnTo>
                  <a:pt x="337668" y="12672"/>
                </a:lnTo>
                <a:lnTo>
                  <a:pt x="348640" y="16003"/>
                </a:lnTo>
                <a:lnTo>
                  <a:pt x="361821" y="20154"/>
                </a:lnTo>
                <a:lnTo>
                  <a:pt x="371258" y="23729"/>
                </a:lnTo>
                <a:lnTo>
                  <a:pt x="381533" y="28220"/>
                </a:lnTo>
                <a:lnTo>
                  <a:pt x="393829" y="33744"/>
                </a:lnTo>
                <a:lnTo>
                  <a:pt x="403002" y="38806"/>
                </a:lnTo>
                <a:lnTo>
                  <a:pt x="409879" y="42965"/>
                </a:lnTo>
                <a:lnTo>
                  <a:pt x="421081" y="50048"/>
                </a:lnTo>
                <a:lnTo>
                  <a:pt x="429735" y="56781"/>
                </a:lnTo>
                <a:lnTo>
                  <a:pt x="443588" y="68917"/>
                </a:lnTo>
                <a:lnTo>
                  <a:pt x="451410" y="77983"/>
                </a:lnTo>
                <a:lnTo>
                  <a:pt x="452716" y="79630"/>
                </a:lnTo>
                <a:lnTo>
                  <a:pt x="460286" y="88952"/>
                </a:lnTo>
                <a:lnTo>
                  <a:pt x="460908" y="89714"/>
                </a:lnTo>
                <a:lnTo>
                  <a:pt x="466077" y="100420"/>
                </a:lnTo>
                <a:lnTo>
                  <a:pt x="470865" y="110376"/>
                </a:lnTo>
                <a:lnTo>
                  <a:pt x="471373" y="111380"/>
                </a:lnTo>
                <a:lnTo>
                  <a:pt x="473519" y="122213"/>
                </a:lnTo>
                <a:lnTo>
                  <a:pt x="475526" y="132551"/>
                </a:lnTo>
                <a:lnTo>
                  <a:pt x="475653" y="133808"/>
                </a:lnTo>
                <a:lnTo>
                  <a:pt x="474776" y="144387"/>
                </a:lnTo>
                <a:lnTo>
                  <a:pt x="473887" y="155106"/>
                </a:lnTo>
                <a:lnTo>
                  <a:pt x="473633" y="156236"/>
                </a:lnTo>
                <a:lnTo>
                  <a:pt x="469861" y="166434"/>
                </a:lnTo>
                <a:lnTo>
                  <a:pt x="465950" y="177153"/>
                </a:lnTo>
                <a:lnTo>
                  <a:pt x="459028" y="187732"/>
                </a:lnTo>
                <a:lnTo>
                  <a:pt x="451647" y="198093"/>
                </a:lnTo>
                <a:lnTo>
                  <a:pt x="442955" y="207089"/>
                </a:lnTo>
                <a:lnTo>
                  <a:pt x="432999" y="216687"/>
                </a:lnTo>
                <a:lnTo>
                  <a:pt x="423926" y="223576"/>
                </a:lnTo>
                <a:lnTo>
                  <a:pt x="409527" y="233377"/>
                </a:lnTo>
                <a:lnTo>
                  <a:pt x="400224" y="238567"/>
                </a:lnTo>
                <a:lnTo>
                  <a:pt x="381659" y="247812"/>
                </a:lnTo>
                <a:lnTo>
                  <a:pt x="372171" y="251734"/>
                </a:lnTo>
                <a:lnTo>
                  <a:pt x="363258" y="255017"/>
                </a:lnTo>
                <a:lnTo>
                  <a:pt x="350182" y="259600"/>
                </a:lnTo>
                <a:lnTo>
                  <a:pt x="340543" y="262427"/>
                </a:lnTo>
                <a:lnTo>
                  <a:pt x="329247" y="265228"/>
                </a:lnTo>
                <a:lnTo>
                  <a:pt x="315655" y="268401"/>
                </a:lnTo>
                <a:lnTo>
                  <a:pt x="305821" y="270196"/>
                </a:lnTo>
                <a:lnTo>
                  <a:pt x="292950" y="272022"/>
                </a:lnTo>
                <a:lnTo>
                  <a:pt x="278993" y="273927"/>
                </a:lnTo>
                <a:lnTo>
                  <a:pt x="269092" y="274809"/>
                </a:lnTo>
                <a:lnTo>
                  <a:pt x="255282" y="275426"/>
                </a:lnTo>
                <a:lnTo>
                  <a:pt x="241194" y="276012"/>
                </a:lnTo>
                <a:lnTo>
                  <a:pt x="231276" y="275985"/>
                </a:lnTo>
                <a:lnTo>
                  <a:pt x="217349" y="275318"/>
                </a:lnTo>
                <a:lnTo>
                  <a:pt x="216979" y="275299"/>
                </a:lnTo>
                <a:lnTo>
                  <a:pt x="202909" y="274573"/>
                </a:lnTo>
                <a:lnTo>
                  <a:pt x="193017" y="273608"/>
                </a:lnTo>
                <a:lnTo>
                  <a:pt x="179425" y="271654"/>
                </a:lnTo>
                <a:lnTo>
                  <a:pt x="165572" y="269562"/>
                </a:lnTo>
                <a:lnTo>
                  <a:pt x="155772" y="267596"/>
                </a:lnTo>
                <a:lnTo>
                  <a:pt x="143268" y="264466"/>
                </a:lnTo>
                <a:lnTo>
                  <a:pt x="129864" y="261025"/>
                </a:lnTo>
                <a:lnTo>
                  <a:pt x="120257" y="257991"/>
                </a:lnTo>
                <a:lnTo>
                  <a:pt x="109499" y="254013"/>
                </a:lnTo>
                <a:lnTo>
                  <a:pt x="96809" y="249149"/>
                </a:lnTo>
                <a:lnTo>
                  <a:pt x="87473" y="244853"/>
                </a:lnTo>
                <a:lnTo>
                  <a:pt x="79133" y="240526"/>
                </a:lnTo>
                <a:lnTo>
                  <a:pt x="67358" y="234247"/>
                </a:lnTo>
                <a:lnTo>
                  <a:pt x="58394" y="228421"/>
                </a:lnTo>
                <a:lnTo>
                  <a:pt x="52793" y="224397"/>
                </a:lnTo>
                <a:lnTo>
                  <a:pt x="42329" y="216609"/>
                </a:lnTo>
                <a:lnTo>
                  <a:pt x="33974" y="208755"/>
                </a:lnTo>
                <a:lnTo>
                  <a:pt x="22615" y="196744"/>
                </a:lnTo>
                <a:lnTo>
                  <a:pt x="15576" y="186480"/>
                </a:lnTo>
                <a:lnTo>
                  <a:pt x="15252" y="185967"/>
                </a:lnTo>
                <a:lnTo>
                  <a:pt x="9080" y="176264"/>
                </a:lnTo>
                <a:lnTo>
                  <a:pt x="9448" y="175388"/>
                </a:lnTo>
                <a:lnTo>
                  <a:pt x="4787" y="164682"/>
                </a:lnTo>
                <a:lnTo>
                  <a:pt x="3911" y="162535"/>
                </a:lnTo>
                <a:lnTo>
                  <a:pt x="4292" y="162154"/>
                </a:lnTo>
                <a:lnTo>
                  <a:pt x="3784" y="15964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1028555" y="6640866"/>
            <a:ext cx="354939" cy="79883"/>
          </a:xfrm>
          <a:custGeom>
            <a:avLst/>
            <a:gdLst/>
            <a:ahLst/>
            <a:cxnLst/>
            <a:rect l="l" t="t" r="r" b="b"/>
            <a:pathLst>
              <a:path w="354939" h="79882">
                <a:moveTo>
                  <a:pt x="354939" y="79882"/>
                </a:moveTo>
                <a:lnTo>
                  <a:pt x="348807" y="67993"/>
                </a:lnTo>
                <a:lnTo>
                  <a:pt x="342015" y="59364"/>
                </a:lnTo>
                <a:lnTo>
                  <a:pt x="336918" y="54051"/>
                </a:lnTo>
                <a:lnTo>
                  <a:pt x="327076" y="44495"/>
                </a:lnTo>
                <a:lnTo>
                  <a:pt x="318746" y="38339"/>
                </a:lnTo>
                <a:lnTo>
                  <a:pt x="307949" y="31876"/>
                </a:lnTo>
                <a:lnTo>
                  <a:pt x="295543" y="24800"/>
                </a:lnTo>
                <a:lnTo>
                  <a:pt x="286346" y="20586"/>
                </a:lnTo>
                <a:lnTo>
                  <a:pt x="274516" y="16290"/>
                </a:lnTo>
                <a:lnTo>
                  <a:pt x="270141" y="14744"/>
                </a:lnTo>
                <a:lnTo>
                  <a:pt x="257383" y="10831"/>
                </a:lnTo>
                <a:lnTo>
                  <a:pt x="247693" y="8905"/>
                </a:lnTo>
                <a:lnTo>
                  <a:pt x="236372" y="6426"/>
                </a:lnTo>
                <a:lnTo>
                  <a:pt x="231203" y="5156"/>
                </a:lnTo>
                <a:lnTo>
                  <a:pt x="231089" y="4406"/>
                </a:lnTo>
                <a:lnTo>
                  <a:pt x="225920" y="3898"/>
                </a:lnTo>
                <a:lnTo>
                  <a:pt x="211129" y="2099"/>
                </a:lnTo>
                <a:lnTo>
                  <a:pt x="200938" y="886"/>
                </a:lnTo>
                <a:lnTo>
                  <a:pt x="190128" y="201"/>
                </a:lnTo>
                <a:lnTo>
                  <a:pt x="178409" y="0"/>
                </a:lnTo>
                <a:lnTo>
                  <a:pt x="163580" y="66"/>
                </a:lnTo>
                <a:lnTo>
                  <a:pt x="153298" y="529"/>
                </a:lnTo>
                <a:lnTo>
                  <a:pt x="142485" y="1786"/>
                </a:lnTo>
                <a:lnTo>
                  <a:pt x="130784" y="3517"/>
                </a:lnTo>
                <a:lnTo>
                  <a:pt x="116310" y="5791"/>
                </a:lnTo>
                <a:lnTo>
                  <a:pt x="106307" y="7836"/>
                </a:lnTo>
                <a:lnTo>
                  <a:pt x="95433" y="11000"/>
                </a:lnTo>
                <a:lnTo>
                  <a:pt x="86309" y="13982"/>
                </a:lnTo>
                <a:lnTo>
                  <a:pt x="72693" y="18612"/>
                </a:lnTo>
                <a:lnTo>
                  <a:pt x="63349" y="22545"/>
                </a:lnTo>
                <a:lnTo>
                  <a:pt x="52400" y="28443"/>
                </a:lnTo>
                <a:lnTo>
                  <a:pt x="36104" y="37964"/>
                </a:lnTo>
                <a:lnTo>
                  <a:pt x="27828" y="44145"/>
                </a:lnTo>
                <a:lnTo>
                  <a:pt x="18643" y="52793"/>
                </a:lnTo>
                <a:lnTo>
                  <a:pt x="9433" y="62601"/>
                </a:lnTo>
                <a:lnTo>
                  <a:pt x="3486" y="71757"/>
                </a:lnTo>
                <a:lnTo>
                  <a:pt x="0" y="7848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1028555" y="6634668"/>
            <a:ext cx="354939" cy="79903"/>
          </a:xfrm>
          <a:custGeom>
            <a:avLst/>
            <a:gdLst/>
            <a:ahLst/>
            <a:cxnLst/>
            <a:rect l="l" t="t" r="r" b="b"/>
            <a:pathLst>
              <a:path w="354939" h="79903">
                <a:moveTo>
                  <a:pt x="0" y="78519"/>
                </a:moveTo>
                <a:lnTo>
                  <a:pt x="6400" y="66711"/>
                </a:lnTo>
                <a:lnTo>
                  <a:pt x="13281" y="58221"/>
                </a:lnTo>
                <a:lnTo>
                  <a:pt x="28696" y="43334"/>
                </a:lnTo>
                <a:lnTo>
                  <a:pt x="37057" y="37259"/>
                </a:lnTo>
                <a:lnTo>
                  <a:pt x="48133" y="30767"/>
                </a:lnTo>
                <a:lnTo>
                  <a:pt x="60640" y="23839"/>
                </a:lnTo>
                <a:lnTo>
                  <a:pt x="69854" y="19670"/>
                </a:lnTo>
                <a:lnTo>
                  <a:pt x="81675" y="15540"/>
                </a:lnTo>
                <a:lnTo>
                  <a:pt x="100249" y="9513"/>
                </a:lnTo>
                <a:lnTo>
                  <a:pt x="110125" y="6915"/>
                </a:lnTo>
                <a:lnTo>
                  <a:pt x="121273" y="4899"/>
                </a:lnTo>
                <a:lnTo>
                  <a:pt x="130784" y="3424"/>
                </a:lnTo>
                <a:lnTo>
                  <a:pt x="145392" y="1347"/>
                </a:lnTo>
                <a:lnTo>
                  <a:pt x="155613" y="320"/>
                </a:lnTo>
                <a:lnTo>
                  <a:pt x="166518" y="0"/>
                </a:lnTo>
                <a:lnTo>
                  <a:pt x="178422" y="20"/>
                </a:lnTo>
                <a:lnTo>
                  <a:pt x="193180" y="186"/>
                </a:lnTo>
                <a:lnTo>
                  <a:pt x="203412" y="739"/>
                </a:lnTo>
                <a:lnTo>
                  <a:pt x="214257" y="2065"/>
                </a:lnTo>
                <a:lnTo>
                  <a:pt x="225920" y="3805"/>
                </a:lnTo>
                <a:lnTo>
                  <a:pt x="239482" y="6416"/>
                </a:lnTo>
                <a:lnTo>
                  <a:pt x="249106" y="9175"/>
                </a:lnTo>
                <a:lnTo>
                  <a:pt x="261823" y="12619"/>
                </a:lnTo>
                <a:lnTo>
                  <a:pt x="265988" y="13622"/>
                </a:lnTo>
                <a:lnTo>
                  <a:pt x="266369" y="13127"/>
                </a:lnTo>
                <a:lnTo>
                  <a:pt x="270141" y="14638"/>
                </a:lnTo>
                <a:lnTo>
                  <a:pt x="283402" y="19904"/>
                </a:lnTo>
                <a:lnTo>
                  <a:pt x="292584" y="23604"/>
                </a:lnTo>
                <a:lnTo>
                  <a:pt x="303126" y="28995"/>
                </a:lnTo>
                <a:lnTo>
                  <a:pt x="307949" y="31770"/>
                </a:lnTo>
                <a:lnTo>
                  <a:pt x="319854" y="39030"/>
                </a:lnTo>
                <a:lnTo>
                  <a:pt x="327972" y="45385"/>
                </a:lnTo>
                <a:lnTo>
                  <a:pt x="336931" y="54071"/>
                </a:lnTo>
                <a:lnTo>
                  <a:pt x="344618" y="63359"/>
                </a:lnTo>
                <a:lnTo>
                  <a:pt x="350262" y="72894"/>
                </a:lnTo>
                <a:lnTo>
                  <a:pt x="352679" y="76500"/>
                </a:lnTo>
                <a:lnTo>
                  <a:pt x="353809" y="78265"/>
                </a:lnTo>
                <a:lnTo>
                  <a:pt x="354939" y="7990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1027926" y="6768504"/>
            <a:ext cx="354939" cy="79789"/>
          </a:xfrm>
          <a:custGeom>
            <a:avLst/>
            <a:gdLst/>
            <a:ahLst/>
            <a:cxnLst/>
            <a:rect l="l" t="t" r="r" b="b"/>
            <a:pathLst>
              <a:path w="354939" h="79789">
                <a:moveTo>
                  <a:pt x="354939" y="1257"/>
                </a:moveTo>
                <a:lnTo>
                  <a:pt x="348538" y="13065"/>
                </a:lnTo>
                <a:lnTo>
                  <a:pt x="336296" y="26962"/>
                </a:lnTo>
                <a:lnTo>
                  <a:pt x="326309" y="36461"/>
                </a:lnTo>
                <a:lnTo>
                  <a:pt x="306933" y="49009"/>
                </a:lnTo>
                <a:lnTo>
                  <a:pt x="294425" y="55950"/>
                </a:lnTo>
                <a:lnTo>
                  <a:pt x="273392" y="64224"/>
                </a:lnTo>
                <a:lnTo>
                  <a:pt x="254717" y="70263"/>
                </a:lnTo>
                <a:lnTo>
                  <a:pt x="233711" y="74876"/>
                </a:lnTo>
                <a:lnTo>
                  <a:pt x="209515" y="78487"/>
                </a:lnTo>
                <a:lnTo>
                  <a:pt x="188379" y="79789"/>
                </a:lnTo>
                <a:lnTo>
                  <a:pt x="176657" y="79756"/>
                </a:lnTo>
                <a:lnTo>
                  <a:pt x="161819" y="79610"/>
                </a:lnTo>
                <a:lnTo>
                  <a:pt x="140757" y="77767"/>
                </a:lnTo>
                <a:lnTo>
                  <a:pt x="129146" y="75984"/>
                </a:lnTo>
                <a:lnTo>
                  <a:pt x="114659" y="73594"/>
                </a:lnTo>
                <a:lnTo>
                  <a:pt x="93850" y="68134"/>
                </a:lnTo>
                <a:lnTo>
                  <a:pt x="71338" y="60410"/>
                </a:lnTo>
                <a:lnTo>
                  <a:pt x="51081" y="50390"/>
                </a:lnTo>
                <a:lnTo>
                  <a:pt x="35080" y="40754"/>
                </a:lnTo>
                <a:lnTo>
                  <a:pt x="18135" y="25819"/>
                </a:lnTo>
                <a:lnTo>
                  <a:pt x="9101" y="15916"/>
                </a:lnTo>
                <a:lnTo>
                  <a:pt x="3287" y="6602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953207" y="6758927"/>
            <a:ext cx="381" cy="484847"/>
          </a:xfrm>
          <a:custGeom>
            <a:avLst/>
            <a:gdLst/>
            <a:ahLst/>
            <a:cxnLst/>
            <a:rect l="l" t="t" r="r" b="b"/>
            <a:pathLst>
              <a:path w="381" h="484847">
                <a:moveTo>
                  <a:pt x="0" y="0"/>
                </a:moveTo>
                <a:lnTo>
                  <a:pt x="381" y="48484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970093" y="6807437"/>
            <a:ext cx="36283" cy="484720"/>
          </a:xfrm>
          <a:custGeom>
            <a:avLst/>
            <a:gdLst/>
            <a:ahLst/>
            <a:cxnLst/>
            <a:rect l="l" t="t" r="r" b="b"/>
            <a:pathLst>
              <a:path w="36283" h="484720">
                <a:moveTo>
                  <a:pt x="36283" y="484720"/>
                </a:moveTo>
                <a:lnTo>
                  <a:pt x="36283" y="36791"/>
                </a:lnTo>
                <a:lnTo>
                  <a:pt x="36029" y="36791"/>
                </a:lnTo>
                <a:lnTo>
                  <a:pt x="15747" y="19151"/>
                </a:lnTo>
                <a:lnTo>
                  <a:pt x="0" y="0"/>
                </a:lnTo>
                <a:lnTo>
                  <a:pt x="0" y="45145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970093" y="6807436"/>
            <a:ext cx="381" cy="0"/>
          </a:xfrm>
          <a:custGeom>
            <a:avLst/>
            <a:gdLst/>
            <a:ahLst/>
            <a:cxnLst/>
            <a:rect l="l" t="t" r="r" b="b"/>
            <a:pathLst>
              <a:path w="381">
                <a:moveTo>
                  <a:pt x="0" y="0"/>
                </a:moveTo>
                <a:lnTo>
                  <a:pt x="381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1006125" y="6844230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447675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1383494" y="6720744"/>
            <a:ext cx="5295" cy="24447"/>
          </a:xfrm>
          <a:custGeom>
            <a:avLst/>
            <a:gdLst/>
            <a:ahLst/>
            <a:cxnLst/>
            <a:rect l="l" t="t" r="r" b="b"/>
            <a:pathLst>
              <a:path w="5295" h="24447">
                <a:moveTo>
                  <a:pt x="5295" y="24447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1022764" y="6719360"/>
            <a:ext cx="5791" cy="24701"/>
          </a:xfrm>
          <a:custGeom>
            <a:avLst/>
            <a:gdLst/>
            <a:ahLst/>
            <a:cxnLst/>
            <a:rect l="l" t="t" r="r" b="b"/>
            <a:pathLst>
              <a:path w="5791" h="24701">
                <a:moveTo>
                  <a:pt x="5791" y="0"/>
                </a:moveTo>
                <a:lnTo>
                  <a:pt x="0" y="2470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1022008" y="6713186"/>
            <a:ext cx="6540" cy="32258"/>
          </a:xfrm>
          <a:custGeom>
            <a:avLst/>
            <a:gdLst/>
            <a:ahLst/>
            <a:cxnLst/>
            <a:rect l="l" t="t" r="r" b="b"/>
            <a:pathLst>
              <a:path w="6540" h="32257">
                <a:moveTo>
                  <a:pt x="1003" y="32258"/>
                </a:moveTo>
                <a:lnTo>
                  <a:pt x="0" y="27597"/>
                </a:lnTo>
                <a:lnTo>
                  <a:pt x="654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1382859" y="6714572"/>
            <a:ext cx="6680" cy="55194"/>
          </a:xfrm>
          <a:custGeom>
            <a:avLst/>
            <a:gdLst/>
            <a:ahLst/>
            <a:cxnLst/>
            <a:rect l="l" t="t" r="r" b="b"/>
            <a:pathLst>
              <a:path w="6680" h="55194">
                <a:moveTo>
                  <a:pt x="634" y="0"/>
                </a:moveTo>
                <a:lnTo>
                  <a:pt x="6680" y="27597"/>
                </a:lnTo>
                <a:lnTo>
                  <a:pt x="0" y="5519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1023010" y="6745439"/>
            <a:ext cx="4914" cy="23063"/>
          </a:xfrm>
          <a:custGeom>
            <a:avLst/>
            <a:gdLst/>
            <a:ahLst/>
            <a:cxnLst/>
            <a:rect l="l" t="t" r="r" b="b"/>
            <a:pathLst>
              <a:path w="4914" h="23063">
                <a:moveTo>
                  <a:pt x="4914" y="23063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1458087" y="6760817"/>
            <a:ext cx="0" cy="137337"/>
          </a:xfrm>
          <a:custGeom>
            <a:avLst/>
            <a:gdLst/>
            <a:ahLst/>
            <a:cxnLst/>
            <a:rect l="l" t="t" r="r" b="b"/>
            <a:pathLst>
              <a:path h="137337">
                <a:moveTo>
                  <a:pt x="0" y="137337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2860975" y="5104296"/>
            <a:ext cx="87439" cy="46863"/>
          </a:xfrm>
          <a:custGeom>
            <a:avLst/>
            <a:gdLst/>
            <a:ahLst/>
            <a:cxnLst/>
            <a:rect l="l" t="t" r="r" b="b"/>
            <a:pathLst>
              <a:path w="87439" h="46862">
                <a:moveTo>
                  <a:pt x="0" y="42837"/>
                </a:moveTo>
                <a:lnTo>
                  <a:pt x="6299" y="45491"/>
                </a:lnTo>
                <a:lnTo>
                  <a:pt x="7429" y="45859"/>
                </a:lnTo>
                <a:lnTo>
                  <a:pt x="14236" y="46367"/>
                </a:lnTo>
                <a:lnTo>
                  <a:pt x="22555" y="46862"/>
                </a:lnTo>
                <a:lnTo>
                  <a:pt x="23558" y="46862"/>
                </a:lnTo>
                <a:lnTo>
                  <a:pt x="31750" y="45097"/>
                </a:lnTo>
                <a:lnTo>
                  <a:pt x="41071" y="43218"/>
                </a:lnTo>
                <a:lnTo>
                  <a:pt x="41960" y="42964"/>
                </a:lnTo>
                <a:lnTo>
                  <a:pt x="50520" y="38938"/>
                </a:lnTo>
                <a:lnTo>
                  <a:pt x="59474" y="34645"/>
                </a:lnTo>
                <a:lnTo>
                  <a:pt x="67779" y="28092"/>
                </a:lnTo>
                <a:lnTo>
                  <a:pt x="74714" y="22428"/>
                </a:lnTo>
                <a:lnTo>
                  <a:pt x="75603" y="21666"/>
                </a:lnTo>
                <a:lnTo>
                  <a:pt x="80645" y="14363"/>
                </a:lnTo>
                <a:lnTo>
                  <a:pt x="84924" y="8318"/>
                </a:lnTo>
                <a:lnTo>
                  <a:pt x="85432" y="7175"/>
                </a:lnTo>
                <a:lnTo>
                  <a:pt x="87439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2853165" y="5190357"/>
            <a:ext cx="68668" cy="14350"/>
          </a:xfrm>
          <a:custGeom>
            <a:avLst/>
            <a:gdLst/>
            <a:ahLst/>
            <a:cxnLst/>
            <a:rect l="l" t="t" r="r" b="b"/>
            <a:pathLst>
              <a:path w="68668" h="14350">
                <a:moveTo>
                  <a:pt x="68668" y="10325"/>
                </a:moveTo>
                <a:lnTo>
                  <a:pt x="65646" y="11836"/>
                </a:lnTo>
                <a:lnTo>
                  <a:pt x="65265" y="11963"/>
                </a:lnTo>
                <a:lnTo>
                  <a:pt x="61988" y="12471"/>
                </a:lnTo>
                <a:lnTo>
                  <a:pt x="53416" y="13982"/>
                </a:lnTo>
                <a:lnTo>
                  <a:pt x="53035" y="14236"/>
                </a:lnTo>
                <a:lnTo>
                  <a:pt x="44602" y="14350"/>
                </a:lnTo>
                <a:lnTo>
                  <a:pt x="36029" y="14350"/>
                </a:lnTo>
                <a:lnTo>
                  <a:pt x="35521" y="14350"/>
                </a:lnTo>
                <a:lnTo>
                  <a:pt x="27089" y="12585"/>
                </a:lnTo>
                <a:lnTo>
                  <a:pt x="19405" y="11087"/>
                </a:lnTo>
                <a:lnTo>
                  <a:pt x="18770" y="10960"/>
                </a:lnTo>
                <a:lnTo>
                  <a:pt x="11709" y="7683"/>
                </a:lnTo>
                <a:lnTo>
                  <a:pt x="5664" y="4787"/>
                </a:lnTo>
                <a:lnTo>
                  <a:pt x="4914" y="4406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2936707" y="5220592"/>
            <a:ext cx="50520" cy="7937"/>
          </a:xfrm>
          <a:custGeom>
            <a:avLst/>
            <a:gdLst/>
            <a:ahLst/>
            <a:cxnLst/>
            <a:rect l="l" t="t" r="r" b="b"/>
            <a:pathLst>
              <a:path w="50520" h="7937">
                <a:moveTo>
                  <a:pt x="50520" y="0"/>
                </a:moveTo>
                <a:lnTo>
                  <a:pt x="41821" y="4025"/>
                </a:lnTo>
                <a:lnTo>
                  <a:pt x="41071" y="4279"/>
                </a:lnTo>
                <a:lnTo>
                  <a:pt x="31737" y="6172"/>
                </a:lnTo>
                <a:lnTo>
                  <a:pt x="23558" y="7937"/>
                </a:lnTo>
                <a:lnTo>
                  <a:pt x="22542" y="7937"/>
                </a:lnTo>
                <a:lnTo>
                  <a:pt x="14236" y="7429"/>
                </a:lnTo>
                <a:lnTo>
                  <a:pt x="7429" y="6934"/>
                </a:lnTo>
                <a:lnTo>
                  <a:pt x="6286" y="6553"/>
                </a:lnTo>
                <a:lnTo>
                  <a:pt x="0" y="389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2878612" y="5093459"/>
            <a:ext cx="33007" cy="14236"/>
          </a:xfrm>
          <a:custGeom>
            <a:avLst/>
            <a:gdLst/>
            <a:ahLst/>
            <a:cxnLst/>
            <a:rect l="l" t="t" r="r" b="b"/>
            <a:pathLst>
              <a:path w="33007" h="14236">
                <a:moveTo>
                  <a:pt x="0" y="14236"/>
                </a:moveTo>
                <a:lnTo>
                  <a:pt x="2019" y="11214"/>
                </a:lnTo>
                <a:lnTo>
                  <a:pt x="2273" y="10833"/>
                </a:lnTo>
                <a:lnTo>
                  <a:pt x="4914" y="8445"/>
                </a:lnTo>
                <a:lnTo>
                  <a:pt x="7937" y="5791"/>
                </a:lnTo>
                <a:lnTo>
                  <a:pt x="8318" y="5664"/>
                </a:lnTo>
                <a:lnTo>
                  <a:pt x="11849" y="3771"/>
                </a:lnTo>
                <a:lnTo>
                  <a:pt x="15379" y="1892"/>
                </a:lnTo>
                <a:lnTo>
                  <a:pt x="15748" y="1892"/>
                </a:lnTo>
                <a:lnTo>
                  <a:pt x="19532" y="876"/>
                </a:lnTo>
                <a:lnTo>
                  <a:pt x="23063" y="0"/>
                </a:lnTo>
                <a:lnTo>
                  <a:pt x="23431" y="0"/>
                </a:lnTo>
                <a:lnTo>
                  <a:pt x="26962" y="126"/>
                </a:lnTo>
                <a:lnTo>
                  <a:pt x="29870" y="126"/>
                </a:lnTo>
                <a:lnTo>
                  <a:pt x="30238" y="253"/>
                </a:lnTo>
                <a:lnTo>
                  <a:pt x="33007" y="125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2886302" y="5112736"/>
            <a:ext cx="29984" cy="14236"/>
          </a:xfrm>
          <a:custGeom>
            <a:avLst/>
            <a:gdLst/>
            <a:ahLst/>
            <a:cxnLst/>
            <a:rect l="l" t="t" r="r" b="b"/>
            <a:pathLst>
              <a:path w="29984" h="14236">
                <a:moveTo>
                  <a:pt x="29984" y="0"/>
                </a:moveTo>
                <a:lnTo>
                  <a:pt x="27965" y="3149"/>
                </a:lnTo>
                <a:lnTo>
                  <a:pt x="27724" y="3403"/>
                </a:lnTo>
                <a:lnTo>
                  <a:pt x="24942" y="5791"/>
                </a:lnTo>
                <a:lnTo>
                  <a:pt x="22047" y="8445"/>
                </a:lnTo>
                <a:lnTo>
                  <a:pt x="21666" y="8699"/>
                </a:lnTo>
                <a:lnTo>
                  <a:pt x="18148" y="10464"/>
                </a:lnTo>
                <a:lnTo>
                  <a:pt x="14617" y="12344"/>
                </a:lnTo>
                <a:lnTo>
                  <a:pt x="14236" y="12471"/>
                </a:lnTo>
                <a:lnTo>
                  <a:pt x="10325" y="13347"/>
                </a:lnTo>
                <a:lnTo>
                  <a:pt x="6934" y="14236"/>
                </a:lnTo>
                <a:lnTo>
                  <a:pt x="6680" y="14109"/>
                </a:lnTo>
                <a:lnTo>
                  <a:pt x="3022" y="14236"/>
                </a:lnTo>
                <a:lnTo>
                  <a:pt x="1638" y="14236"/>
                </a:lnTo>
                <a:lnTo>
                  <a:pt x="1257" y="14109"/>
                </a:lnTo>
                <a:lnTo>
                  <a:pt x="0" y="1361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2883400" y="5069265"/>
            <a:ext cx="50520" cy="8064"/>
          </a:xfrm>
          <a:custGeom>
            <a:avLst/>
            <a:gdLst/>
            <a:ahLst/>
            <a:cxnLst/>
            <a:rect l="l" t="t" r="r" b="b"/>
            <a:pathLst>
              <a:path w="50520" h="8064">
                <a:moveTo>
                  <a:pt x="0" y="8064"/>
                </a:moveTo>
                <a:lnTo>
                  <a:pt x="8572" y="3898"/>
                </a:lnTo>
                <a:lnTo>
                  <a:pt x="18770" y="1765"/>
                </a:lnTo>
                <a:lnTo>
                  <a:pt x="26962" y="126"/>
                </a:lnTo>
                <a:lnTo>
                  <a:pt x="27978" y="0"/>
                </a:lnTo>
                <a:lnTo>
                  <a:pt x="36283" y="634"/>
                </a:lnTo>
                <a:lnTo>
                  <a:pt x="43091" y="1130"/>
                </a:lnTo>
                <a:lnTo>
                  <a:pt x="44221" y="1384"/>
                </a:lnTo>
                <a:lnTo>
                  <a:pt x="50520" y="415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2922085" y="5146625"/>
            <a:ext cx="87566" cy="46875"/>
          </a:xfrm>
          <a:custGeom>
            <a:avLst/>
            <a:gdLst/>
            <a:ahLst/>
            <a:cxnLst/>
            <a:rect l="l" t="t" r="r" b="b"/>
            <a:pathLst>
              <a:path w="87566" h="46875">
                <a:moveTo>
                  <a:pt x="0" y="46875"/>
                </a:moveTo>
                <a:lnTo>
                  <a:pt x="2019" y="39827"/>
                </a:lnTo>
                <a:lnTo>
                  <a:pt x="2641" y="38557"/>
                </a:lnTo>
                <a:lnTo>
                  <a:pt x="6807" y="32511"/>
                </a:lnTo>
                <a:lnTo>
                  <a:pt x="11963" y="25336"/>
                </a:lnTo>
                <a:lnTo>
                  <a:pt x="19659" y="18897"/>
                </a:lnTo>
                <a:lnTo>
                  <a:pt x="27330" y="12725"/>
                </a:lnTo>
                <a:lnTo>
                  <a:pt x="36918" y="8077"/>
                </a:lnTo>
                <a:lnTo>
                  <a:pt x="45605" y="3911"/>
                </a:lnTo>
                <a:lnTo>
                  <a:pt x="46367" y="3657"/>
                </a:lnTo>
                <a:lnTo>
                  <a:pt x="55816" y="1765"/>
                </a:lnTo>
                <a:lnTo>
                  <a:pt x="64008" y="126"/>
                </a:lnTo>
                <a:lnTo>
                  <a:pt x="64884" y="0"/>
                </a:lnTo>
                <a:lnTo>
                  <a:pt x="73202" y="634"/>
                </a:lnTo>
                <a:lnTo>
                  <a:pt x="80137" y="1130"/>
                </a:lnTo>
                <a:lnTo>
                  <a:pt x="81140" y="1384"/>
                </a:lnTo>
                <a:lnTo>
                  <a:pt x="87566" y="416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2958873" y="5190097"/>
            <a:ext cx="33134" cy="14236"/>
          </a:xfrm>
          <a:custGeom>
            <a:avLst/>
            <a:gdLst/>
            <a:ahLst/>
            <a:cxnLst/>
            <a:rect l="l" t="t" r="r" b="b"/>
            <a:pathLst>
              <a:path w="33134" h="14236">
                <a:moveTo>
                  <a:pt x="0" y="12979"/>
                </a:moveTo>
                <a:lnTo>
                  <a:pt x="2768" y="13982"/>
                </a:lnTo>
                <a:lnTo>
                  <a:pt x="3276" y="14109"/>
                </a:lnTo>
                <a:lnTo>
                  <a:pt x="6172" y="14236"/>
                </a:lnTo>
                <a:lnTo>
                  <a:pt x="9702" y="14236"/>
                </a:lnTo>
                <a:lnTo>
                  <a:pt x="10083" y="14236"/>
                </a:lnTo>
                <a:lnTo>
                  <a:pt x="13487" y="13360"/>
                </a:lnTo>
                <a:lnTo>
                  <a:pt x="17386" y="12471"/>
                </a:lnTo>
                <a:lnTo>
                  <a:pt x="17640" y="12344"/>
                </a:lnTo>
                <a:lnTo>
                  <a:pt x="21170" y="10464"/>
                </a:lnTo>
                <a:lnTo>
                  <a:pt x="24828" y="8699"/>
                </a:lnTo>
                <a:lnTo>
                  <a:pt x="25082" y="8445"/>
                </a:lnTo>
                <a:lnTo>
                  <a:pt x="28092" y="5791"/>
                </a:lnTo>
                <a:lnTo>
                  <a:pt x="30873" y="3403"/>
                </a:lnTo>
                <a:lnTo>
                  <a:pt x="31127" y="3022"/>
                </a:lnTo>
                <a:lnTo>
                  <a:pt x="33134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2954342" y="5170824"/>
            <a:ext cx="33007" cy="14236"/>
          </a:xfrm>
          <a:custGeom>
            <a:avLst/>
            <a:gdLst/>
            <a:ahLst/>
            <a:cxnLst/>
            <a:rect l="l" t="t" r="r" b="b"/>
            <a:pathLst>
              <a:path w="33007" h="14236">
                <a:moveTo>
                  <a:pt x="33007" y="1257"/>
                </a:moveTo>
                <a:lnTo>
                  <a:pt x="30238" y="253"/>
                </a:lnTo>
                <a:lnTo>
                  <a:pt x="29857" y="126"/>
                </a:lnTo>
                <a:lnTo>
                  <a:pt x="26835" y="126"/>
                </a:lnTo>
                <a:lnTo>
                  <a:pt x="23431" y="0"/>
                </a:lnTo>
                <a:lnTo>
                  <a:pt x="22923" y="0"/>
                </a:lnTo>
                <a:lnTo>
                  <a:pt x="19532" y="876"/>
                </a:lnTo>
                <a:lnTo>
                  <a:pt x="15620" y="1892"/>
                </a:lnTo>
                <a:lnTo>
                  <a:pt x="15366" y="1892"/>
                </a:lnTo>
                <a:lnTo>
                  <a:pt x="11836" y="3771"/>
                </a:lnTo>
                <a:lnTo>
                  <a:pt x="8191" y="5664"/>
                </a:lnTo>
                <a:lnTo>
                  <a:pt x="7937" y="5791"/>
                </a:lnTo>
                <a:lnTo>
                  <a:pt x="4914" y="8445"/>
                </a:lnTo>
                <a:lnTo>
                  <a:pt x="2260" y="10833"/>
                </a:lnTo>
                <a:lnTo>
                  <a:pt x="1892" y="11214"/>
                </a:lnTo>
                <a:lnTo>
                  <a:pt x="0" y="1423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3014567" y="5036000"/>
            <a:ext cx="87071" cy="15494"/>
          </a:xfrm>
          <a:custGeom>
            <a:avLst/>
            <a:gdLst/>
            <a:ahLst/>
            <a:cxnLst/>
            <a:rect l="l" t="t" r="r" b="b"/>
            <a:pathLst>
              <a:path w="87071" h="15494">
                <a:moveTo>
                  <a:pt x="0" y="0"/>
                </a:moveTo>
                <a:lnTo>
                  <a:pt x="4533" y="4406"/>
                </a:lnTo>
                <a:lnTo>
                  <a:pt x="5168" y="4914"/>
                </a:lnTo>
                <a:lnTo>
                  <a:pt x="10833" y="7683"/>
                </a:lnTo>
                <a:lnTo>
                  <a:pt x="17386" y="11087"/>
                </a:lnTo>
                <a:lnTo>
                  <a:pt x="18021" y="11214"/>
                </a:lnTo>
                <a:lnTo>
                  <a:pt x="25323" y="12979"/>
                </a:lnTo>
                <a:lnTo>
                  <a:pt x="33388" y="14871"/>
                </a:lnTo>
                <a:lnTo>
                  <a:pt x="33896" y="14998"/>
                </a:lnTo>
                <a:lnTo>
                  <a:pt x="42087" y="15252"/>
                </a:lnTo>
                <a:lnTo>
                  <a:pt x="50406" y="15494"/>
                </a:lnTo>
                <a:lnTo>
                  <a:pt x="50901" y="15494"/>
                </a:lnTo>
                <a:lnTo>
                  <a:pt x="59093" y="14236"/>
                </a:lnTo>
                <a:lnTo>
                  <a:pt x="66776" y="12979"/>
                </a:lnTo>
                <a:lnTo>
                  <a:pt x="74587" y="10083"/>
                </a:lnTo>
                <a:lnTo>
                  <a:pt x="81013" y="7556"/>
                </a:lnTo>
                <a:lnTo>
                  <a:pt x="81521" y="7188"/>
                </a:lnTo>
                <a:lnTo>
                  <a:pt x="87071" y="314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3013556" y="4990387"/>
            <a:ext cx="86690" cy="16891"/>
          </a:xfrm>
          <a:custGeom>
            <a:avLst/>
            <a:gdLst/>
            <a:ahLst/>
            <a:cxnLst/>
            <a:rect l="l" t="t" r="r" b="b"/>
            <a:pathLst>
              <a:path w="86690" h="16890">
                <a:moveTo>
                  <a:pt x="86690" y="11595"/>
                </a:moveTo>
                <a:lnTo>
                  <a:pt x="80898" y="7683"/>
                </a:lnTo>
                <a:lnTo>
                  <a:pt x="80390" y="7315"/>
                </a:lnTo>
                <a:lnTo>
                  <a:pt x="73837" y="5041"/>
                </a:lnTo>
                <a:lnTo>
                  <a:pt x="66408" y="2273"/>
                </a:lnTo>
                <a:lnTo>
                  <a:pt x="65900" y="2273"/>
                </a:lnTo>
                <a:lnTo>
                  <a:pt x="57962" y="1130"/>
                </a:lnTo>
                <a:lnTo>
                  <a:pt x="49771" y="127"/>
                </a:lnTo>
                <a:lnTo>
                  <a:pt x="49275" y="0"/>
                </a:lnTo>
                <a:lnTo>
                  <a:pt x="40830" y="508"/>
                </a:lnTo>
                <a:lnTo>
                  <a:pt x="32765" y="1016"/>
                </a:lnTo>
                <a:lnTo>
                  <a:pt x="32257" y="1130"/>
                </a:lnTo>
                <a:lnTo>
                  <a:pt x="24320" y="3149"/>
                </a:lnTo>
                <a:lnTo>
                  <a:pt x="17271" y="5168"/>
                </a:lnTo>
                <a:lnTo>
                  <a:pt x="16636" y="5295"/>
                </a:lnTo>
                <a:lnTo>
                  <a:pt x="10210" y="8826"/>
                </a:lnTo>
                <a:lnTo>
                  <a:pt x="4914" y="11849"/>
                </a:lnTo>
                <a:lnTo>
                  <a:pt x="4165" y="12357"/>
                </a:lnTo>
                <a:lnTo>
                  <a:pt x="0" y="1689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3018850" y="5005764"/>
            <a:ext cx="88074" cy="27343"/>
          </a:xfrm>
          <a:custGeom>
            <a:avLst/>
            <a:gdLst/>
            <a:ahLst/>
            <a:cxnLst/>
            <a:rect l="l" t="t" r="r" b="b"/>
            <a:pathLst>
              <a:path w="88074" h="27343">
                <a:moveTo>
                  <a:pt x="0" y="15621"/>
                </a:moveTo>
                <a:lnTo>
                  <a:pt x="4406" y="11963"/>
                </a:lnTo>
                <a:lnTo>
                  <a:pt x="9067" y="8572"/>
                </a:lnTo>
                <a:lnTo>
                  <a:pt x="10083" y="7810"/>
                </a:lnTo>
                <a:lnTo>
                  <a:pt x="10210" y="7810"/>
                </a:lnTo>
                <a:lnTo>
                  <a:pt x="11468" y="7302"/>
                </a:lnTo>
                <a:lnTo>
                  <a:pt x="17132" y="4787"/>
                </a:lnTo>
                <a:lnTo>
                  <a:pt x="17132" y="4152"/>
                </a:lnTo>
                <a:lnTo>
                  <a:pt x="23063" y="2641"/>
                </a:lnTo>
                <a:lnTo>
                  <a:pt x="29489" y="876"/>
                </a:lnTo>
                <a:lnTo>
                  <a:pt x="29857" y="876"/>
                </a:lnTo>
                <a:lnTo>
                  <a:pt x="36537" y="495"/>
                </a:lnTo>
                <a:lnTo>
                  <a:pt x="43345" y="0"/>
                </a:lnTo>
                <a:lnTo>
                  <a:pt x="43840" y="0"/>
                </a:lnTo>
                <a:lnTo>
                  <a:pt x="50520" y="1003"/>
                </a:lnTo>
                <a:lnTo>
                  <a:pt x="57073" y="1892"/>
                </a:lnTo>
                <a:lnTo>
                  <a:pt x="57454" y="1892"/>
                </a:lnTo>
                <a:lnTo>
                  <a:pt x="63627" y="4152"/>
                </a:lnTo>
                <a:lnTo>
                  <a:pt x="68922" y="6045"/>
                </a:lnTo>
                <a:lnTo>
                  <a:pt x="68922" y="6807"/>
                </a:lnTo>
                <a:lnTo>
                  <a:pt x="74091" y="9448"/>
                </a:lnTo>
                <a:lnTo>
                  <a:pt x="75476" y="10198"/>
                </a:lnTo>
                <a:lnTo>
                  <a:pt x="75730" y="10083"/>
                </a:lnTo>
                <a:lnTo>
                  <a:pt x="76733" y="10960"/>
                </a:lnTo>
                <a:lnTo>
                  <a:pt x="80645" y="14617"/>
                </a:lnTo>
                <a:lnTo>
                  <a:pt x="80645" y="14744"/>
                </a:lnTo>
                <a:lnTo>
                  <a:pt x="84289" y="18643"/>
                </a:lnTo>
                <a:lnTo>
                  <a:pt x="85432" y="20027"/>
                </a:lnTo>
                <a:lnTo>
                  <a:pt x="85547" y="20154"/>
                </a:lnTo>
                <a:lnTo>
                  <a:pt x="86309" y="21666"/>
                </a:lnTo>
                <a:lnTo>
                  <a:pt x="87452" y="24320"/>
                </a:lnTo>
                <a:lnTo>
                  <a:pt x="87452" y="24574"/>
                </a:lnTo>
                <a:lnTo>
                  <a:pt x="88074" y="2734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3035101" y="5041804"/>
            <a:ext cx="34277" cy="6413"/>
          </a:xfrm>
          <a:custGeom>
            <a:avLst/>
            <a:gdLst/>
            <a:ahLst/>
            <a:cxnLst/>
            <a:rect l="l" t="t" r="r" b="b"/>
            <a:pathLst>
              <a:path w="34277" h="6413">
                <a:moveTo>
                  <a:pt x="34277" y="5537"/>
                </a:moveTo>
                <a:lnTo>
                  <a:pt x="28740" y="6413"/>
                </a:lnTo>
                <a:lnTo>
                  <a:pt x="28359" y="6413"/>
                </a:lnTo>
                <a:lnTo>
                  <a:pt x="22682" y="6299"/>
                </a:lnTo>
                <a:lnTo>
                  <a:pt x="17386" y="6172"/>
                </a:lnTo>
                <a:lnTo>
                  <a:pt x="17018" y="6045"/>
                </a:lnTo>
                <a:lnTo>
                  <a:pt x="11849" y="4787"/>
                </a:lnTo>
                <a:lnTo>
                  <a:pt x="7188" y="3644"/>
                </a:lnTo>
                <a:lnTo>
                  <a:pt x="7061" y="3276"/>
                </a:lnTo>
                <a:lnTo>
                  <a:pt x="2400" y="1371"/>
                </a:lnTo>
                <a:lnTo>
                  <a:pt x="1143" y="876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3050227" y="5008789"/>
            <a:ext cx="34391" cy="6426"/>
          </a:xfrm>
          <a:custGeom>
            <a:avLst/>
            <a:gdLst/>
            <a:ahLst/>
            <a:cxnLst/>
            <a:rect l="l" t="t" r="r" b="b"/>
            <a:pathLst>
              <a:path w="34391" h="6426">
                <a:moveTo>
                  <a:pt x="0" y="1003"/>
                </a:moveTo>
                <a:lnTo>
                  <a:pt x="3022" y="368"/>
                </a:lnTo>
                <a:lnTo>
                  <a:pt x="3149" y="368"/>
                </a:lnTo>
                <a:lnTo>
                  <a:pt x="6172" y="254"/>
                </a:lnTo>
                <a:lnTo>
                  <a:pt x="11582" y="127"/>
                </a:lnTo>
                <a:lnTo>
                  <a:pt x="11836" y="0"/>
                </a:lnTo>
                <a:lnTo>
                  <a:pt x="17132" y="622"/>
                </a:lnTo>
                <a:lnTo>
                  <a:pt x="22301" y="1384"/>
                </a:lnTo>
                <a:lnTo>
                  <a:pt x="22555" y="1511"/>
                </a:lnTo>
                <a:lnTo>
                  <a:pt x="27470" y="3149"/>
                </a:lnTo>
                <a:lnTo>
                  <a:pt x="31000" y="4279"/>
                </a:lnTo>
                <a:lnTo>
                  <a:pt x="31242" y="4406"/>
                </a:lnTo>
                <a:lnTo>
                  <a:pt x="34391" y="642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3070265" y="5030204"/>
            <a:ext cx="15113" cy="16256"/>
          </a:xfrm>
          <a:custGeom>
            <a:avLst/>
            <a:gdLst/>
            <a:ahLst/>
            <a:cxnLst/>
            <a:rect l="l" t="t" r="r" b="b"/>
            <a:pathLst>
              <a:path w="15112" h="16255">
                <a:moveTo>
                  <a:pt x="15112" y="16255"/>
                </a:moveTo>
                <a:lnTo>
                  <a:pt x="14604" y="15366"/>
                </a:lnTo>
                <a:lnTo>
                  <a:pt x="14109" y="14617"/>
                </a:lnTo>
                <a:lnTo>
                  <a:pt x="13347" y="13601"/>
                </a:lnTo>
                <a:lnTo>
                  <a:pt x="12471" y="12725"/>
                </a:lnTo>
                <a:lnTo>
                  <a:pt x="6299" y="6299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3089285" y="5067874"/>
            <a:ext cx="86690" cy="16764"/>
          </a:xfrm>
          <a:custGeom>
            <a:avLst/>
            <a:gdLst/>
            <a:ahLst/>
            <a:cxnLst/>
            <a:rect l="l" t="t" r="r" b="b"/>
            <a:pathLst>
              <a:path w="86690" h="16763">
                <a:moveTo>
                  <a:pt x="0" y="16763"/>
                </a:moveTo>
                <a:lnTo>
                  <a:pt x="4165" y="12230"/>
                </a:lnTo>
                <a:lnTo>
                  <a:pt x="4787" y="11722"/>
                </a:lnTo>
                <a:lnTo>
                  <a:pt x="10210" y="8699"/>
                </a:lnTo>
                <a:lnTo>
                  <a:pt x="16510" y="5168"/>
                </a:lnTo>
                <a:lnTo>
                  <a:pt x="17259" y="5041"/>
                </a:lnTo>
                <a:lnTo>
                  <a:pt x="24320" y="3149"/>
                </a:lnTo>
                <a:lnTo>
                  <a:pt x="32258" y="1015"/>
                </a:lnTo>
                <a:lnTo>
                  <a:pt x="32753" y="1015"/>
                </a:lnTo>
                <a:lnTo>
                  <a:pt x="41071" y="507"/>
                </a:lnTo>
                <a:lnTo>
                  <a:pt x="49263" y="0"/>
                </a:lnTo>
                <a:lnTo>
                  <a:pt x="49771" y="0"/>
                </a:lnTo>
                <a:lnTo>
                  <a:pt x="57962" y="1015"/>
                </a:lnTo>
                <a:lnTo>
                  <a:pt x="65773" y="2146"/>
                </a:lnTo>
                <a:lnTo>
                  <a:pt x="66395" y="2146"/>
                </a:lnTo>
                <a:lnTo>
                  <a:pt x="73837" y="4914"/>
                </a:lnTo>
                <a:lnTo>
                  <a:pt x="80264" y="7188"/>
                </a:lnTo>
                <a:lnTo>
                  <a:pt x="80886" y="7569"/>
                </a:lnTo>
                <a:lnTo>
                  <a:pt x="86690" y="1146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3092056" y="5114622"/>
            <a:ext cx="85178" cy="14236"/>
          </a:xfrm>
          <a:custGeom>
            <a:avLst/>
            <a:gdLst/>
            <a:ahLst/>
            <a:cxnLst/>
            <a:rect l="l" t="t" r="r" b="b"/>
            <a:pathLst>
              <a:path w="85178" h="14236">
                <a:moveTo>
                  <a:pt x="85178" y="1892"/>
                </a:moveTo>
                <a:lnTo>
                  <a:pt x="79755" y="5930"/>
                </a:lnTo>
                <a:lnTo>
                  <a:pt x="72834" y="8826"/>
                </a:lnTo>
                <a:lnTo>
                  <a:pt x="65646" y="11595"/>
                </a:lnTo>
                <a:lnTo>
                  <a:pt x="57327" y="12979"/>
                </a:lnTo>
                <a:lnTo>
                  <a:pt x="49148" y="14236"/>
                </a:lnTo>
                <a:lnTo>
                  <a:pt x="48640" y="14236"/>
                </a:lnTo>
                <a:lnTo>
                  <a:pt x="40322" y="13982"/>
                </a:lnTo>
                <a:lnTo>
                  <a:pt x="32003" y="13741"/>
                </a:lnTo>
                <a:lnTo>
                  <a:pt x="31495" y="13614"/>
                </a:lnTo>
                <a:lnTo>
                  <a:pt x="23571" y="11722"/>
                </a:lnTo>
                <a:lnTo>
                  <a:pt x="16255" y="9956"/>
                </a:lnTo>
                <a:lnTo>
                  <a:pt x="15747" y="9829"/>
                </a:lnTo>
                <a:lnTo>
                  <a:pt x="9080" y="6426"/>
                </a:lnTo>
                <a:lnTo>
                  <a:pt x="4292" y="4165"/>
                </a:lnTo>
                <a:lnTo>
                  <a:pt x="3657" y="3657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3094578" y="5083124"/>
            <a:ext cx="88074" cy="27343"/>
          </a:xfrm>
          <a:custGeom>
            <a:avLst/>
            <a:gdLst/>
            <a:ahLst/>
            <a:cxnLst/>
            <a:rect l="l" t="t" r="r" b="b"/>
            <a:pathLst>
              <a:path w="88074" h="27343">
                <a:moveTo>
                  <a:pt x="88074" y="27343"/>
                </a:moveTo>
                <a:lnTo>
                  <a:pt x="87439" y="24574"/>
                </a:lnTo>
                <a:lnTo>
                  <a:pt x="87439" y="24320"/>
                </a:lnTo>
                <a:lnTo>
                  <a:pt x="86182" y="21666"/>
                </a:lnTo>
                <a:lnTo>
                  <a:pt x="85559" y="20154"/>
                </a:lnTo>
                <a:lnTo>
                  <a:pt x="85420" y="20040"/>
                </a:lnTo>
                <a:lnTo>
                  <a:pt x="84162" y="18643"/>
                </a:lnTo>
                <a:lnTo>
                  <a:pt x="80632" y="14744"/>
                </a:lnTo>
                <a:lnTo>
                  <a:pt x="80632" y="14617"/>
                </a:lnTo>
                <a:lnTo>
                  <a:pt x="76733" y="10960"/>
                </a:lnTo>
                <a:lnTo>
                  <a:pt x="75730" y="10083"/>
                </a:lnTo>
                <a:lnTo>
                  <a:pt x="75476" y="10210"/>
                </a:lnTo>
                <a:lnTo>
                  <a:pt x="74091" y="9575"/>
                </a:lnTo>
                <a:lnTo>
                  <a:pt x="68795" y="6807"/>
                </a:lnTo>
                <a:lnTo>
                  <a:pt x="68922" y="6045"/>
                </a:lnTo>
                <a:lnTo>
                  <a:pt x="63512" y="4152"/>
                </a:lnTo>
                <a:lnTo>
                  <a:pt x="57454" y="1892"/>
                </a:lnTo>
                <a:lnTo>
                  <a:pt x="56946" y="1892"/>
                </a:lnTo>
                <a:lnTo>
                  <a:pt x="50533" y="1016"/>
                </a:lnTo>
                <a:lnTo>
                  <a:pt x="43726" y="0"/>
                </a:lnTo>
                <a:lnTo>
                  <a:pt x="43345" y="0"/>
                </a:lnTo>
                <a:lnTo>
                  <a:pt x="36537" y="508"/>
                </a:lnTo>
                <a:lnTo>
                  <a:pt x="29857" y="889"/>
                </a:lnTo>
                <a:lnTo>
                  <a:pt x="29489" y="889"/>
                </a:lnTo>
                <a:lnTo>
                  <a:pt x="23063" y="2641"/>
                </a:lnTo>
                <a:lnTo>
                  <a:pt x="17132" y="4152"/>
                </a:lnTo>
                <a:lnTo>
                  <a:pt x="17132" y="4787"/>
                </a:lnTo>
                <a:lnTo>
                  <a:pt x="11341" y="7315"/>
                </a:lnTo>
                <a:lnTo>
                  <a:pt x="10198" y="7810"/>
                </a:lnTo>
                <a:lnTo>
                  <a:pt x="9067" y="8572"/>
                </a:lnTo>
                <a:lnTo>
                  <a:pt x="4406" y="11976"/>
                </a:lnTo>
                <a:lnTo>
                  <a:pt x="0" y="1562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3110826" y="5119156"/>
            <a:ext cx="34277" cy="6426"/>
          </a:xfrm>
          <a:custGeom>
            <a:avLst/>
            <a:gdLst/>
            <a:ahLst/>
            <a:cxnLst/>
            <a:rect l="l" t="t" r="r" b="b"/>
            <a:pathLst>
              <a:path w="34277" h="6426">
                <a:moveTo>
                  <a:pt x="34277" y="5549"/>
                </a:moveTo>
                <a:lnTo>
                  <a:pt x="28613" y="6426"/>
                </a:lnTo>
                <a:lnTo>
                  <a:pt x="28359" y="6426"/>
                </a:lnTo>
                <a:lnTo>
                  <a:pt x="22555" y="6311"/>
                </a:lnTo>
                <a:lnTo>
                  <a:pt x="17272" y="6184"/>
                </a:lnTo>
                <a:lnTo>
                  <a:pt x="17018" y="6057"/>
                </a:lnTo>
                <a:lnTo>
                  <a:pt x="11849" y="4800"/>
                </a:lnTo>
                <a:lnTo>
                  <a:pt x="7061" y="3657"/>
                </a:lnTo>
                <a:lnTo>
                  <a:pt x="7061" y="3289"/>
                </a:lnTo>
                <a:lnTo>
                  <a:pt x="2400" y="1384"/>
                </a:lnTo>
                <a:lnTo>
                  <a:pt x="1143" y="889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3125952" y="5086154"/>
            <a:ext cx="34264" cy="6426"/>
          </a:xfrm>
          <a:custGeom>
            <a:avLst/>
            <a:gdLst/>
            <a:ahLst/>
            <a:cxnLst/>
            <a:rect l="l" t="t" r="r" b="b"/>
            <a:pathLst>
              <a:path w="34264" h="6426">
                <a:moveTo>
                  <a:pt x="0" y="1003"/>
                </a:moveTo>
                <a:lnTo>
                  <a:pt x="2895" y="368"/>
                </a:lnTo>
                <a:lnTo>
                  <a:pt x="3149" y="368"/>
                </a:lnTo>
                <a:lnTo>
                  <a:pt x="6045" y="254"/>
                </a:lnTo>
                <a:lnTo>
                  <a:pt x="11582" y="114"/>
                </a:lnTo>
                <a:lnTo>
                  <a:pt x="11836" y="0"/>
                </a:lnTo>
                <a:lnTo>
                  <a:pt x="17132" y="622"/>
                </a:lnTo>
                <a:lnTo>
                  <a:pt x="22301" y="1384"/>
                </a:lnTo>
                <a:lnTo>
                  <a:pt x="22555" y="1511"/>
                </a:lnTo>
                <a:lnTo>
                  <a:pt x="27343" y="3149"/>
                </a:lnTo>
                <a:lnTo>
                  <a:pt x="30873" y="4279"/>
                </a:lnTo>
                <a:lnTo>
                  <a:pt x="31242" y="4406"/>
                </a:lnTo>
                <a:lnTo>
                  <a:pt x="34264" y="642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2742540" y="5142344"/>
            <a:ext cx="161899" cy="364896"/>
          </a:xfrm>
          <a:custGeom>
            <a:avLst/>
            <a:gdLst/>
            <a:ahLst/>
            <a:cxnLst/>
            <a:rect l="l" t="t" r="r" b="b"/>
            <a:pathLst>
              <a:path w="161899" h="364896">
                <a:moveTo>
                  <a:pt x="18135" y="43472"/>
                </a:moveTo>
                <a:lnTo>
                  <a:pt x="143763" y="171869"/>
                </a:lnTo>
                <a:lnTo>
                  <a:pt x="143763" y="147040"/>
                </a:lnTo>
                <a:lnTo>
                  <a:pt x="161899" y="165569"/>
                </a:lnTo>
                <a:lnTo>
                  <a:pt x="161899" y="364896"/>
                </a:lnTo>
                <a:lnTo>
                  <a:pt x="0" y="199326"/>
                </a:lnTo>
                <a:lnTo>
                  <a:pt x="0" y="0"/>
                </a:lnTo>
                <a:lnTo>
                  <a:pt x="18135" y="18516"/>
                </a:lnTo>
                <a:lnTo>
                  <a:pt x="18135" y="43472"/>
                </a:lnTo>
                <a:lnTo>
                  <a:pt x="103314" y="1537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2742537" y="4997196"/>
            <a:ext cx="374840" cy="310718"/>
          </a:xfrm>
          <a:custGeom>
            <a:avLst/>
            <a:gdLst/>
            <a:ahLst/>
            <a:cxnLst/>
            <a:rect l="l" t="t" r="r" b="b"/>
            <a:pathLst>
              <a:path w="374840" h="310718">
                <a:moveTo>
                  <a:pt x="0" y="145148"/>
                </a:moveTo>
                <a:lnTo>
                  <a:pt x="212940" y="0"/>
                </a:lnTo>
                <a:lnTo>
                  <a:pt x="374840" y="165557"/>
                </a:lnTo>
                <a:lnTo>
                  <a:pt x="161912" y="31071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2760676" y="5092071"/>
            <a:ext cx="100926" cy="68795"/>
          </a:xfrm>
          <a:custGeom>
            <a:avLst/>
            <a:gdLst/>
            <a:ahLst/>
            <a:cxnLst/>
            <a:rect l="l" t="t" r="r" b="b"/>
            <a:pathLst>
              <a:path w="100926" h="68795">
                <a:moveTo>
                  <a:pt x="0" y="68795"/>
                </a:moveTo>
                <a:lnTo>
                  <a:pt x="100926" y="0"/>
                </a:lnTo>
                <a:lnTo>
                  <a:pt x="92608" y="9702"/>
                </a:lnTo>
                <a:lnTo>
                  <a:pt x="85813" y="24066"/>
                </a:lnTo>
                <a:lnTo>
                  <a:pt x="85178" y="37045"/>
                </a:lnTo>
                <a:lnTo>
                  <a:pt x="90220" y="47624"/>
                </a:lnTo>
                <a:lnTo>
                  <a:pt x="100291" y="5506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2948416" y="5091314"/>
            <a:ext cx="635" cy="69684"/>
          </a:xfrm>
          <a:custGeom>
            <a:avLst/>
            <a:gdLst/>
            <a:ahLst/>
            <a:cxnLst/>
            <a:rect l="l" t="t" r="r" b="b"/>
            <a:pathLst>
              <a:path w="635" h="69684">
                <a:moveTo>
                  <a:pt x="0" y="12979"/>
                </a:moveTo>
                <a:lnTo>
                  <a:pt x="635" y="0"/>
                </a:lnTo>
                <a:lnTo>
                  <a:pt x="635" y="6968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2845847" y="5129112"/>
            <a:ext cx="7315" cy="61239"/>
          </a:xfrm>
          <a:custGeom>
            <a:avLst/>
            <a:gdLst/>
            <a:ahLst/>
            <a:cxnLst/>
            <a:rect l="l" t="t" r="r" b="b"/>
            <a:pathLst>
              <a:path w="7315" h="61239">
                <a:moveTo>
                  <a:pt x="7315" y="61239"/>
                </a:moveTo>
                <a:lnTo>
                  <a:pt x="634" y="51663"/>
                </a:lnTo>
                <a:lnTo>
                  <a:pt x="0" y="41452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2886299" y="5220591"/>
            <a:ext cx="100926" cy="68795"/>
          </a:xfrm>
          <a:custGeom>
            <a:avLst/>
            <a:gdLst/>
            <a:ahLst/>
            <a:cxnLst/>
            <a:rect l="l" t="t" r="r" b="b"/>
            <a:pathLst>
              <a:path w="100926" h="68795">
                <a:moveTo>
                  <a:pt x="0" y="68795"/>
                </a:moveTo>
                <a:lnTo>
                  <a:pt x="100926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2921575" y="5206602"/>
            <a:ext cx="15125" cy="56197"/>
          </a:xfrm>
          <a:custGeom>
            <a:avLst/>
            <a:gdLst/>
            <a:ahLst/>
            <a:cxnLst/>
            <a:rect l="l" t="t" r="r" b="b"/>
            <a:pathLst>
              <a:path w="15125" h="56197">
                <a:moveTo>
                  <a:pt x="15125" y="17894"/>
                </a:moveTo>
                <a:lnTo>
                  <a:pt x="5041" y="10464"/>
                </a:lnTo>
                <a:lnTo>
                  <a:pt x="0" y="0"/>
                </a:lnTo>
                <a:lnTo>
                  <a:pt x="0" y="49390"/>
                </a:lnTo>
                <a:lnTo>
                  <a:pt x="3784" y="5619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2876215" y="5107701"/>
            <a:ext cx="10083" cy="18643"/>
          </a:xfrm>
          <a:custGeom>
            <a:avLst/>
            <a:gdLst/>
            <a:ahLst/>
            <a:cxnLst/>
            <a:rect l="l" t="t" r="r" b="b"/>
            <a:pathLst>
              <a:path w="10083" h="18643">
                <a:moveTo>
                  <a:pt x="10083" y="18643"/>
                </a:moveTo>
                <a:lnTo>
                  <a:pt x="7061" y="18008"/>
                </a:lnTo>
                <a:lnTo>
                  <a:pt x="2527" y="15240"/>
                </a:lnTo>
                <a:lnTo>
                  <a:pt x="127" y="11087"/>
                </a:lnTo>
                <a:lnTo>
                  <a:pt x="0" y="5791"/>
                </a:lnTo>
                <a:lnTo>
                  <a:pt x="240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2911623" y="5094718"/>
            <a:ext cx="7061" cy="18021"/>
          </a:xfrm>
          <a:custGeom>
            <a:avLst/>
            <a:gdLst/>
            <a:ahLst/>
            <a:cxnLst/>
            <a:rect l="l" t="t" r="r" b="b"/>
            <a:pathLst>
              <a:path w="7061" h="18021">
                <a:moveTo>
                  <a:pt x="0" y="0"/>
                </a:moveTo>
                <a:lnTo>
                  <a:pt x="4406" y="2768"/>
                </a:lnTo>
                <a:lnTo>
                  <a:pt x="6934" y="7048"/>
                </a:lnTo>
                <a:lnTo>
                  <a:pt x="7061" y="12217"/>
                </a:lnTo>
                <a:lnTo>
                  <a:pt x="4660" y="1802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2883405" y="5033855"/>
            <a:ext cx="63627" cy="53301"/>
          </a:xfrm>
          <a:custGeom>
            <a:avLst/>
            <a:gdLst/>
            <a:ahLst/>
            <a:cxnLst/>
            <a:rect l="l" t="t" r="r" b="b"/>
            <a:pathLst>
              <a:path w="63626" h="53301">
                <a:moveTo>
                  <a:pt x="63626" y="53301"/>
                </a:moveTo>
                <a:lnTo>
                  <a:pt x="63626" y="0"/>
                </a:lnTo>
                <a:lnTo>
                  <a:pt x="0" y="4347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2933927" y="5073423"/>
            <a:ext cx="15113" cy="17894"/>
          </a:xfrm>
          <a:custGeom>
            <a:avLst/>
            <a:gdLst/>
            <a:ahLst/>
            <a:cxnLst/>
            <a:rect l="l" t="t" r="r" b="b"/>
            <a:pathLst>
              <a:path w="15112" h="17894">
                <a:moveTo>
                  <a:pt x="0" y="0"/>
                </a:moveTo>
                <a:lnTo>
                  <a:pt x="9956" y="7302"/>
                </a:lnTo>
                <a:lnTo>
                  <a:pt x="15113" y="1789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2904443" y="5122307"/>
            <a:ext cx="362127" cy="384937"/>
          </a:xfrm>
          <a:custGeom>
            <a:avLst/>
            <a:gdLst/>
            <a:ahLst/>
            <a:cxnLst/>
            <a:rect l="l" t="t" r="r" b="b"/>
            <a:pathLst>
              <a:path w="362127" h="384937">
                <a:moveTo>
                  <a:pt x="212940" y="40449"/>
                </a:moveTo>
                <a:lnTo>
                  <a:pt x="335419" y="0"/>
                </a:lnTo>
                <a:lnTo>
                  <a:pt x="362127" y="65900"/>
                </a:lnTo>
                <a:lnTo>
                  <a:pt x="362127" y="265366"/>
                </a:lnTo>
                <a:lnTo>
                  <a:pt x="151701" y="334784"/>
                </a:lnTo>
                <a:lnTo>
                  <a:pt x="151701" y="282498"/>
                </a:lnTo>
                <a:lnTo>
                  <a:pt x="85432" y="304419"/>
                </a:lnTo>
                <a:lnTo>
                  <a:pt x="71945" y="308825"/>
                </a:lnTo>
                <a:lnTo>
                  <a:pt x="71945" y="361251"/>
                </a:lnTo>
                <a:lnTo>
                  <a:pt x="0" y="38493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2921577" y="5193499"/>
            <a:ext cx="508" cy="13106"/>
          </a:xfrm>
          <a:custGeom>
            <a:avLst/>
            <a:gdLst/>
            <a:ahLst/>
            <a:cxnLst/>
            <a:rect l="l" t="t" r="r" b="b"/>
            <a:pathLst>
              <a:path w="507" h="13106">
                <a:moveTo>
                  <a:pt x="0" y="13106"/>
                </a:moveTo>
                <a:lnTo>
                  <a:pt x="508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2947028" y="5033858"/>
            <a:ext cx="125628" cy="171869"/>
          </a:xfrm>
          <a:custGeom>
            <a:avLst/>
            <a:gdLst/>
            <a:ahLst/>
            <a:cxnLst/>
            <a:rect l="l" t="t" r="r" b="b"/>
            <a:pathLst>
              <a:path w="125628" h="171869">
                <a:moveTo>
                  <a:pt x="62623" y="116928"/>
                </a:moveTo>
                <a:lnTo>
                  <a:pt x="72580" y="124231"/>
                </a:lnTo>
                <a:lnTo>
                  <a:pt x="77622" y="134823"/>
                </a:lnTo>
                <a:lnTo>
                  <a:pt x="77114" y="147802"/>
                </a:lnTo>
                <a:lnTo>
                  <a:pt x="70307" y="162166"/>
                </a:lnTo>
                <a:lnTo>
                  <a:pt x="61988" y="171869"/>
                </a:lnTo>
                <a:lnTo>
                  <a:pt x="125628" y="128523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2916034" y="5080476"/>
            <a:ext cx="27470" cy="32512"/>
          </a:xfrm>
          <a:custGeom>
            <a:avLst/>
            <a:gdLst/>
            <a:ahLst/>
            <a:cxnLst/>
            <a:rect l="l" t="t" r="r" b="b"/>
            <a:pathLst>
              <a:path w="27470" h="32512">
                <a:moveTo>
                  <a:pt x="0" y="32512"/>
                </a:moveTo>
                <a:lnTo>
                  <a:pt x="0" y="17018"/>
                </a:lnTo>
                <a:lnTo>
                  <a:pt x="2747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2926999" y="5200309"/>
            <a:ext cx="31876" cy="17132"/>
          </a:xfrm>
          <a:custGeom>
            <a:avLst/>
            <a:gdLst/>
            <a:ahLst/>
            <a:cxnLst/>
            <a:rect l="l" t="t" r="r" b="b"/>
            <a:pathLst>
              <a:path w="31876" h="17132">
                <a:moveTo>
                  <a:pt x="0" y="17132"/>
                </a:moveTo>
                <a:lnTo>
                  <a:pt x="27470" y="0"/>
                </a:lnTo>
                <a:lnTo>
                  <a:pt x="31876" y="276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2987351" y="5172078"/>
            <a:ext cx="6934" cy="18021"/>
          </a:xfrm>
          <a:custGeom>
            <a:avLst/>
            <a:gdLst/>
            <a:ahLst/>
            <a:cxnLst/>
            <a:rect l="l" t="t" r="r" b="b"/>
            <a:pathLst>
              <a:path w="6934" h="18021">
                <a:moveTo>
                  <a:pt x="4660" y="18021"/>
                </a:moveTo>
                <a:lnTo>
                  <a:pt x="6934" y="12230"/>
                </a:lnTo>
                <a:lnTo>
                  <a:pt x="6807" y="7061"/>
                </a:lnTo>
                <a:lnTo>
                  <a:pt x="4406" y="2768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2951942" y="5185058"/>
            <a:ext cx="2514" cy="15252"/>
          </a:xfrm>
          <a:custGeom>
            <a:avLst/>
            <a:gdLst/>
            <a:ahLst/>
            <a:cxnLst/>
            <a:rect l="l" t="t" r="r" b="b"/>
            <a:pathLst>
              <a:path w="2514" h="15252">
                <a:moveTo>
                  <a:pt x="2400" y="0"/>
                </a:moveTo>
                <a:lnTo>
                  <a:pt x="0" y="5791"/>
                </a:lnTo>
                <a:lnTo>
                  <a:pt x="126" y="11087"/>
                </a:lnTo>
                <a:lnTo>
                  <a:pt x="2514" y="1525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2949051" y="5126346"/>
            <a:ext cx="23304" cy="23812"/>
          </a:xfrm>
          <a:custGeom>
            <a:avLst/>
            <a:gdLst/>
            <a:ahLst/>
            <a:cxnLst/>
            <a:rect l="l" t="t" r="r" b="b"/>
            <a:pathLst>
              <a:path w="23304" h="23812">
                <a:moveTo>
                  <a:pt x="23304" y="23812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2955475" y="4956745"/>
            <a:ext cx="284378" cy="165569"/>
          </a:xfrm>
          <a:custGeom>
            <a:avLst/>
            <a:gdLst/>
            <a:ahLst/>
            <a:cxnLst/>
            <a:rect l="l" t="t" r="r" b="b"/>
            <a:pathLst>
              <a:path w="284378" h="165569">
                <a:moveTo>
                  <a:pt x="0" y="40449"/>
                </a:moveTo>
                <a:lnTo>
                  <a:pt x="122478" y="0"/>
                </a:lnTo>
                <a:lnTo>
                  <a:pt x="284378" y="16556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3008646" y="5026677"/>
            <a:ext cx="5918" cy="9321"/>
          </a:xfrm>
          <a:custGeom>
            <a:avLst/>
            <a:gdLst/>
            <a:ahLst/>
            <a:cxnLst/>
            <a:rect l="l" t="t" r="r" b="b"/>
            <a:pathLst>
              <a:path w="5918" h="9321">
                <a:moveTo>
                  <a:pt x="0" y="0"/>
                </a:moveTo>
                <a:lnTo>
                  <a:pt x="5918" y="932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3100237" y="5001977"/>
            <a:ext cx="11607" cy="37172"/>
          </a:xfrm>
          <a:custGeom>
            <a:avLst/>
            <a:gdLst/>
            <a:ahLst/>
            <a:cxnLst/>
            <a:rect l="l" t="t" r="r" b="b"/>
            <a:pathLst>
              <a:path w="11607" h="37172">
                <a:moveTo>
                  <a:pt x="1397" y="37172"/>
                </a:moveTo>
                <a:lnTo>
                  <a:pt x="9207" y="28359"/>
                </a:lnTo>
                <a:lnTo>
                  <a:pt x="11607" y="18402"/>
                </a:lnTo>
                <a:lnTo>
                  <a:pt x="8445" y="8699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3008264" y="5007273"/>
            <a:ext cx="5295" cy="19405"/>
          </a:xfrm>
          <a:custGeom>
            <a:avLst/>
            <a:gdLst/>
            <a:ahLst/>
            <a:cxnLst/>
            <a:rect l="l" t="t" r="r" b="b"/>
            <a:pathLst>
              <a:path w="5295" h="19405">
                <a:moveTo>
                  <a:pt x="5295" y="0"/>
                </a:moveTo>
                <a:lnTo>
                  <a:pt x="3162" y="3911"/>
                </a:lnTo>
                <a:lnTo>
                  <a:pt x="0" y="9448"/>
                </a:lnTo>
                <a:lnTo>
                  <a:pt x="381" y="1940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3012427" y="5021385"/>
            <a:ext cx="6426" cy="11214"/>
          </a:xfrm>
          <a:custGeom>
            <a:avLst/>
            <a:gdLst/>
            <a:ahLst/>
            <a:cxnLst/>
            <a:rect l="l" t="t" r="r" b="b"/>
            <a:pathLst>
              <a:path w="6426" h="11214">
                <a:moveTo>
                  <a:pt x="0" y="11214"/>
                </a:moveTo>
                <a:lnTo>
                  <a:pt x="4533" y="2895"/>
                </a:lnTo>
                <a:lnTo>
                  <a:pt x="6426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3017466" y="5417529"/>
            <a:ext cx="38684" cy="39560"/>
          </a:xfrm>
          <a:custGeom>
            <a:avLst/>
            <a:gdLst/>
            <a:ahLst/>
            <a:cxnLst/>
            <a:rect l="l" t="t" r="r" b="b"/>
            <a:pathLst>
              <a:path w="38684" h="39560">
                <a:moveTo>
                  <a:pt x="0" y="0"/>
                </a:moveTo>
                <a:lnTo>
                  <a:pt x="38684" y="3956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3024268" y="5178886"/>
            <a:ext cx="127" cy="16383"/>
          </a:xfrm>
          <a:custGeom>
            <a:avLst/>
            <a:gdLst/>
            <a:ahLst/>
            <a:cxnLst/>
            <a:rect l="l" t="t" r="r" b="b"/>
            <a:pathLst>
              <a:path w="126" h="16383">
                <a:moveTo>
                  <a:pt x="0" y="0"/>
                </a:moveTo>
                <a:lnTo>
                  <a:pt x="127" y="1638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3024520" y="5168672"/>
            <a:ext cx="127" cy="26466"/>
          </a:xfrm>
          <a:custGeom>
            <a:avLst/>
            <a:gdLst/>
            <a:ahLst/>
            <a:cxnLst/>
            <a:rect l="l" t="t" r="r" b="b"/>
            <a:pathLst>
              <a:path w="126" h="26466">
                <a:moveTo>
                  <a:pt x="0" y="26466"/>
                </a:moveTo>
                <a:lnTo>
                  <a:pt x="127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3035108" y="5034610"/>
            <a:ext cx="34264" cy="12725"/>
          </a:xfrm>
          <a:custGeom>
            <a:avLst/>
            <a:gdLst/>
            <a:ahLst/>
            <a:cxnLst/>
            <a:rect l="l" t="t" r="r" b="b"/>
            <a:pathLst>
              <a:path w="34264" h="12725">
                <a:moveTo>
                  <a:pt x="0" y="7188"/>
                </a:moveTo>
                <a:lnTo>
                  <a:pt x="21793" y="0"/>
                </a:lnTo>
                <a:lnTo>
                  <a:pt x="34264" y="1272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3022763" y="5026799"/>
            <a:ext cx="26581" cy="17399"/>
          </a:xfrm>
          <a:custGeom>
            <a:avLst/>
            <a:gdLst/>
            <a:ahLst/>
            <a:cxnLst/>
            <a:rect l="l" t="t" r="r" b="b"/>
            <a:pathLst>
              <a:path w="26581" h="17399">
                <a:moveTo>
                  <a:pt x="12344" y="14998"/>
                </a:moveTo>
                <a:lnTo>
                  <a:pt x="9448" y="16255"/>
                </a:lnTo>
                <a:lnTo>
                  <a:pt x="7556" y="17398"/>
                </a:lnTo>
                <a:lnTo>
                  <a:pt x="3771" y="13360"/>
                </a:lnTo>
                <a:lnTo>
                  <a:pt x="0" y="9702"/>
                </a:lnTo>
                <a:lnTo>
                  <a:pt x="749" y="9207"/>
                </a:lnTo>
                <a:lnTo>
                  <a:pt x="4787" y="7315"/>
                </a:lnTo>
                <a:lnTo>
                  <a:pt x="26581" y="0"/>
                </a:lnTo>
                <a:lnTo>
                  <a:pt x="26581" y="1033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3026543" y="5007783"/>
            <a:ext cx="23685" cy="26327"/>
          </a:xfrm>
          <a:custGeom>
            <a:avLst/>
            <a:gdLst/>
            <a:ahLst/>
            <a:cxnLst/>
            <a:rect l="l" t="t" r="r" b="b"/>
            <a:pathLst>
              <a:path w="23685" h="26327">
                <a:moveTo>
                  <a:pt x="1003" y="26327"/>
                </a:moveTo>
                <a:lnTo>
                  <a:pt x="241" y="24307"/>
                </a:lnTo>
                <a:lnTo>
                  <a:pt x="0" y="17881"/>
                </a:lnTo>
                <a:lnTo>
                  <a:pt x="3263" y="11836"/>
                </a:lnTo>
                <a:lnTo>
                  <a:pt x="9956" y="6667"/>
                </a:lnTo>
                <a:lnTo>
                  <a:pt x="10452" y="6413"/>
                </a:lnTo>
                <a:lnTo>
                  <a:pt x="9321" y="5410"/>
                </a:lnTo>
                <a:lnTo>
                  <a:pt x="7683" y="4406"/>
                </a:lnTo>
                <a:lnTo>
                  <a:pt x="15621" y="1625"/>
                </a:lnTo>
                <a:lnTo>
                  <a:pt x="21031" y="0"/>
                </a:lnTo>
                <a:lnTo>
                  <a:pt x="22682" y="1003"/>
                </a:lnTo>
                <a:lnTo>
                  <a:pt x="23685" y="200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3050231" y="5009788"/>
            <a:ext cx="34391" cy="12725"/>
          </a:xfrm>
          <a:custGeom>
            <a:avLst/>
            <a:gdLst/>
            <a:ahLst/>
            <a:cxnLst/>
            <a:rect l="l" t="t" r="r" b="b"/>
            <a:pathLst>
              <a:path w="34391" h="12725">
                <a:moveTo>
                  <a:pt x="34391" y="5422"/>
                </a:moveTo>
                <a:lnTo>
                  <a:pt x="12458" y="12725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3036995" y="5014203"/>
            <a:ext cx="12344" cy="12598"/>
          </a:xfrm>
          <a:custGeom>
            <a:avLst/>
            <a:gdLst/>
            <a:ahLst/>
            <a:cxnLst/>
            <a:rect l="l" t="t" r="r" b="b"/>
            <a:pathLst>
              <a:path w="12344" h="12598">
                <a:moveTo>
                  <a:pt x="0" y="0"/>
                </a:moveTo>
                <a:lnTo>
                  <a:pt x="12344" y="1259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3043420" y="5019498"/>
            <a:ext cx="19278" cy="15367"/>
          </a:xfrm>
          <a:custGeom>
            <a:avLst/>
            <a:gdLst/>
            <a:ahLst/>
            <a:cxnLst/>
            <a:rect l="l" t="t" r="r" b="b"/>
            <a:pathLst>
              <a:path w="19278" h="15366">
                <a:moveTo>
                  <a:pt x="0" y="1257"/>
                </a:moveTo>
                <a:lnTo>
                  <a:pt x="4165" y="0"/>
                </a:lnTo>
                <a:lnTo>
                  <a:pt x="19278" y="15366"/>
                </a:lnTo>
                <a:lnTo>
                  <a:pt x="19278" y="302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3047579" y="5007772"/>
            <a:ext cx="0" cy="11722"/>
          </a:xfrm>
          <a:custGeom>
            <a:avLst/>
            <a:gdLst/>
            <a:ahLst/>
            <a:cxnLst/>
            <a:rect l="l" t="t" r="r" b="b"/>
            <a:pathLst>
              <a:path h="11722">
                <a:moveTo>
                  <a:pt x="0" y="11722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3062697" y="5032467"/>
            <a:ext cx="7556" cy="2400"/>
          </a:xfrm>
          <a:custGeom>
            <a:avLst/>
            <a:gdLst/>
            <a:ahLst/>
            <a:cxnLst/>
            <a:rect l="l" t="t" r="r" b="b"/>
            <a:pathLst>
              <a:path w="7556" h="2400">
                <a:moveTo>
                  <a:pt x="0" y="2400"/>
                </a:moveTo>
                <a:lnTo>
                  <a:pt x="7556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3069379" y="5047341"/>
            <a:ext cx="2387" cy="3022"/>
          </a:xfrm>
          <a:custGeom>
            <a:avLst/>
            <a:gdLst/>
            <a:ahLst/>
            <a:cxnLst/>
            <a:rect l="l" t="t" r="r" b="b"/>
            <a:pathLst>
              <a:path w="2387" h="3022">
                <a:moveTo>
                  <a:pt x="0" y="0"/>
                </a:moveTo>
                <a:lnTo>
                  <a:pt x="2387" y="302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3074292" y="5046456"/>
            <a:ext cx="11087" cy="3530"/>
          </a:xfrm>
          <a:custGeom>
            <a:avLst/>
            <a:gdLst/>
            <a:ahLst/>
            <a:cxnLst/>
            <a:rect l="l" t="t" r="r" b="b"/>
            <a:pathLst>
              <a:path w="11087" h="3530">
                <a:moveTo>
                  <a:pt x="0" y="3530"/>
                </a:moveTo>
                <a:lnTo>
                  <a:pt x="4406" y="2019"/>
                </a:lnTo>
                <a:lnTo>
                  <a:pt x="11087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3070259" y="5030205"/>
            <a:ext cx="6426" cy="19024"/>
          </a:xfrm>
          <a:custGeom>
            <a:avLst/>
            <a:gdLst/>
            <a:ahLst/>
            <a:cxnLst/>
            <a:rect l="l" t="t" r="r" b="b"/>
            <a:pathLst>
              <a:path w="6426" h="19024">
                <a:moveTo>
                  <a:pt x="0" y="0"/>
                </a:moveTo>
                <a:lnTo>
                  <a:pt x="0" y="12471"/>
                </a:lnTo>
                <a:lnTo>
                  <a:pt x="6426" y="1902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3070259" y="5014457"/>
            <a:ext cx="19024" cy="15748"/>
          </a:xfrm>
          <a:custGeom>
            <a:avLst/>
            <a:gdLst/>
            <a:ahLst/>
            <a:cxnLst/>
            <a:rect l="l" t="t" r="r" b="b"/>
            <a:pathLst>
              <a:path w="19024" h="15748">
                <a:moveTo>
                  <a:pt x="0" y="15748"/>
                </a:moveTo>
                <a:lnTo>
                  <a:pt x="19024" y="9448"/>
                </a:lnTo>
                <a:lnTo>
                  <a:pt x="19024" y="0"/>
                </a:lnTo>
                <a:lnTo>
                  <a:pt x="16129" y="254"/>
                </a:lnTo>
                <a:lnTo>
                  <a:pt x="14363" y="74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3083994" y="5084641"/>
            <a:ext cx="8064" cy="29984"/>
          </a:xfrm>
          <a:custGeom>
            <a:avLst/>
            <a:gdLst/>
            <a:ahLst/>
            <a:cxnLst/>
            <a:rect l="l" t="t" r="r" b="b"/>
            <a:pathLst>
              <a:path w="8064" h="29984">
                <a:moveTo>
                  <a:pt x="8064" y="29984"/>
                </a:moveTo>
                <a:lnTo>
                  <a:pt x="6299" y="28727"/>
                </a:lnTo>
                <a:lnTo>
                  <a:pt x="380" y="19405"/>
                </a:lnTo>
                <a:lnTo>
                  <a:pt x="0" y="9448"/>
                </a:lnTo>
                <a:lnTo>
                  <a:pt x="5295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3175976" y="5079345"/>
            <a:ext cx="11582" cy="37172"/>
          </a:xfrm>
          <a:custGeom>
            <a:avLst/>
            <a:gdLst/>
            <a:ahLst/>
            <a:cxnLst/>
            <a:rect l="l" t="t" r="r" b="b"/>
            <a:pathLst>
              <a:path w="11582" h="37172">
                <a:moveTo>
                  <a:pt x="0" y="0"/>
                </a:moveTo>
                <a:lnTo>
                  <a:pt x="5537" y="5664"/>
                </a:lnTo>
                <a:lnTo>
                  <a:pt x="8432" y="8699"/>
                </a:lnTo>
                <a:lnTo>
                  <a:pt x="11582" y="18389"/>
                </a:lnTo>
                <a:lnTo>
                  <a:pt x="9194" y="28346"/>
                </a:lnTo>
                <a:lnTo>
                  <a:pt x="1257" y="3717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3088024" y="5098750"/>
            <a:ext cx="6553" cy="11214"/>
          </a:xfrm>
          <a:custGeom>
            <a:avLst/>
            <a:gdLst/>
            <a:ahLst/>
            <a:cxnLst/>
            <a:rect l="l" t="t" r="r" b="b"/>
            <a:pathLst>
              <a:path w="6553" h="11214">
                <a:moveTo>
                  <a:pt x="6553" y="0"/>
                </a:moveTo>
                <a:lnTo>
                  <a:pt x="4533" y="2895"/>
                </a:lnTo>
                <a:lnTo>
                  <a:pt x="0" y="1121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3082734" y="5023017"/>
            <a:ext cx="10833" cy="19913"/>
          </a:xfrm>
          <a:custGeom>
            <a:avLst/>
            <a:gdLst/>
            <a:ahLst/>
            <a:cxnLst/>
            <a:rect l="l" t="t" r="r" b="b"/>
            <a:pathLst>
              <a:path w="10833" h="19913">
                <a:moveTo>
                  <a:pt x="0" y="19913"/>
                </a:moveTo>
                <a:lnTo>
                  <a:pt x="4165" y="17271"/>
                </a:lnTo>
                <a:lnTo>
                  <a:pt x="9194" y="11468"/>
                </a:lnTo>
                <a:lnTo>
                  <a:pt x="10833" y="5041"/>
                </a:lnTo>
                <a:lnTo>
                  <a:pt x="9448" y="0"/>
                </a:lnTo>
                <a:lnTo>
                  <a:pt x="6553" y="88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3089288" y="5014451"/>
            <a:ext cx="7556" cy="8572"/>
          </a:xfrm>
          <a:custGeom>
            <a:avLst/>
            <a:gdLst/>
            <a:ahLst/>
            <a:cxnLst/>
            <a:rect l="l" t="t" r="r" b="b"/>
            <a:pathLst>
              <a:path w="7556" h="8572">
                <a:moveTo>
                  <a:pt x="2895" y="8572"/>
                </a:moveTo>
                <a:lnTo>
                  <a:pt x="4660" y="8064"/>
                </a:lnTo>
                <a:lnTo>
                  <a:pt x="7556" y="7683"/>
                </a:lnTo>
                <a:lnTo>
                  <a:pt x="3149" y="3022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3145100" y="5124706"/>
            <a:ext cx="2400" cy="3022"/>
          </a:xfrm>
          <a:custGeom>
            <a:avLst/>
            <a:gdLst/>
            <a:ahLst/>
            <a:cxnLst/>
            <a:rect l="l" t="t" r="r" b="b"/>
            <a:pathLst>
              <a:path w="2400" h="3022">
                <a:moveTo>
                  <a:pt x="2400" y="3022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3098488" y="5086775"/>
            <a:ext cx="19138" cy="34785"/>
          </a:xfrm>
          <a:custGeom>
            <a:avLst/>
            <a:gdLst/>
            <a:ahLst/>
            <a:cxnLst/>
            <a:rect l="l" t="t" r="r" b="b"/>
            <a:pathLst>
              <a:path w="19138" h="34785">
                <a:moveTo>
                  <a:pt x="12344" y="32385"/>
                </a:moveTo>
                <a:lnTo>
                  <a:pt x="9448" y="33642"/>
                </a:lnTo>
                <a:lnTo>
                  <a:pt x="7556" y="34785"/>
                </a:lnTo>
                <a:lnTo>
                  <a:pt x="3771" y="30746"/>
                </a:lnTo>
                <a:lnTo>
                  <a:pt x="0" y="27101"/>
                </a:lnTo>
                <a:lnTo>
                  <a:pt x="749" y="26593"/>
                </a:lnTo>
                <a:lnTo>
                  <a:pt x="4787" y="24701"/>
                </a:lnTo>
                <a:lnTo>
                  <a:pt x="3898" y="22682"/>
                </a:lnTo>
                <a:lnTo>
                  <a:pt x="3644" y="16256"/>
                </a:lnTo>
                <a:lnTo>
                  <a:pt x="7061" y="10210"/>
                </a:lnTo>
                <a:lnTo>
                  <a:pt x="13728" y="5041"/>
                </a:lnTo>
                <a:lnTo>
                  <a:pt x="14109" y="4787"/>
                </a:lnTo>
                <a:lnTo>
                  <a:pt x="13093" y="3784"/>
                </a:lnTo>
                <a:lnTo>
                  <a:pt x="11468" y="2781"/>
                </a:lnTo>
                <a:lnTo>
                  <a:pt x="19138" y="0"/>
                </a:lnTo>
                <a:lnTo>
                  <a:pt x="16878" y="76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3103271" y="5104173"/>
            <a:ext cx="21793" cy="10325"/>
          </a:xfrm>
          <a:custGeom>
            <a:avLst/>
            <a:gdLst/>
            <a:ahLst/>
            <a:cxnLst/>
            <a:rect l="l" t="t" r="r" b="b"/>
            <a:pathLst>
              <a:path w="21793" h="10325">
                <a:moveTo>
                  <a:pt x="0" y="7302"/>
                </a:moveTo>
                <a:lnTo>
                  <a:pt x="21793" y="0"/>
                </a:lnTo>
                <a:lnTo>
                  <a:pt x="21793" y="1032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3092437" y="5017481"/>
            <a:ext cx="1384" cy="1384"/>
          </a:xfrm>
          <a:custGeom>
            <a:avLst/>
            <a:gdLst/>
            <a:ahLst/>
            <a:cxnLst/>
            <a:rect l="l" t="t" r="r" b="b"/>
            <a:pathLst>
              <a:path w="1384" h="1384">
                <a:moveTo>
                  <a:pt x="1384" y="1384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3110833" y="5111984"/>
            <a:ext cx="34264" cy="12725"/>
          </a:xfrm>
          <a:custGeom>
            <a:avLst/>
            <a:gdLst/>
            <a:ahLst/>
            <a:cxnLst/>
            <a:rect l="l" t="t" r="r" b="b"/>
            <a:pathLst>
              <a:path w="34264" h="12725">
                <a:moveTo>
                  <a:pt x="0" y="7175"/>
                </a:moveTo>
                <a:lnTo>
                  <a:pt x="21793" y="0"/>
                </a:lnTo>
                <a:lnTo>
                  <a:pt x="34264" y="1272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3112596" y="5091568"/>
            <a:ext cx="12471" cy="12598"/>
          </a:xfrm>
          <a:custGeom>
            <a:avLst/>
            <a:gdLst/>
            <a:ahLst/>
            <a:cxnLst/>
            <a:rect l="l" t="t" r="r" b="b"/>
            <a:pathLst>
              <a:path w="12471" h="12598">
                <a:moveTo>
                  <a:pt x="0" y="0"/>
                </a:moveTo>
                <a:lnTo>
                  <a:pt x="12471" y="1259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3117635" y="5085142"/>
            <a:ext cx="8318" cy="2019"/>
          </a:xfrm>
          <a:custGeom>
            <a:avLst/>
            <a:gdLst/>
            <a:ahLst/>
            <a:cxnLst/>
            <a:rect l="l" t="t" r="r" b="b"/>
            <a:pathLst>
              <a:path w="8318" h="2019">
                <a:moveTo>
                  <a:pt x="0" y="1638"/>
                </a:moveTo>
                <a:lnTo>
                  <a:pt x="5664" y="0"/>
                </a:lnTo>
                <a:lnTo>
                  <a:pt x="7315" y="1003"/>
                </a:lnTo>
                <a:lnTo>
                  <a:pt x="8318" y="201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3145986" y="5091813"/>
            <a:ext cx="26581" cy="34785"/>
          </a:xfrm>
          <a:custGeom>
            <a:avLst/>
            <a:gdLst/>
            <a:ahLst/>
            <a:cxnLst/>
            <a:rect l="l" t="t" r="r" b="b"/>
            <a:pathLst>
              <a:path w="26581" h="34785">
                <a:moveTo>
                  <a:pt x="14236" y="762"/>
                </a:moveTo>
                <a:lnTo>
                  <a:pt x="16129" y="254"/>
                </a:lnTo>
                <a:lnTo>
                  <a:pt x="19024" y="0"/>
                </a:lnTo>
                <a:lnTo>
                  <a:pt x="22174" y="3022"/>
                </a:lnTo>
                <a:lnTo>
                  <a:pt x="26581" y="7696"/>
                </a:lnTo>
                <a:lnTo>
                  <a:pt x="23685" y="8064"/>
                </a:lnTo>
                <a:lnTo>
                  <a:pt x="21793" y="8572"/>
                </a:lnTo>
                <a:lnTo>
                  <a:pt x="23190" y="13614"/>
                </a:lnTo>
                <a:lnTo>
                  <a:pt x="21678" y="20040"/>
                </a:lnTo>
                <a:lnTo>
                  <a:pt x="16510" y="25831"/>
                </a:lnTo>
                <a:lnTo>
                  <a:pt x="12344" y="28486"/>
                </a:lnTo>
                <a:lnTo>
                  <a:pt x="0" y="15760"/>
                </a:lnTo>
                <a:lnTo>
                  <a:pt x="0" y="28232"/>
                </a:lnTo>
                <a:lnTo>
                  <a:pt x="6426" y="3478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3123298" y="5085138"/>
            <a:ext cx="15125" cy="27089"/>
          </a:xfrm>
          <a:custGeom>
            <a:avLst/>
            <a:gdLst/>
            <a:ahLst/>
            <a:cxnLst/>
            <a:rect l="l" t="t" r="r" b="b"/>
            <a:pathLst>
              <a:path w="15125" h="27089">
                <a:moveTo>
                  <a:pt x="2654" y="2019"/>
                </a:moveTo>
                <a:lnTo>
                  <a:pt x="15125" y="14744"/>
                </a:lnTo>
                <a:lnTo>
                  <a:pt x="15125" y="27089"/>
                </a:lnTo>
                <a:lnTo>
                  <a:pt x="0" y="11722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3119139" y="5096859"/>
            <a:ext cx="4165" cy="1257"/>
          </a:xfrm>
          <a:custGeom>
            <a:avLst/>
            <a:gdLst/>
            <a:ahLst/>
            <a:cxnLst/>
            <a:rect l="l" t="t" r="r" b="b"/>
            <a:pathLst>
              <a:path w="4165" h="1257">
                <a:moveTo>
                  <a:pt x="4165" y="0"/>
                </a:moveTo>
                <a:lnTo>
                  <a:pt x="0" y="125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3138427" y="5109832"/>
            <a:ext cx="7556" cy="2400"/>
          </a:xfrm>
          <a:custGeom>
            <a:avLst/>
            <a:gdLst/>
            <a:ahLst/>
            <a:cxnLst/>
            <a:rect l="l" t="t" r="r" b="b"/>
            <a:pathLst>
              <a:path w="7556" h="2400">
                <a:moveTo>
                  <a:pt x="0" y="2400"/>
                </a:moveTo>
                <a:lnTo>
                  <a:pt x="7556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3138427" y="5092580"/>
            <a:ext cx="21793" cy="7302"/>
          </a:xfrm>
          <a:custGeom>
            <a:avLst/>
            <a:gdLst/>
            <a:ahLst/>
            <a:cxnLst/>
            <a:rect l="l" t="t" r="r" b="b"/>
            <a:pathLst>
              <a:path w="21793" h="7302">
                <a:moveTo>
                  <a:pt x="0" y="7302"/>
                </a:moveTo>
                <a:lnTo>
                  <a:pt x="21793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3150016" y="5120295"/>
            <a:ext cx="11087" cy="7048"/>
          </a:xfrm>
          <a:custGeom>
            <a:avLst/>
            <a:gdLst/>
            <a:ahLst/>
            <a:cxnLst/>
            <a:rect l="l" t="t" r="r" b="b"/>
            <a:pathLst>
              <a:path w="11087" h="7048">
                <a:moveTo>
                  <a:pt x="8318" y="0"/>
                </a:moveTo>
                <a:lnTo>
                  <a:pt x="9956" y="1892"/>
                </a:lnTo>
                <a:lnTo>
                  <a:pt x="11087" y="3530"/>
                </a:lnTo>
                <a:lnTo>
                  <a:pt x="4406" y="5537"/>
                </a:lnTo>
                <a:lnTo>
                  <a:pt x="0" y="704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3145985" y="5100382"/>
            <a:ext cx="21793" cy="7188"/>
          </a:xfrm>
          <a:custGeom>
            <a:avLst/>
            <a:gdLst/>
            <a:ahLst/>
            <a:cxnLst/>
            <a:rect l="l" t="t" r="r" b="b"/>
            <a:pathLst>
              <a:path w="21793" h="7188">
                <a:moveTo>
                  <a:pt x="0" y="7188"/>
                </a:moveTo>
                <a:lnTo>
                  <a:pt x="21793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3165011" y="5091819"/>
            <a:ext cx="0" cy="9448"/>
          </a:xfrm>
          <a:custGeom>
            <a:avLst/>
            <a:gdLst/>
            <a:ahLst/>
            <a:cxnLst/>
            <a:rect l="l" t="t" r="r" b="b"/>
            <a:pathLst>
              <a:path h="9448">
                <a:moveTo>
                  <a:pt x="0" y="0"/>
                </a:moveTo>
                <a:lnTo>
                  <a:pt x="0" y="944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3168666" y="5095346"/>
            <a:ext cx="749" cy="889"/>
          </a:xfrm>
          <a:custGeom>
            <a:avLst/>
            <a:gdLst/>
            <a:ahLst/>
            <a:cxnLst/>
            <a:rect l="l" t="t" r="r" b="b"/>
            <a:pathLst>
              <a:path w="749" h="888">
                <a:moveTo>
                  <a:pt x="0" y="0"/>
                </a:moveTo>
                <a:lnTo>
                  <a:pt x="749" y="88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1212265" y="6897771"/>
            <a:ext cx="505764" cy="300377"/>
          </a:xfrm>
          <a:custGeom>
            <a:avLst/>
            <a:gdLst/>
            <a:ahLst/>
            <a:cxnLst/>
            <a:rect l="l" t="t" r="r" b="b"/>
            <a:pathLst>
              <a:path w="505764" h="300377">
                <a:moveTo>
                  <a:pt x="55689" y="245452"/>
                </a:moveTo>
                <a:lnTo>
                  <a:pt x="66836" y="253207"/>
                </a:lnTo>
                <a:lnTo>
                  <a:pt x="75768" y="258410"/>
                </a:lnTo>
                <a:lnTo>
                  <a:pt x="83667" y="262585"/>
                </a:lnTo>
                <a:lnTo>
                  <a:pt x="96008" y="268772"/>
                </a:lnTo>
                <a:lnTo>
                  <a:pt x="105225" y="272719"/>
                </a:lnTo>
                <a:lnTo>
                  <a:pt x="116039" y="276948"/>
                </a:lnTo>
                <a:lnTo>
                  <a:pt x="127381" y="281241"/>
                </a:lnTo>
                <a:lnTo>
                  <a:pt x="127762" y="280606"/>
                </a:lnTo>
                <a:lnTo>
                  <a:pt x="139484" y="284137"/>
                </a:lnTo>
                <a:lnTo>
                  <a:pt x="145656" y="286156"/>
                </a:lnTo>
                <a:lnTo>
                  <a:pt x="145656" y="286664"/>
                </a:lnTo>
                <a:lnTo>
                  <a:pt x="151955" y="288036"/>
                </a:lnTo>
                <a:lnTo>
                  <a:pt x="165791" y="291224"/>
                </a:lnTo>
                <a:lnTo>
                  <a:pt x="188816" y="295494"/>
                </a:lnTo>
                <a:lnTo>
                  <a:pt x="204537" y="297730"/>
                </a:lnTo>
                <a:lnTo>
                  <a:pt x="227414" y="299477"/>
                </a:lnTo>
                <a:lnTo>
                  <a:pt x="244790" y="300288"/>
                </a:lnTo>
                <a:lnTo>
                  <a:pt x="254710" y="300377"/>
                </a:lnTo>
                <a:lnTo>
                  <a:pt x="267467" y="299920"/>
                </a:lnTo>
                <a:lnTo>
                  <a:pt x="285421" y="299077"/>
                </a:lnTo>
                <a:lnTo>
                  <a:pt x="308190" y="296550"/>
                </a:lnTo>
                <a:lnTo>
                  <a:pt x="325414" y="294127"/>
                </a:lnTo>
                <a:lnTo>
                  <a:pt x="348241" y="289234"/>
                </a:lnTo>
                <a:lnTo>
                  <a:pt x="363668" y="285396"/>
                </a:lnTo>
                <a:lnTo>
                  <a:pt x="386054" y="277964"/>
                </a:lnTo>
                <a:lnTo>
                  <a:pt x="399068" y="273139"/>
                </a:lnTo>
                <a:lnTo>
                  <a:pt x="418820" y="263855"/>
                </a:lnTo>
                <a:lnTo>
                  <a:pt x="430864" y="257571"/>
                </a:lnTo>
                <a:lnTo>
                  <a:pt x="447167" y="246964"/>
                </a:lnTo>
                <a:lnTo>
                  <a:pt x="457720" y="239098"/>
                </a:lnTo>
                <a:lnTo>
                  <a:pt x="470484" y="227558"/>
                </a:lnTo>
                <a:lnTo>
                  <a:pt x="473379" y="224917"/>
                </a:lnTo>
                <a:lnTo>
                  <a:pt x="473125" y="224409"/>
                </a:lnTo>
                <a:lnTo>
                  <a:pt x="475767" y="221259"/>
                </a:lnTo>
                <a:lnTo>
                  <a:pt x="481952" y="213702"/>
                </a:lnTo>
                <a:lnTo>
                  <a:pt x="483082" y="214210"/>
                </a:lnTo>
                <a:lnTo>
                  <a:pt x="488124" y="206273"/>
                </a:lnTo>
                <a:lnTo>
                  <a:pt x="494846" y="195381"/>
                </a:lnTo>
                <a:lnTo>
                  <a:pt x="499719" y="183591"/>
                </a:lnTo>
                <a:lnTo>
                  <a:pt x="503618" y="172885"/>
                </a:lnTo>
                <a:lnTo>
                  <a:pt x="504875" y="160159"/>
                </a:lnTo>
                <a:lnTo>
                  <a:pt x="505764" y="148932"/>
                </a:lnTo>
                <a:lnTo>
                  <a:pt x="504367" y="148310"/>
                </a:lnTo>
                <a:lnTo>
                  <a:pt x="503491" y="136588"/>
                </a:lnTo>
                <a:lnTo>
                  <a:pt x="503364" y="134696"/>
                </a:lnTo>
                <a:lnTo>
                  <a:pt x="502742" y="132803"/>
                </a:lnTo>
                <a:lnTo>
                  <a:pt x="499084" y="121221"/>
                </a:lnTo>
                <a:lnTo>
                  <a:pt x="500087" y="120091"/>
                </a:lnTo>
                <a:lnTo>
                  <a:pt x="494919" y="109626"/>
                </a:lnTo>
                <a:lnTo>
                  <a:pt x="488746" y="98004"/>
                </a:lnTo>
                <a:lnTo>
                  <a:pt x="482257" y="89009"/>
                </a:lnTo>
                <a:lnTo>
                  <a:pt x="478802" y="84670"/>
                </a:lnTo>
                <a:lnTo>
                  <a:pt x="470481" y="74681"/>
                </a:lnTo>
                <a:lnTo>
                  <a:pt x="462060" y="66955"/>
                </a:lnTo>
                <a:lnTo>
                  <a:pt x="458889" y="64262"/>
                </a:lnTo>
                <a:lnTo>
                  <a:pt x="448689" y="56216"/>
                </a:lnTo>
                <a:lnTo>
                  <a:pt x="440121" y="50525"/>
                </a:lnTo>
                <a:lnTo>
                  <a:pt x="433692" y="46126"/>
                </a:lnTo>
                <a:lnTo>
                  <a:pt x="432549" y="45364"/>
                </a:lnTo>
                <a:lnTo>
                  <a:pt x="431292" y="44742"/>
                </a:lnTo>
                <a:lnTo>
                  <a:pt x="419395" y="38228"/>
                </a:lnTo>
                <a:lnTo>
                  <a:pt x="410555" y="33446"/>
                </a:lnTo>
                <a:lnTo>
                  <a:pt x="401802" y="29362"/>
                </a:lnTo>
                <a:lnTo>
                  <a:pt x="389109" y="23860"/>
                </a:lnTo>
                <a:lnTo>
                  <a:pt x="379650" y="20440"/>
                </a:lnTo>
                <a:lnTo>
                  <a:pt x="368414" y="16891"/>
                </a:lnTo>
                <a:lnTo>
                  <a:pt x="354998" y="12817"/>
                </a:lnTo>
                <a:lnTo>
                  <a:pt x="345319" y="10409"/>
                </a:lnTo>
                <a:lnTo>
                  <a:pt x="332003" y="7696"/>
                </a:lnTo>
                <a:lnTo>
                  <a:pt x="318130" y="4999"/>
                </a:lnTo>
                <a:lnTo>
                  <a:pt x="308317" y="3539"/>
                </a:lnTo>
                <a:lnTo>
                  <a:pt x="294664" y="2126"/>
                </a:lnTo>
                <a:lnTo>
                  <a:pt x="279425" y="746"/>
                </a:lnTo>
                <a:lnTo>
                  <a:pt x="269523" y="238"/>
                </a:lnTo>
                <a:lnTo>
                  <a:pt x="256154" y="25"/>
                </a:lnTo>
                <a:lnTo>
                  <a:pt x="254139" y="0"/>
                </a:lnTo>
                <a:lnTo>
                  <a:pt x="240387" y="268"/>
                </a:lnTo>
                <a:lnTo>
                  <a:pt x="230324" y="921"/>
                </a:lnTo>
                <a:lnTo>
                  <a:pt x="219494" y="1511"/>
                </a:lnTo>
                <a:lnTo>
                  <a:pt x="216966" y="1638"/>
                </a:lnTo>
                <a:lnTo>
                  <a:pt x="214579" y="1778"/>
                </a:lnTo>
                <a:lnTo>
                  <a:pt x="200540" y="3452"/>
                </a:lnTo>
                <a:lnTo>
                  <a:pt x="190771" y="4634"/>
                </a:lnTo>
                <a:lnTo>
                  <a:pt x="177547" y="6896"/>
                </a:lnTo>
                <a:lnTo>
                  <a:pt x="176022" y="7188"/>
                </a:lnTo>
                <a:lnTo>
                  <a:pt x="162213" y="9812"/>
                </a:lnTo>
                <a:lnTo>
                  <a:pt x="152546" y="12148"/>
                </a:lnTo>
                <a:lnTo>
                  <a:pt x="139484" y="16014"/>
                </a:lnTo>
                <a:lnTo>
                  <a:pt x="126200" y="20101"/>
                </a:lnTo>
                <a:lnTo>
                  <a:pt x="116774" y="23568"/>
                </a:lnTo>
                <a:lnTo>
                  <a:pt x="105841" y="28232"/>
                </a:lnTo>
                <a:lnTo>
                  <a:pt x="93625" y="33892"/>
                </a:lnTo>
                <a:lnTo>
                  <a:pt x="84806" y="38696"/>
                </a:lnTo>
                <a:lnTo>
                  <a:pt x="75971" y="43345"/>
                </a:lnTo>
                <a:lnTo>
                  <a:pt x="74714" y="43980"/>
                </a:lnTo>
                <a:lnTo>
                  <a:pt x="74587" y="43980"/>
                </a:lnTo>
                <a:lnTo>
                  <a:pt x="73456" y="44742"/>
                </a:lnTo>
                <a:lnTo>
                  <a:pt x="62422" y="52040"/>
                </a:lnTo>
                <a:lnTo>
                  <a:pt x="54118" y="57756"/>
                </a:lnTo>
                <a:lnTo>
                  <a:pt x="47879" y="62750"/>
                </a:lnTo>
                <a:lnTo>
                  <a:pt x="37871" y="71263"/>
                </a:lnTo>
                <a:lnTo>
                  <a:pt x="30275" y="79642"/>
                </a:lnTo>
                <a:lnTo>
                  <a:pt x="27597" y="82918"/>
                </a:lnTo>
                <a:lnTo>
                  <a:pt x="19302" y="93308"/>
                </a:lnTo>
                <a:lnTo>
                  <a:pt x="13651" y="102692"/>
                </a:lnTo>
                <a:lnTo>
                  <a:pt x="10960" y="107861"/>
                </a:lnTo>
                <a:lnTo>
                  <a:pt x="5537" y="118186"/>
                </a:lnTo>
                <a:lnTo>
                  <a:pt x="6553" y="119329"/>
                </a:lnTo>
                <a:lnTo>
                  <a:pt x="2641" y="130924"/>
                </a:lnTo>
                <a:lnTo>
                  <a:pt x="2019" y="132676"/>
                </a:lnTo>
                <a:lnTo>
                  <a:pt x="2019" y="132803"/>
                </a:lnTo>
                <a:lnTo>
                  <a:pt x="1892" y="134696"/>
                </a:lnTo>
                <a:lnTo>
                  <a:pt x="749" y="146418"/>
                </a:lnTo>
                <a:lnTo>
                  <a:pt x="0" y="15826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1212263" y="7056412"/>
            <a:ext cx="53174" cy="84924"/>
          </a:xfrm>
          <a:custGeom>
            <a:avLst/>
            <a:gdLst/>
            <a:ahLst/>
            <a:cxnLst/>
            <a:rect l="l" t="t" r="r" b="b"/>
            <a:pathLst>
              <a:path w="53174" h="84924">
                <a:moveTo>
                  <a:pt x="0" y="0"/>
                </a:moveTo>
                <a:lnTo>
                  <a:pt x="749" y="11214"/>
                </a:lnTo>
                <a:lnTo>
                  <a:pt x="4660" y="23063"/>
                </a:lnTo>
                <a:lnTo>
                  <a:pt x="9461" y="34510"/>
                </a:lnTo>
                <a:lnTo>
                  <a:pt x="15539" y="45695"/>
                </a:lnTo>
                <a:lnTo>
                  <a:pt x="15621" y="45859"/>
                </a:lnTo>
                <a:lnTo>
                  <a:pt x="16256" y="47002"/>
                </a:lnTo>
                <a:lnTo>
                  <a:pt x="16383" y="47129"/>
                </a:lnTo>
                <a:lnTo>
                  <a:pt x="17132" y="48132"/>
                </a:lnTo>
                <a:lnTo>
                  <a:pt x="24680" y="57977"/>
                </a:lnTo>
                <a:lnTo>
                  <a:pt x="32678" y="67078"/>
                </a:lnTo>
                <a:lnTo>
                  <a:pt x="42037" y="76342"/>
                </a:lnTo>
                <a:lnTo>
                  <a:pt x="51487" y="83692"/>
                </a:lnTo>
                <a:lnTo>
                  <a:pt x="53174" y="8492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1226877" y="6900655"/>
            <a:ext cx="475780" cy="276074"/>
          </a:xfrm>
          <a:custGeom>
            <a:avLst/>
            <a:gdLst/>
            <a:ahLst/>
            <a:cxnLst/>
            <a:rect l="l" t="t" r="r" b="b"/>
            <a:pathLst>
              <a:path w="475780" h="276074">
                <a:moveTo>
                  <a:pt x="13106" y="181206"/>
                </a:moveTo>
                <a:lnTo>
                  <a:pt x="9080" y="173014"/>
                </a:lnTo>
                <a:lnTo>
                  <a:pt x="7683" y="173014"/>
                </a:lnTo>
                <a:lnTo>
                  <a:pt x="5041" y="164696"/>
                </a:lnTo>
                <a:lnTo>
                  <a:pt x="1638" y="154371"/>
                </a:lnTo>
                <a:lnTo>
                  <a:pt x="1257" y="153355"/>
                </a:lnTo>
                <a:lnTo>
                  <a:pt x="634" y="142649"/>
                </a:lnTo>
                <a:lnTo>
                  <a:pt x="0" y="132070"/>
                </a:lnTo>
                <a:lnTo>
                  <a:pt x="126" y="130812"/>
                </a:lnTo>
                <a:lnTo>
                  <a:pt x="2400" y="120475"/>
                </a:lnTo>
                <a:lnTo>
                  <a:pt x="4787" y="109641"/>
                </a:lnTo>
                <a:lnTo>
                  <a:pt x="5295" y="108638"/>
                </a:lnTo>
                <a:lnTo>
                  <a:pt x="10337" y="98681"/>
                </a:lnTo>
                <a:lnTo>
                  <a:pt x="15760" y="87963"/>
                </a:lnTo>
                <a:lnTo>
                  <a:pt x="16382" y="87340"/>
                </a:lnTo>
                <a:lnTo>
                  <a:pt x="24066" y="78006"/>
                </a:lnTo>
                <a:lnTo>
                  <a:pt x="32601" y="68324"/>
                </a:lnTo>
                <a:lnTo>
                  <a:pt x="41491" y="60507"/>
                </a:lnTo>
                <a:lnTo>
                  <a:pt x="53752" y="50604"/>
                </a:lnTo>
                <a:lnTo>
                  <a:pt x="62965" y="44623"/>
                </a:lnTo>
                <a:lnTo>
                  <a:pt x="79496" y="34928"/>
                </a:lnTo>
                <a:lnTo>
                  <a:pt x="88881" y="30419"/>
                </a:lnTo>
                <a:lnTo>
                  <a:pt x="109207" y="21828"/>
                </a:lnTo>
                <a:lnTo>
                  <a:pt x="118768" y="18480"/>
                </a:lnTo>
                <a:lnTo>
                  <a:pt x="128904" y="15395"/>
                </a:lnTo>
                <a:lnTo>
                  <a:pt x="142285" y="11500"/>
                </a:lnTo>
                <a:lnTo>
                  <a:pt x="152037" y="9199"/>
                </a:lnTo>
                <a:lnTo>
                  <a:pt x="164172" y="6822"/>
                </a:lnTo>
                <a:lnTo>
                  <a:pt x="177974" y="4307"/>
                </a:lnTo>
                <a:lnTo>
                  <a:pt x="187858" y="2930"/>
                </a:lnTo>
                <a:lnTo>
                  <a:pt x="201345" y="1653"/>
                </a:lnTo>
                <a:lnTo>
                  <a:pt x="215416" y="424"/>
                </a:lnTo>
                <a:lnTo>
                  <a:pt x="225336" y="0"/>
                </a:lnTo>
                <a:lnTo>
                  <a:pt x="239394" y="15"/>
                </a:lnTo>
                <a:lnTo>
                  <a:pt x="253516" y="226"/>
                </a:lnTo>
                <a:lnTo>
                  <a:pt x="263412" y="773"/>
                </a:lnTo>
                <a:lnTo>
                  <a:pt x="277456" y="1907"/>
                </a:lnTo>
                <a:lnTo>
                  <a:pt x="285889" y="2669"/>
                </a:lnTo>
                <a:lnTo>
                  <a:pt x="285889" y="3165"/>
                </a:lnTo>
                <a:lnTo>
                  <a:pt x="294208" y="4435"/>
                </a:lnTo>
                <a:lnTo>
                  <a:pt x="304418" y="5946"/>
                </a:lnTo>
                <a:lnTo>
                  <a:pt x="304545" y="5311"/>
                </a:lnTo>
                <a:lnTo>
                  <a:pt x="314502" y="7457"/>
                </a:lnTo>
                <a:lnTo>
                  <a:pt x="328134" y="10299"/>
                </a:lnTo>
                <a:lnTo>
                  <a:pt x="337803" y="12738"/>
                </a:lnTo>
                <a:lnTo>
                  <a:pt x="349529" y="16271"/>
                </a:lnTo>
                <a:lnTo>
                  <a:pt x="362629" y="20407"/>
                </a:lnTo>
                <a:lnTo>
                  <a:pt x="372111" y="24043"/>
                </a:lnTo>
                <a:lnTo>
                  <a:pt x="381660" y="28247"/>
                </a:lnTo>
                <a:lnTo>
                  <a:pt x="394001" y="33811"/>
                </a:lnTo>
                <a:lnTo>
                  <a:pt x="403137" y="38839"/>
                </a:lnTo>
                <a:lnTo>
                  <a:pt x="410133" y="43119"/>
                </a:lnTo>
                <a:lnTo>
                  <a:pt x="421334" y="50132"/>
                </a:lnTo>
                <a:lnTo>
                  <a:pt x="430000" y="56919"/>
                </a:lnTo>
                <a:lnTo>
                  <a:pt x="434073" y="60378"/>
                </a:lnTo>
                <a:lnTo>
                  <a:pt x="443089" y="68930"/>
                </a:lnTo>
                <a:lnTo>
                  <a:pt x="450974" y="77610"/>
                </a:lnTo>
                <a:lnTo>
                  <a:pt x="452335" y="79022"/>
                </a:lnTo>
                <a:lnTo>
                  <a:pt x="452716" y="79276"/>
                </a:lnTo>
                <a:lnTo>
                  <a:pt x="452970" y="79657"/>
                </a:lnTo>
                <a:lnTo>
                  <a:pt x="459651" y="89982"/>
                </a:lnTo>
                <a:lnTo>
                  <a:pt x="461035" y="89728"/>
                </a:lnTo>
                <a:lnTo>
                  <a:pt x="466331" y="100447"/>
                </a:lnTo>
                <a:lnTo>
                  <a:pt x="471119" y="110391"/>
                </a:lnTo>
                <a:lnTo>
                  <a:pt x="471487" y="111407"/>
                </a:lnTo>
                <a:lnTo>
                  <a:pt x="473633" y="122240"/>
                </a:lnTo>
                <a:lnTo>
                  <a:pt x="475780" y="132692"/>
                </a:lnTo>
                <a:lnTo>
                  <a:pt x="475780" y="133835"/>
                </a:lnTo>
                <a:lnTo>
                  <a:pt x="475018" y="144414"/>
                </a:lnTo>
                <a:lnTo>
                  <a:pt x="474141" y="155133"/>
                </a:lnTo>
                <a:lnTo>
                  <a:pt x="470115" y="166461"/>
                </a:lnTo>
                <a:lnTo>
                  <a:pt x="466204" y="177294"/>
                </a:lnTo>
                <a:lnTo>
                  <a:pt x="465696" y="178056"/>
                </a:lnTo>
                <a:lnTo>
                  <a:pt x="459270" y="187759"/>
                </a:lnTo>
                <a:lnTo>
                  <a:pt x="443201" y="207124"/>
                </a:lnTo>
                <a:lnTo>
                  <a:pt x="424127" y="223529"/>
                </a:lnTo>
                <a:lnTo>
                  <a:pt x="409675" y="233475"/>
                </a:lnTo>
                <a:lnTo>
                  <a:pt x="394131" y="241810"/>
                </a:lnTo>
                <a:lnTo>
                  <a:pt x="372443" y="251748"/>
                </a:lnTo>
                <a:lnTo>
                  <a:pt x="350333" y="259631"/>
                </a:lnTo>
                <a:lnTo>
                  <a:pt x="329488" y="265242"/>
                </a:lnTo>
                <a:lnTo>
                  <a:pt x="306055" y="270262"/>
                </a:lnTo>
                <a:lnTo>
                  <a:pt x="279280" y="273991"/>
                </a:lnTo>
                <a:lnTo>
                  <a:pt x="255396" y="275580"/>
                </a:lnTo>
                <a:lnTo>
                  <a:pt x="241359" y="276074"/>
                </a:lnTo>
                <a:lnTo>
                  <a:pt x="231436" y="276043"/>
                </a:lnTo>
                <a:lnTo>
                  <a:pt x="203187" y="274639"/>
                </a:lnTo>
                <a:lnTo>
                  <a:pt x="179552" y="271681"/>
                </a:lnTo>
                <a:lnTo>
                  <a:pt x="155947" y="267623"/>
                </a:lnTo>
                <a:lnTo>
                  <a:pt x="129986" y="261043"/>
                </a:lnTo>
                <a:lnTo>
                  <a:pt x="109753" y="254040"/>
                </a:lnTo>
                <a:lnTo>
                  <a:pt x="87622" y="244940"/>
                </a:lnTo>
                <a:lnTo>
                  <a:pt x="67548" y="234352"/>
                </a:lnTo>
                <a:lnTo>
                  <a:pt x="53047" y="224551"/>
                </a:lnTo>
                <a:lnTo>
                  <a:pt x="34240" y="208952"/>
                </a:lnTo>
                <a:lnTo>
                  <a:pt x="23233" y="196819"/>
                </a:lnTo>
                <a:lnTo>
                  <a:pt x="16011" y="186862"/>
                </a:lnTo>
                <a:lnTo>
                  <a:pt x="15366" y="185994"/>
                </a:lnTo>
                <a:lnTo>
                  <a:pt x="13982" y="184102"/>
                </a:lnTo>
                <a:lnTo>
                  <a:pt x="14236" y="183606"/>
                </a:lnTo>
                <a:lnTo>
                  <a:pt x="13106" y="18120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1287611" y="6931797"/>
            <a:ext cx="354952" cy="79883"/>
          </a:xfrm>
          <a:custGeom>
            <a:avLst/>
            <a:gdLst/>
            <a:ahLst/>
            <a:cxnLst/>
            <a:rect l="l" t="t" r="r" b="b"/>
            <a:pathLst>
              <a:path w="354952" h="79882">
                <a:moveTo>
                  <a:pt x="0" y="78498"/>
                </a:moveTo>
                <a:lnTo>
                  <a:pt x="6400" y="66745"/>
                </a:lnTo>
                <a:lnTo>
                  <a:pt x="13281" y="58212"/>
                </a:lnTo>
                <a:lnTo>
                  <a:pt x="28647" y="43371"/>
                </a:lnTo>
                <a:lnTo>
                  <a:pt x="37032" y="37304"/>
                </a:lnTo>
                <a:lnTo>
                  <a:pt x="48006" y="30873"/>
                </a:lnTo>
                <a:lnTo>
                  <a:pt x="60501" y="23881"/>
                </a:lnTo>
                <a:lnTo>
                  <a:pt x="69735" y="19686"/>
                </a:lnTo>
                <a:lnTo>
                  <a:pt x="81491" y="15580"/>
                </a:lnTo>
                <a:lnTo>
                  <a:pt x="100235" y="9492"/>
                </a:lnTo>
                <a:lnTo>
                  <a:pt x="110085" y="6914"/>
                </a:lnTo>
                <a:lnTo>
                  <a:pt x="121255" y="4948"/>
                </a:lnTo>
                <a:lnTo>
                  <a:pt x="130784" y="3530"/>
                </a:lnTo>
                <a:lnTo>
                  <a:pt x="145426" y="1392"/>
                </a:lnTo>
                <a:lnTo>
                  <a:pt x="155652" y="358"/>
                </a:lnTo>
                <a:lnTo>
                  <a:pt x="166568" y="28"/>
                </a:lnTo>
                <a:lnTo>
                  <a:pt x="178282" y="0"/>
                </a:lnTo>
                <a:lnTo>
                  <a:pt x="193108" y="147"/>
                </a:lnTo>
                <a:lnTo>
                  <a:pt x="203387" y="681"/>
                </a:lnTo>
                <a:lnTo>
                  <a:pt x="214184" y="2042"/>
                </a:lnTo>
                <a:lnTo>
                  <a:pt x="225920" y="3911"/>
                </a:lnTo>
                <a:lnTo>
                  <a:pt x="240296" y="6409"/>
                </a:lnTo>
                <a:lnTo>
                  <a:pt x="250151" y="8728"/>
                </a:lnTo>
                <a:lnTo>
                  <a:pt x="261073" y="11996"/>
                </a:lnTo>
                <a:lnTo>
                  <a:pt x="270014" y="14744"/>
                </a:lnTo>
                <a:lnTo>
                  <a:pt x="278587" y="17259"/>
                </a:lnTo>
                <a:lnTo>
                  <a:pt x="278460" y="18516"/>
                </a:lnTo>
                <a:lnTo>
                  <a:pt x="286905" y="22301"/>
                </a:lnTo>
                <a:lnTo>
                  <a:pt x="297357" y="27089"/>
                </a:lnTo>
                <a:lnTo>
                  <a:pt x="307949" y="31750"/>
                </a:lnTo>
                <a:lnTo>
                  <a:pt x="319771" y="39286"/>
                </a:lnTo>
                <a:lnTo>
                  <a:pt x="327978" y="45485"/>
                </a:lnTo>
                <a:lnTo>
                  <a:pt x="336931" y="54051"/>
                </a:lnTo>
                <a:lnTo>
                  <a:pt x="345932" y="63941"/>
                </a:lnTo>
                <a:lnTo>
                  <a:pt x="351692" y="73273"/>
                </a:lnTo>
                <a:lnTo>
                  <a:pt x="354952" y="7988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1289509" y="7066995"/>
            <a:ext cx="352412" cy="78404"/>
          </a:xfrm>
          <a:custGeom>
            <a:avLst/>
            <a:gdLst/>
            <a:ahLst/>
            <a:cxnLst/>
            <a:rect l="l" t="t" r="r" b="b"/>
            <a:pathLst>
              <a:path w="352412" h="78404">
                <a:moveTo>
                  <a:pt x="352412" y="0"/>
                </a:moveTo>
                <a:lnTo>
                  <a:pt x="345883" y="11700"/>
                </a:lnTo>
                <a:lnTo>
                  <a:pt x="339048" y="20184"/>
                </a:lnTo>
                <a:lnTo>
                  <a:pt x="333768" y="25577"/>
                </a:lnTo>
                <a:lnTo>
                  <a:pt x="324329" y="33931"/>
                </a:lnTo>
                <a:lnTo>
                  <a:pt x="315917" y="39351"/>
                </a:lnTo>
                <a:lnTo>
                  <a:pt x="308190" y="44729"/>
                </a:lnTo>
                <a:lnTo>
                  <a:pt x="306298" y="46240"/>
                </a:lnTo>
                <a:lnTo>
                  <a:pt x="306298" y="46748"/>
                </a:lnTo>
                <a:lnTo>
                  <a:pt x="304279" y="47624"/>
                </a:lnTo>
                <a:lnTo>
                  <a:pt x="291284" y="54019"/>
                </a:lnTo>
                <a:lnTo>
                  <a:pt x="282264" y="58445"/>
                </a:lnTo>
                <a:lnTo>
                  <a:pt x="270768" y="62931"/>
                </a:lnTo>
                <a:lnTo>
                  <a:pt x="252161" y="68929"/>
                </a:lnTo>
                <a:lnTo>
                  <a:pt x="242278" y="71490"/>
                </a:lnTo>
                <a:lnTo>
                  <a:pt x="231114" y="73497"/>
                </a:lnTo>
                <a:lnTo>
                  <a:pt x="221627" y="74968"/>
                </a:lnTo>
                <a:lnTo>
                  <a:pt x="207016" y="77099"/>
                </a:lnTo>
                <a:lnTo>
                  <a:pt x="196795" y="78117"/>
                </a:lnTo>
                <a:lnTo>
                  <a:pt x="185890" y="78404"/>
                </a:lnTo>
                <a:lnTo>
                  <a:pt x="174002" y="78371"/>
                </a:lnTo>
                <a:lnTo>
                  <a:pt x="159490" y="77985"/>
                </a:lnTo>
                <a:lnTo>
                  <a:pt x="149502" y="76988"/>
                </a:lnTo>
                <a:lnTo>
                  <a:pt x="138021" y="75622"/>
                </a:lnTo>
                <a:lnTo>
                  <a:pt x="129387" y="74841"/>
                </a:lnTo>
                <a:lnTo>
                  <a:pt x="128015" y="74714"/>
                </a:lnTo>
                <a:lnTo>
                  <a:pt x="127876" y="74968"/>
                </a:lnTo>
                <a:lnTo>
                  <a:pt x="126491" y="74587"/>
                </a:lnTo>
                <a:lnTo>
                  <a:pt x="112230" y="71528"/>
                </a:lnTo>
                <a:lnTo>
                  <a:pt x="102386" y="69576"/>
                </a:lnTo>
                <a:lnTo>
                  <a:pt x="91851" y="66820"/>
                </a:lnTo>
                <a:lnTo>
                  <a:pt x="82397" y="63753"/>
                </a:lnTo>
                <a:lnTo>
                  <a:pt x="68811" y="59024"/>
                </a:lnTo>
                <a:lnTo>
                  <a:pt x="59471" y="55016"/>
                </a:lnTo>
                <a:lnTo>
                  <a:pt x="48554" y="49003"/>
                </a:lnTo>
                <a:lnTo>
                  <a:pt x="44475" y="46621"/>
                </a:lnTo>
                <a:lnTo>
                  <a:pt x="32599" y="39390"/>
                </a:lnTo>
                <a:lnTo>
                  <a:pt x="24434" y="33076"/>
                </a:lnTo>
                <a:lnTo>
                  <a:pt x="15493" y="24447"/>
                </a:lnTo>
                <a:lnTo>
                  <a:pt x="6782" y="14822"/>
                </a:lnTo>
                <a:lnTo>
                  <a:pt x="977" y="4254"/>
                </a:lnTo>
                <a:lnTo>
                  <a:pt x="0" y="214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1287611" y="6938061"/>
            <a:ext cx="354952" cy="79789"/>
          </a:xfrm>
          <a:custGeom>
            <a:avLst/>
            <a:gdLst/>
            <a:ahLst/>
            <a:cxnLst/>
            <a:rect l="l" t="t" r="r" b="b"/>
            <a:pathLst>
              <a:path w="354952" h="79789">
                <a:moveTo>
                  <a:pt x="0" y="78532"/>
                </a:moveTo>
                <a:lnTo>
                  <a:pt x="6400" y="66729"/>
                </a:lnTo>
                <a:lnTo>
                  <a:pt x="18643" y="52827"/>
                </a:lnTo>
                <a:lnTo>
                  <a:pt x="28630" y="43328"/>
                </a:lnTo>
                <a:lnTo>
                  <a:pt x="48006" y="30780"/>
                </a:lnTo>
                <a:lnTo>
                  <a:pt x="60502" y="23841"/>
                </a:lnTo>
                <a:lnTo>
                  <a:pt x="81497" y="15494"/>
                </a:lnTo>
                <a:lnTo>
                  <a:pt x="100234" y="9481"/>
                </a:lnTo>
                <a:lnTo>
                  <a:pt x="121252" y="4908"/>
                </a:lnTo>
                <a:lnTo>
                  <a:pt x="145424" y="1301"/>
                </a:lnTo>
                <a:lnTo>
                  <a:pt x="166560" y="0"/>
                </a:lnTo>
                <a:lnTo>
                  <a:pt x="178282" y="33"/>
                </a:lnTo>
                <a:lnTo>
                  <a:pt x="193111" y="124"/>
                </a:lnTo>
                <a:lnTo>
                  <a:pt x="214192" y="2000"/>
                </a:lnTo>
                <a:lnTo>
                  <a:pt x="225920" y="3818"/>
                </a:lnTo>
                <a:lnTo>
                  <a:pt x="240382" y="6205"/>
                </a:lnTo>
                <a:lnTo>
                  <a:pt x="261246" y="11690"/>
                </a:lnTo>
                <a:lnTo>
                  <a:pt x="283598" y="19377"/>
                </a:lnTo>
                <a:lnTo>
                  <a:pt x="303856" y="29392"/>
                </a:lnTo>
                <a:lnTo>
                  <a:pt x="319845" y="39020"/>
                </a:lnTo>
                <a:lnTo>
                  <a:pt x="336931" y="53970"/>
                </a:lnTo>
                <a:lnTo>
                  <a:pt x="345934" y="63890"/>
                </a:lnTo>
                <a:lnTo>
                  <a:pt x="351696" y="73235"/>
                </a:lnTo>
                <a:lnTo>
                  <a:pt x="354952" y="7978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1229149" y="7104665"/>
            <a:ext cx="38798" cy="336677"/>
          </a:xfrm>
          <a:custGeom>
            <a:avLst/>
            <a:gdLst/>
            <a:ahLst/>
            <a:cxnLst/>
            <a:rect l="l" t="t" r="r" b="b"/>
            <a:pathLst>
              <a:path w="38798" h="336676">
                <a:moveTo>
                  <a:pt x="0" y="336677"/>
                </a:moveTo>
                <a:lnTo>
                  <a:pt x="0" y="0"/>
                </a:lnTo>
                <a:lnTo>
                  <a:pt x="15748" y="19151"/>
                </a:lnTo>
                <a:lnTo>
                  <a:pt x="36029" y="36791"/>
                </a:lnTo>
                <a:lnTo>
                  <a:pt x="36283" y="36664"/>
                </a:lnTo>
                <a:lnTo>
                  <a:pt x="38798" y="3855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1212263" y="7056034"/>
            <a:ext cx="254" cy="376491"/>
          </a:xfrm>
          <a:custGeom>
            <a:avLst/>
            <a:gdLst/>
            <a:ahLst/>
            <a:cxnLst/>
            <a:rect l="l" t="t" r="r" b="b"/>
            <a:pathLst>
              <a:path w="253" h="376491">
                <a:moveTo>
                  <a:pt x="0" y="0"/>
                </a:moveTo>
                <a:lnTo>
                  <a:pt x="254" y="37649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1265433" y="7141335"/>
            <a:ext cx="0" cy="349021"/>
          </a:xfrm>
          <a:custGeom>
            <a:avLst/>
            <a:gdLst/>
            <a:ahLst/>
            <a:cxnLst/>
            <a:rect l="l" t="t" r="r" b="b"/>
            <a:pathLst>
              <a:path h="349021">
                <a:moveTo>
                  <a:pt x="0" y="0"/>
                </a:moveTo>
                <a:lnTo>
                  <a:pt x="0" y="34902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1229149" y="7104542"/>
            <a:ext cx="254" cy="127"/>
          </a:xfrm>
          <a:custGeom>
            <a:avLst/>
            <a:gdLst/>
            <a:ahLst/>
            <a:cxnLst/>
            <a:rect l="l" t="t" r="r" b="b"/>
            <a:pathLst>
              <a:path w="253" h="126">
                <a:moveTo>
                  <a:pt x="0" y="126"/>
                </a:moveTo>
                <a:lnTo>
                  <a:pt x="254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1265181" y="7141462"/>
            <a:ext cx="0" cy="348767"/>
          </a:xfrm>
          <a:custGeom>
            <a:avLst/>
            <a:gdLst/>
            <a:ahLst/>
            <a:cxnLst/>
            <a:rect l="l" t="t" r="r" b="b"/>
            <a:pathLst>
              <a:path h="348767">
                <a:moveTo>
                  <a:pt x="0" y="0"/>
                </a:moveTo>
                <a:lnTo>
                  <a:pt x="0" y="34876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1281057" y="7010299"/>
            <a:ext cx="8445" cy="58839"/>
          </a:xfrm>
          <a:custGeom>
            <a:avLst/>
            <a:gdLst/>
            <a:ahLst/>
            <a:cxnLst/>
            <a:rect l="l" t="t" r="r" b="b"/>
            <a:pathLst>
              <a:path w="8445" h="58839">
                <a:moveTo>
                  <a:pt x="8445" y="58839"/>
                </a:moveTo>
                <a:lnTo>
                  <a:pt x="5930" y="55308"/>
                </a:lnTo>
                <a:lnTo>
                  <a:pt x="0" y="27597"/>
                </a:lnTo>
                <a:lnTo>
                  <a:pt x="6553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1641920" y="7011680"/>
            <a:ext cx="6553" cy="55308"/>
          </a:xfrm>
          <a:custGeom>
            <a:avLst/>
            <a:gdLst/>
            <a:ahLst/>
            <a:cxnLst/>
            <a:rect l="l" t="t" r="r" b="b"/>
            <a:pathLst>
              <a:path w="6553" h="55308">
                <a:moveTo>
                  <a:pt x="635" y="0"/>
                </a:moveTo>
                <a:lnTo>
                  <a:pt x="6553" y="27724"/>
                </a:lnTo>
                <a:lnTo>
                  <a:pt x="0" y="5530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1281690" y="7016592"/>
            <a:ext cx="5918" cy="24574"/>
          </a:xfrm>
          <a:custGeom>
            <a:avLst/>
            <a:gdLst/>
            <a:ahLst/>
            <a:cxnLst/>
            <a:rect l="l" t="t" r="r" b="b"/>
            <a:pathLst>
              <a:path w="5918" h="24574">
                <a:moveTo>
                  <a:pt x="0" y="24574"/>
                </a:moveTo>
                <a:lnTo>
                  <a:pt x="5918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1642555" y="7017857"/>
            <a:ext cx="5283" cy="24447"/>
          </a:xfrm>
          <a:custGeom>
            <a:avLst/>
            <a:gdLst/>
            <a:ahLst/>
            <a:cxnLst/>
            <a:rect l="l" t="t" r="r" b="b"/>
            <a:pathLst>
              <a:path w="5283" h="24447">
                <a:moveTo>
                  <a:pt x="0" y="0"/>
                </a:moveTo>
                <a:lnTo>
                  <a:pt x="5283" y="2444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1717142" y="7057915"/>
            <a:ext cx="0" cy="522528"/>
          </a:xfrm>
          <a:custGeom>
            <a:avLst/>
            <a:gdLst/>
            <a:ahLst/>
            <a:cxnLst/>
            <a:rect l="l" t="t" r="r" b="b"/>
            <a:pathLst>
              <a:path h="522528">
                <a:moveTo>
                  <a:pt x="0" y="522528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698309" y="6915802"/>
            <a:ext cx="731177" cy="664641"/>
          </a:xfrm>
          <a:custGeom>
            <a:avLst/>
            <a:gdLst/>
            <a:ahLst/>
            <a:cxnLst/>
            <a:rect l="l" t="t" r="r" b="b"/>
            <a:pathLst>
              <a:path w="731177" h="664641">
                <a:moveTo>
                  <a:pt x="731177" y="664641"/>
                </a:moveTo>
                <a:lnTo>
                  <a:pt x="719594" y="661873"/>
                </a:lnTo>
                <a:lnTo>
                  <a:pt x="719455" y="661746"/>
                </a:lnTo>
                <a:lnTo>
                  <a:pt x="708367" y="657707"/>
                </a:lnTo>
                <a:lnTo>
                  <a:pt x="692295" y="651858"/>
                </a:lnTo>
                <a:lnTo>
                  <a:pt x="679079" y="647115"/>
                </a:lnTo>
                <a:lnTo>
                  <a:pt x="667991" y="643173"/>
                </a:lnTo>
                <a:lnTo>
                  <a:pt x="658307" y="639726"/>
                </a:lnTo>
                <a:lnTo>
                  <a:pt x="649301" y="636468"/>
                </a:lnTo>
                <a:lnTo>
                  <a:pt x="640247" y="633093"/>
                </a:lnTo>
                <a:lnTo>
                  <a:pt x="630418" y="629297"/>
                </a:lnTo>
                <a:lnTo>
                  <a:pt x="619090" y="624772"/>
                </a:lnTo>
                <a:lnTo>
                  <a:pt x="605537" y="619213"/>
                </a:lnTo>
                <a:lnTo>
                  <a:pt x="593331" y="614121"/>
                </a:lnTo>
                <a:lnTo>
                  <a:pt x="577541" y="607499"/>
                </a:lnTo>
                <a:lnTo>
                  <a:pt x="564699" y="602079"/>
                </a:lnTo>
                <a:lnTo>
                  <a:pt x="554018" y="597494"/>
                </a:lnTo>
                <a:lnTo>
                  <a:pt x="544708" y="593378"/>
                </a:lnTo>
                <a:lnTo>
                  <a:pt x="535983" y="589363"/>
                </a:lnTo>
                <a:lnTo>
                  <a:pt x="527054" y="585085"/>
                </a:lnTo>
                <a:lnTo>
                  <a:pt x="517134" y="580175"/>
                </a:lnTo>
                <a:lnTo>
                  <a:pt x="505434" y="574269"/>
                </a:lnTo>
                <a:lnTo>
                  <a:pt x="491168" y="567000"/>
                </a:lnTo>
                <a:lnTo>
                  <a:pt x="485978" y="564349"/>
                </a:lnTo>
                <a:lnTo>
                  <a:pt x="470794" y="556618"/>
                </a:lnTo>
                <a:lnTo>
                  <a:pt x="458548" y="550336"/>
                </a:lnTo>
                <a:lnTo>
                  <a:pt x="448416" y="545040"/>
                </a:lnTo>
                <a:lnTo>
                  <a:pt x="439574" y="540266"/>
                </a:lnTo>
                <a:lnTo>
                  <a:pt x="431198" y="535552"/>
                </a:lnTo>
                <a:lnTo>
                  <a:pt x="422464" y="530432"/>
                </a:lnTo>
                <a:lnTo>
                  <a:pt x="412547" y="524443"/>
                </a:lnTo>
                <a:lnTo>
                  <a:pt x="400625" y="517121"/>
                </a:lnTo>
                <a:lnTo>
                  <a:pt x="387324" y="508901"/>
                </a:lnTo>
                <a:lnTo>
                  <a:pt x="372901" y="499997"/>
                </a:lnTo>
                <a:lnTo>
                  <a:pt x="361375" y="492834"/>
                </a:lnTo>
                <a:lnTo>
                  <a:pt x="351891" y="486825"/>
                </a:lnTo>
                <a:lnTo>
                  <a:pt x="343592" y="481384"/>
                </a:lnTo>
                <a:lnTo>
                  <a:pt x="335625" y="475924"/>
                </a:lnTo>
                <a:lnTo>
                  <a:pt x="327133" y="469859"/>
                </a:lnTo>
                <a:lnTo>
                  <a:pt x="317260" y="462603"/>
                </a:lnTo>
                <a:lnTo>
                  <a:pt x="305153" y="453569"/>
                </a:lnTo>
                <a:lnTo>
                  <a:pt x="298119" y="448297"/>
                </a:lnTo>
                <a:lnTo>
                  <a:pt x="284648" y="438226"/>
                </a:lnTo>
                <a:lnTo>
                  <a:pt x="273998" y="430198"/>
                </a:lnTo>
                <a:lnTo>
                  <a:pt x="265290" y="423481"/>
                </a:lnTo>
                <a:lnTo>
                  <a:pt x="257643" y="417342"/>
                </a:lnTo>
                <a:lnTo>
                  <a:pt x="250178" y="411047"/>
                </a:lnTo>
                <a:lnTo>
                  <a:pt x="242014" y="403865"/>
                </a:lnTo>
                <a:lnTo>
                  <a:pt x="232271" y="395063"/>
                </a:lnTo>
                <a:lnTo>
                  <a:pt x="220069" y="383908"/>
                </a:lnTo>
                <a:lnTo>
                  <a:pt x="206845" y="371716"/>
                </a:lnTo>
                <a:lnTo>
                  <a:pt x="197257" y="362790"/>
                </a:lnTo>
                <a:lnTo>
                  <a:pt x="189468" y="355340"/>
                </a:lnTo>
                <a:lnTo>
                  <a:pt x="182596" y="348451"/>
                </a:lnTo>
                <a:lnTo>
                  <a:pt x="175759" y="341211"/>
                </a:lnTo>
                <a:lnTo>
                  <a:pt x="168077" y="332704"/>
                </a:lnTo>
                <a:lnTo>
                  <a:pt x="158667" y="322018"/>
                </a:lnTo>
                <a:lnTo>
                  <a:pt x="151320" y="313601"/>
                </a:lnTo>
                <a:lnTo>
                  <a:pt x="140420" y="301127"/>
                </a:lnTo>
                <a:lnTo>
                  <a:pt x="132016" y="291378"/>
                </a:lnTo>
                <a:lnTo>
                  <a:pt x="125254" y="283238"/>
                </a:lnTo>
                <a:lnTo>
                  <a:pt x="119279" y="275592"/>
                </a:lnTo>
                <a:lnTo>
                  <a:pt x="113236" y="267324"/>
                </a:lnTo>
                <a:lnTo>
                  <a:pt x="106270" y="257319"/>
                </a:lnTo>
                <a:lnTo>
                  <a:pt x="97527" y="244461"/>
                </a:lnTo>
                <a:lnTo>
                  <a:pt x="85948" y="227266"/>
                </a:lnTo>
                <a:lnTo>
                  <a:pt x="78965" y="216712"/>
                </a:lnTo>
                <a:lnTo>
                  <a:pt x="73408" y="207907"/>
                </a:lnTo>
                <a:lnTo>
                  <a:pt x="68511" y="199515"/>
                </a:lnTo>
                <a:lnTo>
                  <a:pt x="63506" y="190198"/>
                </a:lnTo>
                <a:lnTo>
                  <a:pt x="57628" y="178619"/>
                </a:lnTo>
                <a:lnTo>
                  <a:pt x="51028" y="165303"/>
                </a:lnTo>
                <a:lnTo>
                  <a:pt x="43833" y="150662"/>
                </a:lnTo>
                <a:lnTo>
                  <a:pt x="38451" y="139414"/>
                </a:lnTo>
                <a:lnTo>
                  <a:pt x="34263" y="130014"/>
                </a:lnTo>
                <a:lnTo>
                  <a:pt x="30650" y="120917"/>
                </a:lnTo>
                <a:lnTo>
                  <a:pt x="26992" y="110580"/>
                </a:lnTo>
                <a:lnTo>
                  <a:pt x="22672" y="97458"/>
                </a:lnTo>
                <a:lnTo>
                  <a:pt x="19532" y="87693"/>
                </a:lnTo>
                <a:lnTo>
                  <a:pt x="14821" y="72402"/>
                </a:lnTo>
                <a:lnTo>
                  <a:pt x="11615" y="60714"/>
                </a:lnTo>
                <a:lnTo>
                  <a:pt x="9356" y="50979"/>
                </a:lnTo>
                <a:lnTo>
                  <a:pt x="7486" y="41545"/>
                </a:lnTo>
                <a:lnTo>
                  <a:pt x="5447" y="30760"/>
                </a:lnTo>
                <a:lnTo>
                  <a:pt x="2680" y="16973"/>
                </a:lnTo>
                <a:lnTo>
                  <a:pt x="876" y="8559"/>
                </a:lnTo>
                <a:lnTo>
                  <a:pt x="0" y="4533"/>
                </a:lnTo>
                <a:lnTo>
                  <a:pt x="0" y="4152"/>
                </a:lnTo>
                <a:lnTo>
                  <a:pt x="254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698562" y="6915796"/>
            <a:ext cx="276567" cy="664641"/>
          </a:xfrm>
          <a:custGeom>
            <a:avLst/>
            <a:gdLst/>
            <a:ahLst/>
            <a:cxnLst/>
            <a:rect l="l" t="t" r="r" b="b"/>
            <a:pathLst>
              <a:path w="276567" h="664641">
                <a:moveTo>
                  <a:pt x="0" y="0"/>
                </a:moveTo>
                <a:lnTo>
                  <a:pt x="973" y="17940"/>
                </a:lnTo>
                <a:lnTo>
                  <a:pt x="1844" y="33936"/>
                </a:lnTo>
                <a:lnTo>
                  <a:pt x="2629" y="48242"/>
                </a:lnTo>
                <a:lnTo>
                  <a:pt x="3346" y="61113"/>
                </a:lnTo>
                <a:lnTo>
                  <a:pt x="4011" y="72805"/>
                </a:lnTo>
                <a:lnTo>
                  <a:pt x="4641" y="83573"/>
                </a:lnTo>
                <a:lnTo>
                  <a:pt x="5254" y="93672"/>
                </a:lnTo>
                <a:lnTo>
                  <a:pt x="5866" y="103357"/>
                </a:lnTo>
                <a:lnTo>
                  <a:pt x="6494" y="112884"/>
                </a:lnTo>
                <a:lnTo>
                  <a:pt x="7156" y="122508"/>
                </a:lnTo>
                <a:lnTo>
                  <a:pt x="7868" y="132484"/>
                </a:lnTo>
                <a:lnTo>
                  <a:pt x="8648" y="143068"/>
                </a:lnTo>
                <a:lnTo>
                  <a:pt x="9512" y="154514"/>
                </a:lnTo>
                <a:lnTo>
                  <a:pt x="10477" y="167078"/>
                </a:lnTo>
                <a:lnTo>
                  <a:pt x="11560" y="181015"/>
                </a:lnTo>
                <a:lnTo>
                  <a:pt x="12779" y="196580"/>
                </a:lnTo>
                <a:lnTo>
                  <a:pt x="14150" y="214029"/>
                </a:lnTo>
                <a:lnTo>
                  <a:pt x="14490" y="218351"/>
                </a:lnTo>
                <a:lnTo>
                  <a:pt x="15657" y="233734"/>
                </a:lnTo>
                <a:lnTo>
                  <a:pt x="17928" y="254257"/>
                </a:lnTo>
                <a:lnTo>
                  <a:pt x="20080" y="266739"/>
                </a:lnTo>
                <a:lnTo>
                  <a:pt x="24391" y="289822"/>
                </a:lnTo>
                <a:lnTo>
                  <a:pt x="29104" y="309965"/>
                </a:lnTo>
                <a:lnTo>
                  <a:pt x="32649" y="321964"/>
                </a:lnTo>
                <a:lnTo>
                  <a:pt x="39840" y="345419"/>
                </a:lnTo>
                <a:lnTo>
                  <a:pt x="46693" y="364974"/>
                </a:lnTo>
                <a:lnTo>
                  <a:pt x="51373" y="376199"/>
                </a:lnTo>
                <a:lnTo>
                  <a:pt x="61724" y="400261"/>
                </a:lnTo>
                <a:lnTo>
                  <a:pt x="70583" y="419055"/>
                </a:lnTo>
                <a:lnTo>
                  <a:pt x="82143" y="440372"/>
                </a:lnTo>
                <a:lnTo>
                  <a:pt x="89794" y="454014"/>
                </a:lnTo>
                <a:lnTo>
                  <a:pt x="100537" y="471896"/>
                </a:lnTo>
                <a:lnTo>
                  <a:pt x="115163" y="493420"/>
                </a:lnTo>
                <a:lnTo>
                  <a:pt x="124116" y="506388"/>
                </a:lnTo>
                <a:lnTo>
                  <a:pt x="136530" y="523376"/>
                </a:lnTo>
                <a:lnTo>
                  <a:pt x="153019" y="543584"/>
                </a:lnTo>
                <a:lnTo>
                  <a:pt x="164498" y="557400"/>
                </a:lnTo>
                <a:lnTo>
                  <a:pt x="178405" y="573372"/>
                </a:lnTo>
                <a:lnTo>
                  <a:pt x="195683" y="591262"/>
                </a:lnTo>
                <a:lnTo>
                  <a:pt x="199580" y="595223"/>
                </a:lnTo>
                <a:lnTo>
                  <a:pt x="210741" y="606584"/>
                </a:lnTo>
                <a:lnTo>
                  <a:pt x="218994" y="614748"/>
                </a:lnTo>
                <a:lnTo>
                  <a:pt x="226077" y="621436"/>
                </a:lnTo>
                <a:lnTo>
                  <a:pt x="233730" y="628368"/>
                </a:lnTo>
                <a:lnTo>
                  <a:pt x="243693" y="637265"/>
                </a:lnTo>
                <a:lnTo>
                  <a:pt x="250494" y="643356"/>
                </a:lnTo>
                <a:lnTo>
                  <a:pt x="260663" y="652438"/>
                </a:lnTo>
                <a:lnTo>
                  <a:pt x="268663" y="658786"/>
                </a:lnTo>
                <a:lnTo>
                  <a:pt x="276567" y="66464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693402" y="6011334"/>
            <a:ext cx="2885200" cy="1569104"/>
          </a:xfrm>
          <a:custGeom>
            <a:avLst/>
            <a:gdLst/>
            <a:ahLst/>
            <a:cxnLst/>
            <a:rect l="l" t="t" r="r" b="b"/>
            <a:pathLst>
              <a:path w="2885200" h="1569104">
                <a:moveTo>
                  <a:pt x="5160" y="904462"/>
                </a:moveTo>
                <a:lnTo>
                  <a:pt x="2742" y="888775"/>
                </a:lnTo>
                <a:lnTo>
                  <a:pt x="1179" y="877103"/>
                </a:lnTo>
                <a:lnTo>
                  <a:pt x="317" y="867204"/>
                </a:lnTo>
                <a:lnTo>
                  <a:pt x="0" y="856840"/>
                </a:lnTo>
                <a:lnTo>
                  <a:pt x="73" y="843773"/>
                </a:lnTo>
                <a:lnTo>
                  <a:pt x="529" y="817206"/>
                </a:lnTo>
                <a:lnTo>
                  <a:pt x="1519" y="794774"/>
                </a:lnTo>
                <a:lnTo>
                  <a:pt x="4258" y="773641"/>
                </a:lnTo>
                <a:lnTo>
                  <a:pt x="7674" y="753637"/>
                </a:lnTo>
                <a:lnTo>
                  <a:pt x="12833" y="725587"/>
                </a:lnTo>
                <a:lnTo>
                  <a:pt x="17674" y="706141"/>
                </a:lnTo>
                <a:lnTo>
                  <a:pt x="25703" y="681715"/>
                </a:lnTo>
                <a:lnTo>
                  <a:pt x="33418" y="659341"/>
                </a:lnTo>
                <a:lnTo>
                  <a:pt x="41390" y="638023"/>
                </a:lnTo>
                <a:lnTo>
                  <a:pt x="50085" y="619262"/>
                </a:lnTo>
                <a:lnTo>
                  <a:pt x="61357" y="597274"/>
                </a:lnTo>
                <a:lnTo>
                  <a:pt x="74915" y="571547"/>
                </a:lnTo>
                <a:lnTo>
                  <a:pt x="85104" y="554204"/>
                </a:lnTo>
                <a:lnTo>
                  <a:pt x="98265" y="534767"/>
                </a:lnTo>
                <a:lnTo>
                  <a:pt x="116635" y="508630"/>
                </a:lnTo>
                <a:lnTo>
                  <a:pt x="130480" y="489673"/>
                </a:lnTo>
                <a:lnTo>
                  <a:pt x="143102" y="474301"/>
                </a:lnTo>
                <a:lnTo>
                  <a:pt x="161381" y="453789"/>
                </a:lnTo>
                <a:lnTo>
                  <a:pt x="176094" y="437460"/>
                </a:lnTo>
                <a:lnTo>
                  <a:pt x="192355" y="419927"/>
                </a:lnTo>
                <a:lnTo>
                  <a:pt x="206409" y="406162"/>
                </a:lnTo>
                <a:lnTo>
                  <a:pt x="225329" y="389082"/>
                </a:lnTo>
                <a:lnTo>
                  <a:pt x="234357" y="381057"/>
                </a:lnTo>
                <a:lnTo>
                  <a:pt x="246917" y="369842"/>
                </a:lnTo>
                <a:lnTo>
                  <a:pt x="280505" y="341509"/>
                </a:lnTo>
                <a:lnTo>
                  <a:pt x="312878" y="317591"/>
                </a:lnTo>
                <a:lnTo>
                  <a:pt x="348379" y="292017"/>
                </a:lnTo>
                <a:lnTo>
                  <a:pt x="383802" y="269256"/>
                </a:lnTo>
                <a:lnTo>
                  <a:pt x="419817" y="247549"/>
                </a:lnTo>
                <a:lnTo>
                  <a:pt x="458719" y="225154"/>
                </a:lnTo>
                <a:lnTo>
                  <a:pt x="505133" y="201631"/>
                </a:lnTo>
                <a:lnTo>
                  <a:pt x="543490" y="182808"/>
                </a:lnTo>
                <a:lnTo>
                  <a:pt x="580669" y="166269"/>
                </a:lnTo>
                <a:lnTo>
                  <a:pt x="629546" y="146250"/>
                </a:lnTo>
                <a:lnTo>
                  <a:pt x="672278" y="129472"/>
                </a:lnTo>
                <a:lnTo>
                  <a:pt x="717344" y="114071"/>
                </a:lnTo>
                <a:lnTo>
                  <a:pt x="759568" y="100224"/>
                </a:lnTo>
                <a:lnTo>
                  <a:pt x="799655" y="87953"/>
                </a:lnTo>
                <a:lnTo>
                  <a:pt x="850181" y="74460"/>
                </a:lnTo>
                <a:lnTo>
                  <a:pt x="896120" y="62606"/>
                </a:lnTo>
                <a:lnTo>
                  <a:pt x="935280" y="53653"/>
                </a:lnTo>
                <a:lnTo>
                  <a:pt x="976713" y="45365"/>
                </a:lnTo>
                <a:lnTo>
                  <a:pt x="1022906" y="36404"/>
                </a:lnTo>
                <a:lnTo>
                  <a:pt x="1062468" y="29738"/>
                </a:lnTo>
                <a:lnTo>
                  <a:pt x="1102158" y="24164"/>
                </a:lnTo>
                <a:lnTo>
                  <a:pt x="1143317" y="18543"/>
                </a:lnTo>
                <a:lnTo>
                  <a:pt x="1185360" y="13453"/>
                </a:lnTo>
                <a:lnTo>
                  <a:pt x="1234517" y="9204"/>
                </a:lnTo>
                <a:lnTo>
                  <a:pt x="1278515" y="5725"/>
                </a:lnTo>
                <a:lnTo>
                  <a:pt x="1320872" y="2999"/>
                </a:lnTo>
                <a:lnTo>
                  <a:pt x="1369678" y="1496"/>
                </a:lnTo>
                <a:lnTo>
                  <a:pt x="1415331" y="429"/>
                </a:lnTo>
                <a:lnTo>
                  <a:pt x="1448219" y="0"/>
                </a:lnTo>
                <a:lnTo>
                  <a:pt x="1457796" y="44"/>
                </a:lnTo>
                <a:lnTo>
                  <a:pt x="1506428" y="1227"/>
                </a:lnTo>
                <a:lnTo>
                  <a:pt x="1552553" y="2753"/>
                </a:lnTo>
                <a:lnTo>
                  <a:pt x="1594935" y="4767"/>
                </a:lnTo>
                <a:lnTo>
                  <a:pt x="1643606" y="8674"/>
                </a:lnTo>
                <a:lnTo>
                  <a:pt x="1688993" y="12669"/>
                </a:lnTo>
                <a:lnTo>
                  <a:pt x="1731094" y="17010"/>
                </a:lnTo>
                <a:lnTo>
                  <a:pt x="1780041" y="23772"/>
                </a:lnTo>
                <a:lnTo>
                  <a:pt x="1823235" y="30065"/>
                </a:lnTo>
                <a:lnTo>
                  <a:pt x="1864884" y="36784"/>
                </a:lnTo>
                <a:lnTo>
                  <a:pt x="1914270" y="46554"/>
                </a:lnTo>
                <a:lnTo>
                  <a:pt x="1954326" y="54802"/>
                </a:lnTo>
                <a:lnTo>
                  <a:pt x="1995283" y="63962"/>
                </a:lnTo>
                <a:lnTo>
                  <a:pt x="2045422" y="77186"/>
                </a:lnTo>
                <a:lnTo>
                  <a:pt x="2050393" y="78530"/>
                </a:lnTo>
                <a:lnTo>
                  <a:pt x="2067046" y="83025"/>
                </a:lnTo>
                <a:lnTo>
                  <a:pt x="2080775" y="86758"/>
                </a:lnTo>
                <a:lnTo>
                  <a:pt x="2092299" y="89948"/>
                </a:lnTo>
                <a:lnTo>
                  <a:pt x="2102341" y="92815"/>
                </a:lnTo>
                <a:lnTo>
                  <a:pt x="2111621" y="95579"/>
                </a:lnTo>
                <a:lnTo>
                  <a:pt x="2120860" y="98459"/>
                </a:lnTo>
                <a:lnTo>
                  <a:pt x="2130779" y="101673"/>
                </a:lnTo>
                <a:lnTo>
                  <a:pt x="2142100" y="105443"/>
                </a:lnTo>
                <a:lnTo>
                  <a:pt x="2155543" y="109987"/>
                </a:lnTo>
                <a:lnTo>
                  <a:pt x="2171830" y="115524"/>
                </a:lnTo>
                <a:lnTo>
                  <a:pt x="2188257" y="121122"/>
                </a:lnTo>
                <a:lnTo>
                  <a:pt x="2201598" y="125697"/>
                </a:lnTo>
                <a:lnTo>
                  <a:pt x="2212755" y="129584"/>
                </a:lnTo>
                <a:lnTo>
                  <a:pt x="2222478" y="133070"/>
                </a:lnTo>
                <a:lnTo>
                  <a:pt x="2231516" y="136440"/>
                </a:lnTo>
                <a:lnTo>
                  <a:pt x="2240620" y="139981"/>
                </a:lnTo>
                <a:lnTo>
                  <a:pt x="2250538" y="143976"/>
                </a:lnTo>
                <a:lnTo>
                  <a:pt x="2262020" y="148712"/>
                </a:lnTo>
                <a:lnTo>
                  <a:pt x="2275816" y="154475"/>
                </a:lnTo>
                <a:lnTo>
                  <a:pt x="2287019" y="159175"/>
                </a:lnTo>
                <a:lnTo>
                  <a:pt x="2302816" y="165795"/>
                </a:lnTo>
                <a:lnTo>
                  <a:pt x="2315661" y="171213"/>
                </a:lnTo>
                <a:lnTo>
                  <a:pt x="2326346" y="175795"/>
                </a:lnTo>
                <a:lnTo>
                  <a:pt x="2335658" y="179906"/>
                </a:lnTo>
                <a:lnTo>
                  <a:pt x="2344387" y="183913"/>
                </a:lnTo>
                <a:lnTo>
                  <a:pt x="2353321" y="188181"/>
                </a:lnTo>
                <a:lnTo>
                  <a:pt x="2363250" y="193076"/>
                </a:lnTo>
                <a:lnTo>
                  <a:pt x="2374962" y="198965"/>
                </a:lnTo>
                <a:lnTo>
                  <a:pt x="2389247" y="206213"/>
                </a:lnTo>
                <a:lnTo>
                  <a:pt x="2409523" y="216585"/>
                </a:lnTo>
                <a:lnTo>
                  <a:pt x="2421752" y="222883"/>
                </a:lnTo>
                <a:lnTo>
                  <a:pt x="2431879" y="228183"/>
                </a:lnTo>
                <a:lnTo>
                  <a:pt x="2440726" y="232950"/>
                </a:lnTo>
                <a:lnTo>
                  <a:pt x="2449114" y="237652"/>
                </a:lnTo>
                <a:lnTo>
                  <a:pt x="2457862" y="242757"/>
                </a:lnTo>
                <a:lnTo>
                  <a:pt x="2467793" y="248731"/>
                </a:lnTo>
                <a:lnTo>
                  <a:pt x="2479727" y="256042"/>
                </a:lnTo>
                <a:lnTo>
                  <a:pt x="2493026" y="264255"/>
                </a:lnTo>
                <a:lnTo>
                  <a:pt x="2507444" y="273153"/>
                </a:lnTo>
                <a:lnTo>
                  <a:pt x="2518967" y="280314"/>
                </a:lnTo>
                <a:lnTo>
                  <a:pt x="2528449" y="286324"/>
                </a:lnTo>
                <a:lnTo>
                  <a:pt x="2536745" y="291769"/>
                </a:lnTo>
                <a:lnTo>
                  <a:pt x="2544707" y="297236"/>
                </a:lnTo>
                <a:lnTo>
                  <a:pt x="2553189" y="303312"/>
                </a:lnTo>
                <a:lnTo>
                  <a:pt x="2563045" y="310581"/>
                </a:lnTo>
                <a:lnTo>
                  <a:pt x="2575128" y="319631"/>
                </a:lnTo>
                <a:lnTo>
                  <a:pt x="2582244" y="324986"/>
                </a:lnTo>
                <a:lnTo>
                  <a:pt x="2595635" y="335050"/>
                </a:lnTo>
                <a:lnTo>
                  <a:pt x="2606170" y="343120"/>
                </a:lnTo>
                <a:lnTo>
                  <a:pt x="2614749" y="349900"/>
                </a:lnTo>
                <a:lnTo>
                  <a:pt x="2622274" y="356091"/>
                </a:lnTo>
                <a:lnTo>
                  <a:pt x="2629645" y="362396"/>
                </a:lnTo>
                <a:lnTo>
                  <a:pt x="2637763" y="369519"/>
                </a:lnTo>
                <a:lnTo>
                  <a:pt x="2647529" y="378161"/>
                </a:lnTo>
                <a:lnTo>
                  <a:pt x="2659843" y="389026"/>
                </a:lnTo>
                <a:lnTo>
                  <a:pt x="2661238" y="390251"/>
                </a:lnTo>
                <a:lnTo>
                  <a:pt x="2671341" y="399671"/>
                </a:lnTo>
                <a:lnTo>
                  <a:pt x="2677864" y="406750"/>
                </a:lnTo>
                <a:lnTo>
                  <a:pt x="2686222" y="415892"/>
                </a:lnTo>
                <a:lnTo>
                  <a:pt x="2688962" y="418738"/>
                </a:lnTo>
                <a:lnTo>
                  <a:pt x="2699729" y="429388"/>
                </a:lnTo>
                <a:lnTo>
                  <a:pt x="2707488" y="436685"/>
                </a:lnTo>
                <a:lnTo>
                  <a:pt x="2714339" y="443295"/>
                </a:lnTo>
                <a:lnTo>
                  <a:pt x="2729030" y="459555"/>
                </a:lnTo>
                <a:lnTo>
                  <a:pt x="2739802" y="472218"/>
                </a:lnTo>
                <a:lnTo>
                  <a:pt x="2754911" y="490209"/>
                </a:lnTo>
                <a:lnTo>
                  <a:pt x="2767001" y="506006"/>
                </a:lnTo>
                <a:lnTo>
                  <a:pt x="2782739" y="528711"/>
                </a:lnTo>
                <a:lnTo>
                  <a:pt x="2794408" y="546031"/>
                </a:lnTo>
                <a:lnTo>
                  <a:pt x="2806949" y="565387"/>
                </a:lnTo>
                <a:lnTo>
                  <a:pt x="2816850" y="583094"/>
                </a:lnTo>
                <a:lnTo>
                  <a:pt x="2829322" y="607980"/>
                </a:lnTo>
                <a:lnTo>
                  <a:pt x="2836520" y="622619"/>
                </a:lnTo>
                <a:lnTo>
                  <a:pt x="2846091" y="643266"/>
                </a:lnTo>
                <a:lnTo>
                  <a:pt x="2853357" y="662700"/>
                </a:lnTo>
                <a:lnTo>
                  <a:pt x="2857675" y="675822"/>
                </a:lnTo>
                <a:lnTo>
                  <a:pt x="2865756" y="701065"/>
                </a:lnTo>
                <a:lnTo>
                  <a:pt x="2872020" y="722733"/>
                </a:lnTo>
                <a:lnTo>
                  <a:pt x="2876151" y="743469"/>
                </a:lnTo>
                <a:lnTo>
                  <a:pt x="2878424" y="757766"/>
                </a:lnTo>
                <a:lnTo>
                  <a:pt x="2881875" y="780606"/>
                </a:lnTo>
                <a:lnTo>
                  <a:pt x="2884545" y="802876"/>
                </a:lnTo>
                <a:lnTo>
                  <a:pt x="2885200" y="824172"/>
                </a:lnTo>
                <a:lnTo>
                  <a:pt x="2885080" y="838962"/>
                </a:lnTo>
                <a:lnTo>
                  <a:pt x="2885012" y="844365"/>
                </a:lnTo>
                <a:lnTo>
                  <a:pt x="2884818" y="860541"/>
                </a:lnTo>
                <a:lnTo>
                  <a:pt x="2883842" y="882973"/>
                </a:lnTo>
                <a:lnTo>
                  <a:pt x="2881013" y="904151"/>
                </a:lnTo>
                <a:lnTo>
                  <a:pt x="2878503" y="918756"/>
                </a:lnTo>
                <a:lnTo>
                  <a:pt x="2874744" y="939994"/>
                </a:lnTo>
                <a:lnTo>
                  <a:pt x="2870183" y="962089"/>
                </a:lnTo>
                <a:lnTo>
                  <a:pt x="2864191" y="982300"/>
                </a:lnTo>
                <a:lnTo>
                  <a:pt x="2857173" y="1002874"/>
                </a:lnTo>
                <a:lnTo>
                  <a:pt x="2851847" y="1018297"/>
                </a:lnTo>
                <a:lnTo>
                  <a:pt x="2843870" y="1039651"/>
                </a:lnTo>
                <a:lnTo>
                  <a:pt x="2835177" y="1058422"/>
                </a:lnTo>
                <a:lnTo>
                  <a:pt x="2823912" y="1080357"/>
                </a:lnTo>
                <a:lnTo>
                  <a:pt x="2816359" y="1094916"/>
                </a:lnTo>
                <a:lnTo>
                  <a:pt x="2805297" y="1115172"/>
                </a:lnTo>
                <a:lnTo>
                  <a:pt x="2794406" y="1132278"/>
                </a:lnTo>
                <a:lnTo>
                  <a:pt x="2778167" y="1155579"/>
                </a:lnTo>
                <a:lnTo>
                  <a:pt x="2768634" y="1169123"/>
                </a:lnTo>
                <a:lnTo>
                  <a:pt x="2754786" y="1188077"/>
                </a:lnTo>
                <a:lnTo>
                  <a:pt x="2742161" y="1203450"/>
                </a:lnTo>
                <a:lnTo>
                  <a:pt x="2723883" y="1223961"/>
                </a:lnTo>
                <a:lnTo>
                  <a:pt x="2709161" y="1240299"/>
                </a:lnTo>
                <a:lnTo>
                  <a:pt x="2692900" y="1257833"/>
                </a:lnTo>
                <a:lnTo>
                  <a:pt x="2678848" y="1271599"/>
                </a:lnTo>
                <a:lnTo>
                  <a:pt x="2659929" y="1288683"/>
                </a:lnTo>
                <a:lnTo>
                  <a:pt x="2650913" y="1296701"/>
                </a:lnTo>
                <a:lnTo>
                  <a:pt x="2638368" y="1307899"/>
                </a:lnTo>
                <a:lnTo>
                  <a:pt x="2628362" y="1316736"/>
                </a:lnTo>
                <a:lnTo>
                  <a:pt x="2620018" y="1323927"/>
                </a:lnTo>
                <a:lnTo>
                  <a:pt x="2612457" y="1330184"/>
                </a:lnTo>
                <a:lnTo>
                  <a:pt x="2604800" y="1336220"/>
                </a:lnTo>
                <a:lnTo>
                  <a:pt x="2596170" y="1342749"/>
                </a:lnTo>
                <a:lnTo>
                  <a:pt x="2585688" y="1350484"/>
                </a:lnTo>
                <a:lnTo>
                  <a:pt x="2572476" y="1360138"/>
                </a:lnTo>
                <a:lnTo>
                  <a:pt x="2556945" y="1371408"/>
                </a:lnTo>
                <a:lnTo>
                  <a:pt x="2545932" y="1379331"/>
                </a:lnTo>
                <a:lnTo>
                  <a:pt x="2536754" y="1385806"/>
                </a:lnTo>
                <a:lnTo>
                  <a:pt x="2528559" y="1391402"/>
                </a:lnTo>
                <a:lnTo>
                  <a:pt x="2520492" y="1396684"/>
                </a:lnTo>
                <a:lnTo>
                  <a:pt x="2511699" y="1402222"/>
                </a:lnTo>
                <a:lnTo>
                  <a:pt x="2501327" y="1408581"/>
                </a:lnTo>
                <a:lnTo>
                  <a:pt x="2488521" y="1416330"/>
                </a:lnTo>
                <a:lnTo>
                  <a:pt x="2480047" y="1421441"/>
                </a:lnTo>
                <a:lnTo>
                  <a:pt x="2465432" y="1430213"/>
                </a:lnTo>
                <a:lnTo>
                  <a:pt x="2453590" y="1437263"/>
                </a:lnTo>
                <a:lnTo>
                  <a:pt x="2443703" y="1443041"/>
                </a:lnTo>
                <a:lnTo>
                  <a:pt x="2434950" y="1448000"/>
                </a:lnTo>
                <a:lnTo>
                  <a:pt x="2426512" y="1452591"/>
                </a:lnTo>
                <a:lnTo>
                  <a:pt x="2417569" y="1457266"/>
                </a:lnTo>
                <a:lnTo>
                  <a:pt x="2407302" y="1462476"/>
                </a:lnTo>
                <a:lnTo>
                  <a:pt x="2394890" y="1468673"/>
                </a:lnTo>
                <a:lnTo>
                  <a:pt x="2380136" y="1476000"/>
                </a:lnTo>
                <a:lnTo>
                  <a:pt x="2364789" y="1483631"/>
                </a:lnTo>
                <a:lnTo>
                  <a:pt x="2352266" y="1489824"/>
                </a:lnTo>
                <a:lnTo>
                  <a:pt x="2341783" y="1494931"/>
                </a:lnTo>
                <a:lnTo>
                  <a:pt x="2332561" y="1499303"/>
                </a:lnTo>
                <a:lnTo>
                  <a:pt x="2323815" y="1503292"/>
                </a:lnTo>
                <a:lnTo>
                  <a:pt x="2314764" y="1507249"/>
                </a:lnTo>
                <a:lnTo>
                  <a:pt x="2304626" y="1511527"/>
                </a:lnTo>
                <a:lnTo>
                  <a:pt x="2292619" y="1516475"/>
                </a:lnTo>
                <a:lnTo>
                  <a:pt x="2277961" y="1522447"/>
                </a:lnTo>
                <a:lnTo>
                  <a:pt x="2255660" y="1531474"/>
                </a:lnTo>
                <a:lnTo>
                  <a:pt x="2242421" y="1536793"/>
                </a:lnTo>
                <a:lnTo>
                  <a:pt x="2231250" y="1541218"/>
                </a:lnTo>
                <a:lnTo>
                  <a:pt x="2221457" y="1545000"/>
                </a:lnTo>
                <a:lnTo>
                  <a:pt x="2212356" y="1548392"/>
                </a:lnTo>
                <a:lnTo>
                  <a:pt x="2203258" y="1551645"/>
                </a:lnTo>
                <a:lnTo>
                  <a:pt x="2193475" y="1555011"/>
                </a:lnTo>
                <a:lnTo>
                  <a:pt x="2182320" y="1558741"/>
                </a:lnTo>
                <a:lnTo>
                  <a:pt x="2169106" y="1563087"/>
                </a:lnTo>
                <a:lnTo>
                  <a:pt x="2153143" y="1568301"/>
                </a:lnTo>
                <a:lnTo>
                  <a:pt x="2150685" y="156910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721741" y="7197031"/>
            <a:ext cx="232473" cy="383413"/>
          </a:xfrm>
          <a:custGeom>
            <a:avLst/>
            <a:gdLst/>
            <a:ahLst/>
            <a:cxnLst/>
            <a:rect l="l" t="t" r="r" b="b"/>
            <a:pathLst>
              <a:path w="232473" h="383413">
                <a:moveTo>
                  <a:pt x="232473" y="383413"/>
                </a:moveTo>
                <a:lnTo>
                  <a:pt x="220678" y="373093"/>
                </a:lnTo>
                <a:lnTo>
                  <a:pt x="212353" y="365634"/>
                </a:lnTo>
                <a:lnTo>
                  <a:pt x="205303" y="358964"/>
                </a:lnTo>
                <a:lnTo>
                  <a:pt x="197336" y="351012"/>
                </a:lnTo>
                <a:lnTo>
                  <a:pt x="186486" y="339940"/>
                </a:lnTo>
                <a:lnTo>
                  <a:pt x="175449" y="328581"/>
                </a:lnTo>
                <a:lnTo>
                  <a:pt x="167572" y="320313"/>
                </a:lnTo>
                <a:lnTo>
                  <a:pt x="161044" y="313124"/>
                </a:lnTo>
                <a:lnTo>
                  <a:pt x="154052" y="305001"/>
                </a:lnTo>
                <a:lnTo>
                  <a:pt x="144783" y="293930"/>
                </a:lnTo>
                <a:lnTo>
                  <a:pt x="141757" y="290296"/>
                </a:lnTo>
                <a:lnTo>
                  <a:pt x="131939" y="278235"/>
                </a:lnTo>
                <a:lnTo>
                  <a:pt x="125116" y="269446"/>
                </a:lnTo>
                <a:lnTo>
                  <a:pt x="119468" y="261759"/>
                </a:lnTo>
                <a:lnTo>
                  <a:pt x="113178" y="253006"/>
                </a:lnTo>
                <a:lnTo>
                  <a:pt x="104427" y="241015"/>
                </a:lnTo>
                <a:lnTo>
                  <a:pt x="102946" y="239014"/>
                </a:lnTo>
                <a:lnTo>
                  <a:pt x="98666" y="233222"/>
                </a:lnTo>
                <a:lnTo>
                  <a:pt x="94754" y="227050"/>
                </a:lnTo>
                <a:lnTo>
                  <a:pt x="86372" y="213933"/>
                </a:lnTo>
                <a:lnTo>
                  <a:pt x="80308" y="204688"/>
                </a:lnTo>
                <a:lnTo>
                  <a:pt x="75130" y="196668"/>
                </a:lnTo>
                <a:lnTo>
                  <a:pt x="69409" y="187226"/>
                </a:lnTo>
                <a:lnTo>
                  <a:pt x="61874" y="174002"/>
                </a:lnTo>
                <a:lnTo>
                  <a:pt x="54325" y="160350"/>
                </a:lnTo>
                <a:lnTo>
                  <a:pt x="49142" y="150614"/>
                </a:lnTo>
                <a:lnTo>
                  <a:pt x="44888" y="141838"/>
                </a:lnTo>
                <a:lnTo>
                  <a:pt x="40129" y="131063"/>
                </a:lnTo>
                <a:lnTo>
                  <a:pt x="35280" y="119697"/>
                </a:lnTo>
                <a:lnTo>
                  <a:pt x="29173" y="105467"/>
                </a:lnTo>
                <a:lnTo>
                  <a:pt x="25074" y="95374"/>
                </a:lnTo>
                <a:lnTo>
                  <a:pt x="21777" y="86150"/>
                </a:lnTo>
                <a:lnTo>
                  <a:pt x="18078" y="74529"/>
                </a:lnTo>
                <a:lnTo>
                  <a:pt x="14998" y="64503"/>
                </a:lnTo>
                <a:lnTo>
                  <a:pt x="10734" y="49907"/>
                </a:lnTo>
                <a:lnTo>
                  <a:pt x="8127" y="39548"/>
                </a:lnTo>
                <a:lnTo>
                  <a:pt x="6087" y="30051"/>
                </a:lnTo>
                <a:lnTo>
                  <a:pt x="3526" y="18037"/>
                </a:lnTo>
                <a:lnTo>
                  <a:pt x="1396" y="8686"/>
                </a:lnTo>
                <a:lnTo>
                  <a:pt x="381" y="4406"/>
                </a:lnTo>
                <a:lnTo>
                  <a:pt x="381" y="4279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1196770" y="7458598"/>
            <a:ext cx="180174" cy="77622"/>
          </a:xfrm>
          <a:custGeom>
            <a:avLst/>
            <a:gdLst/>
            <a:ahLst/>
            <a:cxnLst/>
            <a:rect l="l" t="t" r="r" b="b"/>
            <a:pathLst>
              <a:path w="180174" h="77622">
                <a:moveTo>
                  <a:pt x="180174" y="77622"/>
                </a:moveTo>
                <a:lnTo>
                  <a:pt x="164982" y="72315"/>
                </a:lnTo>
                <a:lnTo>
                  <a:pt x="153854" y="68338"/>
                </a:lnTo>
                <a:lnTo>
                  <a:pt x="144667" y="64873"/>
                </a:lnTo>
                <a:lnTo>
                  <a:pt x="135299" y="61103"/>
                </a:lnTo>
                <a:lnTo>
                  <a:pt x="123625" y="56209"/>
                </a:lnTo>
                <a:lnTo>
                  <a:pt x="112013" y="51282"/>
                </a:lnTo>
                <a:lnTo>
                  <a:pt x="96524" y="44707"/>
                </a:lnTo>
                <a:lnTo>
                  <a:pt x="84275" y="39421"/>
                </a:lnTo>
                <a:lnTo>
                  <a:pt x="74233" y="34988"/>
                </a:lnTo>
                <a:lnTo>
                  <a:pt x="65363" y="30971"/>
                </a:lnTo>
                <a:lnTo>
                  <a:pt x="56629" y="26932"/>
                </a:lnTo>
                <a:lnTo>
                  <a:pt x="46996" y="22434"/>
                </a:lnTo>
                <a:lnTo>
                  <a:pt x="35430" y="17040"/>
                </a:lnTo>
                <a:lnTo>
                  <a:pt x="20895" y="10314"/>
                </a:lnTo>
                <a:lnTo>
                  <a:pt x="17386" y="8699"/>
                </a:lnTo>
                <a:lnTo>
                  <a:pt x="8572" y="4660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772628" y="6432203"/>
            <a:ext cx="464077" cy="1013167"/>
          </a:xfrm>
          <a:custGeom>
            <a:avLst/>
            <a:gdLst/>
            <a:ahLst/>
            <a:cxnLst/>
            <a:rect l="l" t="t" r="r" b="b"/>
            <a:pathLst>
              <a:path w="464077" h="1013167">
                <a:moveTo>
                  <a:pt x="464077" y="1013167"/>
                </a:moveTo>
                <a:lnTo>
                  <a:pt x="450929" y="1006823"/>
                </a:lnTo>
                <a:lnTo>
                  <a:pt x="442061" y="1002212"/>
                </a:lnTo>
                <a:lnTo>
                  <a:pt x="431920" y="996401"/>
                </a:lnTo>
                <a:lnTo>
                  <a:pt x="425278" y="992505"/>
                </a:lnTo>
                <a:lnTo>
                  <a:pt x="410713" y="984060"/>
                </a:lnTo>
                <a:lnTo>
                  <a:pt x="399001" y="977349"/>
                </a:lnTo>
                <a:lnTo>
                  <a:pt x="389302" y="971810"/>
                </a:lnTo>
                <a:lnTo>
                  <a:pt x="380777" y="966885"/>
                </a:lnTo>
                <a:lnTo>
                  <a:pt x="363888" y="956637"/>
                </a:lnTo>
                <a:lnTo>
                  <a:pt x="353843" y="950197"/>
                </a:lnTo>
                <a:lnTo>
                  <a:pt x="341612" y="942133"/>
                </a:lnTo>
                <a:lnTo>
                  <a:pt x="332911" y="936307"/>
                </a:lnTo>
                <a:lnTo>
                  <a:pt x="318922" y="926923"/>
                </a:lnTo>
                <a:lnTo>
                  <a:pt x="307857" y="919445"/>
                </a:lnTo>
                <a:lnTo>
                  <a:pt x="298802" y="913186"/>
                </a:lnTo>
                <a:lnTo>
                  <a:pt x="283059" y="901587"/>
                </a:lnTo>
                <a:lnTo>
                  <a:pt x="274539" y="894878"/>
                </a:lnTo>
                <a:lnTo>
                  <a:pt x="264368" y="886649"/>
                </a:lnTo>
                <a:lnTo>
                  <a:pt x="251628" y="876214"/>
                </a:lnTo>
                <a:lnTo>
                  <a:pt x="237527" y="864553"/>
                </a:lnTo>
                <a:lnTo>
                  <a:pt x="227469" y="856150"/>
                </a:lnTo>
                <a:lnTo>
                  <a:pt x="219282" y="849125"/>
                </a:lnTo>
                <a:lnTo>
                  <a:pt x="204808" y="835784"/>
                </a:lnTo>
                <a:lnTo>
                  <a:pt x="196663" y="827751"/>
                </a:lnTo>
                <a:lnTo>
                  <a:pt x="186672" y="817666"/>
                </a:lnTo>
                <a:lnTo>
                  <a:pt x="178695" y="809548"/>
                </a:lnTo>
                <a:lnTo>
                  <a:pt x="167115" y="797687"/>
                </a:lnTo>
                <a:lnTo>
                  <a:pt x="158179" y="788419"/>
                </a:lnTo>
                <a:lnTo>
                  <a:pt x="150968" y="780677"/>
                </a:lnTo>
                <a:lnTo>
                  <a:pt x="138056" y="765509"/>
                </a:lnTo>
                <a:lnTo>
                  <a:pt x="130519" y="755952"/>
                </a:lnTo>
                <a:lnTo>
                  <a:pt x="121039" y="743659"/>
                </a:lnTo>
                <a:lnTo>
                  <a:pt x="108343" y="727092"/>
                </a:lnTo>
                <a:lnTo>
                  <a:pt x="100748" y="717001"/>
                </a:lnTo>
                <a:lnTo>
                  <a:pt x="94690" y="708559"/>
                </a:lnTo>
                <a:lnTo>
                  <a:pt x="83758" y="691412"/>
                </a:lnTo>
                <a:lnTo>
                  <a:pt x="77170" y="680107"/>
                </a:lnTo>
                <a:lnTo>
                  <a:pt x="70072" y="667677"/>
                </a:lnTo>
                <a:lnTo>
                  <a:pt x="61971" y="653519"/>
                </a:lnTo>
                <a:lnTo>
                  <a:pt x="51179" y="633538"/>
                </a:lnTo>
                <a:lnTo>
                  <a:pt x="37556" y="601493"/>
                </a:lnTo>
                <a:lnTo>
                  <a:pt x="28333" y="577739"/>
                </a:lnTo>
                <a:lnTo>
                  <a:pt x="20798" y="556581"/>
                </a:lnTo>
                <a:lnTo>
                  <a:pt x="12225" y="521467"/>
                </a:lnTo>
                <a:lnTo>
                  <a:pt x="7753" y="500454"/>
                </a:lnTo>
                <a:lnTo>
                  <a:pt x="3800" y="478502"/>
                </a:lnTo>
                <a:lnTo>
                  <a:pt x="1917" y="456886"/>
                </a:lnTo>
                <a:lnTo>
                  <a:pt x="327" y="422680"/>
                </a:lnTo>
                <a:lnTo>
                  <a:pt x="0" y="410551"/>
                </a:lnTo>
                <a:lnTo>
                  <a:pt x="108" y="400461"/>
                </a:lnTo>
                <a:lnTo>
                  <a:pt x="1910" y="378862"/>
                </a:lnTo>
                <a:lnTo>
                  <a:pt x="6092" y="344990"/>
                </a:lnTo>
                <a:lnTo>
                  <a:pt x="9618" y="322944"/>
                </a:lnTo>
                <a:lnTo>
                  <a:pt x="14947" y="302039"/>
                </a:lnTo>
                <a:lnTo>
                  <a:pt x="24932" y="268330"/>
                </a:lnTo>
                <a:lnTo>
                  <a:pt x="31982" y="246936"/>
                </a:lnTo>
                <a:lnTo>
                  <a:pt x="46337" y="214410"/>
                </a:lnTo>
                <a:lnTo>
                  <a:pt x="56381" y="193153"/>
                </a:lnTo>
                <a:lnTo>
                  <a:pt x="66636" y="172807"/>
                </a:lnTo>
                <a:lnTo>
                  <a:pt x="84720" y="143743"/>
                </a:lnTo>
                <a:lnTo>
                  <a:pt x="100224" y="120360"/>
                </a:lnTo>
                <a:lnTo>
                  <a:pt x="113443" y="101333"/>
                </a:lnTo>
                <a:lnTo>
                  <a:pt x="134092" y="75838"/>
                </a:lnTo>
                <a:lnTo>
                  <a:pt x="155777" y="50491"/>
                </a:lnTo>
                <a:lnTo>
                  <a:pt x="171081" y="33256"/>
                </a:lnTo>
                <a:lnTo>
                  <a:pt x="194862" y="10070"/>
                </a:lnTo>
                <a:lnTo>
                  <a:pt x="205771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955728" y="6304310"/>
            <a:ext cx="133553" cy="104711"/>
          </a:xfrm>
          <a:custGeom>
            <a:avLst/>
            <a:gdLst/>
            <a:ahLst/>
            <a:cxnLst/>
            <a:rect l="l" t="t" r="r" b="b"/>
            <a:pathLst>
              <a:path w="133553" h="104711">
                <a:moveTo>
                  <a:pt x="0" y="104711"/>
                </a:moveTo>
                <a:lnTo>
                  <a:pt x="11223" y="93929"/>
                </a:lnTo>
                <a:lnTo>
                  <a:pt x="19262" y="86465"/>
                </a:lnTo>
                <a:lnTo>
                  <a:pt x="26634" y="80101"/>
                </a:lnTo>
                <a:lnTo>
                  <a:pt x="35858" y="72618"/>
                </a:lnTo>
                <a:lnTo>
                  <a:pt x="45237" y="65151"/>
                </a:lnTo>
                <a:lnTo>
                  <a:pt x="58164" y="54890"/>
                </a:lnTo>
                <a:lnTo>
                  <a:pt x="68220" y="47052"/>
                </a:lnTo>
                <a:lnTo>
                  <a:pt x="76521" y="40745"/>
                </a:lnTo>
                <a:lnTo>
                  <a:pt x="84186" y="35077"/>
                </a:lnTo>
                <a:lnTo>
                  <a:pt x="92329" y="29158"/>
                </a:lnTo>
                <a:lnTo>
                  <a:pt x="102069" y="22095"/>
                </a:lnTo>
                <a:lnTo>
                  <a:pt x="114521" y="12998"/>
                </a:lnTo>
                <a:lnTo>
                  <a:pt x="118313" y="10210"/>
                </a:lnTo>
                <a:lnTo>
                  <a:pt x="125742" y="4787"/>
                </a:lnTo>
                <a:lnTo>
                  <a:pt x="133553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789651" y="6297110"/>
            <a:ext cx="2692755" cy="671981"/>
          </a:xfrm>
          <a:custGeom>
            <a:avLst/>
            <a:gdLst/>
            <a:ahLst/>
            <a:cxnLst/>
            <a:rect l="l" t="t" r="r" b="b"/>
            <a:pathLst>
              <a:path w="2692755" h="671981">
                <a:moveTo>
                  <a:pt x="2692755" y="671981"/>
                </a:moveTo>
                <a:lnTo>
                  <a:pt x="2689551" y="658011"/>
                </a:lnTo>
                <a:lnTo>
                  <a:pt x="2686829" y="648432"/>
                </a:lnTo>
                <a:lnTo>
                  <a:pt x="2682587" y="636371"/>
                </a:lnTo>
                <a:lnTo>
                  <a:pt x="2675965" y="618276"/>
                </a:lnTo>
                <a:lnTo>
                  <a:pt x="2672088" y="608113"/>
                </a:lnTo>
                <a:lnTo>
                  <a:pt x="2668263" y="599068"/>
                </a:lnTo>
                <a:lnTo>
                  <a:pt x="2663099" y="587897"/>
                </a:lnTo>
                <a:lnTo>
                  <a:pt x="2658859" y="578991"/>
                </a:lnTo>
                <a:lnTo>
                  <a:pt x="2652066" y="565028"/>
                </a:lnTo>
                <a:lnTo>
                  <a:pt x="2647093" y="555240"/>
                </a:lnTo>
                <a:lnTo>
                  <a:pt x="2642347" y="546702"/>
                </a:lnTo>
                <a:lnTo>
                  <a:pt x="2636233" y="536492"/>
                </a:lnTo>
                <a:lnTo>
                  <a:pt x="2630004" y="526324"/>
                </a:lnTo>
                <a:lnTo>
                  <a:pt x="2621823" y="513244"/>
                </a:lnTo>
                <a:lnTo>
                  <a:pt x="2615742" y="504102"/>
                </a:lnTo>
                <a:lnTo>
                  <a:pt x="2610209" y="496301"/>
                </a:lnTo>
                <a:lnTo>
                  <a:pt x="2603672" y="487245"/>
                </a:lnTo>
                <a:lnTo>
                  <a:pt x="2594978" y="474915"/>
                </a:lnTo>
                <a:lnTo>
                  <a:pt x="2593340" y="472527"/>
                </a:lnTo>
                <a:lnTo>
                  <a:pt x="2593085" y="472527"/>
                </a:lnTo>
                <a:lnTo>
                  <a:pt x="2591193" y="470254"/>
                </a:lnTo>
                <a:lnTo>
                  <a:pt x="2581568" y="458388"/>
                </a:lnTo>
                <a:lnTo>
                  <a:pt x="2574934" y="449930"/>
                </a:lnTo>
                <a:lnTo>
                  <a:pt x="2568991" y="442449"/>
                </a:lnTo>
                <a:lnTo>
                  <a:pt x="2561441" y="433511"/>
                </a:lnTo>
                <a:lnTo>
                  <a:pt x="2553906" y="425017"/>
                </a:lnTo>
                <a:lnTo>
                  <a:pt x="2543210" y="413269"/>
                </a:lnTo>
                <a:lnTo>
                  <a:pt x="2535426" y="404868"/>
                </a:lnTo>
                <a:lnTo>
                  <a:pt x="2528666" y="397906"/>
                </a:lnTo>
                <a:lnTo>
                  <a:pt x="2521041" y="390475"/>
                </a:lnTo>
                <a:lnTo>
                  <a:pt x="2510661" y="380668"/>
                </a:lnTo>
                <a:lnTo>
                  <a:pt x="2506776" y="377023"/>
                </a:lnTo>
                <a:lnTo>
                  <a:pt x="2495148" y="366063"/>
                </a:lnTo>
                <a:lnTo>
                  <a:pt x="2486616" y="358175"/>
                </a:lnTo>
                <a:lnTo>
                  <a:pt x="2479314" y="351721"/>
                </a:lnTo>
                <a:lnTo>
                  <a:pt x="2471377" y="345061"/>
                </a:lnTo>
                <a:lnTo>
                  <a:pt x="2460939" y="336554"/>
                </a:lnTo>
                <a:lnTo>
                  <a:pt x="2454109" y="331024"/>
                </a:lnTo>
                <a:lnTo>
                  <a:pt x="2441637" y="320874"/>
                </a:lnTo>
                <a:lnTo>
                  <a:pt x="2432426" y="313502"/>
                </a:lnTo>
                <a:lnTo>
                  <a:pt x="2424648" y="307524"/>
                </a:lnTo>
                <a:lnTo>
                  <a:pt x="2416474" y="301556"/>
                </a:lnTo>
                <a:lnTo>
                  <a:pt x="2406074" y="294213"/>
                </a:lnTo>
                <a:lnTo>
                  <a:pt x="2396020" y="287183"/>
                </a:lnTo>
                <a:lnTo>
                  <a:pt x="2382788" y="277881"/>
                </a:lnTo>
                <a:lnTo>
                  <a:pt x="2372957" y="271082"/>
                </a:lnTo>
                <a:lnTo>
                  <a:pt x="2364741" y="265603"/>
                </a:lnTo>
                <a:lnTo>
                  <a:pt x="2356354" y="260262"/>
                </a:lnTo>
                <a:lnTo>
                  <a:pt x="2346011" y="253876"/>
                </a:lnTo>
                <a:lnTo>
                  <a:pt x="2332901" y="245858"/>
                </a:lnTo>
                <a:lnTo>
                  <a:pt x="2319030" y="237408"/>
                </a:lnTo>
                <a:lnTo>
                  <a:pt x="2308649" y="231163"/>
                </a:lnTo>
                <a:lnTo>
                  <a:pt x="2300032" y="226140"/>
                </a:lnTo>
                <a:lnTo>
                  <a:pt x="2291456" y="221357"/>
                </a:lnTo>
                <a:lnTo>
                  <a:pt x="2281196" y="215834"/>
                </a:lnTo>
                <a:lnTo>
                  <a:pt x="2267528" y="208588"/>
                </a:lnTo>
                <a:lnTo>
                  <a:pt x="2250389" y="199538"/>
                </a:lnTo>
                <a:lnTo>
                  <a:pt x="2239504" y="193845"/>
                </a:lnTo>
                <a:lnTo>
                  <a:pt x="2230533" y="189276"/>
                </a:lnTo>
                <a:lnTo>
                  <a:pt x="2221807" y="185014"/>
                </a:lnTo>
                <a:lnTo>
                  <a:pt x="2211659" y="180239"/>
                </a:lnTo>
                <a:lnTo>
                  <a:pt x="2198423" y="174133"/>
                </a:lnTo>
                <a:lnTo>
                  <a:pt x="2192159" y="171258"/>
                </a:lnTo>
                <a:lnTo>
                  <a:pt x="2177217" y="164376"/>
                </a:lnTo>
                <a:lnTo>
                  <a:pt x="2165924" y="159238"/>
                </a:lnTo>
                <a:lnTo>
                  <a:pt x="2156647" y="155140"/>
                </a:lnTo>
                <a:lnTo>
                  <a:pt x="2147750" y="151379"/>
                </a:lnTo>
                <a:lnTo>
                  <a:pt x="2137598" y="147252"/>
                </a:lnTo>
                <a:lnTo>
                  <a:pt x="2124557" y="142056"/>
                </a:lnTo>
                <a:lnTo>
                  <a:pt x="2115921" y="138632"/>
                </a:lnTo>
                <a:lnTo>
                  <a:pt x="2100569" y="132516"/>
                </a:lnTo>
                <a:lnTo>
                  <a:pt x="2088887" y="127917"/>
                </a:lnTo>
                <a:lnTo>
                  <a:pt x="2079310" y="124255"/>
                </a:lnTo>
                <a:lnTo>
                  <a:pt x="2070275" y="120951"/>
                </a:lnTo>
                <a:lnTo>
                  <a:pt x="2060218" y="117426"/>
                </a:lnTo>
                <a:lnTo>
                  <a:pt x="2047574" y="113101"/>
                </a:lnTo>
                <a:lnTo>
                  <a:pt x="2035543" y="109015"/>
                </a:lnTo>
                <a:lnTo>
                  <a:pt x="2019879" y="103687"/>
                </a:lnTo>
                <a:lnTo>
                  <a:pt x="2007898" y="99645"/>
                </a:lnTo>
                <a:lnTo>
                  <a:pt x="1988917" y="93528"/>
                </a:lnTo>
                <a:lnTo>
                  <a:pt x="1966466" y="86882"/>
                </a:lnTo>
                <a:lnTo>
                  <a:pt x="1951875" y="82675"/>
                </a:lnTo>
                <a:lnTo>
                  <a:pt x="1935901" y="78107"/>
                </a:lnTo>
                <a:lnTo>
                  <a:pt x="1923629" y="74636"/>
                </a:lnTo>
                <a:lnTo>
                  <a:pt x="1904300" y="69432"/>
                </a:lnTo>
                <a:lnTo>
                  <a:pt x="1882104" y="63952"/>
                </a:lnTo>
                <a:lnTo>
                  <a:pt x="1866249" y="60135"/>
                </a:lnTo>
                <a:lnTo>
                  <a:pt x="1849001" y="56020"/>
                </a:lnTo>
                <a:lnTo>
                  <a:pt x="1836518" y="53081"/>
                </a:lnTo>
                <a:lnTo>
                  <a:pt x="1816914" y="48712"/>
                </a:lnTo>
                <a:lnTo>
                  <a:pt x="1794883" y="44278"/>
                </a:lnTo>
                <a:lnTo>
                  <a:pt x="1779368" y="41258"/>
                </a:lnTo>
                <a:lnTo>
                  <a:pt x="1759623" y="37464"/>
                </a:lnTo>
                <a:lnTo>
                  <a:pt x="1746969" y="35061"/>
                </a:lnTo>
                <a:lnTo>
                  <a:pt x="1727137" y="31523"/>
                </a:lnTo>
                <a:lnTo>
                  <a:pt x="1705208" y="28108"/>
                </a:lnTo>
                <a:lnTo>
                  <a:pt x="1689934" y="25862"/>
                </a:lnTo>
                <a:lnTo>
                  <a:pt x="1684756" y="25106"/>
                </a:lnTo>
                <a:lnTo>
                  <a:pt x="1668128" y="22660"/>
                </a:lnTo>
                <a:lnTo>
                  <a:pt x="1655100" y="20781"/>
                </a:lnTo>
                <a:lnTo>
                  <a:pt x="1644417" y="19305"/>
                </a:lnTo>
                <a:lnTo>
                  <a:pt x="1634821" y="18067"/>
                </a:lnTo>
                <a:lnTo>
                  <a:pt x="1625059" y="16902"/>
                </a:lnTo>
                <a:lnTo>
                  <a:pt x="1613873" y="15646"/>
                </a:lnTo>
                <a:lnTo>
                  <a:pt x="1600010" y="14135"/>
                </a:lnTo>
                <a:lnTo>
                  <a:pt x="1587233" y="12749"/>
                </a:lnTo>
                <a:lnTo>
                  <a:pt x="1570742" y="11025"/>
                </a:lnTo>
                <a:lnTo>
                  <a:pt x="1558067" y="9723"/>
                </a:lnTo>
                <a:lnTo>
                  <a:pt x="1547700" y="8720"/>
                </a:lnTo>
                <a:lnTo>
                  <a:pt x="1538132" y="7896"/>
                </a:lnTo>
                <a:lnTo>
                  <a:pt x="1527854" y="7130"/>
                </a:lnTo>
                <a:lnTo>
                  <a:pt x="1515357" y="6300"/>
                </a:lnTo>
                <a:lnTo>
                  <a:pt x="1499133" y="5284"/>
                </a:lnTo>
                <a:lnTo>
                  <a:pt x="1497647" y="5193"/>
                </a:lnTo>
                <a:lnTo>
                  <a:pt x="1480973" y="4087"/>
                </a:lnTo>
                <a:lnTo>
                  <a:pt x="1468010" y="3258"/>
                </a:lnTo>
                <a:lnTo>
                  <a:pt x="1457397" y="2644"/>
                </a:lnTo>
                <a:lnTo>
                  <a:pt x="1447777" y="2183"/>
                </a:lnTo>
                <a:lnTo>
                  <a:pt x="1437789" y="1814"/>
                </a:lnTo>
                <a:lnTo>
                  <a:pt x="1426075" y="1474"/>
                </a:lnTo>
                <a:lnTo>
                  <a:pt x="1411275" y="1103"/>
                </a:lnTo>
                <a:lnTo>
                  <a:pt x="1402892" y="900"/>
                </a:lnTo>
                <a:lnTo>
                  <a:pt x="1386269" y="497"/>
                </a:lnTo>
                <a:lnTo>
                  <a:pt x="1373422" y="216"/>
                </a:lnTo>
                <a:lnTo>
                  <a:pt x="1362913" y="52"/>
                </a:lnTo>
                <a:lnTo>
                  <a:pt x="1353305" y="0"/>
                </a:lnTo>
                <a:lnTo>
                  <a:pt x="1343161" y="52"/>
                </a:lnTo>
                <a:lnTo>
                  <a:pt x="1331043" y="205"/>
                </a:lnTo>
                <a:lnTo>
                  <a:pt x="1315513" y="452"/>
                </a:lnTo>
                <a:lnTo>
                  <a:pt x="1293887" y="830"/>
                </a:lnTo>
                <a:lnTo>
                  <a:pt x="1280763" y="1079"/>
                </a:lnTo>
                <a:lnTo>
                  <a:pt x="1260342" y="1629"/>
                </a:lnTo>
                <a:lnTo>
                  <a:pt x="1239190" y="2590"/>
                </a:lnTo>
                <a:lnTo>
                  <a:pt x="1225154" y="3352"/>
                </a:lnTo>
                <a:lnTo>
                  <a:pt x="1212761" y="4050"/>
                </a:lnTo>
                <a:lnTo>
                  <a:pt x="1196083" y="4993"/>
                </a:lnTo>
                <a:lnTo>
                  <a:pt x="1183129" y="5756"/>
                </a:lnTo>
                <a:lnTo>
                  <a:pt x="1162933" y="7164"/>
                </a:lnTo>
                <a:lnTo>
                  <a:pt x="1141247" y="9126"/>
                </a:lnTo>
                <a:lnTo>
                  <a:pt x="1126431" y="10580"/>
                </a:lnTo>
                <a:lnTo>
                  <a:pt x="1101877" y="13028"/>
                </a:lnTo>
                <a:lnTo>
                  <a:pt x="1088977" y="14346"/>
                </a:lnTo>
                <a:lnTo>
                  <a:pt x="1068879" y="16612"/>
                </a:lnTo>
                <a:lnTo>
                  <a:pt x="1047197" y="19495"/>
                </a:lnTo>
                <a:lnTo>
                  <a:pt x="1032317" y="21583"/>
                </a:lnTo>
                <a:lnTo>
                  <a:pt x="1025270" y="22579"/>
                </a:lnTo>
                <a:lnTo>
                  <a:pt x="1008775" y="24894"/>
                </a:lnTo>
                <a:lnTo>
                  <a:pt x="996017" y="26716"/>
                </a:lnTo>
                <a:lnTo>
                  <a:pt x="976103" y="29793"/>
                </a:lnTo>
                <a:lnTo>
                  <a:pt x="954302" y="33637"/>
                </a:lnTo>
                <a:lnTo>
                  <a:pt x="939186" y="36418"/>
                </a:lnTo>
                <a:lnTo>
                  <a:pt x="917312" y="40475"/>
                </a:lnTo>
                <a:lnTo>
                  <a:pt x="904710" y="42845"/>
                </a:lnTo>
                <a:lnTo>
                  <a:pt x="885013" y="46784"/>
                </a:lnTo>
                <a:lnTo>
                  <a:pt x="863088" y="51643"/>
                </a:lnTo>
                <a:lnTo>
                  <a:pt x="847701" y="55165"/>
                </a:lnTo>
                <a:lnTo>
                  <a:pt x="828004" y="59697"/>
                </a:lnTo>
                <a:lnTo>
                  <a:pt x="815565" y="62596"/>
                </a:lnTo>
                <a:lnTo>
                  <a:pt x="796115" y="67396"/>
                </a:lnTo>
                <a:lnTo>
                  <a:pt x="774135" y="73362"/>
                </a:lnTo>
                <a:lnTo>
                  <a:pt x="758532" y="77719"/>
                </a:lnTo>
                <a:lnTo>
                  <a:pt x="741055" y="82609"/>
                </a:lnTo>
                <a:lnTo>
                  <a:pt x="718943" y="88982"/>
                </a:lnTo>
                <a:lnTo>
                  <a:pt x="699833" y="94969"/>
                </a:lnTo>
                <a:lnTo>
                  <a:pt x="687621" y="98955"/>
                </a:lnTo>
                <a:lnTo>
                  <a:pt x="672719" y="103846"/>
                </a:lnTo>
                <a:lnTo>
                  <a:pt x="657516" y="108887"/>
                </a:lnTo>
                <a:lnTo>
                  <a:pt x="637251" y="116074"/>
                </a:lnTo>
                <a:lnTo>
                  <a:pt x="627913" y="119562"/>
                </a:lnTo>
                <a:lnTo>
                  <a:pt x="616255" y="123876"/>
                </a:lnTo>
                <a:lnTo>
                  <a:pt x="603681" y="128421"/>
                </a:lnTo>
                <a:lnTo>
                  <a:pt x="597496" y="130681"/>
                </a:lnTo>
                <a:lnTo>
                  <a:pt x="597496" y="130427"/>
                </a:lnTo>
                <a:lnTo>
                  <a:pt x="591451" y="132955"/>
                </a:lnTo>
                <a:lnTo>
                  <a:pt x="576284" y="139078"/>
                </a:lnTo>
                <a:lnTo>
                  <a:pt x="564789" y="143651"/>
                </a:lnTo>
                <a:lnTo>
                  <a:pt x="555396" y="147382"/>
                </a:lnTo>
                <a:lnTo>
                  <a:pt x="546534" y="150980"/>
                </a:lnTo>
                <a:lnTo>
                  <a:pt x="536631" y="155153"/>
                </a:lnTo>
                <a:lnTo>
                  <a:pt x="524116" y="160611"/>
                </a:lnTo>
                <a:lnTo>
                  <a:pt x="514337" y="164959"/>
                </a:lnTo>
                <a:lnTo>
                  <a:pt x="499396" y="171675"/>
                </a:lnTo>
                <a:lnTo>
                  <a:pt x="488198" y="176760"/>
                </a:lnTo>
                <a:lnTo>
                  <a:pt x="479075" y="181024"/>
                </a:lnTo>
                <a:lnTo>
                  <a:pt x="470358" y="185274"/>
                </a:lnTo>
                <a:lnTo>
                  <a:pt x="460379" y="190318"/>
                </a:lnTo>
                <a:lnTo>
                  <a:pt x="447468" y="196964"/>
                </a:lnTo>
                <a:lnTo>
                  <a:pt x="441134" y="200239"/>
                </a:lnTo>
                <a:lnTo>
                  <a:pt x="426775" y="207713"/>
                </a:lnTo>
                <a:lnTo>
                  <a:pt x="416113" y="213403"/>
                </a:lnTo>
                <a:lnTo>
                  <a:pt x="407426" y="218204"/>
                </a:lnTo>
                <a:lnTo>
                  <a:pt x="398993" y="223015"/>
                </a:lnTo>
                <a:lnTo>
                  <a:pt x="389092" y="228732"/>
                </a:lnTo>
                <a:lnTo>
                  <a:pt x="376001" y="236253"/>
                </a:lnTo>
                <a:lnTo>
                  <a:pt x="372211" y="238415"/>
                </a:lnTo>
                <a:lnTo>
                  <a:pt x="365023" y="242441"/>
                </a:lnTo>
                <a:lnTo>
                  <a:pt x="365277" y="242822"/>
                </a:lnTo>
                <a:lnTo>
                  <a:pt x="358228" y="247369"/>
                </a:lnTo>
                <a:lnTo>
                  <a:pt x="345156" y="255517"/>
                </a:lnTo>
                <a:lnTo>
                  <a:pt x="335908" y="261149"/>
                </a:lnTo>
                <a:lnTo>
                  <a:pt x="327763" y="266193"/>
                </a:lnTo>
                <a:lnTo>
                  <a:pt x="317998" y="272576"/>
                </a:lnTo>
                <a:lnTo>
                  <a:pt x="308203" y="279246"/>
                </a:lnTo>
                <a:lnTo>
                  <a:pt x="294946" y="288379"/>
                </a:lnTo>
                <a:lnTo>
                  <a:pt x="285227" y="295117"/>
                </a:lnTo>
                <a:lnTo>
                  <a:pt x="277246" y="300819"/>
                </a:lnTo>
                <a:lnTo>
                  <a:pt x="269204" y="306840"/>
                </a:lnTo>
                <a:lnTo>
                  <a:pt x="259301" y="314537"/>
                </a:lnTo>
                <a:lnTo>
                  <a:pt x="249110" y="322591"/>
                </a:lnTo>
                <a:lnTo>
                  <a:pt x="236538" y="332486"/>
                </a:lnTo>
                <a:lnTo>
                  <a:pt x="227439" y="339781"/>
                </a:lnTo>
                <a:lnTo>
                  <a:pt x="219952" y="346054"/>
                </a:lnTo>
                <a:lnTo>
                  <a:pt x="212216" y="352882"/>
                </a:lnTo>
                <a:lnTo>
                  <a:pt x="202369" y="361843"/>
                </a:lnTo>
                <a:lnTo>
                  <a:pt x="195440" y="368197"/>
                </a:lnTo>
                <a:lnTo>
                  <a:pt x="183705" y="378949"/>
                </a:lnTo>
                <a:lnTo>
                  <a:pt x="175303" y="386805"/>
                </a:lnTo>
                <a:lnTo>
                  <a:pt x="168364" y="393620"/>
                </a:lnTo>
                <a:lnTo>
                  <a:pt x="161022" y="401245"/>
                </a:lnTo>
                <a:lnTo>
                  <a:pt x="151408" y="411533"/>
                </a:lnTo>
                <a:lnTo>
                  <a:pt x="147307" y="415949"/>
                </a:lnTo>
                <a:lnTo>
                  <a:pt x="136574" y="427490"/>
                </a:lnTo>
                <a:lnTo>
                  <a:pt x="128953" y="435856"/>
                </a:lnTo>
                <a:lnTo>
                  <a:pt x="122613" y="443213"/>
                </a:lnTo>
                <a:lnTo>
                  <a:pt x="115720" y="451728"/>
                </a:lnTo>
                <a:lnTo>
                  <a:pt x="106443" y="463568"/>
                </a:lnTo>
                <a:lnTo>
                  <a:pt x="95339" y="477849"/>
                </a:lnTo>
                <a:lnTo>
                  <a:pt x="88611" y="486741"/>
                </a:lnTo>
                <a:lnTo>
                  <a:pt x="83001" y="494666"/>
                </a:lnTo>
                <a:lnTo>
                  <a:pt x="76732" y="504150"/>
                </a:lnTo>
                <a:lnTo>
                  <a:pt x="68808" y="516495"/>
                </a:lnTo>
                <a:lnTo>
                  <a:pt x="60479" y="529625"/>
                </a:lnTo>
                <a:lnTo>
                  <a:pt x="54725" y="539009"/>
                </a:lnTo>
                <a:lnTo>
                  <a:pt x="49922" y="547501"/>
                </a:lnTo>
                <a:lnTo>
                  <a:pt x="44449" y="557956"/>
                </a:lnTo>
                <a:lnTo>
                  <a:pt x="38811" y="569035"/>
                </a:lnTo>
                <a:lnTo>
                  <a:pt x="31880" y="582859"/>
                </a:lnTo>
                <a:lnTo>
                  <a:pt x="27193" y="592669"/>
                </a:lnTo>
                <a:lnTo>
                  <a:pt x="23327" y="601681"/>
                </a:lnTo>
                <a:lnTo>
                  <a:pt x="18859" y="613111"/>
                </a:lnTo>
                <a:lnTo>
                  <a:pt x="15252" y="622590"/>
                </a:lnTo>
                <a:lnTo>
                  <a:pt x="9944" y="636613"/>
                </a:lnTo>
                <a:lnTo>
                  <a:pt x="6537" y="646427"/>
                </a:lnTo>
                <a:lnTo>
                  <a:pt x="3669" y="656443"/>
                </a:lnTo>
                <a:lnTo>
                  <a:pt x="0" y="67097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796594" y="7391824"/>
            <a:ext cx="36410" cy="188620"/>
          </a:xfrm>
          <a:custGeom>
            <a:avLst/>
            <a:gdLst/>
            <a:ahLst/>
            <a:cxnLst/>
            <a:rect l="l" t="t" r="r" b="b"/>
            <a:pathLst>
              <a:path w="36410" h="188620">
                <a:moveTo>
                  <a:pt x="36410" y="188620"/>
                </a:moveTo>
                <a:lnTo>
                  <a:pt x="30874" y="174243"/>
                </a:lnTo>
                <a:lnTo>
                  <a:pt x="27216" y="164036"/>
                </a:lnTo>
                <a:lnTo>
                  <a:pt x="24332" y="154587"/>
                </a:lnTo>
                <a:lnTo>
                  <a:pt x="21117" y="142483"/>
                </a:lnTo>
                <a:lnTo>
                  <a:pt x="18897" y="133807"/>
                </a:lnTo>
                <a:lnTo>
                  <a:pt x="15200" y="119027"/>
                </a:lnTo>
                <a:lnTo>
                  <a:pt x="12914" y="108632"/>
                </a:lnTo>
                <a:lnTo>
                  <a:pt x="11231" y="98825"/>
                </a:lnTo>
                <a:lnTo>
                  <a:pt x="9348" y="85807"/>
                </a:lnTo>
                <a:lnTo>
                  <a:pt x="8432" y="79374"/>
                </a:lnTo>
                <a:lnTo>
                  <a:pt x="6176" y="63211"/>
                </a:lnTo>
                <a:lnTo>
                  <a:pt x="4557" y="51099"/>
                </a:lnTo>
                <a:lnTo>
                  <a:pt x="3371" y="41138"/>
                </a:lnTo>
                <a:lnTo>
                  <a:pt x="2415" y="31428"/>
                </a:lnTo>
                <a:lnTo>
                  <a:pt x="1485" y="20071"/>
                </a:lnTo>
                <a:lnTo>
                  <a:pt x="377" y="5165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799993" y="6720241"/>
            <a:ext cx="160020" cy="282359"/>
          </a:xfrm>
          <a:custGeom>
            <a:avLst/>
            <a:gdLst/>
            <a:ahLst/>
            <a:cxnLst/>
            <a:rect l="l" t="t" r="r" b="b"/>
            <a:pathLst>
              <a:path w="160020" h="282359">
                <a:moveTo>
                  <a:pt x="160020" y="0"/>
                </a:moveTo>
                <a:lnTo>
                  <a:pt x="154978" y="4279"/>
                </a:lnTo>
                <a:lnTo>
                  <a:pt x="150444" y="9448"/>
                </a:lnTo>
                <a:lnTo>
                  <a:pt x="140036" y="21145"/>
                </a:lnTo>
                <a:lnTo>
                  <a:pt x="132537" y="29461"/>
                </a:lnTo>
                <a:lnTo>
                  <a:pt x="126211" y="36635"/>
                </a:lnTo>
                <a:lnTo>
                  <a:pt x="119320" y="44908"/>
                </a:lnTo>
                <a:lnTo>
                  <a:pt x="110128" y="56517"/>
                </a:lnTo>
                <a:lnTo>
                  <a:pt x="99032" y="70822"/>
                </a:lnTo>
                <a:lnTo>
                  <a:pt x="92346" y="79678"/>
                </a:lnTo>
                <a:lnTo>
                  <a:pt x="86740" y="87615"/>
                </a:lnTo>
                <a:lnTo>
                  <a:pt x="80399" y="97210"/>
                </a:lnTo>
                <a:lnTo>
                  <a:pt x="72821" y="108991"/>
                </a:lnTo>
                <a:lnTo>
                  <a:pt x="64478" y="122102"/>
                </a:lnTo>
                <a:lnTo>
                  <a:pt x="58742" y="131435"/>
                </a:lnTo>
                <a:lnTo>
                  <a:pt x="53951" y="139935"/>
                </a:lnTo>
                <a:lnTo>
                  <a:pt x="48442" y="150547"/>
                </a:lnTo>
                <a:lnTo>
                  <a:pt x="43218" y="160908"/>
                </a:lnTo>
                <a:lnTo>
                  <a:pt x="36271" y="174669"/>
                </a:lnTo>
                <a:lnTo>
                  <a:pt x="31564" y="184441"/>
                </a:lnTo>
                <a:lnTo>
                  <a:pt x="27659" y="193489"/>
                </a:lnTo>
                <a:lnTo>
                  <a:pt x="23118" y="205072"/>
                </a:lnTo>
                <a:lnTo>
                  <a:pt x="19786" y="213817"/>
                </a:lnTo>
                <a:lnTo>
                  <a:pt x="14570" y="228115"/>
                </a:lnTo>
                <a:lnTo>
                  <a:pt x="11241" y="238216"/>
                </a:lnTo>
                <a:lnTo>
                  <a:pt x="8519" y="247614"/>
                </a:lnTo>
                <a:lnTo>
                  <a:pt x="5125" y="259802"/>
                </a:lnTo>
                <a:lnTo>
                  <a:pt x="2895" y="267627"/>
                </a:lnTo>
                <a:lnTo>
                  <a:pt x="876" y="274688"/>
                </a:lnTo>
                <a:lnTo>
                  <a:pt x="762" y="275056"/>
                </a:lnTo>
                <a:lnTo>
                  <a:pt x="0" y="28235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835189" y="6787906"/>
            <a:ext cx="118018" cy="298488"/>
          </a:xfrm>
          <a:custGeom>
            <a:avLst/>
            <a:gdLst/>
            <a:ahLst/>
            <a:cxnLst/>
            <a:rect l="l" t="t" r="r" b="b"/>
            <a:pathLst>
              <a:path w="118018" h="298488">
                <a:moveTo>
                  <a:pt x="118018" y="0"/>
                </a:moveTo>
                <a:lnTo>
                  <a:pt x="107845" y="11829"/>
                </a:lnTo>
                <a:lnTo>
                  <a:pt x="100730" y="20515"/>
                </a:lnTo>
                <a:lnTo>
                  <a:pt x="94924" y="28428"/>
                </a:lnTo>
                <a:lnTo>
                  <a:pt x="88681" y="37935"/>
                </a:lnTo>
                <a:lnTo>
                  <a:pt x="80718" y="50660"/>
                </a:lnTo>
                <a:lnTo>
                  <a:pt x="72039" y="64499"/>
                </a:lnTo>
                <a:lnTo>
                  <a:pt x="65519" y="75041"/>
                </a:lnTo>
                <a:lnTo>
                  <a:pt x="60348" y="83846"/>
                </a:lnTo>
                <a:lnTo>
                  <a:pt x="55722" y="92478"/>
                </a:lnTo>
                <a:lnTo>
                  <a:pt x="50832" y="102497"/>
                </a:lnTo>
                <a:lnTo>
                  <a:pt x="44872" y="115466"/>
                </a:lnTo>
                <a:lnTo>
                  <a:pt x="41665" y="122593"/>
                </a:lnTo>
                <a:lnTo>
                  <a:pt x="35042" y="137321"/>
                </a:lnTo>
                <a:lnTo>
                  <a:pt x="30191" y="148504"/>
                </a:lnTo>
                <a:lnTo>
                  <a:pt x="26480" y="157919"/>
                </a:lnTo>
                <a:lnTo>
                  <a:pt x="23279" y="167341"/>
                </a:lnTo>
                <a:lnTo>
                  <a:pt x="19958" y="178546"/>
                </a:lnTo>
                <a:lnTo>
                  <a:pt x="15885" y="193309"/>
                </a:lnTo>
                <a:lnTo>
                  <a:pt x="11069" y="211717"/>
                </a:lnTo>
                <a:lnTo>
                  <a:pt x="8382" y="223347"/>
                </a:lnTo>
                <a:lnTo>
                  <a:pt x="6543" y="233119"/>
                </a:lnTo>
                <a:lnTo>
                  <a:pt x="5087" y="242959"/>
                </a:lnTo>
                <a:lnTo>
                  <a:pt x="3548" y="254794"/>
                </a:lnTo>
                <a:lnTo>
                  <a:pt x="1460" y="270549"/>
                </a:lnTo>
                <a:lnTo>
                  <a:pt x="1343" y="271398"/>
                </a:lnTo>
                <a:lnTo>
                  <a:pt x="0" y="284210"/>
                </a:lnTo>
                <a:lnTo>
                  <a:pt x="797" y="295958"/>
                </a:lnTo>
                <a:lnTo>
                  <a:pt x="1089" y="29848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978405" y="6325746"/>
            <a:ext cx="558431" cy="293319"/>
          </a:xfrm>
          <a:custGeom>
            <a:avLst/>
            <a:gdLst/>
            <a:ahLst/>
            <a:cxnLst/>
            <a:rect l="l" t="t" r="r" b="b"/>
            <a:pathLst>
              <a:path w="558431" h="293319">
                <a:moveTo>
                  <a:pt x="0" y="293319"/>
                </a:moveTo>
                <a:lnTo>
                  <a:pt x="2400" y="290918"/>
                </a:lnTo>
                <a:lnTo>
                  <a:pt x="5041" y="288658"/>
                </a:lnTo>
                <a:lnTo>
                  <a:pt x="17721" y="277985"/>
                </a:lnTo>
                <a:lnTo>
                  <a:pt x="27641" y="269438"/>
                </a:lnTo>
                <a:lnTo>
                  <a:pt x="35744" y="262343"/>
                </a:lnTo>
                <a:lnTo>
                  <a:pt x="42972" y="256023"/>
                </a:lnTo>
                <a:lnTo>
                  <a:pt x="50267" y="249801"/>
                </a:lnTo>
                <a:lnTo>
                  <a:pt x="58573" y="243003"/>
                </a:lnTo>
                <a:lnTo>
                  <a:pt x="68831" y="234951"/>
                </a:lnTo>
                <a:lnTo>
                  <a:pt x="81902" y="225031"/>
                </a:lnTo>
                <a:lnTo>
                  <a:pt x="95403" y="214959"/>
                </a:lnTo>
                <a:lnTo>
                  <a:pt x="106201" y="206978"/>
                </a:lnTo>
                <a:lnTo>
                  <a:pt x="115196" y="200478"/>
                </a:lnTo>
                <a:lnTo>
                  <a:pt x="123290" y="194850"/>
                </a:lnTo>
                <a:lnTo>
                  <a:pt x="131383" y="189486"/>
                </a:lnTo>
                <a:lnTo>
                  <a:pt x="140376" y="183774"/>
                </a:lnTo>
                <a:lnTo>
                  <a:pt x="151168" y="177107"/>
                </a:lnTo>
                <a:lnTo>
                  <a:pt x="164660" y="168874"/>
                </a:lnTo>
                <a:lnTo>
                  <a:pt x="169087" y="166179"/>
                </a:lnTo>
                <a:lnTo>
                  <a:pt x="183548" y="157296"/>
                </a:lnTo>
                <a:lnTo>
                  <a:pt x="195212" y="150200"/>
                </a:lnTo>
                <a:lnTo>
                  <a:pt x="204939" y="144407"/>
                </a:lnTo>
                <a:lnTo>
                  <a:pt x="213590" y="139431"/>
                </a:lnTo>
                <a:lnTo>
                  <a:pt x="222026" y="134787"/>
                </a:lnTo>
                <a:lnTo>
                  <a:pt x="231105" y="129988"/>
                </a:lnTo>
                <a:lnTo>
                  <a:pt x="241690" y="124550"/>
                </a:lnTo>
                <a:lnTo>
                  <a:pt x="254640" y="117987"/>
                </a:lnTo>
                <a:lnTo>
                  <a:pt x="265734" y="112382"/>
                </a:lnTo>
                <a:lnTo>
                  <a:pt x="280997" y="104742"/>
                </a:lnTo>
                <a:lnTo>
                  <a:pt x="293394" y="98583"/>
                </a:lnTo>
                <a:lnTo>
                  <a:pt x="303750" y="93529"/>
                </a:lnTo>
                <a:lnTo>
                  <a:pt x="312888" y="89203"/>
                </a:lnTo>
                <a:lnTo>
                  <a:pt x="321632" y="85227"/>
                </a:lnTo>
                <a:lnTo>
                  <a:pt x="330806" y="81224"/>
                </a:lnTo>
                <a:lnTo>
                  <a:pt x="341235" y="76819"/>
                </a:lnTo>
                <a:lnTo>
                  <a:pt x="353741" y="71634"/>
                </a:lnTo>
                <a:lnTo>
                  <a:pt x="369150" y="65292"/>
                </a:lnTo>
                <a:lnTo>
                  <a:pt x="386856" y="58044"/>
                </a:lnTo>
                <a:lnTo>
                  <a:pt x="399786" y="52840"/>
                </a:lnTo>
                <a:lnTo>
                  <a:pt x="410631" y="48584"/>
                </a:lnTo>
                <a:lnTo>
                  <a:pt x="420162" y="44971"/>
                </a:lnTo>
                <a:lnTo>
                  <a:pt x="429153" y="41695"/>
                </a:lnTo>
                <a:lnTo>
                  <a:pt x="438375" y="38450"/>
                </a:lnTo>
                <a:lnTo>
                  <a:pt x="448600" y="34930"/>
                </a:lnTo>
                <a:lnTo>
                  <a:pt x="460602" y="30828"/>
                </a:lnTo>
                <a:lnTo>
                  <a:pt x="475152" y="25839"/>
                </a:lnTo>
                <a:lnTo>
                  <a:pt x="483971" y="22796"/>
                </a:lnTo>
                <a:lnTo>
                  <a:pt x="499368" y="17530"/>
                </a:lnTo>
                <a:lnTo>
                  <a:pt x="510841" y="13671"/>
                </a:lnTo>
                <a:lnTo>
                  <a:pt x="520320" y="10635"/>
                </a:lnTo>
                <a:lnTo>
                  <a:pt x="529731" y="7839"/>
                </a:lnTo>
                <a:lnTo>
                  <a:pt x="541003" y="4700"/>
                </a:lnTo>
                <a:lnTo>
                  <a:pt x="556065" y="635"/>
                </a:lnTo>
                <a:lnTo>
                  <a:pt x="558431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978409" y="6302429"/>
            <a:ext cx="535749" cy="273545"/>
          </a:xfrm>
          <a:custGeom>
            <a:avLst/>
            <a:gdLst/>
            <a:ahLst/>
            <a:cxnLst/>
            <a:rect l="l" t="t" r="r" b="b"/>
            <a:pathLst>
              <a:path w="535749" h="273545">
                <a:moveTo>
                  <a:pt x="535749" y="0"/>
                </a:moveTo>
                <a:lnTo>
                  <a:pt x="520138" y="4286"/>
                </a:lnTo>
                <a:lnTo>
                  <a:pt x="508621" y="7529"/>
                </a:lnTo>
                <a:lnTo>
                  <a:pt x="499155" y="10347"/>
                </a:lnTo>
                <a:lnTo>
                  <a:pt x="489696" y="13359"/>
                </a:lnTo>
                <a:lnTo>
                  <a:pt x="478204" y="17184"/>
                </a:lnTo>
                <a:lnTo>
                  <a:pt x="463423" y="22174"/>
                </a:lnTo>
                <a:lnTo>
                  <a:pt x="447408" y="27609"/>
                </a:lnTo>
                <a:lnTo>
                  <a:pt x="434589" y="31942"/>
                </a:lnTo>
                <a:lnTo>
                  <a:pt x="424001" y="35543"/>
                </a:lnTo>
                <a:lnTo>
                  <a:pt x="414678" y="38784"/>
                </a:lnTo>
                <a:lnTo>
                  <a:pt x="405655" y="42034"/>
                </a:lnTo>
                <a:lnTo>
                  <a:pt x="395967" y="45665"/>
                </a:lnTo>
                <a:lnTo>
                  <a:pt x="384647" y="50047"/>
                </a:lnTo>
                <a:lnTo>
                  <a:pt x="370732" y="55553"/>
                </a:lnTo>
                <a:lnTo>
                  <a:pt x="361873" y="59093"/>
                </a:lnTo>
                <a:lnTo>
                  <a:pt x="346212" y="65396"/>
                </a:lnTo>
                <a:lnTo>
                  <a:pt x="333785" y="70437"/>
                </a:lnTo>
                <a:lnTo>
                  <a:pt x="323572" y="74667"/>
                </a:lnTo>
                <a:lnTo>
                  <a:pt x="314551" y="78536"/>
                </a:lnTo>
                <a:lnTo>
                  <a:pt x="305704" y="82497"/>
                </a:lnTo>
                <a:lnTo>
                  <a:pt x="296010" y="87000"/>
                </a:lnTo>
                <a:lnTo>
                  <a:pt x="284449" y="92495"/>
                </a:lnTo>
                <a:lnTo>
                  <a:pt x="270000" y="99433"/>
                </a:lnTo>
                <a:lnTo>
                  <a:pt x="266369" y="101180"/>
                </a:lnTo>
                <a:lnTo>
                  <a:pt x="251183" y="108459"/>
                </a:lnTo>
                <a:lnTo>
                  <a:pt x="239235" y="114233"/>
                </a:lnTo>
                <a:lnTo>
                  <a:pt x="229459" y="119062"/>
                </a:lnTo>
                <a:lnTo>
                  <a:pt x="220791" y="123508"/>
                </a:lnTo>
                <a:lnTo>
                  <a:pt x="212165" y="128131"/>
                </a:lnTo>
                <a:lnTo>
                  <a:pt x="202515" y="133492"/>
                </a:lnTo>
                <a:lnTo>
                  <a:pt x="190777" y="140153"/>
                </a:lnTo>
                <a:lnTo>
                  <a:pt x="177406" y="147802"/>
                </a:lnTo>
                <a:lnTo>
                  <a:pt x="162905" y="156131"/>
                </a:lnTo>
                <a:lnTo>
                  <a:pt x="151595" y="162680"/>
                </a:lnTo>
                <a:lnTo>
                  <a:pt x="142374" y="168147"/>
                </a:lnTo>
                <a:lnTo>
                  <a:pt x="134139" y="173227"/>
                </a:lnTo>
                <a:lnTo>
                  <a:pt x="125789" y="178617"/>
                </a:lnTo>
                <a:lnTo>
                  <a:pt x="116221" y="185012"/>
                </a:lnTo>
                <a:lnTo>
                  <a:pt x="104333" y="193109"/>
                </a:lnTo>
                <a:lnTo>
                  <a:pt x="95631" y="199072"/>
                </a:lnTo>
                <a:lnTo>
                  <a:pt x="82048" y="208447"/>
                </a:lnTo>
                <a:lnTo>
                  <a:pt x="71632" y="215815"/>
                </a:lnTo>
                <a:lnTo>
                  <a:pt x="63210" y="221993"/>
                </a:lnTo>
                <a:lnTo>
                  <a:pt x="55609" y="227801"/>
                </a:lnTo>
                <a:lnTo>
                  <a:pt x="47656" y="234056"/>
                </a:lnTo>
                <a:lnTo>
                  <a:pt x="38177" y="241579"/>
                </a:lnTo>
                <a:lnTo>
                  <a:pt x="25999" y="251186"/>
                </a:lnTo>
                <a:lnTo>
                  <a:pt x="22555" y="253885"/>
                </a:lnTo>
                <a:lnTo>
                  <a:pt x="12164" y="262123"/>
                </a:lnTo>
                <a:lnTo>
                  <a:pt x="4167" y="269489"/>
                </a:lnTo>
                <a:lnTo>
                  <a:pt x="0" y="27354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1066354" y="6318541"/>
            <a:ext cx="2405976" cy="683560"/>
          </a:xfrm>
          <a:custGeom>
            <a:avLst/>
            <a:gdLst/>
            <a:ahLst/>
            <a:cxnLst/>
            <a:rect l="l" t="t" r="r" b="b"/>
            <a:pathLst>
              <a:path w="2405976" h="683560">
                <a:moveTo>
                  <a:pt x="0" y="307703"/>
                </a:moveTo>
                <a:lnTo>
                  <a:pt x="11961" y="298228"/>
                </a:lnTo>
                <a:lnTo>
                  <a:pt x="20318" y="291827"/>
                </a:lnTo>
                <a:lnTo>
                  <a:pt x="28508" y="285985"/>
                </a:lnTo>
                <a:lnTo>
                  <a:pt x="39968" y="278187"/>
                </a:lnTo>
                <a:lnTo>
                  <a:pt x="43091" y="276080"/>
                </a:lnTo>
                <a:lnTo>
                  <a:pt x="56504" y="267005"/>
                </a:lnTo>
                <a:lnTo>
                  <a:pt x="66423" y="260342"/>
                </a:lnTo>
                <a:lnTo>
                  <a:pt x="74678" y="254942"/>
                </a:lnTo>
                <a:lnTo>
                  <a:pt x="83103" y="249658"/>
                </a:lnTo>
                <a:lnTo>
                  <a:pt x="93530" y="243344"/>
                </a:lnTo>
                <a:lnTo>
                  <a:pt x="106476" y="235631"/>
                </a:lnTo>
                <a:lnTo>
                  <a:pt x="120459" y="227363"/>
                </a:lnTo>
                <a:lnTo>
                  <a:pt x="130907" y="221259"/>
                </a:lnTo>
                <a:lnTo>
                  <a:pt x="139576" y="216350"/>
                </a:lnTo>
                <a:lnTo>
                  <a:pt x="148220" y="211665"/>
                </a:lnTo>
                <a:lnTo>
                  <a:pt x="158594" y="206234"/>
                </a:lnTo>
                <a:lnTo>
                  <a:pt x="172454" y="199086"/>
                </a:lnTo>
                <a:lnTo>
                  <a:pt x="174637" y="197963"/>
                </a:lnTo>
                <a:lnTo>
                  <a:pt x="189157" y="190476"/>
                </a:lnTo>
                <a:lnTo>
                  <a:pt x="200064" y="184908"/>
                </a:lnTo>
                <a:lnTo>
                  <a:pt x="209059" y="180443"/>
                </a:lnTo>
                <a:lnTo>
                  <a:pt x="217846" y="176266"/>
                </a:lnTo>
                <a:lnTo>
                  <a:pt x="228129" y="171560"/>
                </a:lnTo>
                <a:lnTo>
                  <a:pt x="241609" y="165511"/>
                </a:lnTo>
                <a:lnTo>
                  <a:pt x="247091" y="163063"/>
                </a:lnTo>
                <a:lnTo>
                  <a:pt x="262057" y="156364"/>
                </a:lnTo>
                <a:lnTo>
                  <a:pt x="273365" y="151361"/>
                </a:lnTo>
                <a:lnTo>
                  <a:pt x="282663" y="147361"/>
                </a:lnTo>
                <a:lnTo>
                  <a:pt x="291599" y="143673"/>
                </a:lnTo>
                <a:lnTo>
                  <a:pt x="301821" y="139606"/>
                </a:lnTo>
                <a:lnTo>
                  <a:pt x="314978" y="134467"/>
                </a:lnTo>
                <a:lnTo>
                  <a:pt x="323443" y="131173"/>
                </a:lnTo>
                <a:lnTo>
                  <a:pt x="338836" y="125273"/>
                </a:lnTo>
                <a:lnTo>
                  <a:pt x="350532" y="120839"/>
                </a:lnTo>
                <a:lnTo>
                  <a:pt x="360122" y="117301"/>
                </a:lnTo>
                <a:lnTo>
                  <a:pt x="369198" y="114089"/>
                </a:lnTo>
                <a:lnTo>
                  <a:pt x="379352" y="110633"/>
                </a:lnTo>
                <a:lnTo>
                  <a:pt x="392174" y="106363"/>
                </a:lnTo>
                <a:lnTo>
                  <a:pt x="403580" y="102586"/>
                </a:lnTo>
                <a:lnTo>
                  <a:pt x="419293" y="97411"/>
                </a:lnTo>
                <a:lnTo>
                  <a:pt x="431290" y="93494"/>
                </a:lnTo>
                <a:lnTo>
                  <a:pt x="441115" y="90369"/>
                </a:lnTo>
                <a:lnTo>
                  <a:pt x="450313" y="87571"/>
                </a:lnTo>
                <a:lnTo>
                  <a:pt x="460427" y="84637"/>
                </a:lnTo>
                <a:lnTo>
                  <a:pt x="473002" y="81100"/>
                </a:lnTo>
                <a:lnTo>
                  <a:pt x="486867" y="77249"/>
                </a:lnTo>
                <a:lnTo>
                  <a:pt x="502838" y="72797"/>
                </a:lnTo>
                <a:lnTo>
                  <a:pt x="515092" y="69423"/>
                </a:lnTo>
                <a:lnTo>
                  <a:pt x="525125" y="66747"/>
                </a:lnTo>
                <a:lnTo>
                  <a:pt x="534433" y="64385"/>
                </a:lnTo>
                <a:lnTo>
                  <a:pt x="544511" y="61958"/>
                </a:lnTo>
                <a:lnTo>
                  <a:pt x="556854" y="59083"/>
                </a:lnTo>
                <a:lnTo>
                  <a:pt x="572958" y="55379"/>
                </a:lnTo>
                <a:lnTo>
                  <a:pt x="573176" y="55329"/>
                </a:lnTo>
                <a:lnTo>
                  <a:pt x="589363" y="51577"/>
                </a:lnTo>
                <a:lnTo>
                  <a:pt x="601820" y="48729"/>
                </a:lnTo>
                <a:lnTo>
                  <a:pt x="612015" y="46479"/>
                </a:lnTo>
                <a:lnTo>
                  <a:pt x="621416" y="44519"/>
                </a:lnTo>
                <a:lnTo>
                  <a:pt x="631490" y="42542"/>
                </a:lnTo>
                <a:lnTo>
                  <a:pt x="643706" y="40243"/>
                </a:lnTo>
                <a:lnTo>
                  <a:pt x="659530" y="37315"/>
                </a:lnTo>
                <a:lnTo>
                  <a:pt x="678008" y="33917"/>
                </a:lnTo>
                <a:lnTo>
                  <a:pt x="690653" y="31627"/>
                </a:lnTo>
                <a:lnTo>
                  <a:pt x="700999" y="29823"/>
                </a:lnTo>
                <a:lnTo>
                  <a:pt x="710481" y="28271"/>
                </a:lnTo>
                <a:lnTo>
                  <a:pt x="720533" y="26736"/>
                </a:lnTo>
                <a:lnTo>
                  <a:pt x="732588" y="24984"/>
                </a:lnTo>
                <a:lnTo>
                  <a:pt x="748082" y="22781"/>
                </a:lnTo>
                <a:lnTo>
                  <a:pt x="768746" y="19887"/>
                </a:lnTo>
                <a:lnTo>
                  <a:pt x="781536" y="18133"/>
                </a:lnTo>
                <a:lnTo>
                  <a:pt x="792000" y="16764"/>
                </a:lnTo>
                <a:lnTo>
                  <a:pt x="801546" y="15613"/>
                </a:lnTo>
                <a:lnTo>
                  <a:pt x="811583" y="14511"/>
                </a:lnTo>
                <a:lnTo>
                  <a:pt x="823519" y="13290"/>
                </a:lnTo>
                <a:lnTo>
                  <a:pt x="838763" y="11782"/>
                </a:lnTo>
                <a:lnTo>
                  <a:pt x="844461" y="11222"/>
                </a:lnTo>
                <a:lnTo>
                  <a:pt x="861040" y="9561"/>
                </a:lnTo>
                <a:lnTo>
                  <a:pt x="884408" y="7349"/>
                </a:lnTo>
                <a:lnTo>
                  <a:pt x="904048" y="5883"/>
                </a:lnTo>
                <a:lnTo>
                  <a:pt x="931152" y="4283"/>
                </a:lnTo>
                <a:lnTo>
                  <a:pt x="954246" y="2984"/>
                </a:lnTo>
                <a:lnTo>
                  <a:pt x="977771" y="1782"/>
                </a:lnTo>
                <a:lnTo>
                  <a:pt x="997422" y="1132"/>
                </a:lnTo>
                <a:lnTo>
                  <a:pt x="1024292" y="632"/>
                </a:lnTo>
                <a:lnTo>
                  <a:pt x="1048122" y="254"/>
                </a:lnTo>
                <a:lnTo>
                  <a:pt x="1071676" y="0"/>
                </a:lnTo>
                <a:lnTo>
                  <a:pt x="1081299" y="17"/>
                </a:lnTo>
                <a:lnTo>
                  <a:pt x="1103140" y="371"/>
                </a:lnTo>
                <a:lnTo>
                  <a:pt x="1125562" y="897"/>
                </a:lnTo>
                <a:lnTo>
                  <a:pt x="1155198" y="1649"/>
                </a:lnTo>
                <a:lnTo>
                  <a:pt x="1175396" y="2398"/>
                </a:lnTo>
                <a:lnTo>
                  <a:pt x="1197268" y="3638"/>
                </a:lnTo>
                <a:lnTo>
                  <a:pt x="1219301" y="5050"/>
                </a:lnTo>
                <a:lnTo>
                  <a:pt x="1248798" y="7011"/>
                </a:lnTo>
                <a:lnTo>
                  <a:pt x="1268915" y="8584"/>
                </a:lnTo>
                <a:lnTo>
                  <a:pt x="1290823" y="10723"/>
                </a:lnTo>
                <a:lnTo>
                  <a:pt x="1312418" y="12987"/>
                </a:lnTo>
                <a:lnTo>
                  <a:pt x="1341795" y="16164"/>
                </a:lnTo>
                <a:lnTo>
                  <a:pt x="1361798" y="18574"/>
                </a:lnTo>
                <a:lnTo>
                  <a:pt x="1383752" y="21667"/>
                </a:lnTo>
                <a:lnTo>
                  <a:pt x="1404277" y="24709"/>
                </a:lnTo>
                <a:lnTo>
                  <a:pt x="1420740" y="27146"/>
                </a:lnTo>
                <a:lnTo>
                  <a:pt x="1433433" y="29057"/>
                </a:lnTo>
                <a:lnTo>
                  <a:pt x="1443795" y="30689"/>
                </a:lnTo>
                <a:lnTo>
                  <a:pt x="1453267" y="32290"/>
                </a:lnTo>
                <a:lnTo>
                  <a:pt x="1463291" y="34105"/>
                </a:lnTo>
                <a:lnTo>
                  <a:pt x="1475306" y="36381"/>
                </a:lnTo>
                <a:lnTo>
                  <a:pt x="1490754" y="39366"/>
                </a:lnTo>
                <a:lnTo>
                  <a:pt x="1494485" y="40089"/>
                </a:lnTo>
                <a:lnTo>
                  <a:pt x="1510782" y="43248"/>
                </a:lnTo>
                <a:lnTo>
                  <a:pt x="1523306" y="45707"/>
                </a:lnTo>
                <a:lnTo>
                  <a:pt x="1533529" y="47786"/>
                </a:lnTo>
                <a:lnTo>
                  <a:pt x="1542917" y="49802"/>
                </a:lnTo>
                <a:lnTo>
                  <a:pt x="1552942" y="52074"/>
                </a:lnTo>
                <a:lnTo>
                  <a:pt x="1565071" y="54920"/>
                </a:lnTo>
                <a:lnTo>
                  <a:pt x="1580775" y="58658"/>
                </a:lnTo>
                <a:lnTo>
                  <a:pt x="1598763" y="62993"/>
                </a:lnTo>
                <a:lnTo>
                  <a:pt x="1611061" y="65994"/>
                </a:lnTo>
                <a:lnTo>
                  <a:pt x="1621096" y="68518"/>
                </a:lnTo>
                <a:lnTo>
                  <a:pt x="1630382" y="70968"/>
                </a:lnTo>
                <a:lnTo>
                  <a:pt x="1640436" y="73744"/>
                </a:lnTo>
                <a:lnTo>
                  <a:pt x="1652773" y="77248"/>
                </a:lnTo>
                <a:lnTo>
                  <a:pt x="1668119" y="81656"/>
                </a:lnTo>
                <a:lnTo>
                  <a:pt x="1683995" y="86220"/>
                </a:lnTo>
                <a:lnTo>
                  <a:pt x="1696089" y="89739"/>
                </a:lnTo>
                <a:lnTo>
                  <a:pt x="1705945" y="92699"/>
                </a:lnTo>
                <a:lnTo>
                  <a:pt x="1715109" y="95591"/>
                </a:lnTo>
                <a:lnTo>
                  <a:pt x="1725128" y="98901"/>
                </a:lnTo>
                <a:lnTo>
                  <a:pt x="1737545" y="103119"/>
                </a:lnTo>
                <a:lnTo>
                  <a:pt x="1751025" y="107742"/>
                </a:lnTo>
                <a:lnTo>
                  <a:pt x="1766620" y="113046"/>
                </a:lnTo>
                <a:lnTo>
                  <a:pt x="1778428" y="117105"/>
                </a:lnTo>
                <a:lnTo>
                  <a:pt x="1788050" y="120510"/>
                </a:lnTo>
                <a:lnTo>
                  <a:pt x="1797084" y="123852"/>
                </a:lnTo>
                <a:lnTo>
                  <a:pt x="1807130" y="127723"/>
                </a:lnTo>
                <a:lnTo>
                  <a:pt x="1819790" y="132714"/>
                </a:lnTo>
                <a:lnTo>
                  <a:pt x="1830527" y="136977"/>
                </a:lnTo>
                <a:lnTo>
                  <a:pt x="1845756" y="143017"/>
                </a:lnTo>
                <a:lnTo>
                  <a:pt x="1857225" y="147622"/>
                </a:lnTo>
                <a:lnTo>
                  <a:pt x="1866582" y="151498"/>
                </a:lnTo>
                <a:lnTo>
                  <a:pt x="1875477" y="155348"/>
                </a:lnTo>
                <a:lnTo>
                  <a:pt x="1885557" y="159876"/>
                </a:lnTo>
                <a:lnTo>
                  <a:pt x="1898473" y="165785"/>
                </a:lnTo>
                <a:lnTo>
                  <a:pt x="1906257" y="169362"/>
                </a:lnTo>
                <a:lnTo>
                  <a:pt x="1921070" y="176184"/>
                </a:lnTo>
                <a:lnTo>
                  <a:pt x="1932143" y="181347"/>
                </a:lnTo>
                <a:lnTo>
                  <a:pt x="1941184" y="185697"/>
                </a:lnTo>
                <a:lnTo>
                  <a:pt x="1949905" y="190080"/>
                </a:lnTo>
                <a:lnTo>
                  <a:pt x="1960013" y="195342"/>
                </a:lnTo>
                <a:lnTo>
                  <a:pt x="1973219" y="202328"/>
                </a:lnTo>
                <a:lnTo>
                  <a:pt x="1992184" y="212400"/>
                </a:lnTo>
                <a:lnTo>
                  <a:pt x="2002836" y="218116"/>
                </a:lnTo>
                <a:lnTo>
                  <a:pt x="2011540" y="222933"/>
                </a:lnTo>
                <a:lnTo>
                  <a:pt x="2020055" y="227865"/>
                </a:lnTo>
                <a:lnTo>
                  <a:pt x="2030146" y="233927"/>
                </a:lnTo>
                <a:lnTo>
                  <a:pt x="2043572" y="242132"/>
                </a:lnTo>
                <a:lnTo>
                  <a:pt x="2045106" y="243073"/>
                </a:lnTo>
                <a:lnTo>
                  <a:pt x="2058880" y="251448"/>
                </a:lnTo>
                <a:lnTo>
                  <a:pt x="2069009" y="257691"/>
                </a:lnTo>
                <a:lnTo>
                  <a:pt x="2077316" y="262997"/>
                </a:lnTo>
                <a:lnTo>
                  <a:pt x="2085625" y="268563"/>
                </a:lnTo>
                <a:lnTo>
                  <a:pt x="2095761" y="275585"/>
                </a:lnTo>
                <a:lnTo>
                  <a:pt x="2107603" y="283891"/>
                </a:lnTo>
                <a:lnTo>
                  <a:pt x="2120739" y="293137"/>
                </a:lnTo>
                <a:lnTo>
                  <a:pt x="2130306" y="299952"/>
                </a:lnTo>
                <a:lnTo>
                  <a:pt x="2138173" y="305765"/>
                </a:lnTo>
                <a:lnTo>
                  <a:pt x="2146208" y="312004"/>
                </a:lnTo>
                <a:lnTo>
                  <a:pt x="2156281" y="320099"/>
                </a:lnTo>
                <a:lnTo>
                  <a:pt x="2165057" y="327236"/>
                </a:lnTo>
                <a:lnTo>
                  <a:pt x="2177425" y="337294"/>
                </a:lnTo>
                <a:lnTo>
                  <a:pt x="2186352" y="344669"/>
                </a:lnTo>
                <a:lnTo>
                  <a:pt x="2193725" y="351025"/>
                </a:lnTo>
                <a:lnTo>
                  <a:pt x="2201436" y="358024"/>
                </a:lnTo>
                <a:lnTo>
                  <a:pt x="2211372" y="367330"/>
                </a:lnTo>
                <a:lnTo>
                  <a:pt x="2217343" y="372969"/>
                </a:lnTo>
                <a:lnTo>
                  <a:pt x="2228844" y="383827"/>
                </a:lnTo>
                <a:lnTo>
                  <a:pt x="2237031" y="391726"/>
                </a:lnTo>
                <a:lnTo>
                  <a:pt x="2243840" y="398642"/>
                </a:lnTo>
                <a:lnTo>
                  <a:pt x="2251206" y="406552"/>
                </a:lnTo>
                <a:lnTo>
                  <a:pt x="2261066" y="417434"/>
                </a:lnTo>
                <a:lnTo>
                  <a:pt x="2274102" y="431951"/>
                </a:lnTo>
                <a:lnTo>
                  <a:pt x="2281514" y="440409"/>
                </a:lnTo>
                <a:lnTo>
                  <a:pt x="2287702" y="447882"/>
                </a:lnTo>
                <a:lnTo>
                  <a:pt x="2294546" y="456655"/>
                </a:lnTo>
                <a:lnTo>
                  <a:pt x="2303927" y="469012"/>
                </a:lnTo>
                <a:lnTo>
                  <a:pt x="2313635" y="482001"/>
                </a:lnTo>
                <a:lnTo>
                  <a:pt x="2320151" y="490964"/>
                </a:lnTo>
                <a:lnTo>
                  <a:pt x="2325612" y="499002"/>
                </a:lnTo>
                <a:lnTo>
                  <a:pt x="2331793" y="508742"/>
                </a:lnTo>
                <a:lnTo>
                  <a:pt x="2339060" y="520517"/>
                </a:lnTo>
                <a:lnTo>
                  <a:pt x="2347147" y="533757"/>
                </a:lnTo>
                <a:lnTo>
                  <a:pt x="2352689" y="543179"/>
                </a:lnTo>
                <a:lnTo>
                  <a:pt x="2357326" y="551800"/>
                </a:lnTo>
                <a:lnTo>
                  <a:pt x="2362695" y="562636"/>
                </a:lnTo>
                <a:lnTo>
                  <a:pt x="2367419" y="572435"/>
                </a:lnTo>
                <a:lnTo>
                  <a:pt x="2374050" y="586312"/>
                </a:lnTo>
                <a:lnTo>
                  <a:pt x="2378531" y="596162"/>
                </a:lnTo>
                <a:lnTo>
                  <a:pt x="2382240" y="605306"/>
                </a:lnTo>
                <a:lnTo>
                  <a:pt x="2386552" y="617065"/>
                </a:lnTo>
                <a:lnTo>
                  <a:pt x="2394477" y="639927"/>
                </a:lnTo>
                <a:lnTo>
                  <a:pt x="2397497" y="650058"/>
                </a:lnTo>
                <a:lnTo>
                  <a:pt x="2399962" y="659479"/>
                </a:lnTo>
                <a:lnTo>
                  <a:pt x="2403179" y="671670"/>
                </a:lnTo>
                <a:lnTo>
                  <a:pt x="2405341" y="679407"/>
                </a:lnTo>
                <a:lnTo>
                  <a:pt x="2405849" y="681426"/>
                </a:lnTo>
                <a:lnTo>
                  <a:pt x="2405976" y="68356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1112094" y="6254929"/>
            <a:ext cx="339699" cy="137337"/>
          </a:xfrm>
          <a:custGeom>
            <a:avLst/>
            <a:gdLst/>
            <a:ahLst/>
            <a:cxnLst/>
            <a:rect l="l" t="t" r="r" b="b"/>
            <a:pathLst>
              <a:path w="339699" h="137337">
                <a:moveTo>
                  <a:pt x="0" y="137337"/>
                </a:moveTo>
                <a:lnTo>
                  <a:pt x="11214" y="130511"/>
                </a:lnTo>
                <a:lnTo>
                  <a:pt x="21063" y="125300"/>
                </a:lnTo>
                <a:lnTo>
                  <a:pt x="25196" y="123228"/>
                </a:lnTo>
                <a:lnTo>
                  <a:pt x="40206" y="115581"/>
                </a:lnTo>
                <a:lnTo>
                  <a:pt x="52169" y="109393"/>
                </a:lnTo>
                <a:lnTo>
                  <a:pt x="62034" y="104251"/>
                </a:lnTo>
                <a:lnTo>
                  <a:pt x="70749" y="99740"/>
                </a:lnTo>
                <a:lnTo>
                  <a:pt x="79262" y="95446"/>
                </a:lnTo>
                <a:lnTo>
                  <a:pt x="88522" y="90957"/>
                </a:lnTo>
                <a:lnTo>
                  <a:pt x="99476" y="85857"/>
                </a:lnTo>
                <a:lnTo>
                  <a:pt x="113074" y="79734"/>
                </a:lnTo>
                <a:lnTo>
                  <a:pt x="121589" y="75971"/>
                </a:lnTo>
                <a:lnTo>
                  <a:pt x="137201" y="69153"/>
                </a:lnTo>
                <a:lnTo>
                  <a:pt x="149820" y="63698"/>
                </a:lnTo>
                <a:lnTo>
                  <a:pt x="160331" y="59255"/>
                </a:lnTo>
                <a:lnTo>
                  <a:pt x="169622" y="55472"/>
                </a:lnTo>
                <a:lnTo>
                  <a:pt x="178578" y="51999"/>
                </a:lnTo>
                <a:lnTo>
                  <a:pt x="188086" y="48482"/>
                </a:lnTo>
                <a:lnTo>
                  <a:pt x="199031" y="44571"/>
                </a:lnTo>
                <a:lnTo>
                  <a:pt x="212301" y="39915"/>
                </a:lnTo>
                <a:lnTo>
                  <a:pt x="226669" y="34899"/>
                </a:lnTo>
                <a:lnTo>
                  <a:pt x="242831" y="29273"/>
                </a:lnTo>
                <a:lnTo>
                  <a:pt x="255999" y="24724"/>
                </a:lnTo>
                <a:lnTo>
                  <a:pt x="267004" y="20995"/>
                </a:lnTo>
                <a:lnTo>
                  <a:pt x="276676" y="17831"/>
                </a:lnTo>
                <a:lnTo>
                  <a:pt x="285846" y="14975"/>
                </a:lnTo>
                <a:lnTo>
                  <a:pt x="295344" y="12170"/>
                </a:lnTo>
                <a:lnTo>
                  <a:pt x="306001" y="9162"/>
                </a:lnTo>
                <a:lnTo>
                  <a:pt x="318649" y="5692"/>
                </a:lnTo>
                <a:lnTo>
                  <a:pt x="334117" y="1506"/>
                </a:lnTo>
                <a:lnTo>
                  <a:pt x="339699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1112094" y="6058373"/>
            <a:ext cx="1743087" cy="269379"/>
          </a:xfrm>
          <a:custGeom>
            <a:avLst/>
            <a:gdLst/>
            <a:ahLst/>
            <a:cxnLst/>
            <a:rect l="l" t="t" r="r" b="b"/>
            <a:pathLst>
              <a:path w="1743087" h="269379">
                <a:moveTo>
                  <a:pt x="0" y="269379"/>
                </a:moveTo>
                <a:lnTo>
                  <a:pt x="11763" y="261061"/>
                </a:lnTo>
                <a:lnTo>
                  <a:pt x="20087" y="255580"/>
                </a:lnTo>
                <a:lnTo>
                  <a:pt x="30671" y="249305"/>
                </a:lnTo>
                <a:lnTo>
                  <a:pt x="35407" y="246570"/>
                </a:lnTo>
                <a:lnTo>
                  <a:pt x="50060" y="238021"/>
                </a:lnTo>
                <a:lnTo>
                  <a:pt x="61817" y="231101"/>
                </a:lnTo>
                <a:lnTo>
                  <a:pt x="71554" y="225362"/>
                </a:lnTo>
                <a:lnTo>
                  <a:pt x="80146" y="220355"/>
                </a:lnTo>
                <a:lnTo>
                  <a:pt x="88469" y="215633"/>
                </a:lnTo>
                <a:lnTo>
                  <a:pt x="97398" y="210747"/>
                </a:lnTo>
                <a:lnTo>
                  <a:pt x="107810" y="205248"/>
                </a:lnTo>
                <a:lnTo>
                  <a:pt x="120580" y="198689"/>
                </a:lnTo>
                <a:lnTo>
                  <a:pt x="132041" y="192900"/>
                </a:lnTo>
                <a:lnTo>
                  <a:pt x="147305" y="185223"/>
                </a:lnTo>
                <a:lnTo>
                  <a:pt x="159703" y="179036"/>
                </a:lnTo>
                <a:lnTo>
                  <a:pt x="170060" y="173963"/>
                </a:lnTo>
                <a:lnTo>
                  <a:pt x="179199" y="169627"/>
                </a:lnTo>
                <a:lnTo>
                  <a:pt x="187944" y="165650"/>
                </a:lnTo>
                <a:lnTo>
                  <a:pt x="197119" y="161657"/>
                </a:lnTo>
                <a:lnTo>
                  <a:pt x="207547" y="157269"/>
                </a:lnTo>
                <a:lnTo>
                  <a:pt x="220052" y="152111"/>
                </a:lnTo>
                <a:lnTo>
                  <a:pt x="235457" y="145805"/>
                </a:lnTo>
                <a:lnTo>
                  <a:pt x="237375" y="145021"/>
                </a:lnTo>
                <a:lnTo>
                  <a:pt x="253223" y="138510"/>
                </a:lnTo>
                <a:lnTo>
                  <a:pt x="266185" y="133222"/>
                </a:lnTo>
                <a:lnTo>
                  <a:pt x="277046" y="128868"/>
                </a:lnTo>
                <a:lnTo>
                  <a:pt x="286593" y="125154"/>
                </a:lnTo>
                <a:lnTo>
                  <a:pt x="295610" y="121791"/>
                </a:lnTo>
                <a:lnTo>
                  <a:pt x="304883" y="118487"/>
                </a:lnTo>
                <a:lnTo>
                  <a:pt x="315197" y="114950"/>
                </a:lnTo>
                <a:lnTo>
                  <a:pt x="327337" y="110889"/>
                </a:lnTo>
                <a:lnTo>
                  <a:pt x="342090" y="106013"/>
                </a:lnTo>
                <a:lnTo>
                  <a:pt x="350278" y="103314"/>
                </a:lnTo>
                <a:lnTo>
                  <a:pt x="366598" y="97905"/>
                </a:lnTo>
                <a:lnTo>
                  <a:pt x="380017" y="93492"/>
                </a:lnTo>
                <a:lnTo>
                  <a:pt x="391288" y="89853"/>
                </a:lnTo>
                <a:lnTo>
                  <a:pt x="401167" y="86762"/>
                </a:lnTo>
                <a:lnTo>
                  <a:pt x="410408" y="83994"/>
                </a:lnTo>
                <a:lnTo>
                  <a:pt x="419766" y="81326"/>
                </a:lnTo>
                <a:lnTo>
                  <a:pt x="429996" y="78532"/>
                </a:lnTo>
                <a:lnTo>
                  <a:pt x="441852" y="75389"/>
                </a:lnTo>
                <a:lnTo>
                  <a:pt x="456089" y="71671"/>
                </a:lnTo>
                <a:lnTo>
                  <a:pt x="469595" y="68160"/>
                </a:lnTo>
                <a:lnTo>
                  <a:pt x="486302" y="63868"/>
                </a:lnTo>
                <a:lnTo>
                  <a:pt x="500102" y="60346"/>
                </a:lnTo>
                <a:lnTo>
                  <a:pt x="511722" y="57432"/>
                </a:lnTo>
                <a:lnTo>
                  <a:pt x="521890" y="54964"/>
                </a:lnTo>
                <a:lnTo>
                  <a:pt x="531333" y="52778"/>
                </a:lnTo>
                <a:lnTo>
                  <a:pt x="540777" y="50714"/>
                </a:lnTo>
                <a:lnTo>
                  <a:pt x="550949" y="48608"/>
                </a:lnTo>
                <a:lnTo>
                  <a:pt x="562578" y="46298"/>
                </a:lnTo>
                <a:lnTo>
                  <a:pt x="576389" y="43621"/>
                </a:lnTo>
                <a:lnTo>
                  <a:pt x="593110" y="40416"/>
                </a:lnTo>
                <a:lnTo>
                  <a:pt x="594334" y="40182"/>
                </a:lnTo>
                <a:lnTo>
                  <a:pt x="611290" y="36909"/>
                </a:lnTo>
                <a:lnTo>
                  <a:pt x="625347" y="34215"/>
                </a:lnTo>
                <a:lnTo>
                  <a:pt x="637209" y="31988"/>
                </a:lnTo>
                <a:lnTo>
                  <a:pt x="647583" y="30114"/>
                </a:lnTo>
                <a:lnTo>
                  <a:pt x="666684" y="26973"/>
                </a:lnTo>
                <a:lnTo>
                  <a:pt x="688292" y="23885"/>
                </a:lnTo>
                <a:lnTo>
                  <a:pt x="701799" y="22078"/>
                </a:lnTo>
                <a:lnTo>
                  <a:pt x="718050" y="19944"/>
                </a:lnTo>
                <a:lnTo>
                  <a:pt x="740380" y="17029"/>
                </a:lnTo>
                <a:lnTo>
                  <a:pt x="754623" y="15200"/>
                </a:lnTo>
                <a:lnTo>
                  <a:pt x="766658" y="13703"/>
                </a:lnTo>
                <a:lnTo>
                  <a:pt x="777177" y="12466"/>
                </a:lnTo>
                <a:lnTo>
                  <a:pt x="796435" y="10476"/>
                </a:lnTo>
                <a:lnTo>
                  <a:pt x="817928" y="8643"/>
                </a:lnTo>
                <a:lnTo>
                  <a:pt x="831242" y="7602"/>
                </a:lnTo>
                <a:lnTo>
                  <a:pt x="847190" y="6380"/>
                </a:lnTo>
                <a:lnTo>
                  <a:pt x="871932" y="4588"/>
                </a:lnTo>
                <a:lnTo>
                  <a:pt x="885746" y="3738"/>
                </a:lnTo>
                <a:lnTo>
                  <a:pt x="897242" y="3160"/>
                </a:lnTo>
                <a:lnTo>
                  <a:pt x="916879" y="2495"/>
                </a:lnTo>
                <a:lnTo>
                  <a:pt x="926818" y="2248"/>
                </a:lnTo>
                <a:lnTo>
                  <a:pt x="938038" y="1950"/>
                </a:lnTo>
                <a:lnTo>
                  <a:pt x="951437" y="1521"/>
                </a:lnTo>
                <a:lnTo>
                  <a:pt x="967915" y="879"/>
                </a:lnTo>
                <a:lnTo>
                  <a:pt x="970953" y="749"/>
                </a:lnTo>
                <a:lnTo>
                  <a:pt x="979652" y="368"/>
                </a:lnTo>
                <a:lnTo>
                  <a:pt x="979652" y="0"/>
                </a:lnTo>
                <a:lnTo>
                  <a:pt x="988212" y="0"/>
                </a:lnTo>
                <a:lnTo>
                  <a:pt x="1005566" y="92"/>
                </a:lnTo>
                <a:lnTo>
                  <a:pt x="1020003" y="108"/>
                </a:lnTo>
                <a:lnTo>
                  <a:pt x="1032203" y="80"/>
                </a:lnTo>
                <a:lnTo>
                  <a:pt x="1042849" y="40"/>
                </a:lnTo>
                <a:lnTo>
                  <a:pt x="1052622" y="21"/>
                </a:lnTo>
                <a:lnTo>
                  <a:pt x="1062203" y="54"/>
                </a:lnTo>
                <a:lnTo>
                  <a:pt x="1072273" y="172"/>
                </a:lnTo>
                <a:lnTo>
                  <a:pt x="1083513" y="407"/>
                </a:lnTo>
                <a:lnTo>
                  <a:pt x="1096605" y="792"/>
                </a:lnTo>
                <a:lnTo>
                  <a:pt x="1112231" y="1357"/>
                </a:lnTo>
                <a:lnTo>
                  <a:pt x="1122032" y="1752"/>
                </a:lnTo>
                <a:lnTo>
                  <a:pt x="1139326" y="2481"/>
                </a:lnTo>
                <a:lnTo>
                  <a:pt x="1153704" y="3107"/>
                </a:lnTo>
                <a:lnTo>
                  <a:pt x="1165851" y="3680"/>
                </a:lnTo>
                <a:lnTo>
                  <a:pt x="1176455" y="4248"/>
                </a:lnTo>
                <a:lnTo>
                  <a:pt x="1186203" y="4862"/>
                </a:lnTo>
                <a:lnTo>
                  <a:pt x="1195782" y="5570"/>
                </a:lnTo>
                <a:lnTo>
                  <a:pt x="1205879" y="6423"/>
                </a:lnTo>
                <a:lnTo>
                  <a:pt x="1217180" y="7468"/>
                </a:lnTo>
                <a:lnTo>
                  <a:pt x="1230373" y="8756"/>
                </a:lnTo>
                <a:lnTo>
                  <a:pt x="1246145" y="10337"/>
                </a:lnTo>
                <a:lnTo>
                  <a:pt x="1254709" y="11201"/>
                </a:lnTo>
                <a:lnTo>
                  <a:pt x="1271938" y="12930"/>
                </a:lnTo>
                <a:lnTo>
                  <a:pt x="1298292" y="15654"/>
                </a:lnTo>
                <a:lnTo>
                  <a:pt x="1318488" y="18007"/>
                </a:lnTo>
                <a:lnTo>
                  <a:pt x="1338106" y="20716"/>
                </a:lnTo>
                <a:lnTo>
                  <a:pt x="1362725" y="24510"/>
                </a:lnTo>
                <a:lnTo>
                  <a:pt x="1378654" y="27041"/>
                </a:lnTo>
                <a:lnTo>
                  <a:pt x="1402293" y="30825"/>
                </a:lnTo>
                <a:lnTo>
                  <a:pt x="1428277" y="35074"/>
                </a:lnTo>
                <a:lnTo>
                  <a:pt x="1448188" y="38617"/>
                </a:lnTo>
                <a:lnTo>
                  <a:pt x="1467737" y="42556"/>
                </a:lnTo>
                <a:lnTo>
                  <a:pt x="1492637" y="47992"/>
                </a:lnTo>
                <a:lnTo>
                  <a:pt x="1508878" y="51617"/>
                </a:lnTo>
                <a:lnTo>
                  <a:pt x="1529192" y="56164"/>
                </a:lnTo>
                <a:lnTo>
                  <a:pt x="1554643" y="61970"/>
                </a:lnTo>
                <a:lnTo>
                  <a:pt x="1574137" y="66742"/>
                </a:lnTo>
                <a:lnTo>
                  <a:pt x="1593604" y="71992"/>
                </a:lnTo>
                <a:lnTo>
                  <a:pt x="1618977" y="79234"/>
                </a:lnTo>
                <a:lnTo>
                  <a:pt x="1634718" y="83781"/>
                </a:lnTo>
                <a:lnTo>
                  <a:pt x="1651088" y="88512"/>
                </a:lnTo>
                <a:lnTo>
                  <a:pt x="1675278" y="95642"/>
                </a:lnTo>
                <a:lnTo>
                  <a:pt x="1694004" y="101593"/>
                </a:lnTo>
                <a:lnTo>
                  <a:pt x="1714390" y="108684"/>
                </a:lnTo>
                <a:lnTo>
                  <a:pt x="1727430" y="113381"/>
                </a:lnTo>
                <a:lnTo>
                  <a:pt x="1743087" y="11906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2855175" y="6364293"/>
            <a:ext cx="504888" cy="324573"/>
          </a:xfrm>
          <a:custGeom>
            <a:avLst/>
            <a:gdLst/>
            <a:ahLst/>
            <a:cxnLst/>
            <a:rect l="l" t="t" r="r" b="b"/>
            <a:pathLst>
              <a:path w="504888" h="324573">
                <a:moveTo>
                  <a:pt x="0" y="0"/>
                </a:moveTo>
                <a:lnTo>
                  <a:pt x="16208" y="5873"/>
                </a:lnTo>
                <a:lnTo>
                  <a:pt x="29568" y="10743"/>
                </a:lnTo>
                <a:lnTo>
                  <a:pt x="40779" y="14894"/>
                </a:lnTo>
                <a:lnTo>
                  <a:pt x="50539" y="18611"/>
                </a:lnTo>
                <a:lnTo>
                  <a:pt x="59548" y="22178"/>
                </a:lnTo>
                <a:lnTo>
                  <a:pt x="68504" y="25880"/>
                </a:lnTo>
                <a:lnTo>
                  <a:pt x="78106" y="30001"/>
                </a:lnTo>
                <a:lnTo>
                  <a:pt x="89053" y="34827"/>
                </a:lnTo>
                <a:lnTo>
                  <a:pt x="102045" y="40641"/>
                </a:lnTo>
                <a:lnTo>
                  <a:pt x="117551" y="47625"/>
                </a:lnTo>
                <a:lnTo>
                  <a:pt x="133088" y="54586"/>
                </a:lnTo>
                <a:lnTo>
                  <a:pt x="145627" y="60251"/>
                </a:lnTo>
                <a:lnTo>
                  <a:pt x="156009" y="65041"/>
                </a:lnTo>
                <a:lnTo>
                  <a:pt x="165078" y="69376"/>
                </a:lnTo>
                <a:lnTo>
                  <a:pt x="173675" y="73677"/>
                </a:lnTo>
                <a:lnTo>
                  <a:pt x="182642" y="78364"/>
                </a:lnTo>
                <a:lnTo>
                  <a:pt x="192823" y="83859"/>
                </a:lnTo>
                <a:lnTo>
                  <a:pt x="205060" y="90582"/>
                </a:lnTo>
                <a:lnTo>
                  <a:pt x="218986" y="98285"/>
                </a:lnTo>
                <a:lnTo>
                  <a:pt x="233815" y="106454"/>
                </a:lnTo>
                <a:lnTo>
                  <a:pt x="245675" y="113036"/>
                </a:lnTo>
                <a:lnTo>
                  <a:pt x="255444" y="118569"/>
                </a:lnTo>
                <a:lnTo>
                  <a:pt x="264004" y="123592"/>
                </a:lnTo>
                <a:lnTo>
                  <a:pt x="272233" y="128644"/>
                </a:lnTo>
                <a:lnTo>
                  <a:pt x="281013" y="134265"/>
                </a:lnTo>
                <a:lnTo>
                  <a:pt x="291222" y="140993"/>
                </a:lnTo>
                <a:lnTo>
                  <a:pt x="303742" y="149368"/>
                </a:lnTo>
                <a:lnTo>
                  <a:pt x="311353" y="154482"/>
                </a:lnTo>
                <a:lnTo>
                  <a:pt x="325342" y="163869"/>
                </a:lnTo>
                <a:lnTo>
                  <a:pt x="336406" y="171351"/>
                </a:lnTo>
                <a:lnTo>
                  <a:pt x="345458" y="177615"/>
                </a:lnTo>
                <a:lnTo>
                  <a:pt x="353412" y="183349"/>
                </a:lnTo>
                <a:lnTo>
                  <a:pt x="361185" y="189239"/>
                </a:lnTo>
                <a:lnTo>
                  <a:pt x="369689" y="195973"/>
                </a:lnTo>
                <a:lnTo>
                  <a:pt x="379839" y="204236"/>
                </a:lnTo>
                <a:lnTo>
                  <a:pt x="392550" y="214717"/>
                </a:lnTo>
                <a:lnTo>
                  <a:pt x="393750" y="215709"/>
                </a:lnTo>
                <a:lnTo>
                  <a:pt x="406591" y="226313"/>
                </a:lnTo>
                <a:lnTo>
                  <a:pt x="416574" y="234729"/>
                </a:lnTo>
                <a:lnTo>
                  <a:pt x="424661" y="241786"/>
                </a:lnTo>
                <a:lnTo>
                  <a:pt x="431810" y="248317"/>
                </a:lnTo>
                <a:lnTo>
                  <a:pt x="438982" y="255153"/>
                </a:lnTo>
                <a:lnTo>
                  <a:pt x="447138" y="263125"/>
                </a:lnTo>
                <a:lnTo>
                  <a:pt x="457236" y="273065"/>
                </a:lnTo>
                <a:lnTo>
                  <a:pt x="465569" y="281241"/>
                </a:lnTo>
                <a:lnTo>
                  <a:pt x="476547" y="292125"/>
                </a:lnTo>
                <a:lnTo>
                  <a:pt x="484135" y="299939"/>
                </a:lnTo>
                <a:lnTo>
                  <a:pt x="490674" y="307273"/>
                </a:lnTo>
                <a:lnTo>
                  <a:pt x="498507" y="316714"/>
                </a:lnTo>
                <a:lnTo>
                  <a:pt x="504888" y="32457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1158587" y="6345408"/>
            <a:ext cx="2277717" cy="739731"/>
          </a:xfrm>
          <a:custGeom>
            <a:avLst/>
            <a:gdLst/>
            <a:ahLst/>
            <a:cxnLst/>
            <a:rect l="l" t="t" r="r" b="b"/>
            <a:pathLst>
              <a:path w="2277717" h="739731">
                <a:moveTo>
                  <a:pt x="0" y="258287"/>
                </a:moveTo>
                <a:lnTo>
                  <a:pt x="10944" y="249805"/>
                </a:lnTo>
                <a:lnTo>
                  <a:pt x="19338" y="244188"/>
                </a:lnTo>
                <a:lnTo>
                  <a:pt x="29108" y="238373"/>
                </a:lnTo>
                <a:lnTo>
                  <a:pt x="43683" y="229736"/>
                </a:lnTo>
                <a:lnTo>
                  <a:pt x="55309" y="222808"/>
                </a:lnTo>
                <a:lnTo>
                  <a:pt x="73441" y="212118"/>
                </a:lnTo>
                <a:lnTo>
                  <a:pt x="90956" y="202384"/>
                </a:lnTo>
                <a:lnTo>
                  <a:pt x="115303" y="189683"/>
                </a:lnTo>
                <a:lnTo>
                  <a:pt x="137758" y="178294"/>
                </a:lnTo>
                <a:lnTo>
                  <a:pt x="160212" y="167141"/>
                </a:lnTo>
                <a:lnTo>
                  <a:pt x="178004" y="158869"/>
                </a:lnTo>
                <a:lnTo>
                  <a:pt x="198144" y="150251"/>
                </a:lnTo>
                <a:lnTo>
                  <a:pt x="224536" y="139338"/>
                </a:lnTo>
                <a:lnTo>
                  <a:pt x="240343" y="132868"/>
                </a:lnTo>
                <a:lnTo>
                  <a:pt x="263937" y="123362"/>
                </a:lnTo>
                <a:lnTo>
                  <a:pt x="282403" y="116368"/>
                </a:lnTo>
                <a:lnTo>
                  <a:pt x="302419" y="109411"/>
                </a:lnTo>
                <a:lnTo>
                  <a:pt x="330665" y="100012"/>
                </a:lnTo>
                <a:lnTo>
                  <a:pt x="350314" y="93525"/>
                </a:lnTo>
                <a:lnTo>
                  <a:pt x="374792" y="85586"/>
                </a:lnTo>
                <a:lnTo>
                  <a:pt x="393797" y="79816"/>
                </a:lnTo>
                <a:lnTo>
                  <a:pt x="413731" y="74319"/>
                </a:lnTo>
                <a:lnTo>
                  <a:pt x="440997" y="67197"/>
                </a:lnTo>
                <a:lnTo>
                  <a:pt x="466543" y="60619"/>
                </a:lnTo>
                <a:lnTo>
                  <a:pt x="491419" y="54362"/>
                </a:lnTo>
                <a:lnTo>
                  <a:pt x="510728" y="49879"/>
                </a:lnTo>
                <a:lnTo>
                  <a:pt x="531096" y="45678"/>
                </a:lnTo>
                <a:lnTo>
                  <a:pt x="559147" y="40266"/>
                </a:lnTo>
                <a:lnTo>
                  <a:pt x="566864" y="38792"/>
                </a:lnTo>
                <a:lnTo>
                  <a:pt x="583843" y="35527"/>
                </a:lnTo>
                <a:lnTo>
                  <a:pt x="597925" y="32839"/>
                </a:lnTo>
                <a:lnTo>
                  <a:pt x="609811" y="30615"/>
                </a:lnTo>
                <a:lnTo>
                  <a:pt x="620202" y="28744"/>
                </a:lnTo>
                <a:lnTo>
                  <a:pt x="629801" y="27112"/>
                </a:lnTo>
                <a:lnTo>
                  <a:pt x="639307" y="25608"/>
                </a:lnTo>
                <a:lnTo>
                  <a:pt x="649422" y="24120"/>
                </a:lnTo>
                <a:lnTo>
                  <a:pt x="660849" y="22534"/>
                </a:lnTo>
                <a:lnTo>
                  <a:pt x="674287" y="20738"/>
                </a:lnTo>
                <a:lnTo>
                  <a:pt x="690438" y="18621"/>
                </a:lnTo>
                <a:lnTo>
                  <a:pt x="713234" y="15694"/>
                </a:lnTo>
                <a:lnTo>
                  <a:pt x="727358" y="13944"/>
                </a:lnTo>
                <a:lnTo>
                  <a:pt x="739254" y="12543"/>
                </a:lnTo>
                <a:lnTo>
                  <a:pt x="749655" y="11407"/>
                </a:lnTo>
                <a:lnTo>
                  <a:pt x="759291" y="10453"/>
                </a:lnTo>
                <a:lnTo>
                  <a:pt x="768895" y="9595"/>
                </a:lnTo>
                <a:lnTo>
                  <a:pt x="779199" y="8752"/>
                </a:lnTo>
                <a:lnTo>
                  <a:pt x="790933" y="7839"/>
                </a:lnTo>
                <a:lnTo>
                  <a:pt x="804831" y="6772"/>
                </a:lnTo>
                <a:lnTo>
                  <a:pt x="821623" y="5467"/>
                </a:lnTo>
                <a:lnTo>
                  <a:pt x="824039" y="5277"/>
                </a:lnTo>
                <a:lnTo>
                  <a:pt x="839616" y="4201"/>
                </a:lnTo>
                <a:lnTo>
                  <a:pt x="850680" y="3705"/>
                </a:lnTo>
                <a:lnTo>
                  <a:pt x="860350" y="3490"/>
                </a:lnTo>
                <a:lnTo>
                  <a:pt x="871744" y="3251"/>
                </a:lnTo>
                <a:lnTo>
                  <a:pt x="886155" y="2763"/>
                </a:lnTo>
                <a:lnTo>
                  <a:pt x="902038" y="2054"/>
                </a:lnTo>
                <a:lnTo>
                  <a:pt x="913478" y="1393"/>
                </a:lnTo>
                <a:lnTo>
                  <a:pt x="923158" y="824"/>
                </a:lnTo>
                <a:lnTo>
                  <a:pt x="933761" y="392"/>
                </a:lnTo>
                <a:lnTo>
                  <a:pt x="947970" y="142"/>
                </a:lnTo>
                <a:lnTo>
                  <a:pt x="953566" y="108"/>
                </a:lnTo>
                <a:lnTo>
                  <a:pt x="970857" y="64"/>
                </a:lnTo>
                <a:lnTo>
                  <a:pt x="985162" y="20"/>
                </a:lnTo>
                <a:lnTo>
                  <a:pt x="997208" y="0"/>
                </a:lnTo>
                <a:lnTo>
                  <a:pt x="1007720" y="23"/>
                </a:lnTo>
                <a:lnTo>
                  <a:pt x="1017425" y="113"/>
                </a:lnTo>
                <a:lnTo>
                  <a:pt x="1027049" y="291"/>
                </a:lnTo>
                <a:lnTo>
                  <a:pt x="1037318" y="579"/>
                </a:lnTo>
                <a:lnTo>
                  <a:pt x="1048959" y="1000"/>
                </a:lnTo>
                <a:lnTo>
                  <a:pt x="1062697" y="1574"/>
                </a:lnTo>
                <a:lnTo>
                  <a:pt x="1079258" y="2324"/>
                </a:lnTo>
                <a:lnTo>
                  <a:pt x="1100455" y="3369"/>
                </a:lnTo>
                <a:lnTo>
                  <a:pt x="1114695" y="4182"/>
                </a:lnTo>
                <a:lnTo>
                  <a:pt x="1126674" y="4974"/>
                </a:lnTo>
                <a:lnTo>
                  <a:pt x="1137127" y="5770"/>
                </a:lnTo>
                <a:lnTo>
                  <a:pt x="1146788" y="6597"/>
                </a:lnTo>
                <a:lnTo>
                  <a:pt x="1156390" y="7480"/>
                </a:lnTo>
                <a:lnTo>
                  <a:pt x="1166668" y="8445"/>
                </a:lnTo>
                <a:lnTo>
                  <a:pt x="1178355" y="9518"/>
                </a:lnTo>
                <a:lnTo>
                  <a:pt x="1192185" y="10725"/>
                </a:lnTo>
                <a:lnTo>
                  <a:pt x="1208893" y="12091"/>
                </a:lnTo>
                <a:lnTo>
                  <a:pt x="1211872" y="12326"/>
                </a:lnTo>
                <a:lnTo>
                  <a:pt x="1215021" y="12580"/>
                </a:lnTo>
                <a:lnTo>
                  <a:pt x="1215021" y="12834"/>
                </a:lnTo>
                <a:lnTo>
                  <a:pt x="1218298" y="13215"/>
                </a:lnTo>
                <a:lnTo>
                  <a:pt x="1235275" y="15480"/>
                </a:lnTo>
                <a:lnTo>
                  <a:pt x="1249164" y="17243"/>
                </a:lnTo>
                <a:lnTo>
                  <a:pt x="1260777" y="18649"/>
                </a:lnTo>
                <a:lnTo>
                  <a:pt x="1270925" y="19849"/>
                </a:lnTo>
                <a:lnTo>
                  <a:pt x="1280422" y="20990"/>
                </a:lnTo>
                <a:lnTo>
                  <a:pt x="1290080" y="22220"/>
                </a:lnTo>
                <a:lnTo>
                  <a:pt x="1300711" y="23688"/>
                </a:lnTo>
                <a:lnTo>
                  <a:pt x="1313128" y="25542"/>
                </a:lnTo>
                <a:lnTo>
                  <a:pt x="1328143" y="27930"/>
                </a:lnTo>
                <a:lnTo>
                  <a:pt x="1338237" y="29598"/>
                </a:lnTo>
                <a:lnTo>
                  <a:pt x="1355210" y="32485"/>
                </a:lnTo>
                <a:lnTo>
                  <a:pt x="1369164" y="34879"/>
                </a:lnTo>
                <a:lnTo>
                  <a:pt x="1380862" y="36936"/>
                </a:lnTo>
                <a:lnTo>
                  <a:pt x="1391069" y="38808"/>
                </a:lnTo>
                <a:lnTo>
                  <a:pt x="1400547" y="40652"/>
                </a:lnTo>
                <a:lnTo>
                  <a:pt x="1410061" y="42620"/>
                </a:lnTo>
                <a:lnTo>
                  <a:pt x="1420374" y="44868"/>
                </a:lnTo>
                <a:lnTo>
                  <a:pt x="1432249" y="47550"/>
                </a:lnTo>
                <a:lnTo>
                  <a:pt x="1446450" y="50820"/>
                </a:lnTo>
                <a:lnTo>
                  <a:pt x="1460842" y="54159"/>
                </a:lnTo>
                <a:lnTo>
                  <a:pt x="1477587" y="58042"/>
                </a:lnTo>
                <a:lnTo>
                  <a:pt x="1491289" y="61250"/>
                </a:lnTo>
                <a:lnTo>
                  <a:pt x="1502739" y="63992"/>
                </a:lnTo>
                <a:lnTo>
                  <a:pt x="1522042" y="68919"/>
                </a:lnTo>
                <a:lnTo>
                  <a:pt x="1541814" y="74500"/>
                </a:lnTo>
                <a:lnTo>
                  <a:pt x="1553850" y="78060"/>
                </a:lnTo>
                <a:lnTo>
                  <a:pt x="1568373" y="82412"/>
                </a:lnTo>
                <a:lnTo>
                  <a:pt x="1578775" y="85541"/>
                </a:lnTo>
                <a:lnTo>
                  <a:pt x="1595153" y="90516"/>
                </a:lnTo>
                <a:lnTo>
                  <a:pt x="1608485" y="94596"/>
                </a:lnTo>
                <a:lnTo>
                  <a:pt x="1619590" y="98062"/>
                </a:lnTo>
                <a:lnTo>
                  <a:pt x="1638396" y="104270"/>
                </a:lnTo>
                <a:lnTo>
                  <a:pt x="1658126" y="111384"/>
                </a:lnTo>
                <a:lnTo>
                  <a:pt x="1670386" y="115982"/>
                </a:lnTo>
                <a:lnTo>
                  <a:pt x="1685335" y="121646"/>
                </a:lnTo>
                <a:lnTo>
                  <a:pt x="1706715" y="129808"/>
                </a:lnTo>
                <a:lnTo>
                  <a:pt x="1719574" y="134755"/>
                </a:lnTo>
                <a:lnTo>
                  <a:pt x="1730229" y="138929"/>
                </a:lnTo>
                <a:lnTo>
                  <a:pt x="1748379" y="146437"/>
                </a:lnTo>
                <a:lnTo>
                  <a:pt x="1768066" y="155294"/>
                </a:lnTo>
                <a:lnTo>
                  <a:pt x="1780644" y="161153"/>
                </a:lnTo>
                <a:lnTo>
                  <a:pt x="1795627" y="168193"/>
                </a:lnTo>
                <a:lnTo>
                  <a:pt x="1810967" y="175396"/>
                </a:lnTo>
                <a:lnTo>
                  <a:pt x="1833384" y="186093"/>
                </a:lnTo>
                <a:lnTo>
                  <a:pt x="1850804" y="194999"/>
                </a:lnTo>
                <a:lnTo>
                  <a:pt x="1870447" y="205900"/>
                </a:lnTo>
                <a:lnTo>
                  <a:pt x="1892388" y="218472"/>
                </a:lnTo>
                <a:lnTo>
                  <a:pt x="1918581" y="233583"/>
                </a:lnTo>
                <a:lnTo>
                  <a:pt x="1936450" y="244364"/>
                </a:lnTo>
                <a:lnTo>
                  <a:pt x="1953550" y="255646"/>
                </a:lnTo>
                <a:lnTo>
                  <a:pt x="1977433" y="272258"/>
                </a:lnTo>
                <a:lnTo>
                  <a:pt x="1993659" y="283647"/>
                </a:lnTo>
                <a:lnTo>
                  <a:pt x="2013145" y="297630"/>
                </a:lnTo>
                <a:lnTo>
                  <a:pt x="2028607" y="309715"/>
                </a:lnTo>
                <a:lnTo>
                  <a:pt x="2047847" y="326007"/>
                </a:lnTo>
                <a:lnTo>
                  <a:pt x="2070263" y="345358"/>
                </a:lnTo>
                <a:lnTo>
                  <a:pt x="2087865" y="360958"/>
                </a:lnTo>
                <a:lnTo>
                  <a:pt x="2102039" y="374864"/>
                </a:lnTo>
                <a:lnTo>
                  <a:pt x="2120699" y="394789"/>
                </a:lnTo>
                <a:lnTo>
                  <a:pt x="2135746" y="411137"/>
                </a:lnTo>
                <a:lnTo>
                  <a:pt x="2151088" y="428388"/>
                </a:lnTo>
                <a:lnTo>
                  <a:pt x="2163609" y="444286"/>
                </a:lnTo>
                <a:lnTo>
                  <a:pt x="2180183" y="467189"/>
                </a:lnTo>
                <a:lnTo>
                  <a:pt x="2196701" y="490766"/>
                </a:lnTo>
                <a:lnTo>
                  <a:pt x="2207363" y="507707"/>
                </a:lnTo>
                <a:lnTo>
                  <a:pt x="2219178" y="529646"/>
                </a:lnTo>
                <a:lnTo>
                  <a:pt x="2231110" y="552669"/>
                </a:lnTo>
                <a:lnTo>
                  <a:pt x="2240880" y="572823"/>
                </a:lnTo>
                <a:lnTo>
                  <a:pt x="2248536" y="592759"/>
                </a:lnTo>
                <a:lnTo>
                  <a:pt x="2254897" y="611461"/>
                </a:lnTo>
                <a:lnTo>
                  <a:pt x="2263558" y="638280"/>
                </a:lnTo>
                <a:lnTo>
                  <a:pt x="2268308" y="657726"/>
                </a:lnTo>
                <a:lnTo>
                  <a:pt x="2273230" y="685015"/>
                </a:lnTo>
                <a:lnTo>
                  <a:pt x="2277274" y="711594"/>
                </a:lnTo>
                <a:lnTo>
                  <a:pt x="2277717" y="721791"/>
                </a:lnTo>
                <a:lnTo>
                  <a:pt x="2277553" y="735407"/>
                </a:lnTo>
                <a:lnTo>
                  <a:pt x="2277452" y="73973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3182656" y="7291402"/>
            <a:ext cx="133680" cy="104711"/>
          </a:xfrm>
          <a:custGeom>
            <a:avLst/>
            <a:gdLst/>
            <a:ahLst/>
            <a:cxnLst/>
            <a:rect l="l" t="t" r="r" b="b"/>
            <a:pathLst>
              <a:path w="133680" h="104711">
                <a:moveTo>
                  <a:pt x="133680" y="0"/>
                </a:moveTo>
                <a:lnTo>
                  <a:pt x="122456" y="10731"/>
                </a:lnTo>
                <a:lnTo>
                  <a:pt x="114418" y="18192"/>
                </a:lnTo>
                <a:lnTo>
                  <a:pt x="107045" y="24577"/>
                </a:lnTo>
                <a:lnTo>
                  <a:pt x="97821" y="32085"/>
                </a:lnTo>
                <a:lnTo>
                  <a:pt x="88442" y="39560"/>
                </a:lnTo>
                <a:lnTo>
                  <a:pt x="75523" y="49818"/>
                </a:lnTo>
                <a:lnTo>
                  <a:pt x="65463" y="57651"/>
                </a:lnTo>
                <a:lnTo>
                  <a:pt x="57158" y="63947"/>
                </a:lnTo>
                <a:lnTo>
                  <a:pt x="49502" y="69591"/>
                </a:lnTo>
                <a:lnTo>
                  <a:pt x="41391" y="75471"/>
                </a:lnTo>
                <a:lnTo>
                  <a:pt x="31719" y="82474"/>
                </a:lnTo>
                <a:lnTo>
                  <a:pt x="19381" y="91486"/>
                </a:lnTo>
                <a:lnTo>
                  <a:pt x="15113" y="94627"/>
                </a:lnTo>
                <a:lnTo>
                  <a:pt x="7810" y="99923"/>
                </a:lnTo>
                <a:lnTo>
                  <a:pt x="0" y="10471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2660887" y="7372922"/>
            <a:ext cx="499084" cy="207518"/>
          </a:xfrm>
          <a:custGeom>
            <a:avLst/>
            <a:gdLst/>
            <a:ahLst/>
            <a:cxnLst/>
            <a:rect l="l" t="t" r="r" b="b"/>
            <a:pathLst>
              <a:path w="499084" h="207518">
                <a:moveTo>
                  <a:pt x="499084" y="0"/>
                </a:moveTo>
                <a:lnTo>
                  <a:pt x="487235" y="8229"/>
                </a:lnTo>
                <a:lnTo>
                  <a:pt x="478905" y="13636"/>
                </a:lnTo>
                <a:lnTo>
                  <a:pt x="468276" y="19903"/>
                </a:lnTo>
                <a:lnTo>
                  <a:pt x="463677" y="22555"/>
                </a:lnTo>
                <a:lnTo>
                  <a:pt x="449028" y="31046"/>
                </a:lnTo>
                <a:lnTo>
                  <a:pt x="437276" y="37925"/>
                </a:lnTo>
                <a:lnTo>
                  <a:pt x="427549" y="43635"/>
                </a:lnTo>
                <a:lnTo>
                  <a:pt x="418974" y="48623"/>
                </a:lnTo>
                <a:lnTo>
                  <a:pt x="401790" y="58206"/>
                </a:lnTo>
                <a:lnTo>
                  <a:pt x="378745" y="70232"/>
                </a:lnTo>
                <a:lnTo>
                  <a:pt x="366915" y="76225"/>
                </a:lnTo>
                <a:lnTo>
                  <a:pt x="351676" y="83872"/>
                </a:lnTo>
                <a:lnTo>
                  <a:pt x="339298" y="90034"/>
                </a:lnTo>
                <a:lnTo>
                  <a:pt x="319827" y="99421"/>
                </a:lnTo>
                <a:lnTo>
                  <a:pt x="301902" y="107407"/>
                </a:lnTo>
                <a:lnTo>
                  <a:pt x="278921" y="117019"/>
                </a:lnTo>
                <a:lnTo>
                  <a:pt x="263472" y="123379"/>
                </a:lnTo>
                <a:lnTo>
                  <a:pt x="245828" y="130615"/>
                </a:lnTo>
                <a:lnTo>
                  <a:pt x="232848" y="135902"/>
                </a:lnTo>
                <a:lnTo>
                  <a:pt x="212433" y="143970"/>
                </a:lnTo>
                <a:lnTo>
                  <a:pt x="194163" y="150638"/>
                </a:lnTo>
                <a:lnTo>
                  <a:pt x="171734" y="158236"/>
                </a:lnTo>
                <a:lnTo>
                  <a:pt x="156991" y="163112"/>
                </a:lnTo>
                <a:lnTo>
                  <a:pt x="132561" y="171158"/>
                </a:lnTo>
                <a:lnTo>
                  <a:pt x="119179" y="175463"/>
                </a:lnTo>
                <a:lnTo>
                  <a:pt x="98053" y="181921"/>
                </a:lnTo>
                <a:lnTo>
                  <a:pt x="79531" y="187136"/>
                </a:lnTo>
                <a:lnTo>
                  <a:pt x="57713" y="193056"/>
                </a:lnTo>
                <a:lnTo>
                  <a:pt x="43725" y="196890"/>
                </a:lnTo>
                <a:lnTo>
                  <a:pt x="29489" y="200850"/>
                </a:lnTo>
                <a:lnTo>
                  <a:pt x="16635" y="204325"/>
                </a:lnTo>
                <a:lnTo>
                  <a:pt x="6078" y="206469"/>
                </a:lnTo>
                <a:lnTo>
                  <a:pt x="0" y="20751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2895119" y="6351064"/>
            <a:ext cx="464947" cy="280860"/>
          </a:xfrm>
          <a:custGeom>
            <a:avLst/>
            <a:gdLst/>
            <a:ahLst/>
            <a:cxnLst/>
            <a:rect l="l" t="t" r="r" b="b"/>
            <a:pathLst>
              <a:path w="464947" h="280860">
                <a:moveTo>
                  <a:pt x="0" y="0"/>
                </a:moveTo>
                <a:lnTo>
                  <a:pt x="15191" y="5302"/>
                </a:lnTo>
                <a:lnTo>
                  <a:pt x="26319" y="9278"/>
                </a:lnTo>
                <a:lnTo>
                  <a:pt x="35506" y="12744"/>
                </a:lnTo>
                <a:lnTo>
                  <a:pt x="44875" y="16516"/>
                </a:lnTo>
                <a:lnTo>
                  <a:pt x="56549" y="21411"/>
                </a:lnTo>
                <a:lnTo>
                  <a:pt x="68160" y="26339"/>
                </a:lnTo>
                <a:lnTo>
                  <a:pt x="83703" y="32879"/>
                </a:lnTo>
                <a:lnTo>
                  <a:pt x="96038" y="38061"/>
                </a:lnTo>
                <a:lnTo>
                  <a:pt x="115147" y="46258"/>
                </a:lnTo>
                <a:lnTo>
                  <a:pt x="133609" y="54743"/>
                </a:lnTo>
                <a:lnTo>
                  <a:pt x="145136" y="60285"/>
                </a:lnTo>
                <a:lnTo>
                  <a:pt x="159547" y="67329"/>
                </a:lnTo>
                <a:lnTo>
                  <a:pt x="177848" y="76372"/>
                </a:lnTo>
                <a:lnTo>
                  <a:pt x="189683" y="82273"/>
                </a:lnTo>
                <a:lnTo>
                  <a:pt x="207963" y="91752"/>
                </a:lnTo>
                <a:lnTo>
                  <a:pt x="226207" y="102009"/>
                </a:lnTo>
                <a:lnTo>
                  <a:pt x="237996" y="108883"/>
                </a:lnTo>
                <a:lnTo>
                  <a:pt x="250609" y="116293"/>
                </a:lnTo>
                <a:lnTo>
                  <a:pt x="265018" y="124785"/>
                </a:lnTo>
                <a:lnTo>
                  <a:pt x="276228" y="131447"/>
                </a:lnTo>
                <a:lnTo>
                  <a:pt x="293522" y="142178"/>
                </a:lnTo>
                <a:lnTo>
                  <a:pt x="311423" y="154263"/>
                </a:lnTo>
                <a:lnTo>
                  <a:pt x="323393" y="162619"/>
                </a:lnTo>
                <a:lnTo>
                  <a:pt x="344554" y="177508"/>
                </a:lnTo>
                <a:lnTo>
                  <a:pt x="354996" y="184937"/>
                </a:lnTo>
                <a:lnTo>
                  <a:pt x="371142" y="196994"/>
                </a:lnTo>
                <a:lnTo>
                  <a:pt x="388627" y="211259"/>
                </a:lnTo>
                <a:lnTo>
                  <a:pt x="400743" y="221448"/>
                </a:lnTo>
                <a:lnTo>
                  <a:pt x="415729" y="234140"/>
                </a:lnTo>
                <a:lnTo>
                  <a:pt x="425202" y="242275"/>
                </a:lnTo>
                <a:lnTo>
                  <a:pt x="439930" y="255705"/>
                </a:lnTo>
                <a:lnTo>
                  <a:pt x="457285" y="273044"/>
                </a:lnTo>
                <a:lnTo>
                  <a:pt x="464947" y="28086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2895119" y="6164206"/>
            <a:ext cx="180174" cy="77609"/>
          </a:xfrm>
          <a:custGeom>
            <a:avLst/>
            <a:gdLst/>
            <a:ahLst/>
            <a:cxnLst/>
            <a:rect l="l" t="t" r="r" b="b"/>
            <a:pathLst>
              <a:path w="180174" h="77609">
                <a:moveTo>
                  <a:pt x="0" y="0"/>
                </a:moveTo>
                <a:lnTo>
                  <a:pt x="15199" y="5308"/>
                </a:lnTo>
                <a:lnTo>
                  <a:pt x="26332" y="9279"/>
                </a:lnTo>
                <a:lnTo>
                  <a:pt x="35523" y="12732"/>
                </a:lnTo>
                <a:lnTo>
                  <a:pt x="44901" y="16481"/>
                </a:lnTo>
                <a:lnTo>
                  <a:pt x="56591" y="21343"/>
                </a:lnTo>
                <a:lnTo>
                  <a:pt x="68160" y="26212"/>
                </a:lnTo>
                <a:lnTo>
                  <a:pt x="83647" y="32827"/>
                </a:lnTo>
                <a:lnTo>
                  <a:pt x="95894" y="38142"/>
                </a:lnTo>
                <a:lnTo>
                  <a:pt x="105936" y="42597"/>
                </a:lnTo>
                <a:lnTo>
                  <a:pt x="114806" y="46629"/>
                </a:lnTo>
                <a:lnTo>
                  <a:pt x="123538" y="50676"/>
                </a:lnTo>
                <a:lnTo>
                  <a:pt x="133166" y="55177"/>
                </a:lnTo>
                <a:lnTo>
                  <a:pt x="144723" y="60569"/>
                </a:lnTo>
                <a:lnTo>
                  <a:pt x="159244" y="67291"/>
                </a:lnTo>
                <a:lnTo>
                  <a:pt x="162788" y="68922"/>
                </a:lnTo>
                <a:lnTo>
                  <a:pt x="171602" y="72961"/>
                </a:lnTo>
                <a:lnTo>
                  <a:pt x="180174" y="7760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3035359" y="6319814"/>
            <a:ext cx="279209" cy="222389"/>
          </a:xfrm>
          <a:custGeom>
            <a:avLst/>
            <a:gdLst/>
            <a:ahLst/>
            <a:cxnLst/>
            <a:rect l="l" t="t" r="r" b="b"/>
            <a:pathLst>
              <a:path w="279209" h="222389">
                <a:moveTo>
                  <a:pt x="0" y="0"/>
                </a:moveTo>
                <a:lnTo>
                  <a:pt x="11841" y="6560"/>
                </a:lnTo>
                <a:lnTo>
                  <a:pt x="20623" y="11954"/>
                </a:lnTo>
                <a:lnTo>
                  <a:pt x="27978" y="16764"/>
                </a:lnTo>
                <a:lnTo>
                  <a:pt x="42122" y="25988"/>
                </a:lnTo>
                <a:lnTo>
                  <a:pt x="53615" y="33384"/>
                </a:lnTo>
                <a:lnTo>
                  <a:pt x="63189" y="39496"/>
                </a:lnTo>
                <a:lnTo>
                  <a:pt x="71576" y="44871"/>
                </a:lnTo>
                <a:lnTo>
                  <a:pt x="79507" y="50054"/>
                </a:lnTo>
                <a:lnTo>
                  <a:pt x="87714" y="55590"/>
                </a:lnTo>
                <a:lnTo>
                  <a:pt x="96930" y="62025"/>
                </a:lnTo>
                <a:lnTo>
                  <a:pt x="107885" y="69905"/>
                </a:lnTo>
                <a:lnTo>
                  <a:pt x="121311" y="79775"/>
                </a:lnTo>
                <a:lnTo>
                  <a:pt x="135552" y="90345"/>
                </a:lnTo>
                <a:lnTo>
                  <a:pt x="146418" y="98477"/>
                </a:lnTo>
                <a:lnTo>
                  <a:pt x="155357" y="105305"/>
                </a:lnTo>
                <a:lnTo>
                  <a:pt x="163157" y="111475"/>
                </a:lnTo>
                <a:lnTo>
                  <a:pt x="170605" y="117633"/>
                </a:lnTo>
                <a:lnTo>
                  <a:pt x="178491" y="124423"/>
                </a:lnTo>
                <a:lnTo>
                  <a:pt x="187601" y="132493"/>
                </a:lnTo>
                <a:lnTo>
                  <a:pt x="198724" y="142488"/>
                </a:lnTo>
                <a:lnTo>
                  <a:pt x="206006" y="149059"/>
                </a:lnTo>
                <a:lnTo>
                  <a:pt x="218487" y="160352"/>
                </a:lnTo>
                <a:lnTo>
                  <a:pt x="228369" y="169371"/>
                </a:lnTo>
                <a:lnTo>
                  <a:pt x="236442" y="176912"/>
                </a:lnTo>
                <a:lnTo>
                  <a:pt x="243493" y="183767"/>
                </a:lnTo>
                <a:lnTo>
                  <a:pt x="250310" y="190730"/>
                </a:lnTo>
                <a:lnTo>
                  <a:pt x="257682" y="198594"/>
                </a:lnTo>
                <a:lnTo>
                  <a:pt x="266396" y="208152"/>
                </a:lnTo>
                <a:lnTo>
                  <a:pt x="277241" y="220198"/>
                </a:lnTo>
                <a:lnTo>
                  <a:pt x="279209" y="22238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3035354" y="6255050"/>
            <a:ext cx="464099" cy="1013167"/>
          </a:xfrm>
          <a:custGeom>
            <a:avLst/>
            <a:gdLst/>
            <a:ahLst/>
            <a:cxnLst/>
            <a:rect l="l" t="t" r="r" b="b"/>
            <a:pathLst>
              <a:path w="464099" h="1013167">
                <a:moveTo>
                  <a:pt x="258305" y="1013167"/>
                </a:moveTo>
                <a:lnTo>
                  <a:pt x="270389" y="1002010"/>
                </a:lnTo>
                <a:lnTo>
                  <a:pt x="279604" y="993351"/>
                </a:lnTo>
                <a:lnTo>
                  <a:pt x="287029" y="986078"/>
                </a:lnTo>
                <a:lnTo>
                  <a:pt x="293743" y="979077"/>
                </a:lnTo>
                <a:lnTo>
                  <a:pt x="300823" y="971235"/>
                </a:lnTo>
                <a:lnTo>
                  <a:pt x="309350" y="961437"/>
                </a:lnTo>
                <a:lnTo>
                  <a:pt x="319036" y="950163"/>
                </a:lnTo>
                <a:lnTo>
                  <a:pt x="329750" y="937614"/>
                </a:lnTo>
                <a:lnTo>
                  <a:pt x="337970" y="927875"/>
                </a:lnTo>
                <a:lnTo>
                  <a:pt x="344580" y="919751"/>
                </a:lnTo>
                <a:lnTo>
                  <a:pt x="350466" y="912046"/>
                </a:lnTo>
                <a:lnTo>
                  <a:pt x="356514" y="903562"/>
                </a:lnTo>
                <a:lnTo>
                  <a:pt x="363608" y="893104"/>
                </a:lnTo>
                <a:lnTo>
                  <a:pt x="372633" y="879476"/>
                </a:lnTo>
                <a:lnTo>
                  <a:pt x="372960" y="878979"/>
                </a:lnTo>
                <a:lnTo>
                  <a:pt x="381995" y="865342"/>
                </a:lnTo>
                <a:lnTo>
                  <a:pt x="388795" y="854837"/>
                </a:lnTo>
                <a:lnTo>
                  <a:pt x="394164" y="846039"/>
                </a:lnTo>
                <a:lnTo>
                  <a:pt x="398905" y="837520"/>
                </a:lnTo>
                <a:lnTo>
                  <a:pt x="403820" y="827855"/>
                </a:lnTo>
                <a:lnTo>
                  <a:pt x="409713" y="815617"/>
                </a:lnTo>
                <a:lnTo>
                  <a:pt x="414667" y="805141"/>
                </a:lnTo>
                <a:lnTo>
                  <a:pt x="421596" y="790463"/>
                </a:lnTo>
                <a:lnTo>
                  <a:pt x="426730" y="779251"/>
                </a:lnTo>
                <a:lnTo>
                  <a:pt x="430692" y="769854"/>
                </a:lnTo>
                <a:lnTo>
                  <a:pt x="434106" y="760621"/>
                </a:lnTo>
                <a:lnTo>
                  <a:pt x="437595" y="749898"/>
                </a:lnTo>
                <a:lnTo>
                  <a:pt x="441783" y="736033"/>
                </a:lnTo>
                <a:lnTo>
                  <a:pt x="443776" y="729297"/>
                </a:lnTo>
                <a:lnTo>
                  <a:pt x="448364" y="713802"/>
                </a:lnTo>
                <a:lnTo>
                  <a:pt x="454056" y="692190"/>
                </a:lnTo>
                <a:lnTo>
                  <a:pt x="457628" y="670935"/>
                </a:lnTo>
                <a:lnTo>
                  <a:pt x="459568" y="655886"/>
                </a:lnTo>
                <a:lnTo>
                  <a:pt x="461959" y="636220"/>
                </a:lnTo>
                <a:lnTo>
                  <a:pt x="463924" y="614088"/>
                </a:lnTo>
                <a:lnTo>
                  <a:pt x="464099" y="604137"/>
                </a:lnTo>
                <a:lnTo>
                  <a:pt x="463826" y="592414"/>
                </a:lnTo>
                <a:lnTo>
                  <a:pt x="463174" y="577036"/>
                </a:lnTo>
                <a:lnTo>
                  <a:pt x="462273" y="558309"/>
                </a:lnTo>
                <a:lnTo>
                  <a:pt x="460470" y="536096"/>
                </a:lnTo>
                <a:lnTo>
                  <a:pt x="456743" y="514737"/>
                </a:lnTo>
                <a:lnTo>
                  <a:pt x="453559" y="499681"/>
                </a:lnTo>
                <a:lnTo>
                  <a:pt x="449514" y="481144"/>
                </a:lnTo>
                <a:lnTo>
                  <a:pt x="444078" y="459377"/>
                </a:lnTo>
                <a:lnTo>
                  <a:pt x="437159" y="439172"/>
                </a:lnTo>
                <a:lnTo>
                  <a:pt x="431848" y="425331"/>
                </a:lnTo>
                <a:lnTo>
                  <a:pt x="423964" y="405154"/>
                </a:lnTo>
                <a:lnTo>
                  <a:pt x="419288" y="393645"/>
                </a:lnTo>
                <a:lnTo>
                  <a:pt x="410816" y="375488"/>
                </a:lnTo>
                <a:lnTo>
                  <a:pt x="398645" y="353578"/>
                </a:lnTo>
                <a:lnTo>
                  <a:pt x="394004" y="345490"/>
                </a:lnTo>
                <a:lnTo>
                  <a:pt x="385851" y="331230"/>
                </a:lnTo>
                <a:lnTo>
                  <a:pt x="379466" y="320334"/>
                </a:lnTo>
                <a:lnTo>
                  <a:pt x="368566" y="303436"/>
                </a:lnTo>
                <a:lnTo>
                  <a:pt x="354445" y="284395"/>
                </a:lnTo>
                <a:lnTo>
                  <a:pt x="345744" y="273049"/>
                </a:lnTo>
                <a:lnTo>
                  <a:pt x="335655" y="259924"/>
                </a:lnTo>
                <a:lnTo>
                  <a:pt x="327732" y="249797"/>
                </a:lnTo>
                <a:lnTo>
                  <a:pt x="314713" y="234272"/>
                </a:lnTo>
                <a:lnTo>
                  <a:pt x="299354" y="217940"/>
                </a:lnTo>
                <a:lnTo>
                  <a:pt x="288506" y="206805"/>
                </a:lnTo>
                <a:lnTo>
                  <a:pt x="273703" y="191699"/>
                </a:lnTo>
                <a:lnTo>
                  <a:pt x="264459" y="182410"/>
                </a:lnTo>
                <a:lnTo>
                  <a:pt x="249598" y="168279"/>
                </a:lnTo>
                <a:lnTo>
                  <a:pt x="233389" y="154343"/>
                </a:lnTo>
                <a:lnTo>
                  <a:pt x="222461" y="145295"/>
                </a:lnTo>
                <a:lnTo>
                  <a:pt x="213575" y="137972"/>
                </a:lnTo>
                <a:lnTo>
                  <a:pt x="200604" y="127303"/>
                </a:lnTo>
                <a:lnTo>
                  <a:pt x="190271" y="118894"/>
                </a:lnTo>
                <a:lnTo>
                  <a:pt x="181662" y="112063"/>
                </a:lnTo>
                <a:lnTo>
                  <a:pt x="165946" y="100402"/>
                </a:lnTo>
                <a:lnTo>
                  <a:pt x="157009" y="94207"/>
                </a:lnTo>
                <a:lnTo>
                  <a:pt x="146129" y="86860"/>
                </a:lnTo>
                <a:lnTo>
                  <a:pt x="132392" y="77679"/>
                </a:lnTo>
                <a:lnTo>
                  <a:pt x="117231" y="67565"/>
                </a:lnTo>
                <a:lnTo>
                  <a:pt x="105984" y="60223"/>
                </a:lnTo>
                <a:lnTo>
                  <a:pt x="96585" y="54276"/>
                </a:lnTo>
                <a:lnTo>
                  <a:pt x="79975" y="44327"/>
                </a:lnTo>
                <a:lnTo>
                  <a:pt x="60691" y="33241"/>
                </a:lnTo>
                <a:lnTo>
                  <a:pt x="47948" y="25872"/>
                </a:lnTo>
                <a:lnTo>
                  <a:pt x="38811" y="20535"/>
                </a:lnTo>
                <a:lnTo>
                  <a:pt x="26194" y="13256"/>
                </a:lnTo>
                <a:lnTo>
                  <a:pt x="17420" y="8489"/>
                </a:lnTo>
                <a:lnTo>
                  <a:pt x="6910" y="3307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3171057" y="6981315"/>
            <a:ext cx="184467" cy="222389"/>
          </a:xfrm>
          <a:custGeom>
            <a:avLst/>
            <a:gdLst/>
            <a:ahLst/>
            <a:cxnLst/>
            <a:rect l="l" t="t" r="r" b="b"/>
            <a:pathLst>
              <a:path w="184467" h="222389">
                <a:moveTo>
                  <a:pt x="184467" y="222389"/>
                </a:moveTo>
                <a:lnTo>
                  <a:pt x="177512" y="208483"/>
                </a:lnTo>
                <a:lnTo>
                  <a:pt x="172423" y="198705"/>
                </a:lnTo>
                <a:lnTo>
                  <a:pt x="167593" y="190207"/>
                </a:lnTo>
                <a:lnTo>
                  <a:pt x="161414" y="180140"/>
                </a:lnTo>
                <a:lnTo>
                  <a:pt x="154851" y="169722"/>
                </a:lnTo>
                <a:lnTo>
                  <a:pt x="146514" y="156619"/>
                </a:lnTo>
                <a:lnTo>
                  <a:pt x="140440" y="147462"/>
                </a:lnTo>
                <a:lnTo>
                  <a:pt x="134743" y="139542"/>
                </a:lnTo>
                <a:lnTo>
                  <a:pt x="127536" y="130152"/>
                </a:lnTo>
                <a:lnTo>
                  <a:pt x="119951" y="120446"/>
                </a:lnTo>
                <a:lnTo>
                  <a:pt x="110248" y="108126"/>
                </a:lnTo>
                <a:lnTo>
                  <a:pt x="103231" y="99452"/>
                </a:lnTo>
                <a:lnTo>
                  <a:pt x="96903" y="92091"/>
                </a:lnTo>
                <a:lnTo>
                  <a:pt x="89266" y="83707"/>
                </a:lnTo>
                <a:lnTo>
                  <a:pt x="79133" y="72834"/>
                </a:lnTo>
                <a:lnTo>
                  <a:pt x="68276" y="61375"/>
                </a:lnTo>
                <a:lnTo>
                  <a:pt x="60363" y="53268"/>
                </a:lnTo>
                <a:lnTo>
                  <a:pt x="53407" y="46503"/>
                </a:lnTo>
                <a:lnTo>
                  <a:pt x="45421" y="39070"/>
                </a:lnTo>
                <a:lnTo>
                  <a:pt x="34420" y="28962"/>
                </a:lnTo>
                <a:lnTo>
                  <a:pt x="32385" y="27089"/>
                </a:lnTo>
                <a:lnTo>
                  <a:pt x="21703" y="17344"/>
                </a:lnTo>
                <a:lnTo>
                  <a:pt x="14138" y="10899"/>
                </a:lnTo>
                <a:lnTo>
                  <a:pt x="4462" y="3390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3296932" y="7184179"/>
            <a:ext cx="256032" cy="396265"/>
          </a:xfrm>
          <a:custGeom>
            <a:avLst/>
            <a:gdLst/>
            <a:ahLst/>
            <a:cxnLst/>
            <a:rect l="l" t="t" r="r" b="b"/>
            <a:pathLst>
              <a:path w="256032" h="396265">
                <a:moveTo>
                  <a:pt x="0" y="396265"/>
                </a:moveTo>
                <a:lnTo>
                  <a:pt x="11613" y="387458"/>
                </a:lnTo>
                <a:lnTo>
                  <a:pt x="19390" y="381163"/>
                </a:lnTo>
                <a:lnTo>
                  <a:pt x="28155" y="373331"/>
                </a:lnTo>
                <a:lnTo>
                  <a:pt x="33642" y="368287"/>
                </a:lnTo>
                <a:lnTo>
                  <a:pt x="45445" y="357550"/>
                </a:lnTo>
                <a:lnTo>
                  <a:pt x="61053" y="343061"/>
                </a:lnTo>
                <a:lnTo>
                  <a:pt x="77776" y="326167"/>
                </a:lnTo>
                <a:lnTo>
                  <a:pt x="94736" y="308415"/>
                </a:lnTo>
                <a:lnTo>
                  <a:pt x="109005" y="292825"/>
                </a:lnTo>
                <a:lnTo>
                  <a:pt x="124974" y="273540"/>
                </a:lnTo>
                <a:lnTo>
                  <a:pt x="138019" y="257370"/>
                </a:lnTo>
                <a:lnTo>
                  <a:pt x="150763" y="240683"/>
                </a:lnTo>
                <a:lnTo>
                  <a:pt x="165620" y="218955"/>
                </a:lnTo>
                <a:lnTo>
                  <a:pt x="175086" y="204657"/>
                </a:lnTo>
                <a:lnTo>
                  <a:pt x="186091" y="186924"/>
                </a:lnTo>
                <a:lnTo>
                  <a:pt x="198450" y="164299"/>
                </a:lnTo>
                <a:lnTo>
                  <a:pt x="205823" y="150592"/>
                </a:lnTo>
                <a:lnTo>
                  <a:pt x="215023" y="131946"/>
                </a:lnTo>
                <a:lnTo>
                  <a:pt x="219666" y="121057"/>
                </a:lnTo>
                <a:lnTo>
                  <a:pt x="224282" y="109867"/>
                </a:lnTo>
                <a:lnTo>
                  <a:pt x="230131" y="95534"/>
                </a:lnTo>
                <a:lnTo>
                  <a:pt x="237187" y="76055"/>
                </a:lnTo>
                <a:lnTo>
                  <a:pt x="240692" y="64355"/>
                </a:lnTo>
                <a:lnTo>
                  <a:pt x="247772" y="39714"/>
                </a:lnTo>
                <a:lnTo>
                  <a:pt x="252574" y="19630"/>
                </a:lnTo>
                <a:lnTo>
                  <a:pt x="254871" y="6789"/>
                </a:lnTo>
                <a:lnTo>
                  <a:pt x="256032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3317979" y="7184175"/>
            <a:ext cx="234988" cy="396265"/>
          </a:xfrm>
          <a:custGeom>
            <a:avLst/>
            <a:gdLst/>
            <a:ahLst/>
            <a:cxnLst/>
            <a:rect l="l" t="t" r="r" b="b"/>
            <a:pathLst>
              <a:path w="234988" h="396265">
                <a:moveTo>
                  <a:pt x="234988" y="0"/>
                </a:moveTo>
                <a:lnTo>
                  <a:pt x="233845" y="6794"/>
                </a:lnTo>
                <a:lnTo>
                  <a:pt x="233845" y="6934"/>
                </a:lnTo>
                <a:lnTo>
                  <a:pt x="232333" y="13614"/>
                </a:lnTo>
                <a:lnTo>
                  <a:pt x="229180" y="28627"/>
                </a:lnTo>
                <a:lnTo>
                  <a:pt x="227121" y="39177"/>
                </a:lnTo>
                <a:lnTo>
                  <a:pt x="225116" y="48675"/>
                </a:lnTo>
                <a:lnTo>
                  <a:pt x="222125" y="60527"/>
                </a:lnTo>
                <a:lnTo>
                  <a:pt x="219608" y="69545"/>
                </a:lnTo>
                <a:lnTo>
                  <a:pt x="215296" y="84351"/>
                </a:lnTo>
                <a:lnTo>
                  <a:pt x="212064" y="94735"/>
                </a:lnTo>
                <a:lnTo>
                  <a:pt x="208756" y="103987"/>
                </a:lnTo>
                <a:lnTo>
                  <a:pt x="204217" y="115393"/>
                </a:lnTo>
                <a:lnTo>
                  <a:pt x="200329" y="124866"/>
                </a:lnTo>
                <a:lnTo>
                  <a:pt x="194394" y="139220"/>
                </a:lnTo>
                <a:lnTo>
                  <a:pt x="190015" y="149289"/>
                </a:lnTo>
                <a:lnTo>
                  <a:pt x="185779" y="158087"/>
                </a:lnTo>
                <a:lnTo>
                  <a:pt x="180274" y="168632"/>
                </a:lnTo>
                <a:lnTo>
                  <a:pt x="174637" y="179171"/>
                </a:lnTo>
                <a:lnTo>
                  <a:pt x="167181" y="192731"/>
                </a:lnTo>
                <a:lnTo>
                  <a:pt x="161592" y="202229"/>
                </a:lnTo>
                <a:lnTo>
                  <a:pt x="156470" y="210355"/>
                </a:lnTo>
                <a:lnTo>
                  <a:pt x="150416" y="219798"/>
                </a:lnTo>
                <a:lnTo>
                  <a:pt x="142506" y="232473"/>
                </a:lnTo>
                <a:lnTo>
                  <a:pt x="138722" y="238645"/>
                </a:lnTo>
                <a:lnTo>
                  <a:pt x="134442" y="244436"/>
                </a:lnTo>
                <a:lnTo>
                  <a:pt x="125368" y="257147"/>
                </a:lnTo>
                <a:lnTo>
                  <a:pt x="118965" y="266300"/>
                </a:lnTo>
                <a:lnTo>
                  <a:pt x="113428" y="274086"/>
                </a:lnTo>
                <a:lnTo>
                  <a:pt x="106949" y="282694"/>
                </a:lnTo>
                <a:lnTo>
                  <a:pt x="97722" y="294316"/>
                </a:lnTo>
                <a:lnTo>
                  <a:pt x="96380" y="295973"/>
                </a:lnTo>
                <a:lnTo>
                  <a:pt x="86423" y="308281"/>
                </a:lnTo>
                <a:lnTo>
                  <a:pt x="79173" y="317079"/>
                </a:lnTo>
                <a:lnTo>
                  <a:pt x="72807" y="324412"/>
                </a:lnTo>
                <a:lnTo>
                  <a:pt x="65503" y="332324"/>
                </a:lnTo>
                <a:lnTo>
                  <a:pt x="55437" y="342861"/>
                </a:lnTo>
                <a:lnTo>
                  <a:pt x="52539" y="345871"/>
                </a:lnTo>
                <a:lnTo>
                  <a:pt x="41355" y="357427"/>
                </a:lnTo>
                <a:lnTo>
                  <a:pt x="33076" y="365847"/>
                </a:lnTo>
                <a:lnTo>
                  <a:pt x="26052" y="372711"/>
                </a:lnTo>
                <a:lnTo>
                  <a:pt x="18636" y="379603"/>
                </a:lnTo>
                <a:lnTo>
                  <a:pt x="9176" y="388104"/>
                </a:lnTo>
                <a:lnTo>
                  <a:pt x="0" y="39626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3309156" y="7162119"/>
            <a:ext cx="32131" cy="56578"/>
          </a:xfrm>
          <a:custGeom>
            <a:avLst/>
            <a:gdLst/>
            <a:ahLst/>
            <a:cxnLst/>
            <a:rect l="l" t="t" r="r" b="b"/>
            <a:pathLst>
              <a:path w="32130" h="56578">
                <a:moveTo>
                  <a:pt x="32130" y="56578"/>
                </a:moveTo>
                <a:lnTo>
                  <a:pt x="31622" y="54940"/>
                </a:lnTo>
                <a:lnTo>
                  <a:pt x="31622" y="54813"/>
                </a:lnTo>
                <a:lnTo>
                  <a:pt x="30733" y="53301"/>
                </a:lnTo>
                <a:lnTo>
                  <a:pt x="23197" y="39799"/>
                </a:lnTo>
                <a:lnTo>
                  <a:pt x="17927" y="30419"/>
                </a:lnTo>
                <a:lnTo>
                  <a:pt x="13080" y="21915"/>
                </a:lnTo>
                <a:lnTo>
                  <a:pt x="6814" y="11042"/>
                </a:lnTo>
                <a:lnTo>
                  <a:pt x="2400" y="3403"/>
                </a:lnTo>
                <a:lnTo>
                  <a:pt x="1384" y="1650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3438433" y="7434032"/>
            <a:ext cx="31750" cy="146405"/>
          </a:xfrm>
          <a:custGeom>
            <a:avLst/>
            <a:gdLst/>
            <a:ahLst/>
            <a:cxnLst/>
            <a:rect l="l" t="t" r="r" b="b"/>
            <a:pathLst>
              <a:path w="31750" h="146405">
                <a:moveTo>
                  <a:pt x="31750" y="0"/>
                </a:moveTo>
                <a:lnTo>
                  <a:pt x="31012" y="15340"/>
                </a:lnTo>
                <a:lnTo>
                  <a:pt x="30234" y="26101"/>
                </a:lnTo>
                <a:lnTo>
                  <a:pt x="29034" y="35945"/>
                </a:lnTo>
                <a:lnTo>
                  <a:pt x="27032" y="48535"/>
                </a:lnTo>
                <a:lnTo>
                  <a:pt x="25704" y="56451"/>
                </a:lnTo>
                <a:lnTo>
                  <a:pt x="23014" y="71513"/>
                </a:lnTo>
                <a:lnTo>
                  <a:pt x="20800" y="81974"/>
                </a:lnTo>
                <a:lnTo>
                  <a:pt x="18284" y="91611"/>
                </a:lnTo>
                <a:lnTo>
                  <a:pt x="14687" y="104204"/>
                </a:lnTo>
                <a:lnTo>
                  <a:pt x="12852" y="110629"/>
                </a:lnTo>
                <a:lnTo>
                  <a:pt x="8895" y="124161"/>
                </a:lnTo>
                <a:lnTo>
                  <a:pt x="5523" y="133542"/>
                </a:lnTo>
                <a:lnTo>
                  <a:pt x="0" y="14640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1376936" y="7522989"/>
            <a:ext cx="234746" cy="57454"/>
          </a:xfrm>
          <a:custGeom>
            <a:avLst/>
            <a:gdLst/>
            <a:ahLst/>
            <a:cxnLst/>
            <a:rect l="l" t="t" r="r" b="b"/>
            <a:pathLst>
              <a:path w="234746" h="57454">
                <a:moveTo>
                  <a:pt x="234746" y="57454"/>
                </a:moveTo>
                <a:lnTo>
                  <a:pt x="148310" y="35280"/>
                </a:lnTo>
                <a:lnTo>
                  <a:pt x="39954" y="0"/>
                </a:lnTo>
                <a:lnTo>
                  <a:pt x="0" y="1323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1196766" y="7445368"/>
            <a:ext cx="39941" cy="13233"/>
          </a:xfrm>
          <a:custGeom>
            <a:avLst/>
            <a:gdLst/>
            <a:ahLst/>
            <a:cxnLst/>
            <a:rect l="l" t="t" r="r" b="b"/>
            <a:pathLst>
              <a:path w="39941" h="13233">
                <a:moveTo>
                  <a:pt x="0" y="13233"/>
                </a:moveTo>
                <a:lnTo>
                  <a:pt x="39941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955723" y="6409016"/>
            <a:ext cx="22682" cy="23190"/>
          </a:xfrm>
          <a:custGeom>
            <a:avLst/>
            <a:gdLst/>
            <a:ahLst/>
            <a:cxnLst/>
            <a:rect l="l" t="t" r="r" b="b"/>
            <a:pathLst>
              <a:path w="22682" h="23190">
                <a:moveTo>
                  <a:pt x="22682" y="23190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1089286" y="6304316"/>
            <a:ext cx="22809" cy="87947"/>
          </a:xfrm>
          <a:custGeom>
            <a:avLst/>
            <a:gdLst/>
            <a:ahLst/>
            <a:cxnLst/>
            <a:rect l="l" t="t" r="r" b="b"/>
            <a:pathLst>
              <a:path w="22809" h="87947">
                <a:moveTo>
                  <a:pt x="0" y="0"/>
                </a:moveTo>
                <a:lnTo>
                  <a:pt x="0" y="64769"/>
                </a:lnTo>
                <a:lnTo>
                  <a:pt x="22809" y="87947"/>
                </a:lnTo>
                <a:lnTo>
                  <a:pt x="22809" y="23431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816622" y="7529288"/>
            <a:ext cx="15252" cy="51155"/>
          </a:xfrm>
          <a:custGeom>
            <a:avLst/>
            <a:gdLst/>
            <a:ahLst/>
            <a:cxnLst/>
            <a:rect l="l" t="t" r="r" b="b"/>
            <a:pathLst>
              <a:path w="15252" h="51155">
                <a:moveTo>
                  <a:pt x="0" y="0"/>
                </a:moveTo>
                <a:lnTo>
                  <a:pt x="3530" y="13982"/>
                </a:lnTo>
                <a:lnTo>
                  <a:pt x="15252" y="5115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917554" y="7141084"/>
            <a:ext cx="36029" cy="61861"/>
          </a:xfrm>
          <a:custGeom>
            <a:avLst/>
            <a:gdLst/>
            <a:ahLst/>
            <a:cxnLst/>
            <a:rect l="l" t="t" r="r" b="b"/>
            <a:pathLst>
              <a:path w="36029" h="61861">
                <a:moveTo>
                  <a:pt x="36029" y="0"/>
                </a:moveTo>
                <a:lnTo>
                  <a:pt x="18770" y="25958"/>
                </a:lnTo>
                <a:lnTo>
                  <a:pt x="0" y="6186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931280" y="7177119"/>
            <a:ext cx="22301" cy="41452"/>
          </a:xfrm>
          <a:custGeom>
            <a:avLst/>
            <a:gdLst/>
            <a:ahLst/>
            <a:cxnLst/>
            <a:rect l="l" t="t" r="r" b="b"/>
            <a:pathLst>
              <a:path w="22301" h="41452">
                <a:moveTo>
                  <a:pt x="0" y="41452"/>
                </a:moveTo>
                <a:lnTo>
                  <a:pt x="19532" y="4152"/>
                </a:lnTo>
                <a:lnTo>
                  <a:pt x="22301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978405" y="6432207"/>
            <a:ext cx="0" cy="186855"/>
          </a:xfrm>
          <a:custGeom>
            <a:avLst/>
            <a:gdLst/>
            <a:ahLst/>
            <a:cxnLst/>
            <a:rect l="l" t="t" r="r" b="b"/>
            <a:pathLst>
              <a:path h="186855">
                <a:moveTo>
                  <a:pt x="0" y="0"/>
                </a:moveTo>
                <a:lnTo>
                  <a:pt x="0" y="18685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1514156" y="6302434"/>
            <a:ext cx="22682" cy="23304"/>
          </a:xfrm>
          <a:custGeom>
            <a:avLst/>
            <a:gdLst/>
            <a:ahLst/>
            <a:cxnLst/>
            <a:rect l="l" t="t" r="r" b="b"/>
            <a:pathLst>
              <a:path w="22682" h="23304">
                <a:moveTo>
                  <a:pt x="22682" y="23304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1451789" y="6225435"/>
            <a:ext cx="62369" cy="76987"/>
          </a:xfrm>
          <a:custGeom>
            <a:avLst/>
            <a:gdLst/>
            <a:ahLst/>
            <a:cxnLst/>
            <a:rect l="l" t="t" r="r" b="b"/>
            <a:pathLst>
              <a:path w="62369" h="76987">
                <a:moveTo>
                  <a:pt x="0" y="29489"/>
                </a:moveTo>
                <a:lnTo>
                  <a:pt x="10579" y="16002"/>
                </a:lnTo>
                <a:lnTo>
                  <a:pt x="62369" y="0"/>
                </a:lnTo>
                <a:lnTo>
                  <a:pt x="62369" y="7698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2855175" y="6177434"/>
            <a:ext cx="0" cy="186855"/>
          </a:xfrm>
          <a:custGeom>
            <a:avLst/>
            <a:gdLst/>
            <a:ahLst/>
            <a:cxnLst/>
            <a:rect l="l" t="t" r="r" b="b"/>
            <a:pathLst>
              <a:path h="186855">
                <a:moveTo>
                  <a:pt x="0" y="0"/>
                </a:moveTo>
                <a:lnTo>
                  <a:pt x="0" y="18685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3314570" y="6538426"/>
            <a:ext cx="45491" cy="150444"/>
          </a:xfrm>
          <a:custGeom>
            <a:avLst/>
            <a:gdLst/>
            <a:ahLst/>
            <a:cxnLst/>
            <a:rect l="l" t="t" r="r" b="b"/>
            <a:pathLst>
              <a:path w="45491" h="150444">
                <a:moveTo>
                  <a:pt x="45491" y="150444"/>
                </a:moveTo>
                <a:lnTo>
                  <a:pt x="45491" y="43345"/>
                </a:lnTo>
                <a:lnTo>
                  <a:pt x="7442" y="1384"/>
                </a:lnTo>
                <a:lnTo>
                  <a:pt x="0" y="3784"/>
                </a:lnTo>
                <a:lnTo>
                  <a:pt x="6172" y="0"/>
                </a:lnTo>
                <a:lnTo>
                  <a:pt x="7442" y="138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1236705" y="7445371"/>
            <a:ext cx="0" cy="32131"/>
          </a:xfrm>
          <a:custGeom>
            <a:avLst/>
            <a:gdLst/>
            <a:ahLst/>
            <a:cxnLst/>
            <a:rect l="l" t="t" r="r" b="b"/>
            <a:pathLst>
              <a:path h="32130">
                <a:moveTo>
                  <a:pt x="0" y="0"/>
                </a:moveTo>
                <a:lnTo>
                  <a:pt x="0" y="3213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1514158" y="6218508"/>
            <a:ext cx="22682" cy="107226"/>
          </a:xfrm>
          <a:custGeom>
            <a:avLst/>
            <a:gdLst/>
            <a:ahLst/>
            <a:cxnLst/>
            <a:rect l="l" t="t" r="r" b="b"/>
            <a:pathLst>
              <a:path w="22682" h="107226">
                <a:moveTo>
                  <a:pt x="0" y="6934"/>
                </a:moveTo>
                <a:lnTo>
                  <a:pt x="22682" y="0"/>
                </a:lnTo>
                <a:lnTo>
                  <a:pt x="22682" y="10722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3293659" y="7268218"/>
            <a:ext cx="22682" cy="43091"/>
          </a:xfrm>
          <a:custGeom>
            <a:avLst/>
            <a:gdLst/>
            <a:ahLst/>
            <a:cxnLst/>
            <a:rect l="l" t="t" r="r" b="b"/>
            <a:pathLst>
              <a:path w="22682" h="43091">
                <a:moveTo>
                  <a:pt x="0" y="43091"/>
                </a:moveTo>
                <a:lnTo>
                  <a:pt x="0" y="0"/>
                </a:lnTo>
                <a:lnTo>
                  <a:pt x="22682" y="2317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3159970" y="7372917"/>
            <a:ext cx="22682" cy="23190"/>
          </a:xfrm>
          <a:custGeom>
            <a:avLst/>
            <a:gdLst/>
            <a:ahLst/>
            <a:cxnLst/>
            <a:rect l="l" t="t" r="r" b="b"/>
            <a:pathLst>
              <a:path w="22682" h="23190">
                <a:moveTo>
                  <a:pt x="22682" y="23190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2855175" y="6164205"/>
            <a:ext cx="39941" cy="200088"/>
          </a:xfrm>
          <a:custGeom>
            <a:avLst/>
            <a:gdLst/>
            <a:ahLst/>
            <a:cxnLst/>
            <a:rect l="l" t="t" r="r" b="b"/>
            <a:pathLst>
              <a:path w="39941" h="200088">
                <a:moveTo>
                  <a:pt x="0" y="200088"/>
                </a:moveTo>
                <a:lnTo>
                  <a:pt x="39941" y="186855"/>
                </a:lnTo>
                <a:lnTo>
                  <a:pt x="39941" y="0"/>
                </a:lnTo>
                <a:lnTo>
                  <a:pt x="0" y="1323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3035358" y="6241822"/>
            <a:ext cx="39941" cy="77990"/>
          </a:xfrm>
          <a:custGeom>
            <a:avLst/>
            <a:gdLst/>
            <a:ahLst/>
            <a:cxnLst/>
            <a:rect l="l" t="t" r="r" b="b"/>
            <a:pathLst>
              <a:path w="39941" h="77990">
                <a:moveTo>
                  <a:pt x="39941" y="0"/>
                </a:moveTo>
                <a:lnTo>
                  <a:pt x="0" y="13233"/>
                </a:lnTo>
                <a:lnTo>
                  <a:pt x="0" y="7799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3440069" y="7544663"/>
            <a:ext cx="11214" cy="35775"/>
          </a:xfrm>
          <a:custGeom>
            <a:avLst/>
            <a:gdLst/>
            <a:ahLst/>
            <a:cxnLst/>
            <a:rect l="l" t="t" r="r" b="b"/>
            <a:pathLst>
              <a:path w="11214" h="35775">
                <a:moveTo>
                  <a:pt x="11214" y="0"/>
                </a:moveTo>
                <a:lnTo>
                  <a:pt x="6553" y="17640"/>
                </a:lnTo>
                <a:lnTo>
                  <a:pt x="0" y="3577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3470183" y="7392831"/>
            <a:ext cx="4660" cy="42964"/>
          </a:xfrm>
          <a:custGeom>
            <a:avLst/>
            <a:gdLst/>
            <a:ahLst/>
            <a:cxnLst/>
            <a:rect l="l" t="t" r="r" b="b"/>
            <a:pathLst>
              <a:path w="4660" h="42964">
                <a:moveTo>
                  <a:pt x="0" y="42964"/>
                </a:moveTo>
                <a:lnTo>
                  <a:pt x="466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3552967" y="6864643"/>
            <a:ext cx="24701" cy="319532"/>
          </a:xfrm>
          <a:custGeom>
            <a:avLst/>
            <a:gdLst/>
            <a:ahLst/>
            <a:cxnLst/>
            <a:rect l="l" t="t" r="r" b="b"/>
            <a:pathLst>
              <a:path w="24701" h="319531">
                <a:moveTo>
                  <a:pt x="0" y="319532"/>
                </a:moveTo>
                <a:lnTo>
                  <a:pt x="6553" y="261569"/>
                </a:lnTo>
                <a:lnTo>
                  <a:pt x="24701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2331777" y="6806298"/>
            <a:ext cx="146659" cy="28232"/>
          </a:xfrm>
          <a:custGeom>
            <a:avLst/>
            <a:gdLst/>
            <a:ahLst/>
            <a:cxnLst/>
            <a:rect l="l" t="t" r="r" b="b"/>
            <a:pathLst>
              <a:path w="146659" h="28232">
                <a:moveTo>
                  <a:pt x="146659" y="3911"/>
                </a:moveTo>
                <a:lnTo>
                  <a:pt x="140741" y="9702"/>
                </a:lnTo>
                <a:lnTo>
                  <a:pt x="140106" y="10210"/>
                </a:lnTo>
                <a:lnTo>
                  <a:pt x="132803" y="14236"/>
                </a:lnTo>
                <a:lnTo>
                  <a:pt x="124612" y="19024"/>
                </a:lnTo>
                <a:lnTo>
                  <a:pt x="123977" y="19164"/>
                </a:lnTo>
                <a:lnTo>
                  <a:pt x="114782" y="22047"/>
                </a:lnTo>
                <a:lnTo>
                  <a:pt x="104698" y="25323"/>
                </a:lnTo>
                <a:lnTo>
                  <a:pt x="104190" y="25323"/>
                </a:lnTo>
                <a:lnTo>
                  <a:pt x="93738" y="26720"/>
                </a:lnTo>
                <a:lnTo>
                  <a:pt x="82778" y="28232"/>
                </a:lnTo>
                <a:lnTo>
                  <a:pt x="82397" y="28232"/>
                </a:lnTo>
                <a:lnTo>
                  <a:pt x="71310" y="27978"/>
                </a:lnTo>
                <a:lnTo>
                  <a:pt x="60350" y="27597"/>
                </a:lnTo>
                <a:lnTo>
                  <a:pt x="59842" y="27597"/>
                </a:lnTo>
                <a:lnTo>
                  <a:pt x="49136" y="25577"/>
                </a:lnTo>
                <a:lnTo>
                  <a:pt x="39052" y="23571"/>
                </a:lnTo>
                <a:lnTo>
                  <a:pt x="38671" y="23317"/>
                </a:lnTo>
                <a:lnTo>
                  <a:pt x="28968" y="19786"/>
                </a:lnTo>
                <a:lnTo>
                  <a:pt x="24180" y="18021"/>
                </a:lnTo>
                <a:lnTo>
                  <a:pt x="24180" y="17386"/>
                </a:lnTo>
                <a:lnTo>
                  <a:pt x="19519" y="14871"/>
                </a:lnTo>
                <a:lnTo>
                  <a:pt x="15875" y="12979"/>
                </a:lnTo>
                <a:lnTo>
                  <a:pt x="15240" y="13487"/>
                </a:lnTo>
                <a:lnTo>
                  <a:pt x="12090" y="11087"/>
                </a:lnTo>
                <a:lnTo>
                  <a:pt x="5791" y="6172"/>
                </a:lnTo>
                <a:lnTo>
                  <a:pt x="5410" y="5930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2324714" y="6737253"/>
            <a:ext cx="164807" cy="47878"/>
          </a:xfrm>
          <a:custGeom>
            <a:avLst/>
            <a:gdLst/>
            <a:ahLst/>
            <a:cxnLst/>
            <a:rect l="l" t="t" r="r" b="b"/>
            <a:pathLst>
              <a:path w="164807" h="47878">
                <a:moveTo>
                  <a:pt x="0" y="43091"/>
                </a:moveTo>
                <a:lnTo>
                  <a:pt x="2768" y="36791"/>
                </a:lnTo>
                <a:lnTo>
                  <a:pt x="5676" y="30492"/>
                </a:lnTo>
                <a:lnTo>
                  <a:pt x="5676" y="30238"/>
                </a:lnTo>
                <a:lnTo>
                  <a:pt x="5803" y="30111"/>
                </a:lnTo>
                <a:lnTo>
                  <a:pt x="11341" y="24447"/>
                </a:lnTo>
                <a:lnTo>
                  <a:pt x="10960" y="23431"/>
                </a:lnTo>
                <a:lnTo>
                  <a:pt x="17005" y="18897"/>
                </a:lnTo>
                <a:lnTo>
                  <a:pt x="24193" y="13487"/>
                </a:lnTo>
                <a:lnTo>
                  <a:pt x="24955" y="13233"/>
                </a:lnTo>
                <a:lnTo>
                  <a:pt x="33261" y="9575"/>
                </a:lnTo>
                <a:lnTo>
                  <a:pt x="42468" y="5664"/>
                </a:lnTo>
                <a:lnTo>
                  <a:pt x="43091" y="5549"/>
                </a:lnTo>
                <a:lnTo>
                  <a:pt x="52920" y="3403"/>
                </a:lnTo>
                <a:lnTo>
                  <a:pt x="63385" y="1003"/>
                </a:lnTo>
                <a:lnTo>
                  <a:pt x="63753" y="1765"/>
                </a:lnTo>
                <a:lnTo>
                  <a:pt x="74714" y="507"/>
                </a:lnTo>
                <a:lnTo>
                  <a:pt x="76111" y="253"/>
                </a:lnTo>
                <a:lnTo>
                  <a:pt x="76111" y="507"/>
                </a:lnTo>
                <a:lnTo>
                  <a:pt x="77622" y="507"/>
                </a:lnTo>
                <a:lnTo>
                  <a:pt x="87325" y="761"/>
                </a:lnTo>
                <a:lnTo>
                  <a:pt x="87566" y="0"/>
                </a:lnTo>
                <a:lnTo>
                  <a:pt x="97015" y="1003"/>
                </a:lnTo>
                <a:lnTo>
                  <a:pt x="107607" y="2260"/>
                </a:lnTo>
                <a:lnTo>
                  <a:pt x="107988" y="2260"/>
                </a:lnTo>
                <a:lnTo>
                  <a:pt x="118186" y="5168"/>
                </a:lnTo>
                <a:lnTo>
                  <a:pt x="127647" y="7810"/>
                </a:lnTo>
                <a:lnTo>
                  <a:pt x="128143" y="7937"/>
                </a:lnTo>
                <a:lnTo>
                  <a:pt x="136842" y="12344"/>
                </a:lnTo>
                <a:lnTo>
                  <a:pt x="144399" y="16382"/>
                </a:lnTo>
                <a:lnTo>
                  <a:pt x="145288" y="16763"/>
                </a:lnTo>
                <a:lnTo>
                  <a:pt x="151587" y="22428"/>
                </a:lnTo>
                <a:lnTo>
                  <a:pt x="156743" y="27216"/>
                </a:lnTo>
                <a:lnTo>
                  <a:pt x="156235" y="28346"/>
                </a:lnTo>
                <a:lnTo>
                  <a:pt x="160909" y="34277"/>
                </a:lnTo>
                <a:lnTo>
                  <a:pt x="161163" y="34391"/>
                </a:lnTo>
                <a:lnTo>
                  <a:pt x="161163" y="34518"/>
                </a:lnTo>
                <a:lnTo>
                  <a:pt x="163042" y="40957"/>
                </a:lnTo>
                <a:lnTo>
                  <a:pt x="164680" y="47497"/>
                </a:lnTo>
                <a:lnTo>
                  <a:pt x="164807" y="47624"/>
                </a:lnTo>
                <a:lnTo>
                  <a:pt x="164807" y="4787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2332654" y="6804913"/>
            <a:ext cx="144907" cy="27851"/>
          </a:xfrm>
          <a:custGeom>
            <a:avLst/>
            <a:gdLst/>
            <a:ahLst/>
            <a:cxnLst/>
            <a:rect l="l" t="t" r="r" b="b"/>
            <a:pathLst>
              <a:path w="144906" h="27851">
                <a:moveTo>
                  <a:pt x="0" y="0"/>
                </a:moveTo>
                <a:lnTo>
                  <a:pt x="4914" y="5930"/>
                </a:lnTo>
                <a:lnTo>
                  <a:pt x="5664" y="6553"/>
                </a:lnTo>
                <a:lnTo>
                  <a:pt x="11976" y="10960"/>
                </a:lnTo>
                <a:lnTo>
                  <a:pt x="19405" y="16002"/>
                </a:lnTo>
                <a:lnTo>
                  <a:pt x="20154" y="15633"/>
                </a:lnTo>
                <a:lnTo>
                  <a:pt x="28600" y="19532"/>
                </a:lnTo>
                <a:lnTo>
                  <a:pt x="31242" y="20662"/>
                </a:lnTo>
                <a:lnTo>
                  <a:pt x="31496" y="20281"/>
                </a:lnTo>
                <a:lnTo>
                  <a:pt x="34391" y="21170"/>
                </a:lnTo>
                <a:lnTo>
                  <a:pt x="41452" y="23190"/>
                </a:lnTo>
                <a:lnTo>
                  <a:pt x="41452" y="23558"/>
                </a:lnTo>
                <a:lnTo>
                  <a:pt x="48641" y="25196"/>
                </a:lnTo>
                <a:lnTo>
                  <a:pt x="53797" y="26339"/>
                </a:lnTo>
                <a:lnTo>
                  <a:pt x="53936" y="26212"/>
                </a:lnTo>
                <a:lnTo>
                  <a:pt x="59347" y="26835"/>
                </a:lnTo>
                <a:lnTo>
                  <a:pt x="64897" y="27343"/>
                </a:lnTo>
                <a:lnTo>
                  <a:pt x="65011" y="27597"/>
                </a:lnTo>
                <a:lnTo>
                  <a:pt x="70434" y="27597"/>
                </a:lnTo>
                <a:lnTo>
                  <a:pt x="81521" y="27343"/>
                </a:lnTo>
                <a:lnTo>
                  <a:pt x="81775" y="27851"/>
                </a:lnTo>
                <a:lnTo>
                  <a:pt x="92608" y="26339"/>
                </a:lnTo>
                <a:lnTo>
                  <a:pt x="102946" y="24955"/>
                </a:lnTo>
                <a:lnTo>
                  <a:pt x="103441" y="24955"/>
                </a:lnTo>
                <a:lnTo>
                  <a:pt x="113411" y="21793"/>
                </a:lnTo>
                <a:lnTo>
                  <a:pt x="122478" y="18897"/>
                </a:lnTo>
                <a:lnTo>
                  <a:pt x="123101" y="18770"/>
                </a:lnTo>
                <a:lnTo>
                  <a:pt x="131292" y="14109"/>
                </a:lnTo>
                <a:lnTo>
                  <a:pt x="138353" y="10083"/>
                </a:lnTo>
                <a:lnTo>
                  <a:pt x="138976" y="9575"/>
                </a:lnTo>
                <a:lnTo>
                  <a:pt x="144907" y="3911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2331143" y="6737122"/>
            <a:ext cx="153847" cy="34023"/>
          </a:xfrm>
          <a:custGeom>
            <a:avLst/>
            <a:gdLst/>
            <a:ahLst/>
            <a:cxnLst/>
            <a:rect l="l" t="t" r="r" b="b"/>
            <a:pathLst>
              <a:path w="153847" h="34023">
                <a:moveTo>
                  <a:pt x="153847" y="34023"/>
                </a:moveTo>
                <a:lnTo>
                  <a:pt x="150444" y="27978"/>
                </a:lnTo>
                <a:lnTo>
                  <a:pt x="149682" y="27089"/>
                </a:lnTo>
                <a:lnTo>
                  <a:pt x="144526" y="22301"/>
                </a:lnTo>
                <a:lnTo>
                  <a:pt x="138353" y="16764"/>
                </a:lnTo>
                <a:lnTo>
                  <a:pt x="137464" y="16764"/>
                </a:lnTo>
                <a:lnTo>
                  <a:pt x="130035" y="12484"/>
                </a:lnTo>
                <a:lnTo>
                  <a:pt x="126631" y="10464"/>
                </a:lnTo>
                <a:lnTo>
                  <a:pt x="126250" y="10960"/>
                </a:lnTo>
                <a:lnTo>
                  <a:pt x="122351" y="9461"/>
                </a:lnTo>
                <a:lnTo>
                  <a:pt x="116928" y="7315"/>
                </a:lnTo>
                <a:lnTo>
                  <a:pt x="117055" y="6680"/>
                </a:lnTo>
                <a:lnTo>
                  <a:pt x="111633" y="5295"/>
                </a:lnTo>
                <a:lnTo>
                  <a:pt x="101307" y="2654"/>
                </a:lnTo>
                <a:lnTo>
                  <a:pt x="101053" y="2400"/>
                </a:lnTo>
                <a:lnTo>
                  <a:pt x="90462" y="1270"/>
                </a:lnTo>
                <a:lnTo>
                  <a:pt x="79629" y="0"/>
                </a:lnTo>
                <a:lnTo>
                  <a:pt x="79260" y="127"/>
                </a:lnTo>
                <a:lnTo>
                  <a:pt x="68287" y="635"/>
                </a:lnTo>
                <a:lnTo>
                  <a:pt x="59474" y="1016"/>
                </a:lnTo>
                <a:lnTo>
                  <a:pt x="59474" y="1765"/>
                </a:lnTo>
                <a:lnTo>
                  <a:pt x="50533" y="3022"/>
                </a:lnTo>
                <a:lnTo>
                  <a:pt x="48628" y="3276"/>
                </a:lnTo>
                <a:lnTo>
                  <a:pt x="48514" y="3022"/>
                </a:lnTo>
                <a:lnTo>
                  <a:pt x="46621" y="3530"/>
                </a:lnTo>
                <a:lnTo>
                  <a:pt x="36791" y="6426"/>
                </a:lnTo>
                <a:lnTo>
                  <a:pt x="36296" y="5791"/>
                </a:lnTo>
                <a:lnTo>
                  <a:pt x="27089" y="9702"/>
                </a:lnTo>
                <a:lnTo>
                  <a:pt x="18897" y="13233"/>
                </a:lnTo>
                <a:lnTo>
                  <a:pt x="18275" y="13487"/>
                </a:lnTo>
                <a:lnTo>
                  <a:pt x="11214" y="18770"/>
                </a:lnTo>
                <a:lnTo>
                  <a:pt x="5168" y="23317"/>
                </a:lnTo>
                <a:lnTo>
                  <a:pt x="4533" y="23939"/>
                </a:lnTo>
                <a:lnTo>
                  <a:pt x="0" y="2999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2363778" y="6746452"/>
            <a:ext cx="33769" cy="12852"/>
          </a:xfrm>
          <a:custGeom>
            <a:avLst/>
            <a:gdLst/>
            <a:ahLst/>
            <a:cxnLst/>
            <a:rect l="l" t="t" r="r" b="b"/>
            <a:pathLst>
              <a:path w="33769" h="12852">
                <a:moveTo>
                  <a:pt x="0" y="12852"/>
                </a:moveTo>
                <a:lnTo>
                  <a:pt x="5041" y="8686"/>
                </a:lnTo>
                <a:lnTo>
                  <a:pt x="5664" y="8318"/>
                </a:lnTo>
                <a:lnTo>
                  <a:pt x="11836" y="5664"/>
                </a:lnTo>
                <a:lnTo>
                  <a:pt x="18770" y="2527"/>
                </a:lnTo>
                <a:lnTo>
                  <a:pt x="19278" y="3022"/>
                </a:lnTo>
                <a:lnTo>
                  <a:pt x="26962" y="1003"/>
                </a:lnTo>
                <a:lnTo>
                  <a:pt x="30238" y="254"/>
                </a:lnTo>
                <a:lnTo>
                  <a:pt x="30492" y="127"/>
                </a:lnTo>
                <a:lnTo>
                  <a:pt x="33769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2398420" y="6745825"/>
            <a:ext cx="34658" cy="4279"/>
          </a:xfrm>
          <a:custGeom>
            <a:avLst/>
            <a:gdLst/>
            <a:ahLst/>
            <a:cxnLst/>
            <a:rect l="l" t="t" r="r" b="b"/>
            <a:pathLst>
              <a:path w="34658" h="4279">
                <a:moveTo>
                  <a:pt x="34658" y="4279"/>
                </a:moveTo>
                <a:lnTo>
                  <a:pt x="30632" y="2768"/>
                </a:lnTo>
                <a:lnTo>
                  <a:pt x="30378" y="2641"/>
                </a:lnTo>
                <a:lnTo>
                  <a:pt x="26085" y="2006"/>
                </a:lnTo>
                <a:lnTo>
                  <a:pt x="17894" y="622"/>
                </a:lnTo>
                <a:lnTo>
                  <a:pt x="17653" y="622"/>
                </a:lnTo>
                <a:lnTo>
                  <a:pt x="9334" y="114"/>
                </a:lnTo>
                <a:lnTo>
                  <a:pt x="4787" y="0"/>
                </a:lnTo>
                <a:lnTo>
                  <a:pt x="4546" y="0"/>
                </a:lnTo>
                <a:lnTo>
                  <a:pt x="0" y="62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2380660" y="6802391"/>
            <a:ext cx="33896" cy="4546"/>
          </a:xfrm>
          <a:custGeom>
            <a:avLst/>
            <a:gdLst/>
            <a:ahLst/>
            <a:cxnLst/>
            <a:rect l="l" t="t" r="r" b="b"/>
            <a:pathLst>
              <a:path w="33896" h="4546">
                <a:moveTo>
                  <a:pt x="33896" y="3784"/>
                </a:moveTo>
                <a:lnTo>
                  <a:pt x="25577" y="4546"/>
                </a:lnTo>
                <a:lnTo>
                  <a:pt x="25082" y="4546"/>
                </a:lnTo>
                <a:lnTo>
                  <a:pt x="16764" y="3657"/>
                </a:lnTo>
                <a:lnTo>
                  <a:pt x="8813" y="2768"/>
                </a:lnTo>
                <a:lnTo>
                  <a:pt x="8699" y="2019"/>
                </a:lnTo>
                <a:lnTo>
                  <a:pt x="635" y="254"/>
                </a:lnTo>
                <a:lnTo>
                  <a:pt x="381" y="127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2416068" y="6791938"/>
            <a:ext cx="35407" cy="14109"/>
          </a:xfrm>
          <a:custGeom>
            <a:avLst/>
            <a:gdLst/>
            <a:ahLst/>
            <a:cxnLst/>
            <a:rect l="l" t="t" r="r" b="b"/>
            <a:pathLst>
              <a:path w="35407" h="14109">
                <a:moveTo>
                  <a:pt x="35407" y="0"/>
                </a:moveTo>
                <a:lnTo>
                  <a:pt x="32512" y="2895"/>
                </a:lnTo>
                <a:lnTo>
                  <a:pt x="32131" y="3276"/>
                </a:lnTo>
                <a:lnTo>
                  <a:pt x="28473" y="5168"/>
                </a:lnTo>
                <a:lnTo>
                  <a:pt x="22047" y="8686"/>
                </a:lnTo>
                <a:lnTo>
                  <a:pt x="21678" y="8953"/>
                </a:lnTo>
                <a:lnTo>
                  <a:pt x="14744" y="11214"/>
                </a:lnTo>
                <a:lnTo>
                  <a:pt x="7810" y="13347"/>
                </a:lnTo>
                <a:lnTo>
                  <a:pt x="7315" y="13487"/>
                </a:lnTo>
                <a:lnTo>
                  <a:pt x="0" y="1410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2478440" y="6785133"/>
            <a:ext cx="11087" cy="25069"/>
          </a:xfrm>
          <a:custGeom>
            <a:avLst/>
            <a:gdLst/>
            <a:ahLst/>
            <a:cxnLst/>
            <a:rect l="l" t="t" r="r" b="b"/>
            <a:pathLst>
              <a:path w="11087" h="25069">
                <a:moveTo>
                  <a:pt x="11087" y="23812"/>
                </a:moveTo>
                <a:lnTo>
                  <a:pt x="11087" y="0"/>
                </a:lnTo>
                <a:lnTo>
                  <a:pt x="8572" y="12979"/>
                </a:lnTo>
                <a:lnTo>
                  <a:pt x="622" y="24320"/>
                </a:lnTo>
                <a:lnTo>
                  <a:pt x="0" y="2506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2324712" y="6780725"/>
            <a:ext cx="7061" cy="28092"/>
          </a:xfrm>
          <a:custGeom>
            <a:avLst/>
            <a:gdLst/>
            <a:ahLst/>
            <a:cxnLst/>
            <a:rect l="l" t="t" r="r" b="b"/>
            <a:pathLst>
              <a:path w="7061" h="28092">
                <a:moveTo>
                  <a:pt x="7061" y="25577"/>
                </a:moveTo>
                <a:lnTo>
                  <a:pt x="508" y="13106"/>
                </a:lnTo>
                <a:lnTo>
                  <a:pt x="0" y="0"/>
                </a:lnTo>
                <a:lnTo>
                  <a:pt x="0" y="28092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2324714" y="6780340"/>
            <a:ext cx="0" cy="381"/>
          </a:xfrm>
          <a:custGeom>
            <a:avLst/>
            <a:gdLst/>
            <a:ahLst/>
            <a:cxnLst/>
            <a:rect l="l" t="t" r="r" b="b"/>
            <a:pathLst>
              <a:path h="380">
                <a:moveTo>
                  <a:pt x="0" y="381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2325726" y="6779463"/>
            <a:ext cx="6934" cy="25450"/>
          </a:xfrm>
          <a:custGeom>
            <a:avLst/>
            <a:gdLst/>
            <a:ahLst/>
            <a:cxnLst/>
            <a:rect l="l" t="t" r="r" b="b"/>
            <a:pathLst>
              <a:path w="6934" h="25450">
                <a:moveTo>
                  <a:pt x="0" y="0"/>
                </a:moveTo>
                <a:lnTo>
                  <a:pt x="0" y="126"/>
                </a:lnTo>
                <a:lnTo>
                  <a:pt x="508" y="13106"/>
                </a:lnTo>
                <a:lnTo>
                  <a:pt x="6934" y="2545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2477555" y="6771139"/>
            <a:ext cx="10960" cy="37680"/>
          </a:xfrm>
          <a:custGeom>
            <a:avLst/>
            <a:gdLst/>
            <a:ahLst/>
            <a:cxnLst/>
            <a:rect l="l" t="t" r="r" b="b"/>
            <a:pathLst>
              <a:path w="10960" h="37680">
                <a:moveTo>
                  <a:pt x="0" y="37680"/>
                </a:moveTo>
                <a:lnTo>
                  <a:pt x="8445" y="25717"/>
                </a:lnTo>
                <a:lnTo>
                  <a:pt x="10960" y="12865"/>
                </a:lnTo>
                <a:lnTo>
                  <a:pt x="7442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2325720" y="6767113"/>
            <a:ext cx="5422" cy="12344"/>
          </a:xfrm>
          <a:custGeom>
            <a:avLst/>
            <a:gdLst/>
            <a:ahLst/>
            <a:cxnLst/>
            <a:rect l="l" t="t" r="r" b="b"/>
            <a:pathLst>
              <a:path w="5422" h="12344">
                <a:moveTo>
                  <a:pt x="5422" y="0"/>
                </a:moveTo>
                <a:lnTo>
                  <a:pt x="0" y="1234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2354837" y="6759301"/>
            <a:ext cx="30607" cy="42837"/>
          </a:xfrm>
          <a:custGeom>
            <a:avLst/>
            <a:gdLst/>
            <a:ahLst/>
            <a:cxnLst/>
            <a:rect l="l" t="t" r="r" b="b"/>
            <a:pathLst>
              <a:path w="30606" h="42837">
                <a:moveTo>
                  <a:pt x="749" y="22301"/>
                </a:moveTo>
                <a:lnTo>
                  <a:pt x="30606" y="25577"/>
                </a:lnTo>
                <a:lnTo>
                  <a:pt x="25069" y="42837"/>
                </a:lnTo>
                <a:lnTo>
                  <a:pt x="13093" y="37045"/>
                </a:lnTo>
                <a:lnTo>
                  <a:pt x="4025" y="28600"/>
                </a:lnTo>
                <a:lnTo>
                  <a:pt x="749" y="22301"/>
                </a:lnTo>
                <a:lnTo>
                  <a:pt x="622" y="22301"/>
                </a:lnTo>
                <a:lnTo>
                  <a:pt x="622" y="21793"/>
                </a:lnTo>
                <a:lnTo>
                  <a:pt x="0" y="18897"/>
                </a:lnTo>
                <a:lnTo>
                  <a:pt x="1752" y="9067"/>
                </a:lnTo>
                <a:lnTo>
                  <a:pt x="7048" y="1765"/>
                </a:lnTo>
                <a:lnTo>
                  <a:pt x="7175" y="1384"/>
                </a:lnTo>
                <a:lnTo>
                  <a:pt x="7429" y="1384"/>
                </a:lnTo>
                <a:lnTo>
                  <a:pt x="894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2397545" y="6746452"/>
            <a:ext cx="35534" cy="3657"/>
          </a:xfrm>
          <a:custGeom>
            <a:avLst/>
            <a:gdLst/>
            <a:ahLst/>
            <a:cxnLst/>
            <a:rect l="l" t="t" r="r" b="b"/>
            <a:pathLst>
              <a:path w="35534" h="3657">
                <a:moveTo>
                  <a:pt x="0" y="0"/>
                </a:moveTo>
                <a:lnTo>
                  <a:pt x="127" y="0"/>
                </a:lnTo>
                <a:lnTo>
                  <a:pt x="876" y="0"/>
                </a:lnTo>
                <a:lnTo>
                  <a:pt x="35534" y="365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2355461" y="6761072"/>
            <a:ext cx="6426" cy="20027"/>
          </a:xfrm>
          <a:custGeom>
            <a:avLst/>
            <a:gdLst/>
            <a:ahLst/>
            <a:cxnLst/>
            <a:rect l="l" t="t" r="r" b="b"/>
            <a:pathLst>
              <a:path w="6426" h="20027">
                <a:moveTo>
                  <a:pt x="0" y="20027"/>
                </a:moveTo>
                <a:lnTo>
                  <a:pt x="6426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2359116" y="6765221"/>
            <a:ext cx="5283" cy="17399"/>
          </a:xfrm>
          <a:custGeom>
            <a:avLst/>
            <a:gdLst/>
            <a:ahLst/>
            <a:cxnLst/>
            <a:rect l="l" t="t" r="r" b="b"/>
            <a:pathLst>
              <a:path w="5283" h="17399">
                <a:moveTo>
                  <a:pt x="0" y="16763"/>
                </a:moveTo>
                <a:lnTo>
                  <a:pt x="5283" y="0"/>
                </a:lnTo>
                <a:lnTo>
                  <a:pt x="5283" y="17398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2362009" y="6750860"/>
            <a:ext cx="38049" cy="52412"/>
          </a:xfrm>
          <a:custGeom>
            <a:avLst/>
            <a:gdLst/>
            <a:ahLst/>
            <a:cxnLst/>
            <a:rect l="l" t="t" r="r" b="b"/>
            <a:pathLst>
              <a:path w="38049" h="52412">
                <a:moveTo>
                  <a:pt x="254" y="9829"/>
                </a:moveTo>
                <a:lnTo>
                  <a:pt x="30124" y="12979"/>
                </a:lnTo>
                <a:lnTo>
                  <a:pt x="32512" y="17513"/>
                </a:lnTo>
                <a:lnTo>
                  <a:pt x="38049" y="0"/>
                </a:lnTo>
                <a:lnTo>
                  <a:pt x="38049" y="34899"/>
                </a:lnTo>
                <a:lnTo>
                  <a:pt x="32512" y="52412"/>
                </a:lnTo>
                <a:lnTo>
                  <a:pt x="32512" y="17513"/>
                </a:lnTo>
                <a:lnTo>
                  <a:pt x="2400" y="14363"/>
                </a:lnTo>
                <a:lnTo>
                  <a:pt x="0" y="982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2381156" y="6830498"/>
            <a:ext cx="21932" cy="2387"/>
          </a:xfrm>
          <a:custGeom>
            <a:avLst/>
            <a:gdLst/>
            <a:ahLst/>
            <a:cxnLst/>
            <a:rect l="l" t="t" r="r" b="b"/>
            <a:pathLst>
              <a:path w="21932" h="2387">
                <a:moveTo>
                  <a:pt x="21932" y="2387"/>
                </a:moveTo>
                <a:lnTo>
                  <a:pt x="10845" y="1257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2379905" y="6802144"/>
            <a:ext cx="35407" cy="4025"/>
          </a:xfrm>
          <a:custGeom>
            <a:avLst/>
            <a:gdLst/>
            <a:ahLst/>
            <a:cxnLst/>
            <a:rect l="l" t="t" r="r" b="b"/>
            <a:pathLst>
              <a:path w="35407" h="4025">
                <a:moveTo>
                  <a:pt x="0" y="0"/>
                </a:moveTo>
                <a:lnTo>
                  <a:pt x="127" y="254"/>
                </a:lnTo>
                <a:lnTo>
                  <a:pt x="35407" y="4025"/>
                </a:lnTo>
                <a:lnTo>
                  <a:pt x="34658" y="4025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2383682" y="6784881"/>
            <a:ext cx="5295" cy="17894"/>
          </a:xfrm>
          <a:custGeom>
            <a:avLst/>
            <a:gdLst/>
            <a:ahLst/>
            <a:cxnLst/>
            <a:rect l="l" t="t" r="r" b="b"/>
            <a:pathLst>
              <a:path w="5295" h="17894">
                <a:moveTo>
                  <a:pt x="1765" y="0"/>
                </a:moveTo>
                <a:lnTo>
                  <a:pt x="5295" y="1003"/>
                </a:lnTo>
                <a:lnTo>
                  <a:pt x="0" y="1789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2388983" y="6802641"/>
            <a:ext cx="5537" cy="635"/>
          </a:xfrm>
          <a:custGeom>
            <a:avLst/>
            <a:gdLst/>
            <a:ahLst/>
            <a:cxnLst/>
            <a:rect l="l" t="t" r="r" b="b"/>
            <a:pathLst>
              <a:path w="5537" h="634">
                <a:moveTo>
                  <a:pt x="5537" y="634"/>
                </a:move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2388976" y="6785888"/>
            <a:ext cx="0" cy="17386"/>
          </a:xfrm>
          <a:custGeom>
            <a:avLst/>
            <a:gdLst/>
            <a:ahLst/>
            <a:cxnLst/>
            <a:rect l="l" t="t" r="r" b="b"/>
            <a:pathLst>
              <a:path h="17386">
                <a:moveTo>
                  <a:pt x="0" y="0"/>
                </a:moveTo>
                <a:lnTo>
                  <a:pt x="0" y="1738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2400062" y="6785762"/>
            <a:ext cx="24574" cy="2654"/>
          </a:xfrm>
          <a:custGeom>
            <a:avLst/>
            <a:gdLst/>
            <a:ahLst/>
            <a:cxnLst/>
            <a:rect l="l" t="t" r="r" b="b"/>
            <a:pathLst>
              <a:path w="24574" h="2654">
                <a:moveTo>
                  <a:pt x="0" y="0"/>
                </a:moveTo>
                <a:lnTo>
                  <a:pt x="24574" y="2654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2392128" y="6746454"/>
            <a:ext cx="5422" cy="17386"/>
          </a:xfrm>
          <a:custGeom>
            <a:avLst/>
            <a:gdLst/>
            <a:ahLst/>
            <a:cxnLst/>
            <a:rect l="l" t="t" r="r" b="b"/>
            <a:pathLst>
              <a:path w="5422" h="17386">
                <a:moveTo>
                  <a:pt x="0" y="17386"/>
                </a:moveTo>
                <a:lnTo>
                  <a:pt x="5422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2397673" y="6746455"/>
            <a:ext cx="60604" cy="42583"/>
          </a:xfrm>
          <a:custGeom>
            <a:avLst/>
            <a:gdLst/>
            <a:ahLst/>
            <a:cxnLst/>
            <a:rect l="l" t="t" r="r" b="b"/>
            <a:pathLst>
              <a:path w="60604" h="42583">
                <a:moveTo>
                  <a:pt x="26962" y="42583"/>
                </a:moveTo>
                <a:lnTo>
                  <a:pt x="26962" y="25196"/>
                </a:lnTo>
                <a:lnTo>
                  <a:pt x="30619" y="21285"/>
                </a:lnTo>
                <a:lnTo>
                  <a:pt x="36029" y="3898"/>
                </a:lnTo>
                <a:lnTo>
                  <a:pt x="41833" y="6299"/>
                </a:lnTo>
                <a:lnTo>
                  <a:pt x="53174" y="13728"/>
                </a:lnTo>
                <a:lnTo>
                  <a:pt x="59842" y="22923"/>
                </a:lnTo>
                <a:lnTo>
                  <a:pt x="60350" y="24434"/>
                </a:lnTo>
                <a:lnTo>
                  <a:pt x="60604" y="24561"/>
                </a:lnTo>
                <a:lnTo>
                  <a:pt x="57073" y="28346"/>
                </a:lnTo>
                <a:lnTo>
                  <a:pt x="26962" y="25196"/>
                </a:lnTo>
                <a:lnTo>
                  <a:pt x="32499" y="7683"/>
                </a:lnTo>
                <a:lnTo>
                  <a:pt x="2387" y="4406"/>
                </a:lnTo>
                <a:lnTo>
                  <a:pt x="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2451470" y="6771020"/>
            <a:ext cx="7188" cy="20916"/>
          </a:xfrm>
          <a:custGeom>
            <a:avLst/>
            <a:gdLst/>
            <a:ahLst/>
            <a:cxnLst/>
            <a:rect l="l" t="t" r="r" b="b"/>
            <a:pathLst>
              <a:path w="7188" h="20916">
                <a:moveTo>
                  <a:pt x="6807" y="0"/>
                </a:moveTo>
                <a:lnTo>
                  <a:pt x="6807" y="380"/>
                </a:lnTo>
                <a:lnTo>
                  <a:pt x="7188" y="8191"/>
                </a:lnTo>
                <a:lnTo>
                  <a:pt x="2641" y="17894"/>
                </a:lnTo>
                <a:lnTo>
                  <a:pt x="381" y="20421"/>
                </a:lnTo>
                <a:lnTo>
                  <a:pt x="127" y="20916"/>
                </a:lnTo>
                <a:lnTo>
                  <a:pt x="0" y="2091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2413806" y="6788664"/>
            <a:ext cx="7797" cy="17386"/>
          </a:xfrm>
          <a:custGeom>
            <a:avLst/>
            <a:gdLst/>
            <a:ahLst/>
            <a:cxnLst/>
            <a:rect l="l" t="t" r="r" b="b"/>
            <a:pathLst>
              <a:path w="7797" h="17386">
                <a:moveTo>
                  <a:pt x="2260" y="17386"/>
                </a:moveTo>
                <a:lnTo>
                  <a:pt x="7797" y="0"/>
                </a:lnTo>
                <a:lnTo>
                  <a:pt x="5283" y="495"/>
                </a:lnTo>
                <a:lnTo>
                  <a:pt x="0" y="1725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2415317" y="6806050"/>
            <a:ext cx="749" cy="127"/>
          </a:xfrm>
          <a:custGeom>
            <a:avLst/>
            <a:gdLst/>
            <a:ahLst/>
            <a:cxnLst/>
            <a:rect l="l" t="t" r="r" b="b"/>
            <a:pathLst>
              <a:path w="749" h="126">
                <a:moveTo>
                  <a:pt x="749" y="0"/>
                </a:moveTo>
                <a:lnTo>
                  <a:pt x="622" y="127"/>
                </a:lnTo>
                <a:lnTo>
                  <a:pt x="0" y="127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2421610" y="6788661"/>
            <a:ext cx="29870" cy="3276"/>
          </a:xfrm>
          <a:custGeom>
            <a:avLst/>
            <a:gdLst/>
            <a:ahLst/>
            <a:cxnLst/>
            <a:rect l="l" t="t" r="r" b="b"/>
            <a:pathLst>
              <a:path w="29870" h="3276">
                <a:moveTo>
                  <a:pt x="0" y="0"/>
                </a:moveTo>
                <a:lnTo>
                  <a:pt x="29870" y="3276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2428292" y="6767743"/>
            <a:ext cx="29730" cy="3149"/>
          </a:xfrm>
          <a:custGeom>
            <a:avLst/>
            <a:gdLst/>
            <a:ahLst/>
            <a:cxnLst/>
            <a:rect l="l" t="t" r="r" b="b"/>
            <a:pathLst>
              <a:path w="29730" h="3149">
                <a:moveTo>
                  <a:pt x="0" y="0"/>
                </a:moveTo>
                <a:lnTo>
                  <a:pt x="29730" y="3149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2433078" y="6750105"/>
            <a:ext cx="635" cy="254"/>
          </a:xfrm>
          <a:custGeom>
            <a:avLst/>
            <a:gdLst/>
            <a:ahLst/>
            <a:cxnLst/>
            <a:rect l="l" t="t" r="r" b="b"/>
            <a:pathLst>
              <a:path w="635" h="253">
                <a:moveTo>
                  <a:pt x="0" y="0"/>
                </a:moveTo>
                <a:lnTo>
                  <a:pt x="635" y="126"/>
                </a:lnTo>
                <a:lnTo>
                  <a:pt x="635" y="253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2430179" y="6750227"/>
            <a:ext cx="3530" cy="3911"/>
          </a:xfrm>
          <a:custGeom>
            <a:avLst/>
            <a:gdLst/>
            <a:ahLst/>
            <a:cxnLst/>
            <a:rect l="l" t="t" r="r" b="b"/>
            <a:pathLst>
              <a:path w="3530" h="3911">
                <a:moveTo>
                  <a:pt x="0" y="3911"/>
                </a:moveTo>
                <a:lnTo>
                  <a:pt x="3530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2451853" y="6771394"/>
            <a:ext cx="6426" cy="20040"/>
          </a:xfrm>
          <a:custGeom>
            <a:avLst/>
            <a:gdLst/>
            <a:ahLst/>
            <a:cxnLst/>
            <a:rect l="l" t="t" r="r" b="b"/>
            <a:pathLst>
              <a:path w="6426" h="20040">
                <a:moveTo>
                  <a:pt x="0" y="20040"/>
                </a:moveTo>
                <a:lnTo>
                  <a:pt x="6426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2449456" y="6774795"/>
            <a:ext cx="5283" cy="16891"/>
          </a:xfrm>
          <a:custGeom>
            <a:avLst/>
            <a:gdLst/>
            <a:ahLst/>
            <a:cxnLst/>
            <a:rect l="l" t="t" r="r" b="b"/>
            <a:pathLst>
              <a:path w="5283" h="16891">
                <a:moveTo>
                  <a:pt x="0" y="16891"/>
                </a:moveTo>
                <a:lnTo>
                  <a:pt x="5283" y="0"/>
                </a:lnTo>
              </a:path>
            </a:pathLst>
          </a:custGeom>
          <a:ln w="1574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2854926" y="5539120"/>
            <a:ext cx="309448" cy="1485912"/>
          </a:xfrm>
          <a:custGeom>
            <a:avLst/>
            <a:gdLst/>
            <a:ahLst/>
            <a:cxnLst/>
            <a:rect l="l" t="t" r="r" b="b"/>
            <a:pathLst>
              <a:path w="309448" h="1485912">
                <a:moveTo>
                  <a:pt x="154724" y="1485912"/>
                </a:moveTo>
                <a:lnTo>
                  <a:pt x="309448" y="1234046"/>
                </a:lnTo>
                <a:lnTo>
                  <a:pt x="232092" y="1234046"/>
                </a:lnTo>
                <a:lnTo>
                  <a:pt x="232092" y="0"/>
                </a:lnTo>
                <a:lnTo>
                  <a:pt x="77355" y="0"/>
                </a:lnTo>
                <a:lnTo>
                  <a:pt x="77355" y="1234046"/>
                </a:lnTo>
                <a:lnTo>
                  <a:pt x="0" y="1234046"/>
                </a:lnTo>
                <a:lnTo>
                  <a:pt x="154724" y="1485912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2854926" y="5539120"/>
            <a:ext cx="309448" cy="1485912"/>
          </a:xfrm>
          <a:custGeom>
            <a:avLst/>
            <a:gdLst/>
            <a:ahLst/>
            <a:cxnLst/>
            <a:rect l="l" t="t" r="r" b="b"/>
            <a:pathLst>
              <a:path w="309448" h="1485912">
                <a:moveTo>
                  <a:pt x="232092" y="0"/>
                </a:moveTo>
                <a:lnTo>
                  <a:pt x="77355" y="0"/>
                </a:lnTo>
                <a:lnTo>
                  <a:pt x="77355" y="1234046"/>
                </a:lnTo>
                <a:lnTo>
                  <a:pt x="0" y="1234046"/>
                </a:lnTo>
                <a:lnTo>
                  <a:pt x="154724" y="1485912"/>
                </a:lnTo>
                <a:lnTo>
                  <a:pt x="309448" y="1234046"/>
                </a:lnTo>
                <a:lnTo>
                  <a:pt x="232092" y="1234046"/>
                </a:lnTo>
                <a:lnTo>
                  <a:pt x="232092" y="0"/>
                </a:lnTo>
                <a:close/>
              </a:path>
            </a:pathLst>
          </a:custGeom>
          <a:ln w="222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457200" y="3200311"/>
            <a:ext cx="3358794" cy="1373301"/>
          </a:xfrm>
          <a:custGeom>
            <a:avLst/>
            <a:gdLst/>
            <a:ahLst/>
            <a:cxnLst/>
            <a:rect l="l" t="t" r="r" b="b"/>
            <a:pathLst>
              <a:path w="3358794" h="1373301">
                <a:moveTo>
                  <a:pt x="0" y="1373301"/>
                </a:moveTo>
                <a:lnTo>
                  <a:pt x="3358794" y="1373301"/>
                </a:lnTo>
                <a:lnTo>
                  <a:pt x="3358794" y="0"/>
                </a:lnTo>
                <a:lnTo>
                  <a:pt x="0" y="0"/>
                </a:lnTo>
                <a:lnTo>
                  <a:pt x="0" y="1373301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1063066" y="3871671"/>
            <a:ext cx="673" cy="439521"/>
          </a:xfrm>
          <a:custGeom>
            <a:avLst/>
            <a:gdLst/>
            <a:ahLst/>
            <a:cxnLst/>
            <a:rect l="l" t="t" r="r" b="b"/>
            <a:pathLst>
              <a:path w="673" h="439521">
                <a:moveTo>
                  <a:pt x="0" y="439521"/>
                </a:moveTo>
                <a:lnTo>
                  <a:pt x="673" y="439521"/>
                </a:lnTo>
                <a:lnTo>
                  <a:pt x="673" y="0"/>
                </a:lnTo>
                <a:lnTo>
                  <a:pt x="0" y="0"/>
                </a:lnTo>
                <a:lnTo>
                  <a:pt x="0" y="4395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504825" y="3871671"/>
            <a:ext cx="635" cy="439521"/>
          </a:xfrm>
          <a:custGeom>
            <a:avLst/>
            <a:gdLst/>
            <a:ahLst/>
            <a:cxnLst/>
            <a:rect l="l" t="t" r="r" b="b"/>
            <a:pathLst>
              <a:path w="635" h="439521">
                <a:moveTo>
                  <a:pt x="0" y="439521"/>
                </a:moveTo>
                <a:lnTo>
                  <a:pt x="635" y="439521"/>
                </a:lnTo>
                <a:lnTo>
                  <a:pt x="635" y="0"/>
                </a:lnTo>
                <a:lnTo>
                  <a:pt x="0" y="0"/>
                </a:lnTo>
                <a:lnTo>
                  <a:pt x="0" y="4395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505460" y="3872306"/>
            <a:ext cx="557606" cy="438251"/>
          </a:xfrm>
          <a:custGeom>
            <a:avLst/>
            <a:gdLst/>
            <a:ahLst/>
            <a:cxnLst/>
            <a:rect l="l" t="t" r="r" b="b"/>
            <a:pathLst>
              <a:path w="557606" h="438251">
                <a:moveTo>
                  <a:pt x="557606" y="438251"/>
                </a:moveTo>
                <a:lnTo>
                  <a:pt x="557606" y="0"/>
                </a:lnTo>
                <a:lnTo>
                  <a:pt x="0" y="0"/>
                </a:lnTo>
                <a:lnTo>
                  <a:pt x="0" y="438251"/>
                </a:lnTo>
                <a:lnTo>
                  <a:pt x="557606" y="438251"/>
                </a:lnTo>
                <a:close/>
              </a:path>
            </a:pathLst>
          </a:custGeom>
          <a:solidFill>
            <a:srgbClr val="7E80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862364" y="3923785"/>
            <a:ext cx="130771" cy="129933"/>
          </a:xfrm>
          <a:custGeom>
            <a:avLst/>
            <a:gdLst/>
            <a:ahLst/>
            <a:cxnLst/>
            <a:rect l="l" t="t" r="r" b="b"/>
            <a:pathLst>
              <a:path w="130771" h="129933">
                <a:moveTo>
                  <a:pt x="81978" y="1308"/>
                </a:moveTo>
                <a:lnTo>
                  <a:pt x="74015" y="0"/>
                </a:lnTo>
                <a:lnTo>
                  <a:pt x="57340" y="0"/>
                </a:lnTo>
                <a:lnTo>
                  <a:pt x="49390" y="1308"/>
                </a:lnTo>
                <a:lnTo>
                  <a:pt x="41706" y="4152"/>
                </a:lnTo>
                <a:lnTo>
                  <a:pt x="30302" y="9905"/>
                </a:lnTo>
                <a:lnTo>
                  <a:pt x="23926" y="14731"/>
                </a:lnTo>
                <a:lnTo>
                  <a:pt x="19684" y="18414"/>
                </a:lnTo>
                <a:lnTo>
                  <a:pt x="14427" y="24358"/>
                </a:lnTo>
                <a:lnTo>
                  <a:pt x="8712" y="32511"/>
                </a:lnTo>
                <a:lnTo>
                  <a:pt x="4127" y="42417"/>
                </a:lnTo>
                <a:lnTo>
                  <a:pt x="1473" y="52311"/>
                </a:lnTo>
                <a:lnTo>
                  <a:pt x="0" y="64592"/>
                </a:lnTo>
                <a:lnTo>
                  <a:pt x="1473" y="77850"/>
                </a:lnTo>
                <a:lnTo>
                  <a:pt x="2781" y="83121"/>
                </a:lnTo>
                <a:lnTo>
                  <a:pt x="6070" y="92392"/>
                </a:lnTo>
                <a:lnTo>
                  <a:pt x="12128" y="102844"/>
                </a:lnTo>
                <a:lnTo>
                  <a:pt x="19329" y="111442"/>
                </a:lnTo>
                <a:lnTo>
                  <a:pt x="27927" y="118681"/>
                </a:lnTo>
                <a:lnTo>
                  <a:pt x="38417" y="124663"/>
                </a:lnTo>
                <a:lnTo>
                  <a:pt x="49580" y="128663"/>
                </a:lnTo>
                <a:lnTo>
                  <a:pt x="57543" y="129933"/>
                </a:lnTo>
                <a:lnTo>
                  <a:pt x="73825" y="129933"/>
                </a:lnTo>
                <a:lnTo>
                  <a:pt x="81775" y="128663"/>
                </a:lnTo>
                <a:lnTo>
                  <a:pt x="93814" y="124231"/>
                </a:lnTo>
                <a:lnTo>
                  <a:pt x="103797" y="118363"/>
                </a:lnTo>
                <a:lnTo>
                  <a:pt x="111988" y="111442"/>
                </a:lnTo>
                <a:lnTo>
                  <a:pt x="118681" y="103555"/>
                </a:lnTo>
                <a:lnTo>
                  <a:pt x="124828" y="93217"/>
                </a:lnTo>
                <a:lnTo>
                  <a:pt x="128117" y="85305"/>
                </a:lnTo>
                <a:lnTo>
                  <a:pt x="130771" y="72783"/>
                </a:lnTo>
                <a:lnTo>
                  <a:pt x="130771" y="56743"/>
                </a:lnTo>
                <a:lnTo>
                  <a:pt x="127444" y="42887"/>
                </a:lnTo>
                <a:lnTo>
                  <a:pt x="122923" y="32905"/>
                </a:lnTo>
                <a:lnTo>
                  <a:pt x="116941" y="24358"/>
                </a:lnTo>
                <a:lnTo>
                  <a:pt x="111683" y="18414"/>
                </a:lnTo>
                <a:lnTo>
                  <a:pt x="108318" y="15163"/>
                </a:lnTo>
                <a:lnTo>
                  <a:pt x="101066" y="9905"/>
                </a:lnTo>
                <a:lnTo>
                  <a:pt x="91160" y="4635"/>
                </a:lnTo>
                <a:lnTo>
                  <a:pt x="81978" y="130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862364" y="4128913"/>
            <a:ext cx="130771" cy="129933"/>
          </a:xfrm>
          <a:custGeom>
            <a:avLst/>
            <a:gdLst/>
            <a:ahLst/>
            <a:cxnLst/>
            <a:rect l="l" t="t" r="r" b="b"/>
            <a:pathLst>
              <a:path w="130771" h="129933">
                <a:moveTo>
                  <a:pt x="81978" y="1308"/>
                </a:moveTo>
                <a:lnTo>
                  <a:pt x="74015" y="0"/>
                </a:lnTo>
                <a:lnTo>
                  <a:pt x="57340" y="0"/>
                </a:lnTo>
                <a:lnTo>
                  <a:pt x="49390" y="1308"/>
                </a:lnTo>
                <a:lnTo>
                  <a:pt x="41706" y="4165"/>
                </a:lnTo>
                <a:lnTo>
                  <a:pt x="30302" y="9905"/>
                </a:lnTo>
                <a:lnTo>
                  <a:pt x="23926" y="14731"/>
                </a:lnTo>
                <a:lnTo>
                  <a:pt x="19684" y="18414"/>
                </a:lnTo>
                <a:lnTo>
                  <a:pt x="14427" y="24358"/>
                </a:lnTo>
                <a:lnTo>
                  <a:pt x="8712" y="32511"/>
                </a:lnTo>
                <a:lnTo>
                  <a:pt x="4127" y="42417"/>
                </a:lnTo>
                <a:lnTo>
                  <a:pt x="1473" y="52311"/>
                </a:lnTo>
                <a:lnTo>
                  <a:pt x="0" y="64592"/>
                </a:lnTo>
                <a:lnTo>
                  <a:pt x="1473" y="77850"/>
                </a:lnTo>
                <a:lnTo>
                  <a:pt x="2781" y="83121"/>
                </a:lnTo>
                <a:lnTo>
                  <a:pt x="6070" y="92354"/>
                </a:lnTo>
                <a:lnTo>
                  <a:pt x="12128" y="102844"/>
                </a:lnTo>
                <a:lnTo>
                  <a:pt x="19329" y="111391"/>
                </a:lnTo>
                <a:lnTo>
                  <a:pt x="27927" y="118681"/>
                </a:lnTo>
                <a:lnTo>
                  <a:pt x="38417" y="124663"/>
                </a:lnTo>
                <a:lnTo>
                  <a:pt x="49580" y="128663"/>
                </a:lnTo>
                <a:lnTo>
                  <a:pt x="57543" y="129933"/>
                </a:lnTo>
                <a:lnTo>
                  <a:pt x="73825" y="129933"/>
                </a:lnTo>
                <a:lnTo>
                  <a:pt x="81775" y="128663"/>
                </a:lnTo>
                <a:lnTo>
                  <a:pt x="93814" y="124231"/>
                </a:lnTo>
                <a:lnTo>
                  <a:pt x="103797" y="118363"/>
                </a:lnTo>
                <a:lnTo>
                  <a:pt x="112039" y="111391"/>
                </a:lnTo>
                <a:lnTo>
                  <a:pt x="119557" y="102450"/>
                </a:lnTo>
                <a:lnTo>
                  <a:pt x="125463" y="91909"/>
                </a:lnTo>
                <a:lnTo>
                  <a:pt x="128752" y="82651"/>
                </a:lnTo>
                <a:lnTo>
                  <a:pt x="130771" y="72783"/>
                </a:lnTo>
                <a:lnTo>
                  <a:pt x="130771" y="56743"/>
                </a:lnTo>
                <a:lnTo>
                  <a:pt x="127444" y="42887"/>
                </a:lnTo>
                <a:lnTo>
                  <a:pt x="121615" y="30924"/>
                </a:lnTo>
                <a:lnTo>
                  <a:pt x="116941" y="24358"/>
                </a:lnTo>
                <a:lnTo>
                  <a:pt x="111683" y="18414"/>
                </a:lnTo>
                <a:lnTo>
                  <a:pt x="108318" y="15163"/>
                </a:lnTo>
                <a:lnTo>
                  <a:pt x="101066" y="9905"/>
                </a:lnTo>
                <a:lnTo>
                  <a:pt x="91160" y="4635"/>
                </a:lnTo>
                <a:lnTo>
                  <a:pt x="81978" y="1308"/>
                </a:lnTo>
                <a:close/>
              </a:path>
            </a:pathLst>
          </a:custGeom>
          <a:solidFill>
            <a:srgbClr val="8D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694781" y="3921133"/>
            <a:ext cx="97853" cy="340601"/>
          </a:xfrm>
          <a:custGeom>
            <a:avLst/>
            <a:gdLst/>
            <a:ahLst/>
            <a:cxnLst/>
            <a:rect l="l" t="t" r="r" b="b"/>
            <a:pathLst>
              <a:path w="97853" h="340601">
                <a:moveTo>
                  <a:pt x="634" y="0"/>
                </a:moveTo>
                <a:lnTo>
                  <a:pt x="1422" y="749"/>
                </a:lnTo>
                <a:lnTo>
                  <a:pt x="97218" y="673"/>
                </a:lnTo>
                <a:lnTo>
                  <a:pt x="97218" y="339928"/>
                </a:lnTo>
                <a:lnTo>
                  <a:pt x="2260" y="339763"/>
                </a:lnTo>
                <a:lnTo>
                  <a:pt x="0" y="340398"/>
                </a:lnTo>
                <a:lnTo>
                  <a:pt x="97853" y="340601"/>
                </a:lnTo>
                <a:lnTo>
                  <a:pt x="97853" y="0"/>
                </a:lnTo>
                <a:lnTo>
                  <a:pt x="63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560184" y="3921128"/>
            <a:ext cx="99872" cy="762"/>
          </a:xfrm>
          <a:custGeom>
            <a:avLst/>
            <a:gdLst/>
            <a:ahLst/>
            <a:cxnLst/>
            <a:rect l="l" t="t" r="r" b="b"/>
            <a:pathLst>
              <a:path w="99872" h="762">
                <a:moveTo>
                  <a:pt x="0" y="50"/>
                </a:moveTo>
                <a:lnTo>
                  <a:pt x="99072" y="762"/>
                </a:lnTo>
                <a:lnTo>
                  <a:pt x="99872" y="0"/>
                </a:lnTo>
                <a:lnTo>
                  <a:pt x="0" y="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733908" y="3948097"/>
            <a:ext cx="5346" cy="8864"/>
          </a:xfrm>
          <a:custGeom>
            <a:avLst/>
            <a:gdLst/>
            <a:ahLst/>
            <a:cxnLst/>
            <a:rect l="l" t="t" r="r" b="b"/>
            <a:pathLst>
              <a:path w="5346" h="8864">
                <a:moveTo>
                  <a:pt x="1435" y="50"/>
                </a:moveTo>
                <a:lnTo>
                  <a:pt x="0" y="0"/>
                </a:lnTo>
                <a:lnTo>
                  <a:pt x="749" y="723"/>
                </a:lnTo>
                <a:lnTo>
                  <a:pt x="5346" y="8864"/>
                </a:lnTo>
                <a:lnTo>
                  <a:pt x="5346" y="7404"/>
                </a:lnTo>
                <a:lnTo>
                  <a:pt x="1435" y="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650119" y="3960732"/>
            <a:ext cx="56070" cy="56108"/>
          </a:xfrm>
          <a:custGeom>
            <a:avLst/>
            <a:gdLst/>
            <a:ahLst/>
            <a:cxnLst/>
            <a:rect l="l" t="t" r="r" b="b"/>
            <a:pathLst>
              <a:path w="56070" h="56108">
                <a:moveTo>
                  <a:pt x="35001" y="634"/>
                </a:moveTo>
                <a:lnTo>
                  <a:pt x="31673" y="0"/>
                </a:lnTo>
                <a:lnTo>
                  <a:pt x="23558" y="0"/>
                </a:lnTo>
                <a:lnTo>
                  <a:pt x="14998" y="2654"/>
                </a:lnTo>
                <a:lnTo>
                  <a:pt x="7988" y="7531"/>
                </a:lnTo>
                <a:lnTo>
                  <a:pt x="2654" y="14731"/>
                </a:lnTo>
                <a:lnTo>
                  <a:pt x="0" y="22618"/>
                </a:lnTo>
                <a:lnTo>
                  <a:pt x="0" y="33667"/>
                </a:lnTo>
                <a:lnTo>
                  <a:pt x="1968" y="40271"/>
                </a:lnTo>
                <a:lnTo>
                  <a:pt x="7315" y="48120"/>
                </a:lnTo>
                <a:lnTo>
                  <a:pt x="13970" y="52704"/>
                </a:lnTo>
                <a:lnTo>
                  <a:pt x="23075" y="56108"/>
                </a:lnTo>
                <a:lnTo>
                  <a:pt x="28194" y="56070"/>
                </a:lnTo>
                <a:lnTo>
                  <a:pt x="35471" y="55435"/>
                </a:lnTo>
                <a:lnTo>
                  <a:pt x="43675" y="51752"/>
                </a:lnTo>
                <a:lnTo>
                  <a:pt x="47510" y="48348"/>
                </a:lnTo>
                <a:lnTo>
                  <a:pt x="51193" y="44119"/>
                </a:lnTo>
                <a:lnTo>
                  <a:pt x="54800" y="37185"/>
                </a:lnTo>
                <a:lnTo>
                  <a:pt x="56070" y="29895"/>
                </a:lnTo>
                <a:lnTo>
                  <a:pt x="56070" y="25742"/>
                </a:lnTo>
                <a:lnTo>
                  <a:pt x="54800" y="18453"/>
                </a:lnTo>
                <a:lnTo>
                  <a:pt x="50241" y="10452"/>
                </a:lnTo>
                <a:lnTo>
                  <a:pt x="46202" y="6616"/>
                </a:lnTo>
                <a:lnTo>
                  <a:pt x="41579" y="3289"/>
                </a:lnTo>
                <a:lnTo>
                  <a:pt x="35001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743772" y="3965643"/>
            <a:ext cx="2247" cy="10693"/>
          </a:xfrm>
          <a:custGeom>
            <a:avLst/>
            <a:gdLst/>
            <a:ahLst/>
            <a:cxnLst/>
            <a:rect l="l" t="t" r="r" b="b"/>
            <a:pathLst>
              <a:path w="2247" h="10693">
                <a:moveTo>
                  <a:pt x="711" y="2971"/>
                </a:moveTo>
                <a:lnTo>
                  <a:pt x="2247" y="10693"/>
                </a:lnTo>
                <a:lnTo>
                  <a:pt x="2006" y="4991"/>
                </a:lnTo>
                <a:lnTo>
                  <a:pt x="228" y="0"/>
                </a:lnTo>
                <a:lnTo>
                  <a:pt x="0" y="1701"/>
                </a:lnTo>
                <a:lnTo>
                  <a:pt x="711" y="29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746019" y="3976334"/>
            <a:ext cx="635" cy="5943"/>
          </a:xfrm>
          <a:custGeom>
            <a:avLst/>
            <a:gdLst/>
            <a:ahLst/>
            <a:cxnLst/>
            <a:rect l="l" t="t" r="r" b="b"/>
            <a:pathLst>
              <a:path w="634" h="5943">
                <a:moveTo>
                  <a:pt x="279" y="5664"/>
                </a:moveTo>
                <a:lnTo>
                  <a:pt x="634" y="5943"/>
                </a:lnTo>
                <a:lnTo>
                  <a:pt x="355" y="279"/>
                </a:lnTo>
                <a:lnTo>
                  <a:pt x="0" y="0"/>
                </a:lnTo>
                <a:lnTo>
                  <a:pt x="279" y="5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746646" y="3982276"/>
            <a:ext cx="685" cy="5270"/>
          </a:xfrm>
          <a:custGeom>
            <a:avLst/>
            <a:gdLst/>
            <a:ahLst/>
            <a:cxnLst/>
            <a:rect l="l" t="t" r="r" b="b"/>
            <a:pathLst>
              <a:path w="685" h="5270">
                <a:moveTo>
                  <a:pt x="292" y="4991"/>
                </a:moveTo>
                <a:lnTo>
                  <a:pt x="685" y="5270"/>
                </a:lnTo>
                <a:lnTo>
                  <a:pt x="406" y="279"/>
                </a:lnTo>
                <a:lnTo>
                  <a:pt x="0" y="0"/>
                </a:lnTo>
                <a:lnTo>
                  <a:pt x="292" y="49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724488" y="3987543"/>
            <a:ext cx="23279" cy="51752"/>
          </a:xfrm>
          <a:custGeom>
            <a:avLst/>
            <a:gdLst/>
            <a:ahLst/>
            <a:cxnLst/>
            <a:rect l="l" t="t" r="r" b="b"/>
            <a:pathLst>
              <a:path w="23279" h="51752">
                <a:moveTo>
                  <a:pt x="0" y="51752"/>
                </a:moveTo>
                <a:lnTo>
                  <a:pt x="1930" y="51676"/>
                </a:lnTo>
                <a:lnTo>
                  <a:pt x="6769" y="47282"/>
                </a:lnTo>
                <a:lnTo>
                  <a:pt x="18643" y="27482"/>
                </a:lnTo>
                <a:lnTo>
                  <a:pt x="23279" y="7048"/>
                </a:lnTo>
                <a:lnTo>
                  <a:pt x="23202" y="279"/>
                </a:lnTo>
                <a:lnTo>
                  <a:pt x="22847" y="0"/>
                </a:lnTo>
                <a:lnTo>
                  <a:pt x="22605" y="6375"/>
                </a:lnTo>
                <a:lnTo>
                  <a:pt x="17970" y="26809"/>
                </a:lnTo>
                <a:lnTo>
                  <a:pt x="6134" y="46608"/>
                </a:lnTo>
                <a:lnTo>
                  <a:pt x="0" y="517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732560" y="4150659"/>
            <a:ext cx="5384" cy="8153"/>
          </a:xfrm>
          <a:custGeom>
            <a:avLst/>
            <a:gdLst/>
            <a:ahLst/>
            <a:cxnLst/>
            <a:rect l="l" t="t" r="r" b="b"/>
            <a:pathLst>
              <a:path w="5384" h="8153">
                <a:moveTo>
                  <a:pt x="3327" y="3327"/>
                </a:moveTo>
                <a:lnTo>
                  <a:pt x="0" y="0"/>
                </a:lnTo>
                <a:lnTo>
                  <a:pt x="0" y="1257"/>
                </a:lnTo>
                <a:lnTo>
                  <a:pt x="2108" y="3251"/>
                </a:lnTo>
                <a:lnTo>
                  <a:pt x="4749" y="7988"/>
                </a:lnTo>
                <a:lnTo>
                  <a:pt x="5384" y="8153"/>
                </a:lnTo>
                <a:lnTo>
                  <a:pt x="3327" y="3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650119" y="4165860"/>
            <a:ext cx="56070" cy="56108"/>
          </a:xfrm>
          <a:custGeom>
            <a:avLst/>
            <a:gdLst/>
            <a:ahLst/>
            <a:cxnLst/>
            <a:rect l="l" t="t" r="r" b="b"/>
            <a:pathLst>
              <a:path w="56070" h="56108">
                <a:moveTo>
                  <a:pt x="35001" y="634"/>
                </a:moveTo>
                <a:lnTo>
                  <a:pt x="31038" y="0"/>
                </a:lnTo>
                <a:lnTo>
                  <a:pt x="23558" y="0"/>
                </a:lnTo>
                <a:lnTo>
                  <a:pt x="14998" y="2654"/>
                </a:lnTo>
                <a:lnTo>
                  <a:pt x="7988" y="7531"/>
                </a:lnTo>
                <a:lnTo>
                  <a:pt x="2654" y="14693"/>
                </a:lnTo>
                <a:lnTo>
                  <a:pt x="0" y="22618"/>
                </a:lnTo>
                <a:lnTo>
                  <a:pt x="0" y="33667"/>
                </a:lnTo>
                <a:lnTo>
                  <a:pt x="1968" y="40271"/>
                </a:lnTo>
                <a:lnTo>
                  <a:pt x="7315" y="48120"/>
                </a:lnTo>
                <a:lnTo>
                  <a:pt x="9969" y="50050"/>
                </a:lnTo>
                <a:lnTo>
                  <a:pt x="15201" y="53416"/>
                </a:lnTo>
                <a:lnTo>
                  <a:pt x="23075" y="56108"/>
                </a:lnTo>
                <a:lnTo>
                  <a:pt x="29502" y="56070"/>
                </a:lnTo>
                <a:lnTo>
                  <a:pt x="35471" y="55435"/>
                </a:lnTo>
                <a:lnTo>
                  <a:pt x="43637" y="51714"/>
                </a:lnTo>
                <a:lnTo>
                  <a:pt x="50165" y="45694"/>
                </a:lnTo>
                <a:lnTo>
                  <a:pt x="54800" y="37185"/>
                </a:lnTo>
                <a:lnTo>
                  <a:pt x="56070" y="29895"/>
                </a:lnTo>
                <a:lnTo>
                  <a:pt x="55435" y="22415"/>
                </a:lnTo>
                <a:lnTo>
                  <a:pt x="54800" y="18414"/>
                </a:lnTo>
                <a:lnTo>
                  <a:pt x="50241" y="10452"/>
                </a:lnTo>
                <a:lnTo>
                  <a:pt x="46202" y="6578"/>
                </a:lnTo>
                <a:lnTo>
                  <a:pt x="41579" y="3289"/>
                </a:lnTo>
                <a:lnTo>
                  <a:pt x="35001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743098" y="4170453"/>
            <a:ext cx="2692" cy="9550"/>
          </a:xfrm>
          <a:custGeom>
            <a:avLst/>
            <a:gdLst/>
            <a:ahLst/>
            <a:cxnLst/>
            <a:rect l="l" t="t" r="r" b="b"/>
            <a:pathLst>
              <a:path w="2692" h="9550">
                <a:moveTo>
                  <a:pt x="711" y="0"/>
                </a:moveTo>
                <a:lnTo>
                  <a:pt x="0" y="711"/>
                </a:lnTo>
                <a:lnTo>
                  <a:pt x="711" y="1981"/>
                </a:lnTo>
                <a:lnTo>
                  <a:pt x="2692" y="9550"/>
                </a:lnTo>
                <a:lnTo>
                  <a:pt x="2692" y="5308"/>
                </a:lnTo>
                <a:lnTo>
                  <a:pt x="71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745105" y="4190216"/>
            <a:ext cx="2654" cy="21424"/>
          </a:xfrm>
          <a:custGeom>
            <a:avLst/>
            <a:gdLst/>
            <a:ahLst/>
            <a:cxnLst/>
            <a:rect l="l" t="t" r="r" b="b"/>
            <a:pathLst>
              <a:path w="2654" h="21424">
                <a:moveTo>
                  <a:pt x="1993" y="8826"/>
                </a:moveTo>
                <a:lnTo>
                  <a:pt x="0" y="18059"/>
                </a:lnTo>
                <a:lnTo>
                  <a:pt x="0" y="21424"/>
                </a:lnTo>
                <a:lnTo>
                  <a:pt x="2654" y="9499"/>
                </a:lnTo>
                <a:lnTo>
                  <a:pt x="2654" y="0"/>
                </a:lnTo>
                <a:lnTo>
                  <a:pt x="1993" y="88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735177" y="4218372"/>
            <a:ext cx="8191" cy="15049"/>
          </a:xfrm>
          <a:custGeom>
            <a:avLst/>
            <a:gdLst/>
            <a:ahLst/>
            <a:cxnLst/>
            <a:rect l="l" t="t" r="r" b="b"/>
            <a:pathLst>
              <a:path w="8191" h="15049">
                <a:moveTo>
                  <a:pt x="0" y="13703"/>
                </a:moveTo>
                <a:lnTo>
                  <a:pt x="38" y="15049"/>
                </a:lnTo>
                <a:lnTo>
                  <a:pt x="8001" y="2451"/>
                </a:lnTo>
                <a:lnTo>
                  <a:pt x="8191" y="0"/>
                </a:lnTo>
                <a:lnTo>
                  <a:pt x="0" y="137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724479" y="4239077"/>
            <a:ext cx="6896" cy="5308"/>
          </a:xfrm>
          <a:custGeom>
            <a:avLst/>
            <a:gdLst/>
            <a:ahLst/>
            <a:cxnLst/>
            <a:rect l="l" t="t" r="r" b="b"/>
            <a:pathLst>
              <a:path w="6896" h="5308">
                <a:moveTo>
                  <a:pt x="0" y="5308"/>
                </a:moveTo>
                <a:lnTo>
                  <a:pt x="1943" y="5270"/>
                </a:lnTo>
                <a:lnTo>
                  <a:pt x="6896" y="800"/>
                </a:lnTo>
                <a:lnTo>
                  <a:pt x="6896" y="0"/>
                </a:lnTo>
                <a:lnTo>
                  <a:pt x="0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560184" y="4260747"/>
            <a:ext cx="100533" cy="787"/>
          </a:xfrm>
          <a:custGeom>
            <a:avLst/>
            <a:gdLst/>
            <a:ahLst/>
            <a:cxnLst/>
            <a:rect l="l" t="t" r="r" b="b"/>
            <a:pathLst>
              <a:path w="100533" h="787">
                <a:moveTo>
                  <a:pt x="0" y="749"/>
                </a:moveTo>
                <a:lnTo>
                  <a:pt x="100533" y="787"/>
                </a:lnTo>
                <a:lnTo>
                  <a:pt x="99237" y="0"/>
                </a:lnTo>
                <a:lnTo>
                  <a:pt x="0" y="7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650792" y="3961405"/>
            <a:ext cx="54762" cy="54775"/>
          </a:xfrm>
          <a:custGeom>
            <a:avLst/>
            <a:gdLst/>
            <a:ahLst/>
            <a:cxnLst/>
            <a:rect l="l" t="t" r="r" b="b"/>
            <a:pathLst>
              <a:path w="54762" h="54775">
                <a:moveTo>
                  <a:pt x="33654" y="634"/>
                </a:moveTo>
                <a:lnTo>
                  <a:pt x="30365" y="0"/>
                </a:lnTo>
                <a:lnTo>
                  <a:pt x="23558" y="0"/>
                </a:lnTo>
                <a:lnTo>
                  <a:pt x="14998" y="2654"/>
                </a:lnTo>
                <a:lnTo>
                  <a:pt x="8000" y="7518"/>
                </a:lnTo>
                <a:lnTo>
                  <a:pt x="2654" y="14693"/>
                </a:lnTo>
                <a:lnTo>
                  <a:pt x="0" y="22618"/>
                </a:lnTo>
                <a:lnTo>
                  <a:pt x="0" y="32308"/>
                </a:lnTo>
                <a:lnTo>
                  <a:pt x="1981" y="38925"/>
                </a:lnTo>
                <a:lnTo>
                  <a:pt x="7315" y="46774"/>
                </a:lnTo>
                <a:lnTo>
                  <a:pt x="13931" y="51358"/>
                </a:lnTo>
                <a:lnTo>
                  <a:pt x="23037" y="54775"/>
                </a:lnTo>
                <a:lnTo>
                  <a:pt x="33693" y="54330"/>
                </a:lnTo>
                <a:lnTo>
                  <a:pt x="42329" y="50406"/>
                </a:lnTo>
                <a:lnTo>
                  <a:pt x="46164" y="47040"/>
                </a:lnTo>
                <a:lnTo>
                  <a:pt x="49847" y="42773"/>
                </a:lnTo>
                <a:lnTo>
                  <a:pt x="53492" y="35839"/>
                </a:lnTo>
                <a:lnTo>
                  <a:pt x="54762" y="28549"/>
                </a:lnTo>
                <a:lnTo>
                  <a:pt x="54089" y="22415"/>
                </a:lnTo>
                <a:lnTo>
                  <a:pt x="53492" y="18414"/>
                </a:lnTo>
                <a:lnTo>
                  <a:pt x="48907" y="10452"/>
                </a:lnTo>
                <a:lnTo>
                  <a:pt x="44856" y="6578"/>
                </a:lnTo>
                <a:lnTo>
                  <a:pt x="40271" y="3289"/>
                </a:lnTo>
                <a:lnTo>
                  <a:pt x="33654" y="6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650792" y="4166533"/>
            <a:ext cx="54762" cy="54762"/>
          </a:xfrm>
          <a:custGeom>
            <a:avLst/>
            <a:gdLst/>
            <a:ahLst/>
            <a:cxnLst/>
            <a:rect l="l" t="t" r="r" b="b"/>
            <a:pathLst>
              <a:path w="54762" h="54762">
                <a:moveTo>
                  <a:pt x="33654" y="634"/>
                </a:moveTo>
                <a:lnTo>
                  <a:pt x="29692" y="0"/>
                </a:lnTo>
                <a:lnTo>
                  <a:pt x="23558" y="0"/>
                </a:lnTo>
                <a:lnTo>
                  <a:pt x="14998" y="2616"/>
                </a:lnTo>
                <a:lnTo>
                  <a:pt x="8000" y="7531"/>
                </a:lnTo>
                <a:lnTo>
                  <a:pt x="2654" y="14693"/>
                </a:lnTo>
                <a:lnTo>
                  <a:pt x="0" y="22618"/>
                </a:lnTo>
                <a:lnTo>
                  <a:pt x="0" y="32308"/>
                </a:lnTo>
                <a:lnTo>
                  <a:pt x="1981" y="38925"/>
                </a:lnTo>
                <a:lnTo>
                  <a:pt x="7315" y="46774"/>
                </a:lnTo>
                <a:lnTo>
                  <a:pt x="9969" y="48742"/>
                </a:lnTo>
                <a:lnTo>
                  <a:pt x="15201" y="52069"/>
                </a:lnTo>
                <a:lnTo>
                  <a:pt x="23037" y="54762"/>
                </a:lnTo>
                <a:lnTo>
                  <a:pt x="28155" y="54724"/>
                </a:lnTo>
                <a:lnTo>
                  <a:pt x="34137" y="54101"/>
                </a:lnTo>
                <a:lnTo>
                  <a:pt x="42329" y="50406"/>
                </a:lnTo>
                <a:lnTo>
                  <a:pt x="48818" y="44399"/>
                </a:lnTo>
                <a:lnTo>
                  <a:pt x="53492" y="35839"/>
                </a:lnTo>
                <a:lnTo>
                  <a:pt x="54762" y="26377"/>
                </a:lnTo>
                <a:lnTo>
                  <a:pt x="53492" y="18414"/>
                </a:lnTo>
                <a:lnTo>
                  <a:pt x="48907" y="10452"/>
                </a:lnTo>
                <a:lnTo>
                  <a:pt x="44856" y="6578"/>
                </a:lnTo>
                <a:lnTo>
                  <a:pt x="40271" y="3289"/>
                </a:lnTo>
                <a:lnTo>
                  <a:pt x="33654" y="6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620810" y="4028885"/>
            <a:ext cx="32473" cy="24079"/>
          </a:xfrm>
          <a:custGeom>
            <a:avLst/>
            <a:gdLst/>
            <a:ahLst/>
            <a:cxnLst/>
            <a:rect l="l" t="t" r="r" b="b"/>
            <a:pathLst>
              <a:path w="32473" h="24079">
                <a:moveTo>
                  <a:pt x="0" y="0"/>
                </a:moveTo>
                <a:lnTo>
                  <a:pt x="8115" y="8915"/>
                </a:lnTo>
                <a:lnTo>
                  <a:pt x="8280" y="9067"/>
                </a:lnTo>
                <a:lnTo>
                  <a:pt x="17221" y="17145"/>
                </a:lnTo>
                <a:lnTo>
                  <a:pt x="19519" y="19240"/>
                </a:lnTo>
                <a:lnTo>
                  <a:pt x="19964" y="19367"/>
                </a:lnTo>
                <a:lnTo>
                  <a:pt x="22885" y="20675"/>
                </a:lnTo>
                <a:lnTo>
                  <a:pt x="27406" y="22733"/>
                </a:lnTo>
                <a:lnTo>
                  <a:pt x="27635" y="22847"/>
                </a:lnTo>
                <a:lnTo>
                  <a:pt x="32473" y="2407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608177" y="3945012"/>
            <a:ext cx="15836" cy="40233"/>
          </a:xfrm>
          <a:custGeom>
            <a:avLst/>
            <a:gdLst/>
            <a:ahLst/>
            <a:cxnLst/>
            <a:rect l="l" t="t" r="r" b="b"/>
            <a:pathLst>
              <a:path w="15836" h="40233">
                <a:moveTo>
                  <a:pt x="0" y="40233"/>
                </a:moveTo>
                <a:lnTo>
                  <a:pt x="876" y="29387"/>
                </a:lnTo>
                <a:lnTo>
                  <a:pt x="1143" y="28155"/>
                </a:lnTo>
                <a:lnTo>
                  <a:pt x="4864" y="17894"/>
                </a:lnTo>
                <a:lnTo>
                  <a:pt x="7835" y="9740"/>
                </a:lnTo>
                <a:lnTo>
                  <a:pt x="9144" y="9626"/>
                </a:lnTo>
                <a:lnTo>
                  <a:pt x="13944" y="1778"/>
                </a:lnTo>
                <a:lnTo>
                  <a:pt x="14528" y="825"/>
                </a:lnTo>
                <a:lnTo>
                  <a:pt x="14846" y="520"/>
                </a:lnTo>
                <a:lnTo>
                  <a:pt x="15836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615781" y="4223519"/>
            <a:ext cx="14528" cy="20002"/>
          </a:xfrm>
          <a:custGeom>
            <a:avLst/>
            <a:gdLst/>
            <a:ahLst/>
            <a:cxnLst/>
            <a:rect l="l" t="t" r="r" b="b"/>
            <a:pathLst>
              <a:path w="14528" h="20002">
                <a:moveTo>
                  <a:pt x="0" y="0"/>
                </a:moveTo>
                <a:lnTo>
                  <a:pt x="2336" y="5308"/>
                </a:lnTo>
                <a:lnTo>
                  <a:pt x="5029" y="10490"/>
                </a:lnTo>
                <a:lnTo>
                  <a:pt x="5499" y="11442"/>
                </a:lnTo>
                <a:lnTo>
                  <a:pt x="6337" y="12319"/>
                </a:lnTo>
                <a:lnTo>
                  <a:pt x="10299" y="16268"/>
                </a:lnTo>
                <a:lnTo>
                  <a:pt x="14528" y="20002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613839" y="3929335"/>
            <a:ext cx="28397" cy="32308"/>
          </a:xfrm>
          <a:custGeom>
            <a:avLst/>
            <a:gdLst/>
            <a:ahLst/>
            <a:cxnLst/>
            <a:rect l="l" t="t" r="r" b="b"/>
            <a:pathLst>
              <a:path w="28397" h="32308">
                <a:moveTo>
                  <a:pt x="0" y="32308"/>
                </a:moveTo>
                <a:lnTo>
                  <a:pt x="4203" y="22682"/>
                </a:lnTo>
                <a:lnTo>
                  <a:pt x="4826" y="21577"/>
                </a:lnTo>
                <a:lnTo>
                  <a:pt x="11518" y="13500"/>
                </a:lnTo>
                <a:lnTo>
                  <a:pt x="17030" y="6769"/>
                </a:lnTo>
                <a:lnTo>
                  <a:pt x="18338" y="7010"/>
                </a:lnTo>
                <a:lnTo>
                  <a:pt x="25539" y="1219"/>
                </a:lnTo>
                <a:lnTo>
                  <a:pt x="26568" y="393"/>
                </a:lnTo>
                <a:lnTo>
                  <a:pt x="27051" y="190"/>
                </a:lnTo>
                <a:lnTo>
                  <a:pt x="28397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862445" y="4128038"/>
            <a:ext cx="131279" cy="131711"/>
          </a:xfrm>
          <a:custGeom>
            <a:avLst/>
            <a:gdLst/>
            <a:ahLst/>
            <a:cxnLst/>
            <a:rect l="l" t="t" r="r" b="b"/>
            <a:pathLst>
              <a:path w="131279" h="131711">
                <a:moveTo>
                  <a:pt x="914" y="76669"/>
                </a:moveTo>
                <a:lnTo>
                  <a:pt x="1790" y="81902"/>
                </a:lnTo>
                <a:lnTo>
                  <a:pt x="1828" y="82130"/>
                </a:lnTo>
                <a:lnTo>
                  <a:pt x="3568" y="87160"/>
                </a:lnTo>
                <a:lnTo>
                  <a:pt x="5308" y="92189"/>
                </a:lnTo>
                <a:lnTo>
                  <a:pt x="5422" y="92392"/>
                </a:lnTo>
                <a:lnTo>
                  <a:pt x="7924" y="97104"/>
                </a:lnTo>
                <a:lnTo>
                  <a:pt x="10020" y="101028"/>
                </a:lnTo>
                <a:lnTo>
                  <a:pt x="10375" y="100901"/>
                </a:lnTo>
                <a:lnTo>
                  <a:pt x="12877" y="104673"/>
                </a:lnTo>
                <a:lnTo>
                  <a:pt x="13347" y="105422"/>
                </a:lnTo>
                <a:lnTo>
                  <a:pt x="13868" y="106172"/>
                </a:lnTo>
                <a:lnTo>
                  <a:pt x="17424" y="110248"/>
                </a:lnTo>
                <a:lnTo>
                  <a:pt x="17272" y="110528"/>
                </a:lnTo>
                <a:lnTo>
                  <a:pt x="21196" y="114134"/>
                </a:lnTo>
                <a:lnTo>
                  <a:pt x="25107" y="117741"/>
                </a:lnTo>
                <a:lnTo>
                  <a:pt x="25311" y="117894"/>
                </a:lnTo>
                <a:lnTo>
                  <a:pt x="29743" y="120789"/>
                </a:lnTo>
                <a:lnTo>
                  <a:pt x="34213" y="123710"/>
                </a:lnTo>
                <a:lnTo>
                  <a:pt x="39281" y="125971"/>
                </a:lnTo>
                <a:lnTo>
                  <a:pt x="44157" y="128104"/>
                </a:lnTo>
                <a:lnTo>
                  <a:pt x="49542" y="129451"/>
                </a:lnTo>
                <a:lnTo>
                  <a:pt x="54686" y="130759"/>
                </a:lnTo>
                <a:lnTo>
                  <a:pt x="54927" y="130810"/>
                </a:lnTo>
                <a:lnTo>
                  <a:pt x="60236" y="131279"/>
                </a:lnTo>
                <a:lnTo>
                  <a:pt x="65544" y="131711"/>
                </a:lnTo>
                <a:lnTo>
                  <a:pt x="65735" y="131711"/>
                </a:lnTo>
                <a:lnTo>
                  <a:pt x="71043" y="131279"/>
                </a:lnTo>
                <a:lnTo>
                  <a:pt x="76390" y="130810"/>
                </a:lnTo>
                <a:lnTo>
                  <a:pt x="76593" y="130810"/>
                </a:lnTo>
                <a:lnTo>
                  <a:pt x="81737" y="129451"/>
                </a:lnTo>
                <a:lnTo>
                  <a:pt x="86918" y="128155"/>
                </a:lnTo>
                <a:lnTo>
                  <a:pt x="87122" y="128104"/>
                </a:lnTo>
                <a:lnTo>
                  <a:pt x="91998" y="125971"/>
                </a:lnTo>
                <a:lnTo>
                  <a:pt x="96901" y="123799"/>
                </a:lnTo>
                <a:lnTo>
                  <a:pt x="97104" y="123710"/>
                </a:lnTo>
                <a:lnTo>
                  <a:pt x="101536" y="120789"/>
                </a:lnTo>
                <a:lnTo>
                  <a:pt x="106006" y="117894"/>
                </a:lnTo>
                <a:lnTo>
                  <a:pt x="106172" y="117741"/>
                </a:lnTo>
                <a:lnTo>
                  <a:pt x="110096" y="114134"/>
                </a:lnTo>
                <a:lnTo>
                  <a:pt x="114007" y="110528"/>
                </a:lnTo>
                <a:lnTo>
                  <a:pt x="117462" y="106172"/>
                </a:lnTo>
                <a:lnTo>
                  <a:pt x="120700" y="101968"/>
                </a:lnTo>
                <a:lnTo>
                  <a:pt x="123355" y="97104"/>
                </a:lnTo>
                <a:lnTo>
                  <a:pt x="125895" y="92392"/>
                </a:lnTo>
                <a:lnTo>
                  <a:pt x="126009" y="92189"/>
                </a:lnTo>
                <a:lnTo>
                  <a:pt x="127711" y="87160"/>
                </a:lnTo>
                <a:lnTo>
                  <a:pt x="129451" y="82130"/>
                </a:lnTo>
                <a:lnTo>
                  <a:pt x="129501" y="81902"/>
                </a:lnTo>
                <a:lnTo>
                  <a:pt x="130403" y="76631"/>
                </a:lnTo>
                <a:lnTo>
                  <a:pt x="131279" y="71399"/>
                </a:lnTo>
                <a:lnTo>
                  <a:pt x="131279" y="71170"/>
                </a:lnTo>
                <a:lnTo>
                  <a:pt x="131279" y="65862"/>
                </a:lnTo>
                <a:lnTo>
                  <a:pt x="131279" y="60515"/>
                </a:lnTo>
                <a:lnTo>
                  <a:pt x="131279" y="60274"/>
                </a:lnTo>
                <a:lnTo>
                  <a:pt x="130403" y="55054"/>
                </a:lnTo>
                <a:lnTo>
                  <a:pt x="129501" y="49784"/>
                </a:lnTo>
                <a:lnTo>
                  <a:pt x="129451" y="49580"/>
                </a:lnTo>
                <a:lnTo>
                  <a:pt x="127711" y="44513"/>
                </a:lnTo>
                <a:lnTo>
                  <a:pt x="126009" y="39484"/>
                </a:lnTo>
                <a:lnTo>
                  <a:pt x="125895" y="39331"/>
                </a:lnTo>
                <a:lnTo>
                  <a:pt x="123355" y="34620"/>
                </a:lnTo>
                <a:lnTo>
                  <a:pt x="121145" y="30454"/>
                </a:lnTo>
                <a:lnTo>
                  <a:pt x="120738" y="30581"/>
                </a:lnTo>
                <a:lnTo>
                  <a:pt x="118135" y="26530"/>
                </a:lnTo>
                <a:lnTo>
                  <a:pt x="117779" y="26022"/>
                </a:lnTo>
                <a:lnTo>
                  <a:pt x="117462" y="25501"/>
                </a:lnTo>
                <a:lnTo>
                  <a:pt x="113855" y="21463"/>
                </a:lnTo>
                <a:lnTo>
                  <a:pt x="114007" y="21158"/>
                </a:lnTo>
                <a:lnTo>
                  <a:pt x="110096" y="17551"/>
                </a:lnTo>
                <a:lnTo>
                  <a:pt x="106172" y="13944"/>
                </a:lnTo>
                <a:lnTo>
                  <a:pt x="106006" y="13779"/>
                </a:lnTo>
                <a:lnTo>
                  <a:pt x="101536" y="10896"/>
                </a:lnTo>
                <a:lnTo>
                  <a:pt x="97104" y="7962"/>
                </a:lnTo>
                <a:lnTo>
                  <a:pt x="96901" y="7886"/>
                </a:lnTo>
                <a:lnTo>
                  <a:pt x="91998" y="5753"/>
                </a:lnTo>
                <a:lnTo>
                  <a:pt x="87122" y="3606"/>
                </a:lnTo>
                <a:lnTo>
                  <a:pt x="86918" y="3530"/>
                </a:lnTo>
                <a:lnTo>
                  <a:pt x="81775" y="2222"/>
                </a:lnTo>
                <a:lnTo>
                  <a:pt x="76593" y="914"/>
                </a:lnTo>
                <a:lnTo>
                  <a:pt x="76390" y="876"/>
                </a:lnTo>
                <a:lnTo>
                  <a:pt x="71081" y="444"/>
                </a:lnTo>
                <a:lnTo>
                  <a:pt x="65735" y="0"/>
                </a:lnTo>
                <a:lnTo>
                  <a:pt x="65506" y="0"/>
                </a:lnTo>
                <a:lnTo>
                  <a:pt x="60198" y="444"/>
                </a:lnTo>
                <a:lnTo>
                  <a:pt x="54889" y="876"/>
                </a:lnTo>
                <a:lnTo>
                  <a:pt x="54686" y="914"/>
                </a:lnTo>
                <a:lnTo>
                  <a:pt x="49542" y="2222"/>
                </a:lnTo>
                <a:lnTo>
                  <a:pt x="44361" y="3530"/>
                </a:lnTo>
                <a:lnTo>
                  <a:pt x="44234" y="3683"/>
                </a:lnTo>
                <a:lnTo>
                  <a:pt x="39281" y="5753"/>
                </a:lnTo>
                <a:lnTo>
                  <a:pt x="36753" y="6781"/>
                </a:lnTo>
                <a:lnTo>
                  <a:pt x="36791" y="7048"/>
                </a:lnTo>
                <a:lnTo>
                  <a:pt x="34302" y="8394"/>
                </a:lnTo>
                <a:lnTo>
                  <a:pt x="32004" y="9664"/>
                </a:lnTo>
                <a:lnTo>
                  <a:pt x="31800" y="9474"/>
                </a:lnTo>
                <a:lnTo>
                  <a:pt x="29705" y="10896"/>
                </a:lnTo>
                <a:lnTo>
                  <a:pt x="25311" y="13982"/>
                </a:lnTo>
                <a:lnTo>
                  <a:pt x="25107" y="13944"/>
                </a:lnTo>
                <a:lnTo>
                  <a:pt x="21196" y="17551"/>
                </a:lnTo>
                <a:lnTo>
                  <a:pt x="17272" y="21158"/>
                </a:lnTo>
                <a:lnTo>
                  <a:pt x="17106" y="21310"/>
                </a:lnTo>
                <a:lnTo>
                  <a:pt x="13830" y="25501"/>
                </a:lnTo>
                <a:lnTo>
                  <a:pt x="10579" y="29743"/>
                </a:lnTo>
                <a:lnTo>
                  <a:pt x="7886" y="34658"/>
                </a:lnTo>
                <a:lnTo>
                  <a:pt x="5384" y="39331"/>
                </a:lnTo>
                <a:lnTo>
                  <a:pt x="5270" y="39522"/>
                </a:lnTo>
                <a:lnTo>
                  <a:pt x="3568" y="44513"/>
                </a:lnTo>
                <a:lnTo>
                  <a:pt x="1828" y="49580"/>
                </a:lnTo>
                <a:lnTo>
                  <a:pt x="1790" y="49784"/>
                </a:lnTo>
                <a:lnTo>
                  <a:pt x="914" y="55054"/>
                </a:lnTo>
                <a:lnTo>
                  <a:pt x="0" y="60312"/>
                </a:lnTo>
                <a:lnTo>
                  <a:pt x="0" y="60515"/>
                </a:lnTo>
                <a:lnTo>
                  <a:pt x="0" y="65862"/>
                </a:lnTo>
                <a:lnTo>
                  <a:pt x="0" y="71170"/>
                </a:lnTo>
                <a:lnTo>
                  <a:pt x="0" y="71399"/>
                </a:lnTo>
                <a:lnTo>
                  <a:pt x="914" y="7666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862445" y="3922875"/>
            <a:ext cx="131279" cy="131749"/>
          </a:xfrm>
          <a:custGeom>
            <a:avLst/>
            <a:gdLst/>
            <a:ahLst/>
            <a:cxnLst/>
            <a:rect l="l" t="t" r="r" b="b"/>
            <a:pathLst>
              <a:path w="131279" h="131749">
                <a:moveTo>
                  <a:pt x="914" y="76746"/>
                </a:moveTo>
                <a:lnTo>
                  <a:pt x="1790" y="81978"/>
                </a:lnTo>
                <a:lnTo>
                  <a:pt x="1905" y="82130"/>
                </a:lnTo>
                <a:lnTo>
                  <a:pt x="3568" y="87198"/>
                </a:lnTo>
                <a:lnTo>
                  <a:pt x="4800" y="90881"/>
                </a:lnTo>
                <a:lnTo>
                  <a:pt x="5156" y="90843"/>
                </a:lnTo>
                <a:lnTo>
                  <a:pt x="6731" y="94449"/>
                </a:lnTo>
                <a:lnTo>
                  <a:pt x="7327" y="95834"/>
                </a:lnTo>
                <a:lnTo>
                  <a:pt x="7924" y="97180"/>
                </a:lnTo>
                <a:lnTo>
                  <a:pt x="10731" y="101777"/>
                </a:lnTo>
                <a:lnTo>
                  <a:pt x="10579" y="102006"/>
                </a:lnTo>
                <a:lnTo>
                  <a:pt x="13830" y="106210"/>
                </a:lnTo>
                <a:lnTo>
                  <a:pt x="17106" y="110401"/>
                </a:lnTo>
                <a:lnTo>
                  <a:pt x="17272" y="110566"/>
                </a:lnTo>
                <a:lnTo>
                  <a:pt x="21196" y="114173"/>
                </a:lnTo>
                <a:lnTo>
                  <a:pt x="25107" y="117767"/>
                </a:lnTo>
                <a:lnTo>
                  <a:pt x="25273" y="117932"/>
                </a:lnTo>
                <a:lnTo>
                  <a:pt x="29743" y="120815"/>
                </a:lnTo>
                <a:lnTo>
                  <a:pt x="34213" y="123748"/>
                </a:lnTo>
                <a:lnTo>
                  <a:pt x="34417" y="123875"/>
                </a:lnTo>
                <a:lnTo>
                  <a:pt x="39281" y="126009"/>
                </a:lnTo>
                <a:lnTo>
                  <a:pt x="44157" y="128143"/>
                </a:lnTo>
                <a:lnTo>
                  <a:pt x="44361" y="128181"/>
                </a:lnTo>
                <a:lnTo>
                  <a:pt x="49542" y="129489"/>
                </a:lnTo>
                <a:lnTo>
                  <a:pt x="54686" y="130797"/>
                </a:lnTo>
                <a:lnTo>
                  <a:pt x="54927" y="130835"/>
                </a:lnTo>
                <a:lnTo>
                  <a:pt x="60236" y="131318"/>
                </a:lnTo>
                <a:lnTo>
                  <a:pt x="65544" y="131749"/>
                </a:lnTo>
                <a:lnTo>
                  <a:pt x="65735" y="131749"/>
                </a:lnTo>
                <a:lnTo>
                  <a:pt x="71043" y="131279"/>
                </a:lnTo>
                <a:lnTo>
                  <a:pt x="76352" y="130835"/>
                </a:lnTo>
                <a:lnTo>
                  <a:pt x="76593" y="130797"/>
                </a:lnTo>
                <a:lnTo>
                  <a:pt x="81737" y="129489"/>
                </a:lnTo>
                <a:lnTo>
                  <a:pt x="86918" y="128181"/>
                </a:lnTo>
                <a:lnTo>
                  <a:pt x="91998" y="126009"/>
                </a:lnTo>
                <a:lnTo>
                  <a:pt x="96862" y="123875"/>
                </a:lnTo>
                <a:lnTo>
                  <a:pt x="101498" y="120865"/>
                </a:lnTo>
                <a:lnTo>
                  <a:pt x="105968" y="117932"/>
                </a:lnTo>
                <a:lnTo>
                  <a:pt x="110096" y="114173"/>
                </a:lnTo>
                <a:lnTo>
                  <a:pt x="114007" y="110566"/>
                </a:lnTo>
                <a:lnTo>
                  <a:pt x="113969" y="110324"/>
                </a:lnTo>
                <a:lnTo>
                  <a:pt x="117424" y="106210"/>
                </a:lnTo>
                <a:lnTo>
                  <a:pt x="118605" y="104825"/>
                </a:lnTo>
                <a:lnTo>
                  <a:pt x="118452" y="104622"/>
                </a:lnTo>
                <a:lnTo>
                  <a:pt x="119481" y="103073"/>
                </a:lnTo>
                <a:lnTo>
                  <a:pt x="121412" y="100114"/>
                </a:lnTo>
                <a:lnTo>
                  <a:pt x="121780" y="100190"/>
                </a:lnTo>
                <a:lnTo>
                  <a:pt x="123355" y="97104"/>
                </a:lnTo>
                <a:lnTo>
                  <a:pt x="125857" y="92341"/>
                </a:lnTo>
                <a:lnTo>
                  <a:pt x="126009" y="92227"/>
                </a:lnTo>
                <a:lnTo>
                  <a:pt x="127711" y="87198"/>
                </a:lnTo>
                <a:lnTo>
                  <a:pt x="129451" y="82169"/>
                </a:lnTo>
                <a:lnTo>
                  <a:pt x="129501" y="81927"/>
                </a:lnTo>
                <a:lnTo>
                  <a:pt x="130403" y="76669"/>
                </a:lnTo>
                <a:lnTo>
                  <a:pt x="131279" y="71437"/>
                </a:lnTo>
                <a:lnTo>
                  <a:pt x="131279" y="71196"/>
                </a:lnTo>
                <a:lnTo>
                  <a:pt x="131279" y="65900"/>
                </a:lnTo>
                <a:lnTo>
                  <a:pt x="131279" y="60553"/>
                </a:lnTo>
                <a:lnTo>
                  <a:pt x="131279" y="60312"/>
                </a:lnTo>
                <a:lnTo>
                  <a:pt x="130403" y="55079"/>
                </a:lnTo>
                <a:lnTo>
                  <a:pt x="129501" y="49822"/>
                </a:lnTo>
                <a:lnTo>
                  <a:pt x="129451" y="49618"/>
                </a:lnTo>
                <a:lnTo>
                  <a:pt x="127711" y="44551"/>
                </a:lnTo>
                <a:lnTo>
                  <a:pt x="126009" y="39522"/>
                </a:lnTo>
                <a:lnTo>
                  <a:pt x="125730" y="39484"/>
                </a:lnTo>
                <a:lnTo>
                  <a:pt x="123355" y="34645"/>
                </a:lnTo>
                <a:lnTo>
                  <a:pt x="122682" y="33223"/>
                </a:lnTo>
                <a:lnTo>
                  <a:pt x="122491" y="33261"/>
                </a:lnTo>
                <a:lnTo>
                  <a:pt x="121615" y="31915"/>
                </a:lnTo>
                <a:lnTo>
                  <a:pt x="119519" y="28752"/>
                </a:lnTo>
                <a:lnTo>
                  <a:pt x="119748" y="28473"/>
                </a:lnTo>
                <a:lnTo>
                  <a:pt x="117462" y="25577"/>
                </a:lnTo>
                <a:lnTo>
                  <a:pt x="114096" y="21386"/>
                </a:lnTo>
                <a:lnTo>
                  <a:pt x="114007" y="21183"/>
                </a:lnTo>
                <a:lnTo>
                  <a:pt x="110096" y="17576"/>
                </a:lnTo>
                <a:lnTo>
                  <a:pt x="106172" y="13982"/>
                </a:lnTo>
                <a:lnTo>
                  <a:pt x="106006" y="13855"/>
                </a:lnTo>
                <a:lnTo>
                  <a:pt x="101536" y="10934"/>
                </a:lnTo>
                <a:lnTo>
                  <a:pt x="97104" y="8001"/>
                </a:lnTo>
                <a:lnTo>
                  <a:pt x="96901" y="7924"/>
                </a:lnTo>
                <a:lnTo>
                  <a:pt x="91998" y="5778"/>
                </a:lnTo>
                <a:lnTo>
                  <a:pt x="87122" y="3644"/>
                </a:lnTo>
                <a:lnTo>
                  <a:pt x="81775" y="2260"/>
                </a:lnTo>
                <a:lnTo>
                  <a:pt x="76593" y="952"/>
                </a:lnTo>
                <a:lnTo>
                  <a:pt x="71081" y="482"/>
                </a:lnTo>
                <a:lnTo>
                  <a:pt x="65735" y="0"/>
                </a:lnTo>
                <a:lnTo>
                  <a:pt x="65544" y="0"/>
                </a:lnTo>
                <a:lnTo>
                  <a:pt x="60198" y="482"/>
                </a:lnTo>
                <a:lnTo>
                  <a:pt x="54889" y="914"/>
                </a:lnTo>
                <a:lnTo>
                  <a:pt x="54686" y="952"/>
                </a:lnTo>
                <a:lnTo>
                  <a:pt x="49542" y="2260"/>
                </a:lnTo>
                <a:lnTo>
                  <a:pt x="44361" y="3568"/>
                </a:lnTo>
                <a:lnTo>
                  <a:pt x="44157" y="3606"/>
                </a:lnTo>
                <a:lnTo>
                  <a:pt x="39281" y="5778"/>
                </a:lnTo>
                <a:lnTo>
                  <a:pt x="34378" y="7924"/>
                </a:lnTo>
                <a:lnTo>
                  <a:pt x="34175" y="8001"/>
                </a:lnTo>
                <a:lnTo>
                  <a:pt x="29705" y="10934"/>
                </a:lnTo>
                <a:lnTo>
                  <a:pt x="25273" y="13855"/>
                </a:lnTo>
                <a:lnTo>
                  <a:pt x="25069" y="13982"/>
                </a:lnTo>
                <a:lnTo>
                  <a:pt x="21145" y="17627"/>
                </a:lnTo>
                <a:lnTo>
                  <a:pt x="17272" y="21221"/>
                </a:lnTo>
                <a:lnTo>
                  <a:pt x="17106" y="21386"/>
                </a:lnTo>
                <a:lnTo>
                  <a:pt x="13830" y="25539"/>
                </a:lnTo>
                <a:lnTo>
                  <a:pt x="10731" y="29540"/>
                </a:lnTo>
                <a:lnTo>
                  <a:pt x="11010" y="29857"/>
                </a:lnTo>
                <a:lnTo>
                  <a:pt x="8242" y="34137"/>
                </a:lnTo>
                <a:lnTo>
                  <a:pt x="8039" y="34417"/>
                </a:lnTo>
                <a:lnTo>
                  <a:pt x="7886" y="34645"/>
                </a:lnTo>
                <a:lnTo>
                  <a:pt x="5702" y="39598"/>
                </a:lnTo>
                <a:lnTo>
                  <a:pt x="5270" y="39522"/>
                </a:lnTo>
                <a:lnTo>
                  <a:pt x="3568" y="44551"/>
                </a:lnTo>
                <a:lnTo>
                  <a:pt x="1828" y="49618"/>
                </a:lnTo>
                <a:lnTo>
                  <a:pt x="1790" y="49822"/>
                </a:lnTo>
                <a:lnTo>
                  <a:pt x="914" y="55079"/>
                </a:lnTo>
                <a:lnTo>
                  <a:pt x="0" y="60350"/>
                </a:lnTo>
                <a:lnTo>
                  <a:pt x="0" y="60553"/>
                </a:lnTo>
                <a:lnTo>
                  <a:pt x="0" y="65900"/>
                </a:lnTo>
                <a:lnTo>
                  <a:pt x="0" y="71247"/>
                </a:lnTo>
                <a:lnTo>
                  <a:pt x="38" y="71437"/>
                </a:lnTo>
                <a:lnTo>
                  <a:pt x="914" y="76746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505533" y="3871837"/>
            <a:ext cx="328206" cy="438962"/>
          </a:xfrm>
          <a:custGeom>
            <a:avLst/>
            <a:gdLst/>
            <a:ahLst/>
            <a:cxnLst/>
            <a:rect l="l" t="t" r="r" b="b"/>
            <a:pathLst>
              <a:path w="328206" h="438962">
                <a:moveTo>
                  <a:pt x="0" y="389737"/>
                </a:moveTo>
                <a:lnTo>
                  <a:pt x="0" y="438962"/>
                </a:lnTo>
                <a:lnTo>
                  <a:pt x="328206" y="438962"/>
                </a:lnTo>
                <a:lnTo>
                  <a:pt x="328206" y="0"/>
                </a:lnTo>
                <a:lnTo>
                  <a:pt x="0" y="0"/>
                </a:lnTo>
                <a:lnTo>
                  <a:pt x="0" y="389737"/>
                </a:lnTo>
                <a:lnTo>
                  <a:pt x="155511" y="389737"/>
                </a:lnTo>
                <a:lnTo>
                  <a:pt x="132461" y="379285"/>
                </a:lnTo>
                <a:lnTo>
                  <a:pt x="133845" y="380237"/>
                </a:lnTo>
                <a:lnTo>
                  <a:pt x="155511" y="38973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505533" y="3921055"/>
            <a:ext cx="147751" cy="0"/>
          </a:xfrm>
          <a:custGeom>
            <a:avLst/>
            <a:gdLst/>
            <a:ahLst/>
            <a:cxnLst/>
            <a:rect l="l" t="t" r="r" b="b"/>
            <a:pathLst>
              <a:path w="147751">
                <a:moveTo>
                  <a:pt x="0" y="0"/>
                </a:moveTo>
                <a:lnTo>
                  <a:pt x="147751" y="0"/>
                </a:lnTo>
                <a:lnTo>
                  <a:pt x="143154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610750" y="4212986"/>
            <a:ext cx="5029" cy="10528"/>
          </a:xfrm>
          <a:custGeom>
            <a:avLst/>
            <a:gdLst/>
            <a:ahLst/>
            <a:cxnLst/>
            <a:rect l="l" t="t" r="r" b="b"/>
            <a:pathLst>
              <a:path w="5029" h="10528">
                <a:moveTo>
                  <a:pt x="634" y="1346"/>
                </a:moveTo>
                <a:lnTo>
                  <a:pt x="5029" y="10528"/>
                </a:lnTo>
                <a:lnTo>
                  <a:pt x="558" y="1816"/>
                </a:lnTo>
                <a:lnTo>
                  <a:pt x="0" y="0"/>
                </a:lnTo>
                <a:lnTo>
                  <a:pt x="634" y="1346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08807" y="4195955"/>
            <a:ext cx="1943" cy="17030"/>
          </a:xfrm>
          <a:custGeom>
            <a:avLst/>
            <a:gdLst/>
            <a:ahLst/>
            <a:cxnLst/>
            <a:rect l="l" t="t" r="r" b="b"/>
            <a:pathLst>
              <a:path w="1943" h="17030">
                <a:moveTo>
                  <a:pt x="1943" y="17030"/>
                </a:moveTo>
                <a:lnTo>
                  <a:pt x="0" y="0"/>
                </a:lnTo>
                <a:lnTo>
                  <a:pt x="317" y="273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08138" y="4190370"/>
            <a:ext cx="673" cy="5588"/>
          </a:xfrm>
          <a:custGeom>
            <a:avLst/>
            <a:gdLst/>
            <a:ahLst/>
            <a:cxnLst/>
            <a:rect l="l" t="t" r="r" b="b"/>
            <a:pathLst>
              <a:path w="673" h="5587">
                <a:moveTo>
                  <a:pt x="673" y="5587"/>
                </a:moveTo>
                <a:lnTo>
                  <a:pt x="0" y="990"/>
                </a:lnTo>
                <a:lnTo>
                  <a:pt x="38" y="0"/>
                </a:lnTo>
                <a:lnTo>
                  <a:pt x="673" y="558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08177" y="4172988"/>
            <a:ext cx="3797" cy="17386"/>
          </a:xfrm>
          <a:custGeom>
            <a:avLst/>
            <a:gdLst/>
            <a:ahLst/>
            <a:cxnLst/>
            <a:rect l="l" t="t" r="r" b="b"/>
            <a:pathLst>
              <a:path w="3797" h="17386">
                <a:moveTo>
                  <a:pt x="0" y="17386"/>
                </a:moveTo>
                <a:lnTo>
                  <a:pt x="3797" y="0"/>
                </a:lnTo>
                <a:lnTo>
                  <a:pt x="2806" y="459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610755" y="4007860"/>
            <a:ext cx="10058" cy="21018"/>
          </a:xfrm>
          <a:custGeom>
            <a:avLst/>
            <a:gdLst/>
            <a:ahLst/>
            <a:cxnLst/>
            <a:rect l="l" t="t" r="r" b="b"/>
            <a:pathLst>
              <a:path w="10058" h="21018">
                <a:moveTo>
                  <a:pt x="6451" y="13500"/>
                </a:moveTo>
                <a:lnTo>
                  <a:pt x="2247" y="6565"/>
                </a:lnTo>
                <a:lnTo>
                  <a:pt x="0" y="0"/>
                </a:lnTo>
                <a:lnTo>
                  <a:pt x="10058" y="21018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638041" y="4046028"/>
            <a:ext cx="15240" cy="6934"/>
          </a:xfrm>
          <a:custGeom>
            <a:avLst/>
            <a:gdLst/>
            <a:ahLst/>
            <a:cxnLst/>
            <a:rect l="l" t="t" r="r" b="b"/>
            <a:pathLst>
              <a:path w="15240" h="6934">
                <a:moveTo>
                  <a:pt x="15240" y="6934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609683" y="3998396"/>
            <a:ext cx="1066" cy="9461"/>
          </a:xfrm>
          <a:custGeom>
            <a:avLst/>
            <a:gdLst/>
            <a:ahLst/>
            <a:cxnLst/>
            <a:rect l="l" t="t" r="r" b="b"/>
            <a:pathLst>
              <a:path w="1066" h="9461">
                <a:moveTo>
                  <a:pt x="1066" y="9461"/>
                </a:moveTo>
                <a:lnTo>
                  <a:pt x="0" y="0"/>
                </a:lnTo>
                <a:lnTo>
                  <a:pt x="76" y="584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608133" y="3985249"/>
            <a:ext cx="1549" cy="13144"/>
          </a:xfrm>
          <a:custGeom>
            <a:avLst/>
            <a:gdLst/>
            <a:ahLst/>
            <a:cxnLst/>
            <a:rect l="l" t="t" r="r" b="b"/>
            <a:pathLst>
              <a:path w="1549" h="13144">
                <a:moveTo>
                  <a:pt x="1549" y="13144"/>
                </a:moveTo>
                <a:lnTo>
                  <a:pt x="0" y="6057"/>
                </a:lnTo>
                <a:lnTo>
                  <a:pt x="50" y="0"/>
                </a:lnTo>
                <a:lnTo>
                  <a:pt x="1549" y="13144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608336" y="3962909"/>
            <a:ext cx="4711" cy="21704"/>
          </a:xfrm>
          <a:custGeom>
            <a:avLst/>
            <a:gdLst/>
            <a:ahLst/>
            <a:cxnLst/>
            <a:rect l="l" t="t" r="r" b="b"/>
            <a:pathLst>
              <a:path w="4711" h="21704">
                <a:moveTo>
                  <a:pt x="0" y="21704"/>
                </a:moveTo>
                <a:lnTo>
                  <a:pt x="2971" y="4914"/>
                </a:lnTo>
                <a:lnTo>
                  <a:pt x="4711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620815" y="4234018"/>
            <a:ext cx="9499" cy="9499"/>
          </a:xfrm>
          <a:custGeom>
            <a:avLst/>
            <a:gdLst/>
            <a:ahLst/>
            <a:cxnLst/>
            <a:rect l="l" t="t" r="r" b="b"/>
            <a:pathLst>
              <a:path w="9499" h="9499">
                <a:moveTo>
                  <a:pt x="9499" y="9499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611978" y="4168354"/>
            <a:ext cx="990" cy="4635"/>
          </a:xfrm>
          <a:custGeom>
            <a:avLst/>
            <a:gdLst/>
            <a:ahLst/>
            <a:cxnLst/>
            <a:rect l="l" t="t" r="r" b="b"/>
            <a:pathLst>
              <a:path w="990" h="4635">
                <a:moveTo>
                  <a:pt x="0" y="4635"/>
                </a:moveTo>
                <a:lnTo>
                  <a:pt x="990" y="0"/>
                </a:lnTo>
                <a:lnTo>
                  <a:pt x="355" y="3048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612970" y="4149987"/>
            <a:ext cx="11125" cy="18364"/>
          </a:xfrm>
          <a:custGeom>
            <a:avLst/>
            <a:gdLst/>
            <a:ahLst/>
            <a:cxnLst/>
            <a:rect l="l" t="t" r="r" b="b"/>
            <a:pathLst>
              <a:path w="11125" h="18364">
                <a:moveTo>
                  <a:pt x="8394" y="4508"/>
                </a:moveTo>
                <a:lnTo>
                  <a:pt x="11125" y="0"/>
                </a:lnTo>
                <a:lnTo>
                  <a:pt x="76" y="18135"/>
                </a:lnTo>
                <a:lnTo>
                  <a:pt x="0" y="18364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620810" y="4028885"/>
            <a:ext cx="11442" cy="11404"/>
          </a:xfrm>
          <a:custGeom>
            <a:avLst/>
            <a:gdLst/>
            <a:ahLst/>
            <a:cxnLst/>
            <a:rect l="l" t="t" r="r" b="b"/>
            <a:pathLst>
              <a:path w="11442" h="11404">
                <a:moveTo>
                  <a:pt x="0" y="0"/>
                </a:moveTo>
                <a:lnTo>
                  <a:pt x="4508" y="5778"/>
                </a:lnTo>
                <a:lnTo>
                  <a:pt x="11442" y="11404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624099" y="4145389"/>
            <a:ext cx="4432" cy="4597"/>
          </a:xfrm>
          <a:custGeom>
            <a:avLst/>
            <a:gdLst/>
            <a:ahLst/>
            <a:cxnLst/>
            <a:rect l="l" t="t" r="r" b="b"/>
            <a:pathLst>
              <a:path w="4432" h="4597">
                <a:moveTo>
                  <a:pt x="2768" y="1346"/>
                </a:moveTo>
                <a:lnTo>
                  <a:pt x="4432" y="0"/>
                </a:lnTo>
                <a:lnTo>
                  <a:pt x="1219" y="2616"/>
                </a:lnTo>
                <a:lnTo>
                  <a:pt x="0" y="459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630318" y="4243522"/>
            <a:ext cx="7683" cy="7594"/>
          </a:xfrm>
          <a:custGeom>
            <a:avLst/>
            <a:gdLst/>
            <a:ahLst/>
            <a:cxnLst/>
            <a:rect l="l" t="t" r="r" b="b"/>
            <a:pathLst>
              <a:path w="7683" h="7594">
                <a:moveTo>
                  <a:pt x="1143" y="1104"/>
                </a:moveTo>
                <a:lnTo>
                  <a:pt x="0" y="0"/>
                </a:lnTo>
                <a:lnTo>
                  <a:pt x="7683" y="7594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628531" y="4132954"/>
            <a:ext cx="15570" cy="12433"/>
          </a:xfrm>
          <a:custGeom>
            <a:avLst/>
            <a:gdLst/>
            <a:ahLst/>
            <a:cxnLst/>
            <a:rect l="l" t="t" r="r" b="b"/>
            <a:pathLst>
              <a:path w="15570" h="12433">
                <a:moveTo>
                  <a:pt x="0" y="12433"/>
                </a:moveTo>
                <a:lnTo>
                  <a:pt x="15570" y="0"/>
                </a:lnTo>
                <a:lnTo>
                  <a:pt x="15163" y="114"/>
                </a:lnTo>
                <a:lnTo>
                  <a:pt x="1778" y="1104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625721" y="3926719"/>
            <a:ext cx="20789" cy="15798"/>
          </a:xfrm>
          <a:custGeom>
            <a:avLst/>
            <a:gdLst/>
            <a:ahLst/>
            <a:cxnLst/>
            <a:rect l="l" t="t" r="r" b="b"/>
            <a:pathLst>
              <a:path w="20789" h="15798">
                <a:moveTo>
                  <a:pt x="0" y="15798"/>
                </a:moveTo>
                <a:lnTo>
                  <a:pt x="18846" y="749"/>
                </a:lnTo>
                <a:lnTo>
                  <a:pt x="20789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644099" y="3921052"/>
            <a:ext cx="148615" cy="340525"/>
          </a:xfrm>
          <a:custGeom>
            <a:avLst/>
            <a:gdLst/>
            <a:ahLst/>
            <a:cxnLst/>
            <a:rect l="l" t="t" r="r" b="b"/>
            <a:pathLst>
              <a:path w="148615" h="340525">
                <a:moveTo>
                  <a:pt x="102044" y="58966"/>
                </a:moveTo>
                <a:lnTo>
                  <a:pt x="103428" y="70256"/>
                </a:lnTo>
                <a:lnTo>
                  <a:pt x="103390" y="71208"/>
                </a:lnTo>
                <a:lnTo>
                  <a:pt x="102044" y="58966"/>
                </a:lnTo>
                <a:lnTo>
                  <a:pt x="100812" y="48590"/>
                </a:lnTo>
                <a:lnTo>
                  <a:pt x="90754" y="27559"/>
                </a:lnTo>
                <a:lnTo>
                  <a:pt x="73571" y="10452"/>
                </a:lnTo>
                <a:lnTo>
                  <a:pt x="50520" y="0"/>
                </a:lnTo>
                <a:lnTo>
                  <a:pt x="148615" y="0"/>
                </a:lnTo>
                <a:lnTo>
                  <a:pt x="148615" y="340525"/>
                </a:lnTo>
                <a:lnTo>
                  <a:pt x="50520" y="340525"/>
                </a:lnTo>
                <a:lnTo>
                  <a:pt x="66992" y="334149"/>
                </a:lnTo>
                <a:lnTo>
                  <a:pt x="86207" y="318782"/>
                </a:lnTo>
                <a:lnTo>
                  <a:pt x="98526" y="298665"/>
                </a:lnTo>
                <a:lnTo>
                  <a:pt x="103390" y="276326"/>
                </a:lnTo>
                <a:lnTo>
                  <a:pt x="100812" y="253720"/>
                </a:lnTo>
                <a:lnTo>
                  <a:pt x="90754" y="232689"/>
                </a:lnTo>
                <a:lnTo>
                  <a:pt x="73571" y="215582"/>
                </a:lnTo>
                <a:lnTo>
                  <a:pt x="50520" y="205130"/>
                </a:lnTo>
                <a:lnTo>
                  <a:pt x="24739" y="203669"/>
                </a:lnTo>
                <a:lnTo>
                  <a:pt x="469" y="211505"/>
                </a:lnTo>
                <a:lnTo>
                  <a:pt x="0" y="21189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644575" y="4126417"/>
            <a:ext cx="17894" cy="6146"/>
          </a:xfrm>
          <a:custGeom>
            <a:avLst/>
            <a:gdLst/>
            <a:ahLst/>
            <a:cxnLst/>
            <a:rect l="l" t="t" r="r" b="b"/>
            <a:pathLst>
              <a:path w="17894" h="6146">
                <a:moveTo>
                  <a:pt x="16230" y="596"/>
                </a:moveTo>
                <a:lnTo>
                  <a:pt x="17894" y="0"/>
                </a:lnTo>
                <a:lnTo>
                  <a:pt x="0" y="6146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644569" y="3921056"/>
            <a:ext cx="16471" cy="6413"/>
          </a:xfrm>
          <a:custGeom>
            <a:avLst/>
            <a:gdLst/>
            <a:ahLst/>
            <a:cxnLst/>
            <a:rect l="l" t="t" r="r" b="b"/>
            <a:pathLst>
              <a:path w="16471" h="6413">
                <a:moveTo>
                  <a:pt x="0" y="6413"/>
                </a:moveTo>
                <a:lnTo>
                  <a:pt x="16471" y="0"/>
                </a:lnTo>
                <a:lnTo>
                  <a:pt x="8712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649880" y="4198536"/>
            <a:ext cx="24269" cy="23558"/>
          </a:xfrm>
          <a:custGeom>
            <a:avLst/>
            <a:gdLst/>
            <a:ahLst/>
            <a:cxnLst/>
            <a:rect l="l" t="t" r="r" b="b"/>
            <a:pathLst>
              <a:path w="24269" h="23558">
                <a:moveTo>
                  <a:pt x="24269" y="23558"/>
                </a:moveTo>
                <a:lnTo>
                  <a:pt x="17183" y="21463"/>
                </a:lnTo>
                <a:lnTo>
                  <a:pt x="12865" y="19799"/>
                </a:lnTo>
                <a:lnTo>
                  <a:pt x="5384" y="13106"/>
                </a:lnTo>
                <a:lnTo>
                  <a:pt x="787" y="4584"/>
                </a:lnTo>
                <a:lnTo>
                  <a:pt x="0" y="0"/>
                </a:lnTo>
                <a:lnTo>
                  <a:pt x="2133" y="7124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652926" y="4207363"/>
            <a:ext cx="4318" cy="6019"/>
          </a:xfrm>
          <a:custGeom>
            <a:avLst/>
            <a:gdLst/>
            <a:ahLst/>
            <a:cxnLst/>
            <a:rect l="l" t="t" r="r" b="b"/>
            <a:pathLst>
              <a:path w="4318" h="6019">
                <a:moveTo>
                  <a:pt x="0" y="0"/>
                </a:moveTo>
                <a:lnTo>
                  <a:pt x="4318" y="601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649127" y="4182173"/>
            <a:ext cx="2844" cy="16357"/>
          </a:xfrm>
          <a:custGeom>
            <a:avLst/>
            <a:gdLst/>
            <a:ahLst/>
            <a:cxnLst/>
            <a:rect l="l" t="t" r="r" b="b"/>
            <a:pathLst>
              <a:path w="2844" h="16357">
                <a:moveTo>
                  <a:pt x="749" y="16357"/>
                </a:moveTo>
                <a:lnTo>
                  <a:pt x="0" y="11684"/>
                </a:lnTo>
                <a:lnTo>
                  <a:pt x="1536" y="2463"/>
                </a:lnTo>
                <a:lnTo>
                  <a:pt x="2844" y="0"/>
                </a:lnTo>
                <a:lnTo>
                  <a:pt x="749" y="7048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649521" y="4191487"/>
            <a:ext cx="0" cy="4787"/>
          </a:xfrm>
          <a:custGeom>
            <a:avLst/>
            <a:gdLst/>
            <a:ahLst/>
            <a:cxnLst/>
            <a:rect l="l" t="t" r="r" b="b"/>
            <a:pathLst>
              <a:path h="4787">
                <a:moveTo>
                  <a:pt x="0" y="4787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651976" y="4165664"/>
            <a:ext cx="24269" cy="16510"/>
          </a:xfrm>
          <a:custGeom>
            <a:avLst/>
            <a:gdLst/>
            <a:ahLst/>
            <a:cxnLst/>
            <a:rect l="l" t="t" r="r" b="b"/>
            <a:pathLst>
              <a:path w="24269" h="16510">
                <a:moveTo>
                  <a:pt x="23482" y="0"/>
                </a:moveTo>
                <a:lnTo>
                  <a:pt x="24269" y="38"/>
                </a:lnTo>
                <a:lnTo>
                  <a:pt x="20548" y="0"/>
                </a:lnTo>
                <a:lnTo>
                  <a:pt x="10769" y="3759"/>
                </a:lnTo>
                <a:lnTo>
                  <a:pt x="3289" y="10452"/>
                </a:lnTo>
                <a:lnTo>
                  <a:pt x="0" y="1651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652926" y="4174375"/>
            <a:ext cx="4279" cy="6019"/>
          </a:xfrm>
          <a:custGeom>
            <a:avLst/>
            <a:gdLst/>
            <a:ahLst/>
            <a:cxnLst/>
            <a:rect l="l" t="t" r="r" b="b"/>
            <a:pathLst>
              <a:path w="4279" h="6019">
                <a:moveTo>
                  <a:pt x="0" y="6019"/>
                </a:moveTo>
                <a:lnTo>
                  <a:pt x="4279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653285" y="4052486"/>
            <a:ext cx="50520" cy="5422"/>
          </a:xfrm>
          <a:custGeom>
            <a:avLst/>
            <a:gdLst/>
            <a:ahLst/>
            <a:cxnLst/>
            <a:rect l="l" t="t" r="r" b="b"/>
            <a:pathLst>
              <a:path w="50520" h="5422">
                <a:moveTo>
                  <a:pt x="431" y="634"/>
                </a:moveTo>
                <a:lnTo>
                  <a:pt x="0" y="482"/>
                </a:lnTo>
                <a:lnTo>
                  <a:pt x="7759" y="3962"/>
                </a:lnTo>
                <a:lnTo>
                  <a:pt x="33540" y="5422"/>
                </a:lnTo>
                <a:lnTo>
                  <a:pt x="50520" y="0"/>
                </a:lnTo>
                <a:lnTo>
                  <a:pt x="36385" y="4991"/>
                </a:lnTo>
                <a:lnTo>
                  <a:pt x="33540" y="5422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649994" y="3993800"/>
            <a:ext cx="24155" cy="23164"/>
          </a:xfrm>
          <a:custGeom>
            <a:avLst/>
            <a:gdLst/>
            <a:ahLst/>
            <a:cxnLst/>
            <a:rect l="l" t="t" r="r" b="b"/>
            <a:pathLst>
              <a:path w="24155" h="23164">
                <a:moveTo>
                  <a:pt x="24155" y="23164"/>
                </a:moveTo>
                <a:lnTo>
                  <a:pt x="17068" y="21069"/>
                </a:lnTo>
                <a:lnTo>
                  <a:pt x="12750" y="19405"/>
                </a:lnTo>
                <a:lnTo>
                  <a:pt x="5270" y="12712"/>
                </a:lnTo>
                <a:lnTo>
                  <a:pt x="673" y="4241"/>
                </a:lnTo>
                <a:lnTo>
                  <a:pt x="0" y="0"/>
                </a:lnTo>
                <a:lnTo>
                  <a:pt x="2019" y="673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652926" y="4002234"/>
            <a:ext cx="4318" cy="6019"/>
          </a:xfrm>
          <a:custGeom>
            <a:avLst/>
            <a:gdLst/>
            <a:ahLst/>
            <a:cxnLst/>
            <a:rect l="l" t="t" r="r" b="b"/>
            <a:pathLst>
              <a:path w="4318" h="6019">
                <a:moveTo>
                  <a:pt x="0" y="0"/>
                </a:moveTo>
                <a:lnTo>
                  <a:pt x="4318" y="601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649118" y="3960539"/>
            <a:ext cx="57429" cy="56426"/>
          </a:xfrm>
          <a:custGeom>
            <a:avLst/>
            <a:gdLst/>
            <a:ahLst/>
            <a:cxnLst/>
            <a:rect l="l" t="t" r="r" b="b"/>
            <a:pathLst>
              <a:path w="57429" h="56426">
                <a:moveTo>
                  <a:pt x="876" y="33261"/>
                </a:moveTo>
                <a:lnTo>
                  <a:pt x="0" y="28232"/>
                </a:lnTo>
                <a:lnTo>
                  <a:pt x="1549" y="18961"/>
                </a:lnTo>
                <a:lnTo>
                  <a:pt x="6146" y="10452"/>
                </a:lnTo>
                <a:lnTo>
                  <a:pt x="13627" y="3759"/>
                </a:lnTo>
                <a:lnTo>
                  <a:pt x="23406" y="0"/>
                </a:lnTo>
                <a:lnTo>
                  <a:pt x="34023" y="0"/>
                </a:lnTo>
                <a:lnTo>
                  <a:pt x="43802" y="3759"/>
                </a:lnTo>
                <a:lnTo>
                  <a:pt x="50101" y="9423"/>
                </a:lnTo>
                <a:lnTo>
                  <a:pt x="55918" y="18961"/>
                </a:lnTo>
                <a:lnTo>
                  <a:pt x="57429" y="28232"/>
                </a:lnTo>
                <a:lnTo>
                  <a:pt x="55880" y="37541"/>
                </a:lnTo>
                <a:lnTo>
                  <a:pt x="51282" y="45974"/>
                </a:lnTo>
                <a:lnTo>
                  <a:pt x="43802" y="52666"/>
                </a:lnTo>
                <a:lnTo>
                  <a:pt x="34023" y="56426"/>
                </a:lnTo>
                <a:lnTo>
                  <a:pt x="23406" y="56426"/>
                </a:lnTo>
                <a:lnTo>
                  <a:pt x="17945" y="5433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649521" y="3986358"/>
            <a:ext cx="0" cy="4787"/>
          </a:xfrm>
          <a:custGeom>
            <a:avLst/>
            <a:gdLst/>
            <a:ahLst/>
            <a:cxnLst/>
            <a:rect l="l" t="t" r="r" b="b"/>
            <a:pathLst>
              <a:path h="4787">
                <a:moveTo>
                  <a:pt x="0" y="4787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649876" y="3976973"/>
            <a:ext cx="2133" cy="7124"/>
          </a:xfrm>
          <a:custGeom>
            <a:avLst/>
            <a:gdLst/>
            <a:ahLst/>
            <a:cxnLst/>
            <a:rect l="l" t="t" r="r" b="b"/>
            <a:pathLst>
              <a:path w="2133" h="7124">
                <a:moveTo>
                  <a:pt x="0" y="7124"/>
                </a:moveTo>
                <a:lnTo>
                  <a:pt x="2133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652926" y="3969247"/>
            <a:ext cx="4279" cy="6019"/>
          </a:xfrm>
          <a:custGeom>
            <a:avLst/>
            <a:gdLst/>
            <a:ahLst/>
            <a:cxnLst/>
            <a:rect l="l" t="t" r="r" b="b"/>
            <a:pathLst>
              <a:path w="4279" h="6019">
                <a:moveTo>
                  <a:pt x="0" y="6019"/>
                </a:moveTo>
                <a:lnTo>
                  <a:pt x="4279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58667" y="4214689"/>
            <a:ext cx="6172" cy="4432"/>
          </a:xfrm>
          <a:custGeom>
            <a:avLst/>
            <a:gdLst/>
            <a:ahLst/>
            <a:cxnLst/>
            <a:rect l="l" t="t" r="r" b="b"/>
            <a:pathLst>
              <a:path w="6172" h="4432">
                <a:moveTo>
                  <a:pt x="0" y="0"/>
                </a:moveTo>
                <a:lnTo>
                  <a:pt x="6172" y="4432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658826" y="4168634"/>
            <a:ext cx="6019" cy="4356"/>
          </a:xfrm>
          <a:custGeom>
            <a:avLst/>
            <a:gdLst/>
            <a:ahLst/>
            <a:cxnLst/>
            <a:rect l="l" t="t" r="r" b="b"/>
            <a:pathLst>
              <a:path w="6019" h="4356">
                <a:moveTo>
                  <a:pt x="0" y="4356"/>
                </a:moveTo>
                <a:lnTo>
                  <a:pt x="6019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662468" y="4125149"/>
            <a:ext cx="5067" cy="1270"/>
          </a:xfrm>
          <a:custGeom>
            <a:avLst/>
            <a:gdLst/>
            <a:ahLst/>
            <a:cxnLst/>
            <a:rect l="l" t="t" r="r" b="b"/>
            <a:pathLst>
              <a:path w="5067" h="1270">
                <a:moveTo>
                  <a:pt x="0" y="1270"/>
                </a:moveTo>
                <a:lnTo>
                  <a:pt x="3530" y="0"/>
                </a:lnTo>
                <a:lnTo>
                  <a:pt x="5067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661042" y="4056447"/>
            <a:ext cx="18249" cy="1028"/>
          </a:xfrm>
          <a:custGeom>
            <a:avLst/>
            <a:gdLst/>
            <a:ahLst/>
            <a:cxnLst/>
            <a:rect l="l" t="t" r="r" b="b"/>
            <a:pathLst>
              <a:path w="18249" h="1028">
                <a:moveTo>
                  <a:pt x="0" y="0"/>
                </a:moveTo>
                <a:lnTo>
                  <a:pt x="4953" y="1028"/>
                </a:lnTo>
                <a:lnTo>
                  <a:pt x="18249" y="1028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658667" y="4009560"/>
            <a:ext cx="6172" cy="4432"/>
          </a:xfrm>
          <a:custGeom>
            <a:avLst/>
            <a:gdLst/>
            <a:ahLst/>
            <a:cxnLst/>
            <a:rect l="l" t="t" r="r" b="b"/>
            <a:pathLst>
              <a:path w="6172" h="4432">
                <a:moveTo>
                  <a:pt x="0" y="0"/>
                </a:moveTo>
                <a:lnTo>
                  <a:pt x="6172" y="4432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658667" y="3963508"/>
            <a:ext cx="6172" cy="4432"/>
          </a:xfrm>
          <a:custGeom>
            <a:avLst/>
            <a:gdLst/>
            <a:ahLst/>
            <a:cxnLst/>
            <a:rect l="l" t="t" r="r" b="b"/>
            <a:pathLst>
              <a:path w="6172" h="4432">
                <a:moveTo>
                  <a:pt x="0" y="4432"/>
                </a:moveTo>
                <a:lnTo>
                  <a:pt x="6172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667062" y="4219995"/>
            <a:ext cx="9182" cy="2095"/>
          </a:xfrm>
          <a:custGeom>
            <a:avLst/>
            <a:gdLst/>
            <a:ahLst/>
            <a:cxnLst/>
            <a:rect l="l" t="t" r="r" b="b"/>
            <a:pathLst>
              <a:path w="9182" h="2095">
                <a:moveTo>
                  <a:pt x="0" y="0"/>
                </a:moveTo>
                <a:lnTo>
                  <a:pt x="5461" y="2095"/>
                </a:lnTo>
                <a:lnTo>
                  <a:pt x="9182" y="2095"/>
                </a:lnTo>
                <a:lnTo>
                  <a:pt x="8394" y="2095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667062" y="4165668"/>
            <a:ext cx="7086" cy="2171"/>
          </a:xfrm>
          <a:custGeom>
            <a:avLst/>
            <a:gdLst/>
            <a:ahLst/>
            <a:cxnLst/>
            <a:rect l="l" t="t" r="r" b="b"/>
            <a:pathLst>
              <a:path w="7086" h="2171">
                <a:moveTo>
                  <a:pt x="0" y="2171"/>
                </a:moveTo>
                <a:lnTo>
                  <a:pt x="7086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668840" y="4124718"/>
            <a:ext cx="23368" cy="1346"/>
          </a:xfrm>
          <a:custGeom>
            <a:avLst/>
            <a:gdLst/>
            <a:ahLst/>
            <a:cxnLst/>
            <a:rect l="l" t="t" r="r" b="b"/>
            <a:pathLst>
              <a:path w="23368" h="1346">
                <a:moveTo>
                  <a:pt x="23367" y="1346"/>
                </a:moveTo>
                <a:lnTo>
                  <a:pt x="20840" y="431"/>
                </a:ln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667062" y="3960541"/>
            <a:ext cx="7086" cy="2171"/>
          </a:xfrm>
          <a:custGeom>
            <a:avLst/>
            <a:gdLst/>
            <a:ahLst/>
            <a:cxnLst/>
            <a:rect l="l" t="t" r="r" b="b"/>
            <a:pathLst>
              <a:path w="7086" h="2171">
                <a:moveTo>
                  <a:pt x="0" y="2171"/>
                </a:moveTo>
                <a:lnTo>
                  <a:pt x="7086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676253" y="4165666"/>
            <a:ext cx="24193" cy="10528"/>
          </a:xfrm>
          <a:custGeom>
            <a:avLst/>
            <a:gdLst/>
            <a:ahLst/>
            <a:cxnLst/>
            <a:rect l="l" t="t" r="r" b="b"/>
            <a:pathLst>
              <a:path w="24193" h="10528">
                <a:moveTo>
                  <a:pt x="7797" y="355"/>
                </a:moveTo>
                <a:lnTo>
                  <a:pt x="0" y="38"/>
                </a:lnTo>
                <a:lnTo>
                  <a:pt x="6883" y="0"/>
                </a:lnTo>
                <a:lnTo>
                  <a:pt x="16675" y="3759"/>
                </a:lnTo>
                <a:lnTo>
                  <a:pt x="24193" y="10528"/>
                </a:lnTo>
                <a:lnTo>
                  <a:pt x="23355" y="977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676250" y="4016609"/>
            <a:ext cx="7797" cy="355"/>
          </a:xfrm>
          <a:custGeom>
            <a:avLst/>
            <a:gdLst/>
            <a:ahLst/>
            <a:cxnLst/>
            <a:rect l="l" t="t" r="r" b="b"/>
            <a:pathLst>
              <a:path w="7797" h="355">
                <a:moveTo>
                  <a:pt x="0" y="355"/>
                </a:moveTo>
                <a:lnTo>
                  <a:pt x="7797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676250" y="3960576"/>
            <a:ext cx="7797" cy="317"/>
          </a:xfrm>
          <a:custGeom>
            <a:avLst/>
            <a:gdLst/>
            <a:ahLst/>
            <a:cxnLst/>
            <a:rect l="l" t="t" r="r" b="b"/>
            <a:pathLst>
              <a:path w="7797" h="317">
                <a:moveTo>
                  <a:pt x="0" y="0"/>
                </a:moveTo>
                <a:lnTo>
                  <a:pt x="7797" y="31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676253" y="4211566"/>
            <a:ext cx="24193" cy="10528"/>
          </a:xfrm>
          <a:custGeom>
            <a:avLst/>
            <a:gdLst/>
            <a:ahLst/>
            <a:cxnLst/>
            <a:rect l="l" t="t" r="r" b="b"/>
            <a:pathLst>
              <a:path w="24193" h="10528">
                <a:moveTo>
                  <a:pt x="7797" y="10210"/>
                </a:moveTo>
                <a:lnTo>
                  <a:pt x="0" y="10528"/>
                </a:lnTo>
                <a:lnTo>
                  <a:pt x="6883" y="10528"/>
                </a:lnTo>
                <a:lnTo>
                  <a:pt x="16675" y="6769"/>
                </a:lnTo>
                <a:lnTo>
                  <a:pt x="22961" y="1142"/>
                </a:lnTo>
                <a:lnTo>
                  <a:pt x="24193" y="0"/>
                </a:lnTo>
                <a:lnTo>
                  <a:pt x="23355" y="74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685438" y="4218059"/>
            <a:ext cx="7759" cy="3162"/>
          </a:xfrm>
          <a:custGeom>
            <a:avLst/>
            <a:gdLst/>
            <a:ahLst/>
            <a:cxnLst/>
            <a:rect l="l" t="t" r="r" b="b"/>
            <a:pathLst>
              <a:path w="7759" h="3162">
                <a:moveTo>
                  <a:pt x="0" y="3162"/>
                </a:moveTo>
                <a:lnTo>
                  <a:pt x="7759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685438" y="4012920"/>
            <a:ext cx="7759" cy="3175"/>
          </a:xfrm>
          <a:custGeom>
            <a:avLst/>
            <a:gdLst/>
            <a:ahLst/>
            <a:cxnLst/>
            <a:rect l="l" t="t" r="r" b="b"/>
            <a:pathLst>
              <a:path w="7759" h="3175">
                <a:moveTo>
                  <a:pt x="0" y="3175"/>
                </a:moveTo>
                <a:lnTo>
                  <a:pt x="7759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685439" y="4166528"/>
            <a:ext cx="7759" cy="3175"/>
          </a:xfrm>
          <a:custGeom>
            <a:avLst/>
            <a:gdLst/>
            <a:ahLst/>
            <a:cxnLst/>
            <a:rect l="l" t="t" r="r" b="b"/>
            <a:pathLst>
              <a:path w="7759" h="3175">
                <a:moveTo>
                  <a:pt x="7759" y="3175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685991" y="3961644"/>
            <a:ext cx="7200" cy="2933"/>
          </a:xfrm>
          <a:custGeom>
            <a:avLst/>
            <a:gdLst/>
            <a:ahLst/>
            <a:cxnLst/>
            <a:rect l="l" t="t" r="r" b="b"/>
            <a:pathLst>
              <a:path w="7200" h="2933">
                <a:moveTo>
                  <a:pt x="0" y="0"/>
                </a:moveTo>
                <a:lnTo>
                  <a:pt x="7200" y="2933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699217" y="4175088"/>
            <a:ext cx="7327" cy="37617"/>
          </a:xfrm>
          <a:custGeom>
            <a:avLst/>
            <a:gdLst/>
            <a:ahLst/>
            <a:cxnLst/>
            <a:rect l="l" t="t" r="r" b="b"/>
            <a:pathLst>
              <a:path w="7327" h="37617">
                <a:moveTo>
                  <a:pt x="0" y="0"/>
                </a:moveTo>
                <a:lnTo>
                  <a:pt x="1193" y="1066"/>
                </a:lnTo>
                <a:lnTo>
                  <a:pt x="5778" y="9550"/>
                </a:lnTo>
                <a:lnTo>
                  <a:pt x="7327" y="18808"/>
                </a:lnTo>
                <a:lnTo>
                  <a:pt x="5778" y="28117"/>
                </a:lnTo>
                <a:lnTo>
                  <a:pt x="1193" y="36550"/>
                </a:lnTo>
                <a:lnTo>
                  <a:pt x="0" y="3761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694623" y="4126184"/>
            <a:ext cx="20078" cy="9105"/>
          </a:xfrm>
          <a:custGeom>
            <a:avLst/>
            <a:gdLst/>
            <a:ahLst/>
            <a:cxnLst/>
            <a:rect l="l" t="t" r="r" b="b"/>
            <a:pathLst>
              <a:path w="20078" h="9105">
                <a:moveTo>
                  <a:pt x="20078" y="9105"/>
                </a:moveTo>
                <a:lnTo>
                  <a:pt x="17348" y="6883"/>
                </a:ln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694623" y="3921055"/>
            <a:ext cx="4597" cy="0"/>
          </a:xfrm>
          <a:custGeom>
            <a:avLst/>
            <a:gdLst/>
            <a:ahLst/>
            <a:cxnLst/>
            <a:rect l="l" t="t" r="r" b="b"/>
            <a:pathLst>
              <a:path w="4597">
                <a:moveTo>
                  <a:pt x="0" y="0"/>
                </a:moveTo>
                <a:lnTo>
                  <a:pt x="4597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703808" y="4037561"/>
            <a:ext cx="22974" cy="14922"/>
          </a:xfrm>
          <a:custGeom>
            <a:avLst/>
            <a:gdLst/>
            <a:ahLst/>
            <a:cxnLst/>
            <a:rect l="l" t="t" r="r" b="b"/>
            <a:pathLst>
              <a:path w="22974" h="14922">
                <a:moveTo>
                  <a:pt x="7289" y="12509"/>
                </a:moveTo>
                <a:lnTo>
                  <a:pt x="8166" y="11988"/>
                </a:lnTo>
                <a:lnTo>
                  <a:pt x="22974" y="0"/>
                </a:lnTo>
                <a:lnTo>
                  <a:pt x="7289" y="12509"/>
                </a:lnTo>
                <a:lnTo>
                  <a:pt x="0" y="14922"/>
                </a:lnTo>
                <a:lnTo>
                  <a:pt x="1701" y="1428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699217" y="4006437"/>
            <a:ext cx="1231" cy="1143"/>
          </a:xfrm>
          <a:custGeom>
            <a:avLst/>
            <a:gdLst/>
            <a:ahLst/>
            <a:cxnLst/>
            <a:rect l="l" t="t" r="r" b="b"/>
            <a:pathLst>
              <a:path w="1231" h="1142">
                <a:moveTo>
                  <a:pt x="0" y="1143"/>
                </a:moveTo>
                <a:lnTo>
                  <a:pt x="1231" y="0"/>
                </a:lnTo>
                <a:lnTo>
                  <a:pt x="203" y="93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699613" y="3970317"/>
            <a:ext cx="838" cy="749"/>
          </a:xfrm>
          <a:custGeom>
            <a:avLst/>
            <a:gdLst/>
            <a:ahLst/>
            <a:cxnLst/>
            <a:rect l="l" t="t" r="r" b="b"/>
            <a:pathLst>
              <a:path w="838" h="749">
                <a:moveTo>
                  <a:pt x="0" y="0"/>
                </a:moveTo>
                <a:lnTo>
                  <a:pt x="838" y="74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699216" y="3969955"/>
            <a:ext cx="952" cy="876"/>
          </a:xfrm>
          <a:custGeom>
            <a:avLst/>
            <a:gdLst/>
            <a:ahLst/>
            <a:cxnLst/>
            <a:rect l="l" t="t" r="r" b="b"/>
            <a:pathLst>
              <a:path w="952" h="876">
                <a:moveTo>
                  <a:pt x="952" y="876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699217" y="3923153"/>
            <a:ext cx="17703" cy="8001"/>
          </a:xfrm>
          <a:custGeom>
            <a:avLst/>
            <a:gdLst/>
            <a:ahLst/>
            <a:cxnLst/>
            <a:rect l="l" t="t" r="r" b="b"/>
            <a:pathLst>
              <a:path w="17703" h="8000">
                <a:moveTo>
                  <a:pt x="0" y="0"/>
                </a:moveTo>
                <a:lnTo>
                  <a:pt x="17068" y="7404"/>
                </a:lnTo>
                <a:lnTo>
                  <a:pt x="17703" y="8001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705039" y="4200545"/>
            <a:ext cx="393" cy="2540"/>
          </a:xfrm>
          <a:custGeom>
            <a:avLst/>
            <a:gdLst/>
            <a:ahLst/>
            <a:cxnLst/>
            <a:rect l="l" t="t" r="r" b="b"/>
            <a:pathLst>
              <a:path w="393" h="2539">
                <a:moveTo>
                  <a:pt x="0" y="2539"/>
                </a:moveTo>
                <a:lnTo>
                  <a:pt x="393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706150" y="4191360"/>
            <a:ext cx="393" cy="4597"/>
          </a:xfrm>
          <a:custGeom>
            <a:avLst/>
            <a:gdLst/>
            <a:ahLst/>
            <a:cxnLst/>
            <a:rect l="l" t="t" r="r" b="b"/>
            <a:pathLst>
              <a:path w="393" h="4597">
                <a:moveTo>
                  <a:pt x="76" y="4597"/>
                </a:moveTo>
                <a:lnTo>
                  <a:pt x="393" y="2540"/>
                </a:ln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705713" y="3984618"/>
            <a:ext cx="825" cy="9182"/>
          </a:xfrm>
          <a:custGeom>
            <a:avLst/>
            <a:gdLst/>
            <a:ahLst/>
            <a:cxnLst/>
            <a:rect l="l" t="t" r="r" b="b"/>
            <a:pathLst>
              <a:path w="825" h="9182">
                <a:moveTo>
                  <a:pt x="0" y="9182"/>
                </a:moveTo>
                <a:lnTo>
                  <a:pt x="825" y="4152"/>
                </a:lnTo>
                <a:lnTo>
                  <a:pt x="152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711098" y="4245141"/>
            <a:ext cx="12547" cy="10058"/>
          </a:xfrm>
          <a:custGeom>
            <a:avLst/>
            <a:gdLst/>
            <a:ahLst/>
            <a:cxnLst/>
            <a:rect l="l" t="t" r="r" b="b"/>
            <a:pathLst>
              <a:path w="12547" h="10058">
                <a:moveTo>
                  <a:pt x="0" y="10058"/>
                </a:moveTo>
                <a:lnTo>
                  <a:pt x="5194" y="6934"/>
                </a:lnTo>
                <a:lnTo>
                  <a:pt x="12547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717671" y="4136637"/>
            <a:ext cx="14655" cy="14579"/>
          </a:xfrm>
          <a:custGeom>
            <a:avLst/>
            <a:gdLst/>
            <a:ahLst/>
            <a:cxnLst/>
            <a:rect l="l" t="t" r="r" b="b"/>
            <a:pathLst>
              <a:path w="14655" h="14579">
                <a:moveTo>
                  <a:pt x="0" y="0"/>
                </a:moveTo>
                <a:lnTo>
                  <a:pt x="12674" y="11328"/>
                </a:lnTo>
                <a:lnTo>
                  <a:pt x="14655" y="1457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717671" y="3931509"/>
            <a:ext cx="15875" cy="15278"/>
          </a:xfrm>
          <a:custGeom>
            <a:avLst/>
            <a:gdLst/>
            <a:ahLst/>
            <a:cxnLst/>
            <a:rect l="l" t="t" r="r" b="b"/>
            <a:pathLst>
              <a:path w="15875" h="15278">
                <a:moveTo>
                  <a:pt x="0" y="0"/>
                </a:moveTo>
                <a:lnTo>
                  <a:pt x="15875" y="15278"/>
                </a:lnTo>
                <a:lnTo>
                  <a:pt x="13703" y="13271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726780" y="3992257"/>
            <a:ext cx="20713" cy="45300"/>
          </a:xfrm>
          <a:custGeom>
            <a:avLst/>
            <a:gdLst/>
            <a:ahLst/>
            <a:cxnLst/>
            <a:rect l="l" t="t" r="r" b="b"/>
            <a:pathLst>
              <a:path w="20713" h="45300">
                <a:moveTo>
                  <a:pt x="0" y="45300"/>
                </a:moveTo>
                <a:lnTo>
                  <a:pt x="3517" y="42405"/>
                </a:lnTo>
                <a:lnTo>
                  <a:pt x="15836" y="22326"/>
                </a:lnTo>
                <a:lnTo>
                  <a:pt x="20713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730303" y="4227680"/>
            <a:ext cx="7442" cy="12153"/>
          </a:xfrm>
          <a:custGeom>
            <a:avLst/>
            <a:gdLst/>
            <a:ahLst/>
            <a:cxnLst/>
            <a:rect l="l" t="t" r="r" b="b"/>
            <a:pathLst>
              <a:path w="7442" h="12153">
                <a:moveTo>
                  <a:pt x="0" y="12153"/>
                </a:moveTo>
                <a:lnTo>
                  <a:pt x="3251" y="8153"/>
                </a:lnTo>
                <a:lnTo>
                  <a:pt x="7442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729749" y="4035066"/>
            <a:ext cx="76" cy="76"/>
          </a:xfrm>
          <a:custGeom>
            <a:avLst/>
            <a:gdLst/>
            <a:ahLst/>
            <a:cxnLst/>
            <a:rect l="l" t="t" r="r" b="b"/>
            <a:pathLst>
              <a:path w="76" h="76">
                <a:moveTo>
                  <a:pt x="0" y="76"/>
                </a:moveTo>
                <a:lnTo>
                  <a:pt x="76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735333" y="4154575"/>
            <a:ext cx="8039" cy="16992"/>
          </a:xfrm>
          <a:custGeom>
            <a:avLst/>
            <a:gdLst/>
            <a:ahLst/>
            <a:cxnLst/>
            <a:rect l="l" t="t" r="r" b="b"/>
            <a:pathLst>
              <a:path w="8039" h="16992">
                <a:moveTo>
                  <a:pt x="0" y="0"/>
                </a:moveTo>
                <a:lnTo>
                  <a:pt x="7327" y="13627"/>
                </a:lnTo>
                <a:lnTo>
                  <a:pt x="8039" y="16992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732838" y="4029317"/>
            <a:ext cx="749" cy="1231"/>
          </a:xfrm>
          <a:custGeom>
            <a:avLst/>
            <a:gdLst/>
            <a:ahLst/>
            <a:cxnLst/>
            <a:rect l="l" t="t" r="r" b="b"/>
            <a:pathLst>
              <a:path w="749" h="1231">
                <a:moveTo>
                  <a:pt x="0" y="1231"/>
                </a:moveTo>
                <a:lnTo>
                  <a:pt x="749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734857" y="3948616"/>
            <a:ext cx="9626" cy="20154"/>
          </a:xfrm>
          <a:custGeom>
            <a:avLst/>
            <a:gdLst/>
            <a:ahLst/>
            <a:cxnLst/>
            <a:rect l="l" t="t" r="r" b="b"/>
            <a:pathLst>
              <a:path w="9626" h="20154">
                <a:moveTo>
                  <a:pt x="0" y="0"/>
                </a:moveTo>
                <a:lnTo>
                  <a:pt x="9499" y="19202"/>
                </a:lnTo>
                <a:lnTo>
                  <a:pt x="9626" y="20154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733550" y="3946794"/>
            <a:ext cx="558" cy="1028"/>
          </a:xfrm>
          <a:custGeom>
            <a:avLst/>
            <a:gdLst/>
            <a:ahLst/>
            <a:cxnLst/>
            <a:rect l="l" t="t" r="r" b="b"/>
            <a:pathLst>
              <a:path w="558" h="1028">
                <a:moveTo>
                  <a:pt x="0" y="0"/>
                </a:moveTo>
                <a:lnTo>
                  <a:pt x="558" y="1028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742619" y="4206650"/>
            <a:ext cx="2844" cy="13068"/>
          </a:xfrm>
          <a:custGeom>
            <a:avLst/>
            <a:gdLst/>
            <a:ahLst/>
            <a:cxnLst/>
            <a:rect l="l" t="t" r="r" b="b"/>
            <a:pathLst>
              <a:path w="2844" h="13068">
                <a:moveTo>
                  <a:pt x="0" y="13068"/>
                </a:moveTo>
                <a:lnTo>
                  <a:pt x="1739" y="8153"/>
                </a:lnTo>
                <a:lnTo>
                  <a:pt x="2844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744915" y="4174771"/>
            <a:ext cx="2616" cy="22606"/>
          </a:xfrm>
          <a:custGeom>
            <a:avLst/>
            <a:gdLst/>
            <a:ahLst/>
            <a:cxnLst/>
            <a:rect l="l" t="t" r="r" b="b"/>
            <a:pathLst>
              <a:path w="2616" h="22605">
                <a:moveTo>
                  <a:pt x="0" y="0"/>
                </a:moveTo>
                <a:lnTo>
                  <a:pt x="2616" y="16586"/>
                </a:lnTo>
                <a:lnTo>
                  <a:pt x="2578" y="22606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745035" y="3970831"/>
            <a:ext cx="558" cy="4597"/>
          </a:xfrm>
          <a:custGeom>
            <a:avLst/>
            <a:gdLst/>
            <a:ahLst/>
            <a:cxnLst/>
            <a:rect l="l" t="t" r="r" b="b"/>
            <a:pathLst>
              <a:path w="558" h="4597">
                <a:moveTo>
                  <a:pt x="0" y="0"/>
                </a:moveTo>
                <a:lnTo>
                  <a:pt x="558" y="459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833738" y="4310797"/>
            <a:ext cx="99796" cy="0"/>
          </a:xfrm>
          <a:custGeom>
            <a:avLst/>
            <a:gdLst/>
            <a:ahLst/>
            <a:cxnLst/>
            <a:rect l="l" t="t" r="r" b="b"/>
            <a:pathLst>
              <a:path w="99796">
                <a:moveTo>
                  <a:pt x="0" y="0"/>
                </a:moveTo>
                <a:lnTo>
                  <a:pt x="99796" y="0"/>
                </a:lnTo>
                <a:lnTo>
                  <a:pt x="9845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833744" y="3871831"/>
            <a:ext cx="86004" cy="0"/>
          </a:xfrm>
          <a:custGeom>
            <a:avLst/>
            <a:gdLst/>
            <a:ahLst/>
            <a:cxnLst/>
            <a:rect l="l" t="t" r="r" b="b"/>
            <a:pathLst>
              <a:path w="86004">
                <a:moveTo>
                  <a:pt x="82956" y="0"/>
                </a:moveTo>
                <a:lnTo>
                  <a:pt x="86004" y="0"/>
                </a:ln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858681" y="4195958"/>
            <a:ext cx="120789" cy="67437"/>
          </a:xfrm>
          <a:custGeom>
            <a:avLst/>
            <a:gdLst/>
            <a:ahLst/>
            <a:cxnLst/>
            <a:rect l="l" t="t" r="r" b="b"/>
            <a:pathLst>
              <a:path w="120789" h="67437">
                <a:moveTo>
                  <a:pt x="119202" y="45935"/>
                </a:moveTo>
                <a:lnTo>
                  <a:pt x="120789" y="43916"/>
                </a:lnTo>
                <a:lnTo>
                  <a:pt x="116624" y="49225"/>
                </a:lnTo>
                <a:lnTo>
                  <a:pt x="97421" y="61772"/>
                </a:lnTo>
                <a:lnTo>
                  <a:pt x="75171" y="67437"/>
                </a:lnTo>
                <a:lnTo>
                  <a:pt x="52273" y="65532"/>
                </a:lnTo>
                <a:lnTo>
                  <a:pt x="31254" y="56311"/>
                </a:lnTo>
                <a:lnTo>
                  <a:pt x="14376" y="40741"/>
                </a:lnTo>
                <a:lnTo>
                  <a:pt x="3454" y="20548"/>
                </a:lnTo>
                <a:lnTo>
                  <a:pt x="0" y="0"/>
                </a:lnTo>
                <a:lnTo>
                  <a:pt x="723" y="427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858332" y="4163763"/>
            <a:ext cx="7835" cy="32194"/>
          </a:xfrm>
          <a:custGeom>
            <a:avLst/>
            <a:gdLst/>
            <a:ahLst/>
            <a:cxnLst/>
            <a:rect l="l" t="t" r="r" b="b"/>
            <a:pathLst>
              <a:path w="7835" h="32194">
                <a:moveTo>
                  <a:pt x="355" y="32194"/>
                </a:moveTo>
                <a:lnTo>
                  <a:pt x="0" y="30098"/>
                </a:lnTo>
                <a:lnTo>
                  <a:pt x="3797" y="7480"/>
                </a:lnTo>
                <a:lnTo>
                  <a:pt x="7835" y="0"/>
                </a:lnTo>
                <a:lnTo>
                  <a:pt x="6883" y="177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858328" y="3938631"/>
            <a:ext cx="22618" cy="96507"/>
          </a:xfrm>
          <a:custGeom>
            <a:avLst/>
            <a:gdLst/>
            <a:ahLst/>
            <a:cxnLst/>
            <a:rect l="l" t="t" r="r" b="b"/>
            <a:pathLst>
              <a:path w="22618" h="96507">
                <a:moveTo>
                  <a:pt x="16713" y="94767"/>
                </a:moveTo>
                <a:lnTo>
                  <a:pt x="18580" y="96507"/>
                </a:lnTo>
                <a:lnTo>
                  <a:pt x="14732" y="92951"/>
                </a:lnTo>
                <a:lnTo>
                  <a:pt x="3797" y="72745"/>
                </a:lnTo>
                <a:lnTo>
                  <a:pt x="0" y="50139"/>
                </a:lnTo>
                <a:lnTo>
                  <a:pt x="3797" y="27482"/>
                </a:lnTo>
                <a:lnTo>
                  <a:pt x="14732" y="7289"/>
                </a:lnTo>
                <a:lnTo>
                  <a:pt x="22618" y="0"/>
                </a:lnTo>
                <a:lnTo>
                  <a:pt x="21501" y="1028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862884" y="4196549"/>
            <a:ext cx="1346" cy="8001"/>
          </a:xfrm>
          <a:custGeom>
            <a:avLst/>
            <a:gdLst/>
            <a:ahLst/>
            <a:cxnLst/>
            <a:rect l="l" t="t" r="r" b="b"/>
            <a:pathLst>
              <a:path w="1346" h="8000">
                <a:moveTo>
                  <a:pt x="1346" y="8000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862453" y="4183202"/>
            <a:ext cx="1777" cy="17348"/>
          </a:xfrm>
          <a:custGeom>
            <a:avLst/>
            <a:gdLst/>
            <a:ahLst/>
            <a:cxnLst/>
            <a:rect l="l" t="t" r="r" b="b"/>
            <a:pathLst>
              <a:path w="1778" h="17348">
                <a:moveTo>
                  <a:pt x="1104" y="17348"/>
                </a:moveTo>
                <a:lnTo>
                  <a:pt x="0" y="10693"/>
                </a:lnTo>
                <a:lnTo>
                  <a:pt x="1778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862529" y="3989212"/>
            <a:ext cx="1701" cy="10210"/>
          </a:xfrm>
          <a:custGeom>
            <a:avLst/>
            <a:gdLst/>
            <a:ahLst/>
            <a:cxnLst/>
            <a:rect l="l" t="t" r="r" b="b"/>
            <a:pathLst>
              <a:path w="1701" h="10210">
                <a:moveTo>
                  <a:pt x="1701" y="10210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862449" y="3978076"/>
            <a:ext cx="1778" cy="10693"/>
          </a:xfrm>
          <a:custGeom>
            <a:avLst/>
            <a:gdLst/>
            <a:ahLst/>
            <a:cxnLst/>
            <a:rect l="l" t="t" r="r" b="b"/>
            <a:pathLst>
              <a:path w="1778" h="10693">
                <a:moveTo>
                  <a:pt x="0" y="10693"/>
                </a:moveTo>
                <a:lnTo>
                  <a:pt x="1778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866171" y="4154568"/>
            <a:ext cx="4953" cy="9194"/>
          </a:xfrm>
          <a:custGeom>
            <a:avLst/>
            <a:gdLst/>
            <a:ahLst/>
            <a:cxnLst/>
            <a:rect l="l" t="t" r="r" b="b"/>
            <a:pathLst>
              <a:path w="4953" h="9194">
                <a:moveTo>
                  <a:pt x="0" y="9194"/>
                </a:moveTo>
                <a:lnTo>
                  <a:pt x="4953" y="0"/>
                </a:lnTo>
                <a:lnTo>
                  <a:pt x="3009" y="3606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870329" y="4162618"/>
            <a:ext cx="38" cy="76"/>
          </a:xfrm>
          <a:custGeom>
            <a:avLst/>
            <a:gdLst/>
            <a:ahLst/>
            <a:cxnLst/>
            <a:rect l="l" t="t" r="r" b="b"/>
            <a:pathLst>
              <a:path w="38" h="76">
                <a:moveTo>
                  <a:pt x="0" y="76"/>
                </a:moveTo>
                <a:lnTo>
                  <a:pt x="38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871123" y="4124354"/>
            <a:ext cx="125768" cy="115519"/>
          </a:xfrm>
          <a:custGeom>
            <a:avLst/>
            <a:gdLst/>
            <a:ahLst/>
            <a:cxnLst/>
            <a:rect l="l" t="t" r="r" b="b"/>
            <a:pathLst>
              <a:path w="125768" h="115519">
                <a:moveTo>
                  <a:pt x="108343" y="115519"/>
                </a:moveTo>
                <a:lnTo>
                  <a:pt x="118325" y="102730"/>
                </a:lnTo>
                <a:lnTo>
                  <a:pt x="125768" y="80987"/>
                </a:lnTo>
                <a:lnTo>
                  <a:pt x="125768" y="58064"/>
                </a:lnTo>
                <a:lnTo>
                  <a:pt x="118325" y="36322"/>
                </a:lnTo>
                <a:lnTo>
                  <a:pt x="104190" y="18224"/>
                </a:lnTo>
                <a:lnTo>
                  <a:pt x="84975" y="5664"/>
                </a:lnTo>
                <a:lnTo>
                  <a:pt x="62725" y="0"/>
                </a:lnTo>
                <a:lnTo>
                  <a:pt x="39839" y="1905"/>
                </a:lnTo>
                <a:lnTo>
                  <a:pt x="18808" y="11137"/>
                </a:lnTo>
                <a:lnTo>
                  <a:pt x="1943" y="26695"/>
                </a:lnTo>
                <a:lnTo>
                  <a:pt x="0" y="30213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870331" y="4019939"/>
            <a:ext cx="38" cy="114"/>
          </a:xfrm>
          <a:custGeom>
            <a:avLst/>
            <a:gdLst/>
            <a:ahLst/>
            <a:cxnLst/>
            <a:rect l="l" t="t" r="r" b="b"/>
            <a:pathLst>
              <a:path w="38" h="114">
                <a:moveTo>
                  <a:pt x="38" y="114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876829" y="4195955"/>
            <a:ext cx="52108" cy="49225"/>
          </a:xfrm>
          <a:custGeom>
            <a:avLst/>
            <a:gdLst/>
            <a:ahLst/>
            <a:cxnLst/>
            <a:rect l="l" t="t" r="r" b="b"/>
            <a:pathLst>
              <a:path w="52108" h="49225">
                <a:moveTo>
                  <a:pt x="49415" y="49225"/>
                </a:moveTo>
                <a:lnTo>
                  <a:pt x="52108" y="49225"/>
                </a:lnTo>
                <a:lnTo>
                  <a:pt x="41021" y="49225"/>
                </a:lnTo>
                <a:lnTo>
                  <a:pt x="41021" y="8204"/>
                </a:lnTo>
                <a:lnTo>
                  <a:pt x="0" y="8204"/>
                </a:lnTo>
                <a:lnTo>
                  <a:pt x="0" y="0"/>
                </a:lnTo>
                <a:lnTo>
                  <a:pt x="0" y="596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876823" y="4191360"/>
            <a:ext cx="0" cy="4597"/>
          </a:xfrm>
          <a:custGeom>
            <a:avLst/>
            <a:gdLst/>
            <a:ahLst/>
            <a:cxnLst/>
            <a:rect l="l" t="t" r="r" b="b"/>
            <a:pathLst>
              <a:path h="4597">
                <a:moveTo>
                  <a:pt x="0" y="4597"/>
                </a:moveTo>
                <a:lnTo>
                  <a:pt x="0" y="0"/>
                </a:lnTo>
                <a:lnTo>
                  <a:pt x="0" y="353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876823" y="4145389"/>
            <a:ext cx="41021" cy="45974"/>
          </a:xfrm>
          <a:custGeom>
            <a:avLst/>
            <a:gdLst/>
            <a:ahLst/>
            <a:cxnLst/>
            <a:rect l="l" t="t" r="r" b="b"/>
            <a:pathLst>
              <a:path w="41021" h="45974">
                <a:moveTo>
                  <a:pt x="0" y="45974"/>
                </a:moveTo>
                <a:lnTo>
                  <a:pt x="0" y="38252"/>
                </a:lnTo>
                <a:lnTo>
                  <a:pt x="41021" y="38252"/>
                </a:lnTo>
                <a:lnTo>
                  <a:pt x="41021" y="0"/>
                </a:lnTo>
                <a:lnTo>
                  <a:pt x="41021" y="459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876823" y="4183641"/>
            <a:ext cx="0" cy="1701"/>
          </a:xfrm>
          <a:custGeom>
            <a:avLst/>
            <a:gdLst/>
            <a:ahLst/>
            <a:cxnLst/>
            <a:rect l="l" t="t" r="r" b="b"/>
            <a:pathLst>
              <a:path h="1701">
                <a:moveTo>
                  <a:pt x="0" y="0"/>
                </a:moveTo>
                <a:lnTo>
                  <a:pt x="0" y="1701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876903" y="4035143"/>
            <a:ext cx="75006" cy="23126"/>
          </a:xfrm>
          <a:custGeom>
            <a:avLst/>
            <a:gdLst/>
            <a:ahLst/>
            <a:cxnLst/>
            <a:rect l="l" t="t" r="r" b="b"/>
            <a:pathLst>
              <a:path w="75006" h="23126">
                <a:moveTo>
                  <a:pt x="0" y="0"/>
                </a:moveTo>
                <a:lnTo>
                  <a:pt x="13030" y="12001"/>
                </a:lnTo>
                <a:lnTo>
                  <a:pt x="34061" y="21221"/>
                </a:lnTo>
                <a:lnTo>
                  <a:pt x="56946" y="23126"/>
                </a:lnTo>
                <a:lnTo>
                  <a:pt x="75006" y="18529"/>
                </a:lnTo>
                <a:lnTo>
                  <a:pt x="74371" y="18694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876828" y="3943226"/>
            <a:ext cx="52108" cy="96786"/>
          </a:xfrm>
          <a:custGeom>
            <a:avLst/>
            <a:gdLst/>
            <a:ahLst/>
            <a:cxnLst/>
            <a:rect l="l" t="t" r="r" b="b"/>
            <a:pathLst>
              <a:path w="52108" h="96786">
                <a:moveTo>
                  <a:pt x="41021" y="4597"/>
                </a:moveTo>
                <a:lnTo>
                  <a:pt x="41021" y="0"/>
                </a:lnTo>
                <a:lnTo>
                  <a:pt x="41021" y="35280"/>
                </a:lnTo>
                <a:lnTo>
                  <a:pt x="0" y="35280"/>
                </a:lnTo>
                <a:lnTo>
                  <a:pt x="0" y="55803"/>
                </a:lnTo>
                <a:lnTo>
                  <a:pt x="41021" y="55803"/>
                </a:lnTo>
                <a:lnTo>
                  <a:pt x="41021" y="96786"/>
                </a:lnTo>
                <a:lnTo>
                  <a:pt x="52108" y="96786"/>
                </a:lnTo>
                <a:lnTo>
                  <a:pt x="51282" y="96786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880941" y="3934039"/>
            <a:ext cx="4991" cy="4597"/>
          </a:xfrm>
          <a:custGeom>
            <a:avLst/>
            <a:gdLst/>
            <a:ahLst/>
            <a:cxnLst/>
            <a:rect l="l" t="t" r="r" b="b"/>
            <a:pathLst>
              <a:path w="4991" h="4597">
                <a:moveTo>
                  <a:pt x="0" y="4597"/>
                </a:moveTo>
                <a:lnTo>
                  <a:pt x="4991" y="0"/>
                </a:lnTo>
                <a:lnTo>
                  <a:pt x="2019" y="273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885931" y="3920937"/>
            <a:ext cx="27520" cy="13106"/>
          </a:xfrm>
          <a:custGeom>
            <a:avLst/>
            <a:gdLst/>
            <a:ahLst/>
            <a:cxnLst/>
            <a:rect l="l" t="t" r="r" b="b"/>
            <a:pathLst>
              <a:path w="27520" h="13106">
                <a:moveTo>
                  <a:pt x="0" y="13106"/>
                </a:moveTo>
                <a:lnTo>
                  <a:pt x="4000" y="9423"/>
                </a:lnTo>
                <a:lnTo>
                  <a:pt x="25031" y="203"/>
                </a:lnTo>
                <a:lnTo>
                  <a:pt x="2752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910958" y="3919228"/>
            <a:ext cx="52158" cy="10223"/>
          </a:xfrm>
          <a:custGeom>
            <a:avLst/>
            <a:gdLst/>
            <a:ahLst/>
            <a:cxnLst/>
            <a:rect l="l" t="t" r="r" b="b"/>
            <a:pathLst>
              <a:path w="52158" h="10223">
                <a:moveTo>
                  <a:pt x="0" y="1904"/>
                </a:moveTo>
                <a:lnTo>
                  <a:pt x="22885" y="0"/>
                </a:lnTo>
                <a:lnTo>
                  <a:pt x="45148" y="5664"/>
                </a:lnTo>
                <a:lnTo>
                  <a:pt x="52158" y="10223"/>
                </a:lnTo>
                <a:lnTo>
                  <a:pt x="51003" y="9474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917849" y="4142619"/>
            <a:ext cx="0" cy="2768"/>
          </a:xfrm>
          <a:custGeom>
            <a:avLst/>
            <a:gdLst/>
            <a:ahLst/>
            <a:cxnLst/>
            <a:rect l="l" t="t" r="r" b="b"/>
            <a:pathLst>
              <a:path h="2768">
                <a:moveTo>
                  <a:pt x="0" y="2768"/>
                </a:moveTo>
                <a:lnTo>
                  <a:pt x="0" y="0"/>
                </a:lnTo>
                <a:lnTo>
                  <a:pt x="0" y="2768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917849" y="4142610"/>
            <a:ext cx="11087" cy="838"/>
          </a:xfrm>
          <a:custGeom>
            <a:avLst/>
            <a:gdLst/>
            <a:ahLst/>
            <a:cxnLst/>
            <a:rect l="l" t="t" r="r" b="b"/>
            <a:pathLst>
              <a:path w="11087" h="838">
                <a:moveTo>
                  <a:pt x="0" y="838"/>
                </a:moveTo>
                <a:lnTo>
                  <a:pt x="0" y="0"/>
                </a:lnTo>
                <a:lnTo>
                  <a:pt x="11087" y="0"/>
                </a:lnTo>
                <a:lnTo>
                  <a:pt x="8394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917849" y="4030544"/>
            <a:ext cx="0" cy="9194"/>
          </a:xfrm>
          <a:custGeom>
            <a:avLst/>
            <a:gdLst/>
            <a:ahLst/>
            <a:cxnLst/>
            <a:rect l="l" t="t" r="r" b="b"/>
            <a:pathLst>
              <a:path h="9194">
                <a:moveTo>
                  <a:pt x="0" y="8280"/>
                </a:moveTo>
                <a:lnTo>
                  <a:pt x="0" y="9194"/>
                </a:ln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917849" y="3938633"/>
            <a:ext cx="0" cy="4597"/>
          </a:xfrm>
          <a:custGeom>
            <a:avLst/>
            <a:gdLst/>
            <a:ahLst/>
            <a:cxnLst/>
            <a:rect l="l" t="t" r="r" b="b"/>
            <a:pathLst>
              <a:path h="4597">
                <a:moveTo>
                  <a:pt x="0" y="4597"/>
                </a:moveTo>
                <a:lnTo>
                  <a:pt x="0" y="0"/>
                </a:lnTo>
                <a:lnTo>
                  <a:pt x="0" y="459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917849" y="3937495"/>
            <a:ext cx="11087" cy="1143"/>
          </a:xfrm>
          <a:custGeom>
            <a:avLst/>
            <a:gdLst/>
            <a:ahLst/>
            <a:cxnLst/>
            <a:rect l="l" t="t" r="r" b="b"/>
            <a:pathLst>
              <a:path w="11087" h="1142">
                <a:moveTo>
                  <a:pt x="0" y="825"/>
                </a:moveTo>
                <a:lnTo>
                  <a:pt x="0" y="0"/>
                </a:lnTo>
                <a:lnTo>
                  <a:pt x="0" y="1143"/>
                </a:lnTo>
                <a:lnTo>
                  <a:pt x="0" y="0"/>
                </a:lnTo>
                <a:lnTo>
                  <a:pt x="11087" y="0"/>
                </a:lnTo>
                <a:lnTo>
                  <a:pt x="8394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919750" y="3871831"/>
            <a:ext cx="59715" cy="0"/>
          </a:xfrm>
          <a:custGeom>
            <a:avLst/>
            <a:gdLst/>
            <a:ahLst/>
            <a:cxnLst/>
            <a:rect l="l" t="t" r="r" b="b"/>
            <a:pathLst>
              <a:path w="59715">
                <a:moveTo>
                  <a:pt x="0" y="0"/>
                </a:moveTo>
                <a:lnTo>
                  <a:pt x="59715" y="0"/>
                </a:lnTo>
                <a:lnTo>
                  <a:pt x="47675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922641" y="4128479"/>
            <a:ext cx="38" cy="0"/>
          </a:xfrm>
          <a:custGeom>
            <a:avLst/>
            <a:gdLst/>
            <a:ahLst/>
            <a:cxnLst/>
            <a:rect l="l" t="t" r="r" b="b"/>
            <a:pathLst>
              <a:path w="38">
                <a:moveTo>
                  <a:pt x="0" y="0"/>
                </a:moveTo>
                <a:lnTo>
                  <a:pt x="38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928936" y="4241891"/>
            <a:ext cx="9423" cy="3289"/>
          </a:xfrm>
          <a:custGeom>
            <a:avLst/>
            <a:gdLst/>
            <a:ahLst/>
            <a:cxnLst/>
            <a:rect l="l" t="t" r="r" b="b"/>
            <a:pathLst>
              <a:path w="9423" h="3289">
                <a:moveTo>
                  <a:pt x="0" y="3289"/>
                </a:moveTo>
                <a:lnTo>
                  <a:pt x="9423" y="3289"/>
                </a:lnTo>
                <a:lnTo>
                  <a:pt x="9423" y="0"/>
                </a:lnTo>
                <a:lnTo>
                  <a:pt x="9423" y="3289"/>
                </a:lnTo>
                <a:lnTo>
                  <a:pt x="9423" y="355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928936" y="4142615"/>
            <a:ext cx="50457" cy="99275"/>
          </a:xfrm>
          <a:custGeom>
            <a:avLst/>
            <a:gdLst/>
            <a:ahLst/>
            <a:cxnLst/>
            <a:rect l="l" t="t" r="r" b="b"/>
            <a:pathLst>
              <a:path w="50457" h="99275">
                <a:moveTo>
                  <a:pt x="0" y="0"/>
                </a:moveTo>
                <a:lnTo>
                  <a:pt x="9423" y="0"/>
                </a:lnTo>
                <a:lnTo>
                  <a:pt x="9423" y="41021"/>
                </a:lnTo>
                <a:lnTo>
                  <a:pt x="50457" y="41021"/>
                </a:lnTo>
                <a:lnTo>
                  <a:pt x="50457" y="61544"/>
                </a:lnTo>
                <a:lnTo>
                  <a:pt x="9423" y="61544"/>
                </a:lnTo>
                <a:lnTo>
                  <a:pt x="9423" y="99275"/>
                </a:lnTo>
                <a:lnTo>
                  <a:pt x="9423" y="94678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926245" y="4040013"/>
            <a:ext cx="7289" cy="0"/>
          </a:xfrm>
          <a:custGeom>
            <a:avLst/>
            <a:gdLst/>
            <a:ahLst/>
            <a:cxnLst/>
            <a:rect l="l" t="t" r="r" b="b"/>
            <a:pathLst>
              <a:path w="7289">
                <a:moveTo>
                  <a:pt x="0" y="0"/>
                </a:moveTo>
                <a:lnTo>
                  <a:pt x="7289" y="0"/>
                </a:lnTo>
                <a:lnTo>
                  <a:pt x="2692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932185" y="4310797"/>
            <a:ext cx="47282" cy="0"/>
          </a:xfrm>
          <a:custGeom>
            <a:avLst/>
            <a:gdLst/>
            <a:ahLst/>
            <a:cxnLst/>
            <a:rect l="l" t="t" r="r" b="b"/>
            <a:pathLst>
              <a:path w="47282">
                <a:moveTo>
                  <a:pt x="0" y="0"/>
                </a:moveTo>
                <a:lnTo>
                  <a:pt x="47282" y="0"/>
                </a:lnTo>
                <a:lnTo>
                  <a:pt x="1346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929927" y="3993798"/>
            <a:ext cx="49466" cy="46215"/>
          </a:xfrm>
          <a:custGeom>
            <a:avLst/>
            <a:gdLst/>
            <a:ahLst/>
            <a:cxnLst/>
            <a:rect l="l" t="t" r="r" b="b"/>
            <a:pathLst>
              <a:path w="49466" h="46215">
                <a:moveTo>
                  <a:pt x="0" y="46215"/>
                </a:moveTo>
                <a:lnTo>
                  <a:pt x="8432" y="46215"/>
                </a:lnTo>
                <a:lnTo>
                  <a:pt x="8432" y="5232"/>
                </a:lnTo>
                <a:lnTo>
                  <a:pt x="49466" y="5232"/>
                </a:lnTo>
                <a:lnTo>
                  <a:pt x="49466" y="0"/>
                </a:lnTo>
                <a:lnTo>
                  <a:pt x="49466" y="4597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928932" y="3937492"/>
            <a:ext cx="36753" cy="41021"/>
          </a:xfrm>
          <a:custGeom>
            <a:avLst/>
            <a:gdLst/>
            <a:ahLst/>
            <a:cxnLst/>
            <a:rect l="l" t="t" r="r" b="b"/>
            <a:pathLst>
              <a:path w="36753" h="41021">
                <a:moveTo>
                  <a:pt x="36080" y="41021"/>
                </a:moveTo>
                <a:lnTo>
                  <a:pt x="36753" y="41021"/>
                </a:lnTo>
                <a:lnTo>
                  <a:pt x="9436" y="41021"/>
                </a:lnTo>
                <a:lnTo>
                  <a:pt x="9436" y="0"/>
                </a:ln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951904" y="4049363"/>
            <a:ext cx="9182" cy="4318"/>
          </a:xfrm>
          <a:custGeom>
            <a:avLst/>
            <a:gdLst/>
            <a:ahLst/>
            <a:cxnLst/>
            <a:rect l="l" t="t" r="r" b="b"/>
            <a:pathLst>
              <a:path w="9182" h="4317">
                <a:moveTo>
                  <a:pt x="9029" y="114"/>
                </a:moveTo>
                <a:lnTo>
                  <a:pt x="9182" y="0"/>
                </a:lnTo>
                <a:lnTo>
                  <a:pt x="4203" y="3238"/>
                </a:lnTo>
                <a:lnTo>
                  <a:pt x="0" y="4318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961092" y="4034741"/>
            <a:ext cx="18376" cy="14617"/>
          </a:xfrm>
          <a:custGeom>
            <a:avLst/>
            <a:gdLst/>
            <a:ahLst/>
            <a:cxnLst/>
            <a:rect l="l" t="t" r="r" b="b"/>
            <a:pathLst>
              <a:path w="18376" h="14617">
                <a:moveTo>
                  <a:pt x="0" y="14617"/>
                </a:moveTo>
                <a:lnTo>
                  <a:pt x="14211" y="5308"/>
                </a:lnTo>
                <a:lnTo>
                  <a:pt x="18376" y="0"/>
                </a:lnTo>
                <a:lnTo>
                  <a:pt x="18059" y="406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965686" y="3978513"/>
            <a:ext cx="9182" cy="0"/>
          </a:xfrm>
          <a:custGeom>
            <a:avLst/>
            <a:gdLst/>
            <a:ahLst/>
            <a:cxnLst/>
            <a:rect l="l" t="t" r="r" b="b"/>
            <a:pathLst>
              <a:path w="9182">
                <a:moveTo>
                  <a:pt x="0" y="0"/>
                </a:moveTo>
                <a:lnTo>
                  <a:pt x="9182" y="0"/>
                </a:lnTo>
                <a:lnTo>
                  <a:pt x="4597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963113" y="3929449"/>
            <a:ext cx="33782" cy="105295"/>
          </a:xfrm>
          <a:custGeom>
            <a:avLst/>
            <a:gdLst/>
            <a:ahLst/>
            <a:cxnLst/>
            <a:rect l="l" t="t" r="r" b="b"/>
            <a:pathLst>
              <a:path w="33781" h="105295">
                <a:moveTo>
                  <a:pt x="0" y="0"/>
                </a:moveTo>
                <a:lnTo>
                  <a:pt x="12192" y="8001"/>
                </a:lnTo>
                <a:lnTo>
                  <a:pt x="26339" y="26098"/>
                </a:lnTo>
                <a:lnTo>
                  <a:pt x="33782" y="47840"/>
                </a:lnTo>
                <a:lnTo>
                  <a:pt x="33782" y="70764"/>
                </a:lnTo>
                <a:lnTo>
                  <a:pt x="26339" y="92506"/>
                </a:lnTo>
                <a:lnTo>
                  <a:pt x="16357" y="105295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974873" y="4310797"/>
            <a:ext cx="88582" cy="0"/>
          </a:xfrm>
          <a:custGeom>
            <a:avLst/>
            <a:gdLst/>
            <a:ahLst/>
            <a:cxnLst/>
            <a:rect l="l" t="t" r="r" b="b"/>
            <a:pathLst>
              <a:path w="88582">
                <a:moveTo>
                  <a:pt x="0" y="0"/>
                </a:moveTo>
                <a:lnTo>
                  <a:pt x="9182" y="0"/>
                </a:lnTo>
                <a:lnTo>
                  <a:pt x="4597" y="0"/>
                </a:lnTo>
                <a:lnTo>
                  <a:pt x="9182" y="0"/>
                </a:lnTo>
                <a:lnTo>
                  <a:pt x="13779" y="0"/>
                </a:lnTo>
                <a:lnTo>
                  <a:pt x="9182" y="0"/>
                </a:lnTo>
                <a:lnTo>
                  <a:pt x="88582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979388" y="4197106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979388" y="4192038"/>
            <a:ext cx="0" cy="3682"/>
          </a:xfrm>
          <a:custGeom>
            <a:avLst/>
            <a:gdLst/>
            <a:ahLst/>
            <a:cxnLst/>
            <a:rect l="l" t="t" r="r" b="b"/>
            <a:pathLst>
              <a:path h="3683">
                <a:moveTo>
                  <a:pt x="0" y="3683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979388" y="4191363"/>
            <a:ext cx="0" cy="4597"/>
          </a:xfrm>
          <a:custGeom>
            <a:avLst/>
            <a:gdLst/>
            <a:ahLst/>
            <a:cxnLst/>
            <a:rect l="l" t="t" r="r" b="b"/>
            <a:pathLst>
              <a:path h="4597">
                <a:moveTo>
                  <a:pt x="0" y="0"/>
                </a:moveTo>
                <a:lnTo>
                  <a:pt x="0" y="4597"/>
                </a:lnTo>
                <a:lnTo>
                  <a:pt x="0" y="4203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979388" y="4186656"/>
            <a:ext cx="0" cy="114"/>
          </a:xfrm>
          <a:custGeom>
            <a:avLst/>
            <a:gdLst/>
            <a:ahLst/>
            <a:cxnLst/>
            <a:rect l="l" t="t" r="r" b="b"/>
            <a:pathLst>
              <a:path h="114">
                <a:moveTo>
                  <a:pt x="0" y="114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979040" y="3976259"/>
            <a:ext cx="0" cy="17541"/>
          </a:xfrm>
          <a:custGeom>
            <a:avLst/>
            <a:gdLst/>
            <a:ahLst/>
            <a:cxnLst/>
            <a:rect l="l" t="t" r="r" b="b"/>
            <a:pathLst>
              <a:path h="17541">
                <a:moveTo>
                  <a:pt x="0" y="0"/>
                </a:moveTo>
                <a:lnTo>
                  <a:pt x="0" y="17541"/>
                </a:lnTo>
              </a:path>
            </a:pathLst>
          </a:custGeom>
          <a:ln w="4508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978517" y="3978513"/>
            <a:ext cx="876" cy="1498"/>
          </a:xfrm>
          <a:custGeom>
            <a:avLst/>
            <a:gdLst/>
            <a:ahLst/>
            <a:cxnLst/>
            <a:rect l="l" t="t" r="r" b="b"/>
            <a:pathLst>
              <a:path w="876" h="1498">
                <a:moveTo>
                  <a:pt x="0" y="0"/>
                </a:moveTo>
                <a:lnTo>
                  <a:pt x="876" y="0"/>
                </a:lnTo>
                <a:lnTo>
                  <a:pt x="876" y="1498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974869" y="3871831"/>
            <a:ext cx="18376" cy="0"/>
          </a:xfrm>
          <a:custGeom>
            <a:avLst/>
            <a:gdLst/>
            <a:ahLst/>
            <a:cxnLst/>
            <a:rect l="l" t="t" r="r" b="b"/>
            <a:pathLst>
              <a:path w="18376">
                <a:moveTo>
                  <a:pt x="4597" y="0"/>
                </a:moveTo>
                <a:lnTo>
                  <a:pt x="18376" y="0"/>
                </a:ln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982753" y="4028847"/>
            <a:ext cx="1308" cy="1701"/>
          </a:xfrm>
          <a:custGeom>
            <a:avLst/>
            <a:gdLst/>
            <a:ahLst/>
            <a:cxnLst/>
            <a:rect l="l" t="t" r="r" b="b"/>
            <a:pathLst>
              <a:path w="1308" h="1701">
                <a:moveTo>
                  <a:pt x="0" y="1701"/>
                </a:moveTo>
                <a:lnTo>
                  <a:pt x="1308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988654" y="3871835"/>
            <a:ext cx="33782" cy="438962"/>
          </a:xfrm>
          <a:custGeom>
            <a:avLst/>
            <a:gdLst/>
            <a:ahLst/>
            <a:cxnLst/>
            <a:rect l="l" t="t" r="r" b="b"/>
            <a:pathLst>
              <a:path w="33781" h="438962">
                <a:moveTo>
                  <a:pt x="0" y="438962"/>
                </a:moveTo>
                <a:lnTo>
                  <a:pt x="33782" y="438962"/>
                </a:lnTo>
                <a:lnTo>
                  <a:pt x="33782" y="0"/>
                </a:ln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993247" y="3871831"/>
            <a:ext cx="70205" cy="0"/>
          </a:xfrm>
          <a:custGeom>
            <a:avLst/>
            <a:gdLst/>
            <a:ahLst/>
            <a:cxnLst/>
            <a:rect l="l" t="t" r="r" b="b"/>
            <a:pathLst>
              <a:path w="70205">
                <a:moveTo>
                  <a:pt x="0" y="0"/>
                </a:moveTo>
                <a:lnTo>
                  <a:pt x="70205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997841" y="3871831"/>
            <a:ext cx="4597" cy="0"/>
          </a:xfrm>
          <a:custGeom>
            <a:avLst/>
            <a:gdLst/>
            <a:ahLst/>
            <a:cxnLst/>
            <a:rect l="l" t="t" r="r" b="b"/>
            <a:pathLst>
              <a:path w="4597">
                <a:moveTo>
                  <a:pt x="0" y="0"/>
                </a:moveTo>
                <a:lnTo>
                  <a:pt x="4597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1020810" y="4310797"/>
            <a:ext cx="4597" cy="0"/>
          </a:xfrm>
          <a:custGeom>
            <a:avLst/>
            <a:gdLst/>
            <a:ahLst/>
            <a:cxnLst/>
            <a:rect l="l" t="t" r="r" b="b"/>
            <a:pathLst>
              <a:path w="4597">
                <a:moveTo>
                  <a:pt x="0" y="0"/>
                </a:moveTo>
                <a:lnTo>
                  <a:pt x="4597" y="0"/>
                </a:lnTo>
                <a:lnTo>
                  <a:pt x="1625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1020810" y="3871831"/>
            <a:ext cx="4597" cy="0"/>
          </a:xfrm>
          <a:custGeom>
            <a:avLst/>
            <a:gdLst/>
            <a:ahLst/>
            <a:cxnLst/>
            <a:rect l="l" t="t" r="r" b="b"/>
            <a:pathLst>
              <a:path w="4597">
                <a:moveTo>
                  <a:pt x="0" y="0"/>
                </a:moveTo>
                <a:lnTo>
                  <a:pt x="4597" y="0"/>
                </a:lnTo>
                <a:lnTo>
                  <a:pt x="1625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1025403" y="4071885"/>
            <a:ext cx="38049" cy="238912"/>
          </a:xfrm>
          <a:custGeom>
            <a:avLst/>
            <a:gdLst/>
            <a:ahLst/>
            <a:cxnLst/>
            <a:rect l="l" t="t" r="r" b="b"/>
            <a:pathLst>
              <a:path w="38049" h="238912">
                <a:moveTo>
                  <a:pt x="0" y="238912"/>
                </a:moveTo>
                <a:lnTo>
                  <a:pt x="38049" y="238912"/>
                </a:lnTo>
                <a:lnTo>
                  <a:pt x="38049" y="0"/>
                </a:lnTo>
                <a:lnTo>
                  <a:pt x="38049" y="98056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1025409" y="3871828"/>
            <a:ext cx="38049" cy="200063"/>
          </a:xfrm>
          <a:custGeom>
            <a:avLst/>
            <a:gdLst/>
            <a:ahLst/>
            <a:cxnLst/>
            <a:rect l="l" t="t" r="r" b="b"/>
            <a:pathLst>
              <a:path w="38049" h="200063">
                <a:moveTo>
                  <a:pt x="38049" y="200063"/>
                </a:moveTo>
                <a:lnTo>
                  <a:pt x="38049" y="0"/>
                </a:ln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1063458" y="4168357"/>
            <a:ext cx="0" cy="19329"/>
          </a:xfrm>
          <a:custGeom>
            <a:avLst/>
            <a:gdLst/>
            <a:ahLst/>
            <a:cxnLst/>
            <a:rect l="l" t="t" r="r" b="b"/>
            <a:pathLst>
              <a:path h="19329">
                <a:moveTo>
                  <a:pt x="0" y="0"/>
                </a:moveTo>
                <a:lnTo>
                  <a:pt x="0" y="19329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1063458" y="4145387"/>
            <a:ext cx="0" cy="2260"/>
          </a:xfrm>
          <a:custGeom>
            <a:avLst/>
            <a:gdLst/>
            <a:ahLst/>
            <a:cxnLst/>
            <a:rect l="l" t="t" r="r" b="b"/>
            <a:pathLst>
              <a:path h="2260">
                <a:moveTo>
                  <a:pt x="0" y="0"/>
                </a:moveTo>
                <a:lnTo>
                  <a:pt x="0" y="226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1063458" y="4108635"/>
            <a:ext cx="0" cy="4597"/>
          </a:xfrm>
          <a:custGeom>
            <a:avLst/>
            <a:gdLst/>
            <a:ahLst/>
            <a:cxnLst/>
            <a:rect l="l" t="t" r="r" b="b"/>
            <a:pathLst>
              <a:path h="4597">
                <a:moveTo>
                  <a:pt x="0" y="4597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1063458" y="3980023"/>
            <a:ext cx="0" cy="87274"/>
          </a:xfrm>
          <a:custGeom>
            <a:avLst/>
            <a:gdLst/>
            <a:ahLst/>
            <a:cxnLst/>
            <a:rect l="l" t="t" r="r" b="b"/>
            <a:pathLst>
              <a:path h="87274">
                <a:moveTo>
                  <a:pt x="0" y="87274"/>
                </a:moveTo>
                <a:lnTo>
                  <a:pt x="0" y="4584"/>
                </a:lnTo>
                <a:lnTo>
                  <a:pt x="0" y="0"/>
                </a:lnTo>
                <a:lnTo>
                  <a:pt x="0" y="9182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1063458" y="3970836"/>
            <a:ext cx="0" cy="9182"/>
          </a:xfrm>
          <a:custGeom>
            <a:avLst/>
            <a:gdLst/>
            <a:ahLst/>
            <a:cxnLst/>
            <a:rect l="l" t="t" r="r" b="b"/>
            <a:pathLst>
              <a:path h="9182">
                <a:moveTo>
                  <a:pt x="0" y="9182"/>
                </a:moveTo>
                <a:lnTo>
                  <a:pt x="0" y="0"/>
                </a:lnTo>
                <a:lnTo>
                  <a:pt x="0" y="9182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1063458" y="3957013"/>
            <a:ext cx="0" cy="13817"/>
          </a:xfrm>
          <a:custGeom>
            <a:avLst/>
            <a:gdLst/>
            <a:ahLst/>
            <a:cxnLst/>
            <a:rect l="l" t="t" r="r" b="b"/>
            <a:pathLst>
              <a:path h="13817">
                <a:moveTo>
                  <a:pt x="0" y="13817"/>
                </a:moveTo>
                <a:lnTo>
                  <a:pt x="0" y="0"/>
                </a:lnTo>
                <a:lnTo>
                  <a:pt x="0" y="922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1063458" y="3937491"/>
            <a:ext cx="0" cy="19519"/>
          </a:xfrm>
          <a:custGeom>
            <a:avLst/>
            <a:gdLst/>
            <a:ahLst/>
            <a:cxnLst/>
            <a:rect l="l" t="t" r="r" b="b"/>
            <a:pathLst>
              <a:path h="19519">
                <a:moveTo>
                  <a:pt x="0" y="19519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1063458" y="3937494"/>
            <a:ext cx="0" cy="1143"/>
          </a:xfrm>
          <a:custGeom>
            <a:avLst/>
            <a:gdLst/>
            <a:ahLst/>
            <a:cxnLst/>
            <a:rect l="l" t="t" r="r" b="b"/>
            <a:pathLst>
              <a:path h="1142">
                <a:moveTo>
                  <a:pt x="0" y="1143"/>
                </a:moveTo>
                <a:lnTo>
                  <a:pt x="0" y="0"/>
                </a:lnTo>
              </a:path>
            </a:pathLst>
          </a:custGeom>
          <a:ln w="49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1121597" y="3368661"/>
            <a:ext cx="876515" cy="0"/>
          </a:xfrm>
          <a:custGeom>
            <a:avLst/>
            <a:gdLst/>
            <a:ahLst/>
            <a:cxnLst/>
            <a:rect l="l" t="t" r="r" b="b"/>
            <a:pathLst>
              <a:path w="876515">
                <a:moveTo>
                  <a:pt x="0" y="0"/>
                </a:moveTo>
                <a:lnTo>
                  <a:pt x="87651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1127947" y="3375009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1998113" y="3368661"/>
            <a:ext cx="870165" cy="0"/>
          </a:xfrm>
          <a:custGeom>
            <a:avLst/>
            <a:gdLst/>
            <a:ahLst/>
            <a:cxnLst/>
            <a:rect l="l" t="t" r="r" b="b"/>
            <a:pathLst>
              <a:path w="870165">
                <a:moveTo>
                  <a:pt x="0" y="0"/>
                </a:moveTo>
                <a:lnTo>
                  <a:pt x="87016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1998113" y="3375009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2868281" y="3368661"/>
            <a:ext cx="876515" cy="0"/>
          </a:xfrm>
          <a:custGeom>
            <a:avLst/>
            <a:gdLst/>
            <a:ahLst/>
            <a:cxnLst/>
            <a:rect l="l" t="t" r="r" b="b"/>
            <a:pathLst>
              <a:path w="876515">
                <a:moveTo>
                  <a:pt x="0" y="0"/>
                </a:moveTo>
                <a:lnTo>
                  <a:pt x="87651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2868281" y="3375009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3738446" y="3375009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1121597" y="3728628"/>
            <a:ext cx="876515" cy="0"/>
          </a:xfrm>
          <a:custGeom>
            <a:avLst/>
            <a:gdLst/>
            <a:ahLst/>
            <a:cxnLst/>
            <a:rect l="l" t="t" r="r" b="b"/>
            <a:pathLst>
              <a:path w="876515">
                <a:moveTo>
                  <a:pt x="0" y="0"/>
                </a:moveTo>
                <a:lnTo>
                  <a:pt x="87651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1127947" y="373497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1998113" y="3728628"/>
            <a:ext cx="870165" cy="0"/>
          </a:xfrm>
          <a:custGeom>
            <a:avLst/>
            <a:gdLst/>
            <a:ahLst/>
            <a:cxnLst/>
            <a:rect l="l" t="t" r="r" b="b"/>
            <a:pathLst>
              <a:path w="870165">
                <a:moveTo>
                  <a:pt x="0" y="0"/>
                </a:moveTo>
                <a:lnTo>
                  <a:pt x="87016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1998113" y="373497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2868281" y="3728628"/>
            <a:ext cx="876515" cy="0"/>
          </a:xfrm>
          <a:custGeom>
            <a:avLst/>
            <a:gdLst/>
            <a:ahLst/>
            <a:cxnLst/>
            <a:rect l="l" t="t" r="r" b="b"/>
            <a:pathLst>
              <a:path w="876515">
                <a:moveTo>
                  <a:pt x="0" y="0"/>
                </a:moveTo>
                <a:lnTo>
                  <a:pt x="87651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2868281" y="373497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3738446" y="373497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1121597" y="4088594"/>
            <a:ext cx="876515" cy="0"/>
          </a:xfrm>
          <a:custGeom>
            <a:avLst/>
            <a:gdLst/>
            <a:ahLst/>
            <a:cxnLst/>
            <a:rect l="l" t="t" r="r" b="b"/>
            <a:pathLst>
              <a:path w="876515">
                <a:moveTo>
                  <a:pt x="0" y="0"/>
                </a:moveTo>
                <a:lnTo>
                  <a:pt x="87651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1127947" y="4094942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1998113" y="4088594"/>
            <a:ext cx="870165" cy="0"/>
          </a:xfrm>
          <a:custGeom>
            <a:avLst/>
            <a:gdLst/>
            <a:ahLst/>
            <a:cxnLst/>
            <a:rect l="l" t="t" r="r" b="b"/>
            <a:pathLst>
              <a:path w="870165">
                <a:moveTo>
                  <a:pt x="0" y="0"/>
                </a:moveTo>
                <a:lnTo>
                  <a:pt x="87016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1998113" y="4094942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2868281" y="4088594"/>
            <a:ext cx="876515" cy="0"/>
          </a:xfrm>
          <a:custGeom>
            <a:avLst/>
            <a:gdLst/>
            <a:ahLst/>
            <a:cxnLst/>
            <a:rect l="l" t="t" r="r" b="b"/>
            <a:pathLst>
              <a:path w="876515">
                <a:moveTo>
                  <a:pt x="0" y="0"/>
                </a:moveTo>
                <a:lnTo>
                  <a:pt x="87651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2868281" y="4094942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3738446" y="4094942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1121597" y="4448561"/>
            <a:ext cx="876515" cy="0"/>
          </a:xfrm>
          <a:custGeom>
            <a:avLst/>
            <a:gdLst/>
            <a:ahLst/>
            <a:cxnLst/>
            <a:rect l="l" t="t" r="r" b="b"/>
            <a:pathLst>
              <a:path w="876515">
                <a:moveTo>
                  <a:pt x="0" y="0"/>
                </a:moveTo>
                <a:lnTo>
                  <a:pt x="87651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1998113" y="4448561"/>
            <a:ext cx="870165" cy="0"/>
          </a:xfrm>
          <a:custGeom>
            <a:avLst/>
            <a:gdLst/>
            <a:ahLst/>
            <a:cxnLst/>
            <a:rect l="l" t="t" r="r" b="b"/>
            <a:pathLst>
              <a:path w="870165">
                <a:moveTo>
                  <a:pt x="0" y="0"/>
                </a:moveTo>
                <a:lnTo>
                  <a:pt x="87016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2868281" y="4448561"/>
            <a:ext cx="876515" cy="0"/>
          </a:xfrm>
          <a:custGeom>
            <a:avLst/>
            <a:gdLst/>
            <a:ahLst/>
            <a:cxnLst/>
            <a:rect l="l" t="t" r="r" b="b"/>
            <a:pathLst>
              <a:path w="876515">
                <a:moveTo>
                  <a:pt x="0" y="0"/>
                </a:moveTo>
                <a:lnTo>
                  <a:pt x="87651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6272296" y="9912008"/>
            <a:ext cx="336003" cy="335991"/>
          </a:xfrm>
          <a:custGeom>
            <a:avLst/>
            <a:gdLst/>
            <a:ahLst/>
            <a:cxnLst/>
            <a:rect l="l" t="t" r="r" b="b"/>
            <a:pathLst>
              <a:path w="336003" h="335991">
                <a:moveTo>
                  <a:pt x="336003" y="263994"/>
                </a:moveTo>
                <a:lnTo>
                  <a:pt x="336003" y="71740"/>
                </a:lnTo>
                <a:lnTo>
                  <a:pt x="334497" y="57275"/>
                </a:lnTo>
                <a:lnTo>
                  <a:pt x="330275" y="43805"/>
                </a:lnTo>
                <a:lnTo>
                  <a:pt x="323625" y="31618"/>
                </a:lnTo>
                <a:lnTo>
                  <a:pt x="314833" y="21003"/>
                </a:lnTo>
                <a:lnTo>
                  <a:pt x="304188" y="12245"/>
                </a:lnTo>
                <a:lnTo>
                  <a:pt x="291976" y="5634"/>
                </a:lnTo>
                <a:lnTo>
                  <a:pt x="278487" y="1456"/>
                </a:lnTo>
                <a:lnTo>
                  <a:pt x="264007" y="0"/>
                </a:lnTo>
                <a:lnTo>
                  <a:pt x="71743" y="0"/>
                </a:lnTo>
                <a:lnTo>
                  <a:pt x="57278" y="1507"/>
                </a:lnTo>
                <a:lnTo>
                  <a:pt x="43809" y="5731"/>
                </a:lnTo>
                <a:lnTo>
                  <a:pt x="31622" y="12382"/>
                </a:lnTo>
                <a:lnTo>
                  <a:pt x="21005" y="21174"/>
                </a:lnTo>
                <a:lnTo>
                  <a:pt x="12247" y="31818"/>
                </a:lnTo>
                <a:lnTo>
                  <a:pt x="5635" y="44029"/>
                </a:lnTo>
                <a:lnTo>
                  <a:pt x="1456" y="57517"/>
                </a:lnTo>
                <a:lnTo>
                  <a:pt x="0" y="71996"/>
                </a:lnTo>
                <a:lnTo>
                  <a:pt x="0" y="264260"/>
                </a:lnTo>
                <a:lnTo>
                  <a:pt x="1508" y="278724"/>
                </a:lnTo>
                <a:lnTo>
                  <a:pt x="5733" y="292192"/>
                </a:lnTo>
                <a:lnTo>
                  <a:pt x="12386" y="304377"/>
                </a:lnTo>
                <a:lnTo>
                  <a:pt x="21180" y="314991"/>
                </a:lnTo>
                <a:lnTo>
                  <a:pt x="31827" y="323747"/>
                </a:lnTo>
                <a:lnTo>
                  <a:pt x="44039" y="330357"/>
                </a:lnTo>
                <a:lnTo>
                  <a:pt x="57529" y="334534"/>
                </a:lnTo>
                <a:lnTo>
                  <a:pt x="72008" y="335991"/>
                </a:lnTo>
                <a:lnTo>
                  <a:pt x="264263" y="335990"/>
                </a:lnTo>
                <a:lnTo>
                  <a:pt x="278728" y="334485"/>
                </a:lnTo>
                <a:lnTo>
                  <a:pt x="292198" y="330263"/>
                </a:lnTo>
                <a:lnTo>
                  <a:pt x="304384" y="323612"/>
                </a:lnTo>
                <a:lnTo>
                  <a:pt x="315000" y="314820"/>
                </a:lnTo>
                <a:lnTo>
                  <a:pt x="323758" y="304175"/>
                </a:lnTo>
                <a:lnTo>
                  <a:pt x="330369" y="291964"/>
                </a:lnTo>
                <a:lnTo>
                  <a:pt x="334547" y="278474"/>
                </a:lnTo>
                <a:lnTo>
                  <a:pt x="336003" y="263994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6272296" y="9912008"/>
            <a:ext cx="336003" cy="335991"/>
          </a:xfrm>
          <a:custGeom>
            <a:avLst/>
            <a:gdLst/>
            <a:ahLst/>
            <a:cxnLst/>
            <a:rect l="l" t="t" r="r" b="b"/>
            <a:pathLst>
              <a:path w="336003" h="335991">
                <a:moveTo>
                  <a:pt x="336003" y="263994"/>
                </a:moveTo>
                <a:lnTo>
                  <a:pt x="334547" y="278474"/>
                </a:lnTo>
                <a:lnTo>
                  <a:pt x="330369" y="291964"/>
                </a:lnTo>
                <a:lnTo>
                  <a:pt x="323758" y="304175"/>
                </a:lnTo>
                <a:lnTo>
                  <a:pt x="315000" y="314820"/>
                </a:lnTo>
                <a:lnTo>
                  <a:pt x="304384" y="323612"/>
                </a:lnTo>
                <a:lnTo>
                  <a:pt x="292198" y="330263"/>
                </a:lnTo>
                <a:lnTo>
                  <a:pt x="278728" y="334485"/>
                </a:lnTo>
                <a:lnTo>
                  <a:pt x="264263" y="335990"/>
                </a:lnTo>
                <a:lnTo>
                  <a:pt x="264007" y="335991"/>
                </a:lnTo>
                <a:lnTo>
                  <a:pt x="72008" y="335991"/>
                </a:lnTo>
                <a:lnTo>
                  <a:pt x="57529" y="334534"/>
                </a:lnTo>
                <a:lnTo>
                  <a:pt x="44039" y="330357"/>
                </a:lnTo>
                <a:lnTo>
                  <a:pt x="31827" y="323747"/>
                </a:lnTo>
                <a:lnTo>
                  <a:pt x="21180" y="314991"/>
                </a:lnTo>
                <a:lnTo>
                  <a:pt x="12386" y="304377"/>
                </a:lnTo>
                <a:lnTo>
                  <a:pt x="5733" y="292192"/>
                </a:lnTo>
                <a:lnTo>
                  <a:pt x="1508" y="278724"/>
                </a:lnTo>
                <a:lnTo>
                  <a:pt x="0" y="264260"/>
                </a:lnTo>
                <a:lnTo>
                  <a:pt x="0" y="263994"/>
                </a:lnTo>
                <a:lnTo>
                  <a:pt x="0" y="71996"/>
                </a:lnTo>
                <a:lnTo>
                  <a:pt x="1456" y="57517"/>
                </a:lnTo>
                <a:lnTo>
                  <a:pt x="5635" y="44029"/>
                </a:lnTo>
                <a:lnTo>
                  <a:pt x="12247" y="31818"/>
                </a:lnTo>
                <a:lnTo>
                  <a:pt x="21005" y="21174"/>
                </a:lnTo>
                <a:lnTo>
                  <a:pt x="31622" y="12382"/>
                </a:lnTo>
                <a:lnTo>
                  <a:pt x="43809" y="5731"/>
                </a:lnTo>
                <a:lnTo>
                  <a:pt x="57278" y="1507"/>
                </a:lnTo>
                <a:lnTo>
                  <a:pt x="71743" y="0"/>
                </a:lnTo>
                <a:lnTo>
                  <a:pt x="72008" y="0"/>
                </a:lnTo>
                <a:lnTo>
                  <a:pt x="264007" y="0"/>
                </a:lnTo>
                <a:lnTo>
                  <a:pt x="278487" y="1456"/>
                </a:lnTo>
                <a:lnTo>
                  <a:pt x="291976" y="5634"/>
                </a:lnTo>
                <a:lnTo>
                  <a:pt x="304188" y="12245"/>
                </a:lnTo>
                <a:lnTo>
                  <a:pt x="314833" y="21003"/>
                </a:lnTo>
                <a:lnTo>
                  <a:pt x="323625" y="31618"/>
                </a:lnTo>
                <a:lnTo>
                  <a:pt x="330275" y="43805"/>
                </a:lnTo>
                <a:lnTo>
                  <a:pt x="334497" y="57275"/>
                </a:lnTo>
                <a:lnTo>
                  <a:pt x="336003" y="71740"/>
                </a:lnTo>
                <a:lnTo>
                  <a:pt x="336003" y="71996"/>
                </a:lnTo>
                <a:lnTo>
                  <a:pt x="336003" y="263994"/>
                </a:lnTo>
                <a:close/>
              </a:path>
            </a:pathLst>
          </a:custGeom>
          <a:ln w="16611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6516541" y="10070179"/>
            <a:ext cx="0" cy="28689"/>
          </a:xfrm>
          <a:custGeom>
            <a:avLst/>
            <a:gdLst/>
            <a:ahLst/>
            <a:cxnLst/>
            <a:rect l="l" t="t" r="r" b="b"/>
            <a:pathLst>
              <a:path h="28689">
                <a:moveTo>
                  <a:pt x="0" y="0"/>
                </a:moveTo>
                <a:lnTo>
                  <a:pt x="0" y="2868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6516541" y="10070179"/>
            <a:ext cx="0" cy="28689"/>
          </a:xfrm>
          <a:custGeom>
            <a:avLst/>
            <a:gdLst/>
            <a:ahLst/>
            <a:cxnLst/>
            <a:rect l="l" t="t" r="r" b="b"/>
            <a:pathLst>
              <a:path h="28689">
                <a:moveTo>
                  <a:pt x="0" y="0"/>
                </a:moveTo>
                <a:lnTo>
                  <a:pt x="0" y="28689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6414105" y="10070179"/>
            <a:ext cx="0" cy="28689"/>
          </a:xfrm>
          <a:custGeom>
            <a:avLst/>
            <a:gdLst/>
            <a:ahLst/>
            <a:cxnLst/>
            <a:rect l="l" t="t" r="r" b="b"/>
            <a:pathLst>
              <a:path h="28689">
                <a:moveTo>
                  <a:pt x="0" y="0"/>
                </a:moveTo>
                <a:lnTo>
                  <a:pt x="0" y="2868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6414105" y="10070179"/>
            <a:ext cx="0" cy="28689"/>
          </a:xfrm>
          <a:custGeom>
            <a:avLst/>
            <a:gdLst/>
            <a:ahLst/>
            <a:cxnLst/>
            <a:rect l="l" t="t" r="r" b="b"/>
            <a:pathLst>
              <a:path h="28689">
                <a:moveTo>
                  <a:pt x="0" y="0"/>
                </a:moveTo>
                <a:lnTo>
                  <a:pt x="0" y="28689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6414105" y="10098863"/>
            <a:ext cx="102438" cy="0"/>
          </a:xfrm>
          <a:custGeom>
            <a:avLst/>
            <a:gdLst/>
            <a:ahLst/>
            <a:cxnLst/>
            <a:rect l="l" t="t" r="r" b="b"/>
            <a:pathLst>
              <a:path w="102438">
                <a:moveTo>
                  <a:pt x="0" y="0"/>
                </a:moveTo>
                <a:lnTo>
                  <a:pt x="102438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6414105" y="10098863"/>
            <a:ext cx="102438" cy="0"/>
          </a:xfrm>
          <a:custGeom>
            <a:avLst/>
            <a:gdLst/>
            <a:ahLst/>
            <a:cxnLst/>
            <a:rect l="l" t="t" r="r" b="b"/>
            <a:pathLst>
              <a:path w="102438">
                <a:moveTo>
                  <a:pt x="0" y="0"/>
                </a:moveTo>
                <a:lnTo>
                  <a:pt x="102438" y="0"/>
                </a:lnTo>
              </a:path>
            </a:pathLst>
          </a:custGeom>
          <a:ln w="1841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6491497" y="9959726"/>
            <a:ext cx="6223" cy="7150"/>
          </a:xfrm>
          <a:custGeom>
            <a:avLst/>
            <a:gdLst/>
            <a:ahLst/>
            <a:cxnLst/>
            <a:rect l="l" t="t" r="r" b="b"/>
            <a:pathLst>
              <a:path w="6223" h="7150">
                <a:moveTo>
                  <a:pt x="6223" y="7150"/>
                </a:moveTo>
                <a:lnTo>
                  <a:pt x="5918" y="3670"/>
                </a:lnTo>
                <a:lnTo>
                  <a:pt x="3403" y="787"/>
                </a:lnTo>
                <a:lnTo>
                  <a:pt x="0" y="0"/>
                </a:lnTo>
                <a:lnTo>
                  <a:pt x="6223" y="715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6491497" y="9959726"/>
            <a:ext cx="6223" cy="7150"/>
          </a:xfrm>
          <a:custGeom>
            <a:avLst/>
            <a:gdLst/>
            <a:ahLst/>
            <a:cxnLst/>
            <a:rect l="l" t="t" r="r" b="b"/>
            <a:pathLst>
              <a:path w="6223" h="7150">
                <a:moveTo>
                  <a:pt x="6223" y="7150"/>
                </a:moveTo>
                <a:lnTo>
                  <a:pt x="5918" y="3670"/>
                </a:lnTo>
                <a:lnTo>
                  <a:pt x="3403" y="787"/>
                </a:ln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6432923" y="9959731"/>
            <a:ext cx="6223" cy="7150"/>
          </a:xfrm>
          <a:custGeom>
            <a:avLst/>
            <a:gdLst/>
            <a:ahLst/>
            <a:cxnLst/>
            <a:rect l="l" t="t" r="r" b="b"/>
            <a:pathLst>
              <a:path w="6223" h="7150">
                <a:moveTo>
                  <a:pt x="6223" y="0"/>
                </a:moveTo>
                <a:lnTo>
                  <a:pt x="2819" y="787"/>
                </a:lnTo>
                <a:lnTo>
                  <a:pt x="304" y="3670"/>
                </a:lnTo>
                <a:lnTo>
                  <a:pt x="0" y="7150"/>
                </a:lnTo>
                <a:lnTo>
                  <a:pt x="622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6432923" y="9959731"/>
            <a:ext cx="6223" cy="7150"/>
          </a:xfrm>
          <a:custGeom>
            <a:avLst/>
            <a:gdLst/>
            <a:ahLst/>
            <a:cxnLst/>
            <a:rect l="l" t="t" r="r" b="b"/>
            <a:pathLst>
              <a:path w="6223" h="7150">
                <a:moveTo>
                  <a:pt x="6223" y="0"/>
                </a:moveTo>
                <a:lnTo>
                  <a:pt x="2819" y="787"/>
                </a:lnTo>
                <a:lnTo>
                  <a:pt x="304" y="3670"/>
                </a:lnTo>
                <a:lnTo>
                  <a:pt x="0" y="715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6413788" y="10062497"/>
            <a:ext cx="103073" cy="0"/>
          </a:xfrm>
          <a:custGeom>
            <a:avLst/>
            <a:gdLst/>
            <a:ahLst/>
            <a:cxnLst/>
            <a:rect l="l" t="t" r="r" b="b"/>
            <a:pathLst>
              <a:path w="103073">
                <a:moveTo>
                  <a:pt x="0" y="0"/>
                </a:moveTo>
                <a:lnTo>
                  <a:pt x="103073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6413788" y="10062497"/>
            <a:ext cx="103073" cy="0"/>
          </a:xfrm>
          <a:custGeom>
            <a:avLst/>
            <a:gdLst/>
            <a:ahLst/>
            <a:cxnLst/>
            <a:rect l="l" t="t" r="r" b="b"/>
            <a:pathLst>
              <a:path w="103073">
                <a:moveTo>
                  <a:pt x="0" y="0"/>
                </a:moveTo>
                <a:lnTo>
                  <a:pt x="103073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6411774" y="10070179"/>
            <a:ext cx="107099" cy="0"/>
          </a:xfrm>
          <a:custGeom>
            <a:avLst/>
            <a:gdLst/>
            <a:ahLst/>
            <a:cxnLst/>
            <a:rect l="l" t="t" r="r" b="b"/>
            <a:pathLst>
              <a:path w="107099">
                <a:moveTo>
                  <a:pt x="0" y="0"/>
                </a:moveTo>
                <a:lnTo>
                  <a:pt x="107099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6411774" y="10070179"/>
            <a:ext cx="107099" cy="0"/>
          </a:xfrm>
          <a:custGeom>
            <a:avLst/>
            <a:gdLst/>
            <a:ahLst/>
            <a:cxnLst/>
            <a:rect l="l" t="t" r="r" b="b"/>
            <a:pathLst>
              <a:path w="107099">
                <a:moveTo>
                  <a:pt x="0" y="0"/>
                </a:moveTo>
                <a:lnTo>
                  <a:pt x="107099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6424711" y="9966876"/>
            <a:ext cx="8216" cy="93954"/>
          </a:xfrm>
          <a:custGeom>
            <a:avLst/>
            <a:gdLst/>
            <a:ahLst/>
            <a:cxnLst/>
            <a:rect l="l" t="t" r="r" b="b"/>
            <a:pathLst>
              <a:path w="8216" h="93954">
                <a:moveTo>
                  <a:pt x="8216" y="0"/>
                </a:moveTo>
                <a:lnTo>
                  <a:pt x="0" y="9395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6424711" y="9966876"/>
            <a:ext cx="8216" cy="93954"/>
          </a:xfrm>
          <a:custGeom>
            <a:avLst/>
            <a:gdLst/>
            <a:ahLst/>
            <a:cxnLst/>
            <a:rect l="l" t="t" r="r" b="b"/>
            <a:pathLst>
              <a:path w="8216" h="93954">
                <a:moveTo>
                  <a:pt x="8216" y="0"/>
                </a:moveTo>
                <a:lnTo>
                  <a:pt x="0" y="9395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6422885" y="10060833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0" y="1663"/>
                </a:moveTo>
                <a:lnTo>
                  <a:pt x="952" y="1663"/>
                </a:lnTo>
                <a:lnTo>
                  <a:pt x="1739" y="939"/>
                </a:lnTo>
                <a:lnTo>
                  <a:pt x="1816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6422885" y="10060833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0" y="1663"/>
                </a:moveTo>
                <a:lnTo>
                  <a:pt x="952" y="1663"/>
                </a:lnTo>
                <a:lnTo>
                  <a:pt x="1739" y="939"/>
                </a:lnTo>
                <a:lnTo>
                  <a:pt x="1816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6412327" y="10062497"/>
            <a:ext cx="1460" cy="1333"/>
          </a:xfrm>
          <a:custGeom>
            <a:avLst/>
            <a:gdLst/>
            <a:ahLst/>
            <a:cxnLst/>
            <a:rect l="l" t="t" r="r" b="b"/>
            <a:pathLst>
              <a:path w="1460" h="1333">
                <a:moveTo>
                  <a:pt x="1460" y="0"/>
                </a:moveTo>
                <a:lnTo>
                  <a:pt x="698" y="0"/>
                </a:lnTo>
                <a:lnTo>
                  <a:pt x="63" y="584"/>
                </a:lnTo>
                <a:lnTo>
                  <a:pt x="0" y="1333"/>
                </a:lnTo>
                <a:lnTo>
                  <a:pt x="146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6412327" y="10062497"/>
            <a:ext cx="1460" cy="1333"/>
          </a:xfrm>
          <a:custGeom>
            <a:avLst/>
            <a:gdLst/>
            <a:ahLst/>
            <a:cxnLst/>
            <a:rect l="l" t="t" r="r" b="b"/>
            <a:pathLst>
              <a:path w="1460" h="1333">
                <a:moveTo>
                  <a:pt x="1460" y="0"/>
                </a:moveTo>
                <a:lnTo>
                  <a:pt x="698" y="0"/>
                </a:lnTo>
                <a:lnTo>
                  <a:pt x="63" y="584"/>
                </a:lnTo>
                <a:lnTo>
                  <a:pt x="0" y="1333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6411771" y="10063833"/>
            <a:ext cx="558" cy="6350"/>
          </a:xfrm>
          <a:custGeom>
            <a:avLst/>
            <a:gdLst/>
            <a:ahLst/>
            <a:cxnLst/>
            <a:rect l="l" t="t" r="r" b="b"/>
            <a:pathLst>
              <a:path w="558" h="6350">
                <a:moveTo>
                  <a:pt x="558" y="0"/>
                </a:moveTo>
                <a:lnTo>
                  <a:pt x="0" y="635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6411771" y="10063833"/>
            <a:ext cx="558" cy="6350"/>
          </a:xfrm>
          <a:custGeom>
            <a:avLst/>
            <a:gdLst/>
            <a:ahLst/>
            <a:cxnLst/>
            <a:rect l="l" t="t" r="r" b="b"/>
            <a:pathLst>
              <a:path w="558" h="6350">
                <a:moveTo>
                  <a:pt x="558" y="0"/>
                </a:moveTo>
                <a:lnTo>
                  <a:pt x="0" y="635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6497720" y="9966876"/>
            <a:ext cx="8216" cy="93954"/>
          </a:xfrm>
          <a:custGeom>
            <a:avLst/>
            <a:gdLst/>
            <a:ahLst/>
            <a:cxnLst/>
            <a:rect l="l" t="t" r="r" b="b"/>
            <a:pathLst>
              <a:path w="8216" h="93954">
                <a:moveTo>
                  <a:pt x="0" y="0"/>
                </a:moveTo>
                <a:lnTo>
                  <a:pt x="8216" y="9395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6497720" y="9966876"/>
            <a:ext cx="8216" cy="93954"/>
          </a:xfrm>
          <a:custGeom>
            <a:avLst/>
            <a:gdLst/>
            <a:ahLst/>
            <a:cxnLst/>
            <a:rect l="l" t="t" r="r" b="b"/>
            <a:pathLst>
              <a:path w="8216" h="93954">
                <a:moveTo>
                  <a:pt x="0" y="0"/>
                </a:moveTo>
                <a:lnTo>
                  <a:pt x="8216" y="9395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6518318" y="10063833"/>
            <a:ext cx="558" cy="6350"/>
          </a:xfrm>
          <a:custGeom>
            <a:avLst/>
            <a:gdLst/>
            <a:ahLst/>
            <a:cxnLst/>
            <a:rect l="l" t="t" r="r" b="b"/>
            <a:pathLst>
              <a:path w="558" h="6350">
                <a:moveTo>
                  <a:pt x="0" y="0"/>
                </a:moveTo>
                <a:lnTo>
                  <a:pt x="558" y="635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6518318" y="10063833"/>
            <a:ext cx="558" cy="6350"/>
          </a:xfrm>
          <a:custGeom>
            <a:avLst/>
            <a:gdLst/>
            <a:ahLst/>
            <a:cxnLst/>
            <a:rect l="l" t="t" r="r" b="b"/>
            <a:pathLst>
              <a:path w="558" h="6350">
                <a:moveTo>
                  <a:pt x="0" y="0"/>
                </a:moveTo>
                <a:lnTo>
                  <a:pt x="558" y="635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6505939" y="10060826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0" y="0"/>
                </a:moveTo>
                <a:lnTo>
                  <a:pt x="76" y="939"/>
                </a:lnTo>
                <a:lnTo>
                  <a:pt x="876" y="1663"/>
                </a:lnTo>
                <a:lnTo>
                  <a:pt x="1816" y="1663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6505939" y="10060826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0" y="0"/>
                </a:moveTo>
                <a:lnTo>
                  <a:pt x="76" y="939"/>
                </a:lnTo>
                <a:lnTo>
                  <a:pt x="876" y="1663"/>
                </a:lnTo>
                <a:lnTo>
                  <a:pt x="1816" y="1663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6516857" y="10062499"/>
            <a:ext cx="1460" cy="1333"/>
          </a:xfrm>
          <a:custGeom>
            <a:avLst/>
            <a:gdLst/>
            <a:ahLst/>
            <a:cxnLst/>
            <a:rect l="l" t="t" r="r" b="b"/>
            <a:pathLst>
              <a:path w="1460" h="1333">
                <a:moveTo>
                  <a:pt x="1460" y="1333"/>
                </a:moveTo>
                <a:lnTo>
                  <a:pt x="1397" y="584"/>
                </a:lnTo>
                <a:lnTo>
                  <a:pt x="762" y="0"/>
                </a:lnTo>
                <a:lnTo>
                  <a:pt x="0" y="0"/>
                </a:lnTo>
                <a:lnTo>
                  <a:pt x="1460" y="1333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6516857" y="10062499"/>
            <a:ext cx="1460" cy="1333"/>
          </a:xfrm>
          <a:custGeom>
            <a:avLst/>
            <a:gdLst/>
            <a:ahLst/>
            <a:cxnLst/>
            <a:rect l="l" t="t" r="r" b="b"/>
            <a:pathLst>
              <a:path w="1460" h="1333">
                <a:moveTo>
                  <a:pt x="1460" y="1333"/>
                </a:moveTo>
                <a:lnTo>
                  <a:pt x="1397" y="584"/>
                </a:lnTo>
                <a:lnTo>
                  <a:pt x="762" y="0"/>
                </a:ln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6444841" y="9956862"/>
            <a:ext cx="40970" cy="1712"/>
          </a:xfrm>
          <a:custGeom>
            <a:avLst/>
            <a:gdLst/>
            <a:ahLst/>
            <a:cxnLst/>
            <a:rect l="l" t="t" r="r" b="b"/>
            <a:pathLst>
              <a:path w="40970" h="1712">
                <a:moveTo>
                  <a:pt x="40970" y="1712"/>
                </a:moveTo>
                <a:lnTo>
                  <a:pt x="28383" y="170"/>
                </a:lnTo>
                <a:lnTo>
                  <a:pt x="15727" y="0"/>
                </a:lnTo>
                <a:lnTo>
                  <a:pt x="3112" y="1201"/>
                </a:lnTo>
                <a:lnTo>
                  <a:pt x="0" y="1712"/>
                </a:lnTo>
                <a:lnTo>
                  <a:pt x="40970" y="1712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6444841" y="9956862"/>
            <a:ext cx="40970" cy="1712"/>
          </a:xfrm>
          <a:custGeom>
            <a:avLst/>
            <a:gdLst/>
            <a:ahLst/>
            <a:cxnLst/>
            <a:rect l="l" t="t" r="r" b="b"/>
            <a:pathLst>
              <a:path w="40970" h="1712">
                <a:moveTo>
                  <a:pt x="40970" y="1712"/>
                </a:moveTo>
                <a:lnTo>
                  <a:pt x="28383" y="170"/>
                </a:lnTo>
                <a:lnTo>
                  <a:pt x="15727" y="0"/>
                </a:lnTo>
                <a:lnTo>
                  <a:pt x="3112" y="1201"/>
                </a:lnTo>
                <a:lnTo>
                  <a:pt x="0" y="1712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6481151" y="9957841"/>
            <a:ext cx="4660" cy="0"/>
          </a:xfrm>
          <a:custGeom>
            <a:avLst/>
            <a:gdLst/>
            <a:ahLst/>
            <a:cxnLst/>
            <a:rect l="l" t="t" r="r" b="b"/>
            <a:pathLst>
              <a:path w="4660">
                <a:moveTo>
                  <a:pt x="0" y="0"/>
                </a:moveTo>
                <a:lnTo>
                  <a:pt x="466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6481151" y="9957841"/>
            <a:ext cx="4660" cy="0"/>
          </a:xfrm>
          <a:custGeom>
            <a:avLst/>
            <a:gdLst/>
            <a:ahLst/>
            <a:cxnLst/>
            <a:rect l="l" t="t" r="r" b="b"/>
            <a:pathLst>
              <a:path w="4660">
                <a:moveTo>
                  <a:pt x="0" y="0"/>
                </a:moveTo>
                <a:lnTo>
                  <a:pt x="466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6439146" y="9958575"/>
            <a:ext cx="5689" cy="1155"/>
          </a:xfrm>
          <a:custGeom>
            <a:avLst/>
            <a:gdLst/>
            <a:ahLst/>
            <a:cxnLst/>
            <a:rect l="l" t="t" r="r" b="b"/>
            <a:pathLst>
              <a:path w="5689" h="1155">
                <a:moveTo>
                  <a:pt x="5689" y="0"/>
                </a:moveTo>
                <a:lnTo>
                  <a:pt x="1879" y="723"/>
                </a:lnTo>
                <a:lnTo>
                  <a:pt x="0" y="1155"/>
                </a:lnTo>
                <a:lnTo>
                  <a:pt x="5689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6439146" y="9958575"/>
            <a:ext cx="5689" cy="1155"/>
          </a:xfrm>
          <a:custGeom>
            <a:avLst/>
            <a:gdLst/>
            <a:ahLst/>
            <a:cxnLst/>
            <a:rect l="l" t="t" r="r" b="b"/>
            <a:pathLst>
              <a:path w="5689" h="1155">
                <a:moveTo>
                  <a:pt x="5689" y="0"/>
                </a:moveTo>
                <a:lnTo>
                  <a:pt x="3784" y="342"/>
                </a:lnTo>
                <a:lnTo>
                  <a:pt x="1879" y="723"/>
                </a:lnTo>
                <a:lnTo>
                  <a:pt x="0" y="1155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6444835" y="9957841"/>
            <a:ext cx="4660" cy="0"/>
          </a:xfrm>
          <a:custGeom>
            <a:avLst/>
            <a:gdLst/>
            <a:ahLst/>
            <a:cxnLst/>
            <a:rect l="l" t="t" r="r" b="b"/>
            <a:pathLst>
              <a:path w="4660">
                <a:moveTo>
                  <a:pt x="0" y="0"/>
                </a:moveTo>
                <a:lnTo>
                  <a:pt x="466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6444835" y="9957841"/>
            <a:ext cx="4660" cy="0"/>
          </a:xfrm>
          <a:custGeom>
            <a:avLst/>
            <a:gdLst/>
            <a:ahLst/>
            <a:cxnLst/>
            <a:rect l="l" t="t" r="r" b="b"/>
            <a:pathLst>
              <a:path w="4660">
                <a:moveTo>
                  <a:pt x="0" y="0"/>
                </a:moveTo>
                <a:lnTo>
                  <a:pt x="466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6444835" y="9957838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736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6444835" y="9957838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736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6485809" y="9958575"/>
            <a:ext cx="5689" cy="1155"/>
          </a:xfrm>
          <a:custGeom>
            <a:avLst/>
            <a:gdLst/>
            <a:ahLst/>
            <a:cxnLst/>
            <a:rect l="l" t="t" r="r" b="b"/>
            <a:pathLst>
              <a:path w="5689" h="1155">
                <a:moveTo>
                  <a:pt x="5689" y="1155"/>
                </a:moveTo>
                <a:lnTo>
                  <a:pt x="1904" y="342"/>
                </a:lnTo>
                <a:lnTo>
                  <a:pt x="0" y="0"/>
                </a:lnTo>
                <a:lnTo>
                  <a:pt x="5689" y="1155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6485809" y="9958575"/>
            <a:ext cx="5689" cy="1155"/>
          </a:xfrm>
          <a:custGeom>
            <a:avLst/>
            <a:gdLst/>
            <a:ahLst/>
            <a:cxnLst/>
            <a:rect l="l" t="t" r="r" b="b"/>
            <a:pathLst>
              <a:path w="5689" h="1155">
                <a:moveTo>
                  <a:pt x="5689" y="1155"/>
                </a:moveTo>
                <a:lnTo>
                  <a:pt x="3809" y="723"/>
                </a:lnTo>
                <a:lnTo>
                  <a:pt x="1904" y="342"/>
                </a:ln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6485811" y="9957841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0"/>
                </a:moveTo>
                <a:lnTo>
                  <a:pt x="0" y="73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6485811" y="9957841"/>
            <a:ext cx="0" cy="736"/>
          </a:xfrm>
          <a:custGeom>
            <a:avLst/>
            <a:gdLst/>
            <a:ahLst/>
            <a:cxnLst/>
            <a:rect l="l" t="t" r="r" b="b"/>
            <a:pathLst>
              <a:path h="736">
                <a:moveTo>
                  <a:pt x="0" y="0"/>
                </a:moveTo>
                <a:lnTo>
                  <a:pt x="0" y="736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6364645" y="10099522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178435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6364645" y="10099522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178435" y="0"/>
                </a:moveTo>
                <a:lnTo>
                  <a:pt x="0" y="0"/>
                </a:lnTo>
              </a:path>
            </a:pathLst>
          </a:custGeom>
          <a:ln w="7378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6364646" y="10099522"/>
            <a:ext cx="0" cy="42227"/>
          </a:xfrm>
          <a:custGeom>
            <a:avLst/>
            <a:gdLst/>
            <a:ahLst/>
            <a:cxnLst/>
            <a:rect l="l" t="t" r="r" b="b"/>
            <a:pathLst>
              <a:path h="42227">
                <a:moveTo>
                  <a:pt x="0" y="0"/>
                </a:moveTo>
                <a:lnTo>
                  <a:pt x="0" y="42227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6364646" y="10099522"/>
            <a:ext cx="0" cy="42227"/>
          </a:xfrm>
          <a:custGeom>
            <a:avLst/>
            <a:gdLst/>
            <a:ahLst/>
            <a:cxnLst/>
            <a:rect l="l" t="t" r="r" b="b"/>
            <a:pathLst>
              <a:path h="42227">
                <a:moveTo>
                  <a:pt x="0" y="0"/>
                </a:moveTo>
                <a:lnTo>
                  <a:pt x="0" y="42227"/>
                </a:lnTo>
              </a:path>
            </a:pathLst>
          </a:custGeom>
          <a:ln w="7378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6361405" y="9949543"/>
            <a:ext cx="0" cy="240944"/>
          </a:xfrm>
          <a:custGeom>
            <a:avLst/>
            <a:gdLst/>
            <a:ahLst/>
            <a:cxnLst/>
            <a:rect l="l" t="t" r="r" b="b"/>
            <a:pathLst>
              <a:path h="240944">
                <a:moveTo>
                  <a:pt x="0" y="0"/>
                </a:moveTo>
                <a:lnTo>
                  <a:pt x="0" y="24094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6361405" y="9949543"/>
            <a:ext cx="0" cy="240944"/>
          </a:xfrm>
          <a:custGeom>
            <a:avLst/>
            <a:gdLst/>
            <a:ahLst/>
            <a:cxnLst/>
            <a:rect l="l" t="t" r="r" b="b"/>
            <a:pathLst>
              <a:path h="240944">
                <a:moveTo>
                  <a:pt x="0" y="0"/>
                </a:moveTo>
                <a:lnTo>
                  <a:pt x="0" y="24094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6325383" y="9959893"/>
            <a:ext cx="35915" cy="0"/>
          </a:xfrm>
          <a:custGeom>
            <a:avLst/>
            <a:gdLst/>
            <a:ahLst/>
            <a:cxnLst/>
            <a:rect l="l" t="t" r="r" b="b"/>
            <a:pathLst>
              <a:path w="35915">
                <a:moveTo>
                  <a:pt x="35915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6325383" y="9959893"/>
            <a:ext cx="35915" cy="0"/>
          </a:xfrm>
          <a:custGeom>
            <a:avLst/>
            <a:gdLst/>
            <a:ahLst/>
            <a:cxnLst/>
            <a:rect l="l" t="t" r="r" b="b"/>
            <a:pathLst>
              <a:path w="35915">
                <a:moveTo>
                  <a:pt x="35915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6333258" y="9973967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6333258" y="9973967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6326628" y="9987630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6326628" y="9987630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6338634" y="9959893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6338634" y="9959893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6348571" y="9973997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6348571" y="9973997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6332945" y="10001990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6332945" y="10001990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6326314" y="10015653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6326314" y="10015653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6338321" y="9987915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6338321" y="9987915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6348257" y="10002019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6348257" y="10002019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6333126" y="10029902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6333126" y="10029902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6326498" y="10043565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6326498" y="10043565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6338505" y="10015827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6338505" y="10015827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6348441" y="10029932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6348441" y="10029932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6333152" y="10057805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6333152" y="10057805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6326521" y="10071468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6326521" y="10071468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6338529" y="10043731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6338529" y="10043731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6348464" y="10057834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6348464" y="10057834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6333070" y="10085721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6333070" y="10085721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6326442" y="10099384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6326442" y="10099384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6338449" y="10071646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6338449" y="10071646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6348385" y="10085751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6348385" y="10085751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6332912" y="10113507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6332912" y="10113507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6326282" y="10127170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6326282" y="10127170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6338289" y="10099432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6338289" y="10099432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69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6348224" y="10113537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6348224" y="10113537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6333208" y="10141879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6333208" y="10141879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6326577" y="10155541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6326577" y="10155541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6338585" y="10127802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6338585" y="10127802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6348520" y="10141908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6348520" y="10141908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6333232" y="10169781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6333232" y="10169781"/>
            <a:ext cx="28130" cy="0"/>
          </a:xfrm>
          <a:custGeom>
            <a:avLst/>
            <a:gdLst/>
            <a:ahLst/>
            <a:cxnLst/>
            <a:rect l="l" t="t" r="r" b="b"/>
            <a:pathLst>
              <a:path w="28130">
                <a:moveTo>
                  <a:pt x="28130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6326602" y="10183442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6326602" y="10183442"/>
            <a:ext cx="34671" cy="0"/>
          </a:xfrm>
          <a:custGeom>
            <a:avLst/>
            <a:gdLst/>
            <a:ahLst/>
            <a:cxnLst/>
            <a:rect l="l" t="t" r="r" b="b"/>
            <a:pathLst>
              <a:path w="34671">
                <a:moveTo>
                  <a:pt x="34671" y="0"/>
                </a:moveTo>
                <a:lnTo>
                  <a:pt x="0" y="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6338609" y="10155706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6338609" y="10155706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970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6348545" y="10169810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6348545" y="10169810"/>
            <a:ext cx="0" cy="13614"/>
          </a:xfrm>
          <a:custGeom>
            <a:avLst/>
            <a:gdLst/>
            <a:ahLst/>
            <a:cxnLst/>
            <a:rect l="l" t="t" r="r" b="b"/>
            <a:pathLst>
              <a:path h="13614">
                <a:moveTo>
                  <a:pt x="0" y="0"/>
                </a:moveTo>
                <a:lnTo>
                  <a:pt x="0" y="13614"/>
                </a:lnTo>
              </a:path>
            </a:pathLst>
          </a:custGeom>
          <a:ln w="276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6404697" y="10147077"/>
            <a:ext cx="49453" cy="44792"/>
          </a:xfrm>
          <a:custGeom>
            <a:avLst/>
            <a:gdLst/>
            <a:ahLst/>
            <a:cxnLst/>
            <a:rect l="l" t="t" r="r" b="b"/>
            <a:pathLst>
              <a:path w="49453" h="44792">
                <a:moveTo>
                  <a:pt x="39611" y="44792"/>
                </a:moveTo>
                <a:lnTo>
                  <a:pt x="49453" y="44792"/>
                </a:lnTo>
                <a:lnTo>
                  <a:pt x="47053" y="0"/>
                </a:lnTo>
                <a:lnTo>
                  <a:pt x="33756" y="0"/>
                </a:lnTo>
                <a:lnTo>
                  <a:pt x="29044" y="14884"/>
                </a:lnTo>
                <a:lnTo>
                  <a:pt x="27520" y="19939"/>
                </a:lnTo>
                <a:lnTo>
                  <a:pt x="25984" y="25781"/>
                </a:lnTo>
                <a:lnTo>
                  <a:pt x="24790" y="30962"/>
                </a:lnTo>
                <a:lnTo>
                  <a:pt x="24523" y="30962"/>
                </a:lnTo>
                <a:lnTo>
                  <a:pt x="23533" y="25717"/>
                </a:lnTo>
                <a:lnTo>
                  <a:pt x="22199" y="20129"/>
                </a:lnTo>
                <a:lnTo>
                  <a:pt x="20739" y="15024"/>
                </a:lnTo>
                <a:lnTo>
                  <a:pt x="16344" y="0"/>
                </a:lnTo>
                <a:lnTo>
                  <a:pt x="2857" y="0"/>
                </a:lnTo>
                <a:lnTo>
                  <a:pt x="0" y="44792"/>
                </a:lnTo>
                <a:lnTo>
                  <a:pt x="9372" y="44792"/>
                </a:lnTo>
                <a:lnTo>
                  <a:pt x="10236" y="27774"/>
                </a:lnTo>
                <a:lnTo>
                  <a:pt x="10502" y="22199"/>
                </a:lnTo>
                <a:lnTo>
                  <a:pt x="10769" y="15278"/>
                </a:lnTo>
                <a:lnTo>
                  <a:pt x="10972" y="9232"/>
                </a:lnTo>
                <a:lnTo>
                  <a:pt x="12230" y="15151"/>
                </a:lnTo>
                <a:lnTo>
                  <a:pt x="13690" y="21463"/>
                </a:lnTo>
                <a:lnTo>
                  <a:pt x="15151" y="26784"/>
                </a:lnTo>
                <a:lnTo>
                  <a:pt x="19938" y="44056"/>
                </a:lnTo>
                <a:lnTo>
                  <a:pt x="27851" y="44056"/>
                </a:lnTo>
                <a:lnTo>
                  <a:pt x="33299" y="26581"/>
                </a:lnTo>
                <a:lnTo>
                  <a:pt x="35026" y="21336"/>
                </a:lnTo>
                <a:lnTo>
                  <a:pt x="36880" y="14947"/>
                </a:lnTo>
                <a:lnTo>
                  <a:pt x="38353" y="9232"/>
                </a:lnTo>
                <a:lnTo>
                  <a:pt x="38480" y="9232"/>
                </a:lnTo>
                <a:lnTo>
                  <a:pt x="38480" y="15811"/>
                </a:lnTo>
                <a:lnTo>
                  <a:pt x="38684" y="22263"/>
                </a:lnTo>
                <a:lnTo>
                  <a:pt x="38874" y="27647"/>
                </a:lnTo>
                <a:lnTo>
                  <a:pt x="39611" y="44792"/>
                </a:lnTo>
                <a:close/>
              </a:path>
            </a:pathLst>
          </a:custGeom>
          <a:ln w="184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6461920" y="10146737"/>
            <a:ext cx="33235" cy="45593"/>
          </a:xfrm>
          <a:custGeom>
            <a:avLst/>
            <a:gdLst/>
            <a:ahLst/>
            <a:cxnLst/>
            <a:rect l="l" t="t" r="r" b="b"/>
            <a:pathLst>
              <a:path w="33235" h="45593">
                <a:moveTo>
                  <a:pt x="0" y="44932"/>
                </a:moveTo>
                <a:lnTo>
                  <a:pt x="2260" y="45262"/>
                </a:lnTo>
                <a:lnTo>
                  <a:pt x="5981" y="45593"/>
                </a:lnTo>
                <a:lnTo>
                  <a:pt x="10960" y="45593"/>
                </a:lnTo>
                <a:lnTo>
                  <a:pt x="19875" y="45593"/>
                </a:lnTo>
                <a:lnTo>
                  <a:pt x="25323" y="44132"/>
                </a:lnTo>
                <a:lnTo>
                  <a:pt x="28575" y="41541"/>
                </a:lnTo>
                <a:lnTo>
                  <a:pt x="31368" y="39357"/>
                </a:lnTo>
                <a:lnTo>
                  <a:pt x="33235" y="36156"/>
                </a:lnTo>
                <a:lnTo>
                  <a:pt x="33235" y="32042"/>
                </a:lnTo>
                <a:lnTo>
                  <a:pt x="33235" y="26263"/>
                </a:lnTo>
                <a:lnTo>
                  <a:pt x="29438" y="22339"/>
                </a:lnTo>
                <a:lnTo>
                  <a:pt x="24320" y="21005"/>
                </a:lnTo>
                <a:lnTo>
                  <a:pt x="24320" y="20878"/>
                </a:lnTo>
                <a:lnTo>
                  <a:pt x="29311" y="18948"/>
                </a:lnTo>
                <a:lnTo>
                  <a:pt x="31635" y="15290"/>
                </a:lnTo>
                <a:lnTo>
                  <a:pt x="31635" y="11366"/>
                </a:lnTo>
                <a:lnTo>
                  <a:pt x="31635" y="7251"/>
                </a:lnTo>
                <a:lnTo>
                  <a:pt x="29438" y="4191"/>
                </a:lnTo>
                <a:lnTo>
                  <a:pt x="26314" y="2527"/>
                </a:lnTo>
                <a:lnTo>
                  <a:pt x="23063" y="596"/>
                </a:lnTo>
                <a:lnTo>
                  <a:pt x="19278" y="0"/>
                </a:lnTo>
                <a:lnTo>
                  <a:pt x="13093" y="0"/>
                </a:lnTo>
                <a:lnTo>
                  <a:pt x="7975" y="0"/>
                </a:lnTo>
                <a:lnTo>
                  <a:pt x="2654" y="469"/>
                </a:lnTo>
                <a:lnTo>
                  <a:pt x="0" y="1003"/>
                </a:lnTo>
                <a:lnTo>
                  <a:pt x="0" y="44932"/>
                </a:lnTo>
                <a:close/>
              </a:path>
            </a:pathLst>
          </a:custGeom>
          <a:ln w="184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6471953" y="10154116"/>
            <a:ext cx="11506" cy="10706"/>
          </a:xfrm>
          <a:custGeom>
            <a:avLst/>
            <a:gdLst/>
            <a:ahLst/>
            <a:cxnLst/>
            <a:rect l="l" t="t" r="r" b="b"/>
            <a:pathLst>
              <a:path w="11506" h="10706">
                <a:moveTo>
                  <a:pt x="0" y="342"/>
                </a:moveTo>
                <a:lnTo>
                  <a:pt x="800" y="139"/>
                </a:lnTo>
                <a:lnTo>
                  <a:pt x="2057" y="0"/>
                </a:lnTo>
                <a:lnTo>
                  <a:pt x="4317" y="0"/>
                </a:lnTo>
                <a:lnTo>
                  <a:pt x="8902" y="0"/>
                </a:lnTo>
                <a:lnTo>
                  <a:pt x="11506" y="1803"/>
                </a:lnTo>
                <a:lnTo>
                  <a:pt x="11506" y="5194"/>
                </a:lnTo>
                <a:lnTo>
                  <a:pt x="11506" y="8508"/>
                </a:lnTo>
                <a:lnTo>
                  <a:pt x="8712" y="10706"/>
                </a:lnTo>
                <a:lnTo>
                  <a:pt x="3327" y="10706"/>
                </a:lnTo>
                <a:lnTo>
                  <a:pt x="0" y="10706"/>
                </a:lnTo>
                <a:lnTo>
                  <a:pt x="0" y="342"/>
                </a:lnTo>
                <a:close/>
              </a:path>
            </a:pathLst>
          </a:custGeom>
          <a:ln w="184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6471953" y="10172061"/>
            <a:ext cx="12560" cy="12827"/>
          </a:xfrm>
          <a:custGeom>
            <a:avLst/>
            <a:gdLst/>
            <a:ahLst/>
            <a:cxnLst/>
            <a:rect l="l" t="t" r="r" b="b"/>
            <a:pathLst>
              <a:path w="12560" h="12826">
                <a:moveTo>
                  <a:pt x="0" y="0"/>
                </a:moveTo>
                <a:lnTo>
                  <a:pt x="3454" y="0"/>
                </a:lnTo>
                <a:lnTo>
                  <a:pt x="8508" y="0"/>
                </a:lnTo>
                <a:lnTo>
                  <a:pt x="12560" y="1803"/>
                </a:lnTo>
                <a:lnTo>
                  <a:pt x="12560" y="6324"/>
                </a:lnTo>
                <a:lnTo>
                  <a:pt x="12560" y="11036"/>
                </a:lnTo>
                <a:lnTo>
                  <a:pt x="8508" y="12826"/>
                </a:lnTo>
                <a:lnTo>
                  <a:pt x="3924" y="12826"/>
                </a:lnTo>
                <a:lnTo>
                  <a:pt x="2197" y="12826"/>
                </a:lnTo>
                <a:lnTo>
                  <a:pt x="1003" y="12826"/>
                </a:lnTo>
                <a:lnTo>
                  <a:pt x="0" y="12636"/>
                </a:lnTo>
                <a:lnTo>
                  <a:pt x="0" y="0"/>
                </a:lnTo>
                <a:close/>
              </a:path>
            </a:pathLst>
          </a:custGeom>
          <a:ln w="184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6503327" y="10148665"/>
            <a:ext cx="19799" cy="43205"/>
          </a:xfrm>
          <a:custGeom>
            <a:avLst/>
            <a:gdLst/>
            <a:ahLst/>
            <a:cxnLst/>
            <a:rect l="l" t="t" r="r" b="b"/>
            <a:pathLst>
              <a:path w="19799" h="43205">
                <a:moveTo>
                  <a:pt x="10032" y="43205"/>
                </a:moveTo>
                <a:lnTo>
                  <a:pt x="19799" y="43205"/>
                </a:lnTo>
                <a:lnTo>
                  <a:pt x="19799" y="0"/>
                </a:lnTo>
                <a:lnTo>
                  <a:pt x="11493" y="0"/>
                </a:lnTo>
                <a:lnTo>
                  <a:pt x="0" y="5321"/>
                </a:lnTo>
                <a:lnTo>
                  <a:pt x="1663" y="12903"/>
                </a:lnTo>
                <a:lnTo>
                  <a:pt x="9905" y="8978"/>
                </a:lnTo>
                <a:lnTo>
                  <a:pt x="10032" y="8978"/>
                </a:lnTo>
                <a:lnTo>
                  <a:pt x="10032" y="43205"/>
                </a:lnTo>
                <a:close/>
              </a:path>
            </a:pathLst>
          </a:custGeom>
          <a:ln w="184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6728300" y="9900003"/>
            <a:ext cx="359999" cy="35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4056964" y="1401356"/>
            <a:ext cx="3037687" cy="6329299"/>
          </a:xfrm>
          <a:custGeom>
            <a:avLst/>
            <a:gdLst/>
            <a:ahLst/>
            <a:cxnLst/>
            <a:rect l="l" t="t" r="r" b="b"/>
            <a:pathLst>
              <a:path w="3037687" h="6329299">
                <a:moveTo>
                  <a:pt x="0" y="6329299"/>
                </a:moveTo>
                <a:lnTo>
                  <a:pt x="3037687" y="6329299"/>
                </a:lnTo>
                <a:lnTo>
                  <a:pt x="3037687" y="0"/>
                </a:lnTo>
                <a:lnTo>
                  <a:pt x="0" y="0"/>
                </a:lnTo>
                <a:lnTo>
                  <a:pt x="0" y="6329299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4233903" y="1428068"/>
            <a:ext cx="2683769" cy="627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57200" y="1395006"/>
            <a:ext cx="3371494" cy="1576082"/>
          </a:xfrm>
          <a:custGeom>
            <a:avLst/>
            <a:gdLst/>
            <a:ahLst/>
            <a:cxnLst/>
            <a:rect l="l" t="t" r="r" b="b"/>
            <a:pathLst>
              <a:path w="3371494" h="1576082">
                <a:moveTo>
                  <a:pt x="0" y="1576082"/>
                </a:moveTo>
                <a:lnTo>
                  <a:pt x="3371494" y="1576082"/>
                </a:lnTo>
                <a:lnTo>
                  <a:pt x="3371494" y="0"/>
                </a:lnTo>
                <a:lnTo>
                  <a:pt x="0" y="0"/>
                </a:lnTo>
                <a:lnTo>
                  <a:pt x="0" y="1576082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398897" y="1438607"/>
            <a:ext cx="1487881" cy="1489176"/>
          </a:xfrm>
          <a:custGeom>
            <a:avLst/>
            <a:gdLst/>
            <a:ahLst/>
            <a:cxnLst/>
            <a:rect l="l" t="t" r="r" b="b"/>
            <a:pathLst>
              <a:path w="1487881" h="1489176">
                <a:moveTo>
                  <a:pt x="815911" y="5105"/>
                </a:moveTo>
                <a:lnTo>
                  <a:pt x="893521" y="16344"/>
                </a:lnTo>
                <a:lnTo>
                  <a:pt x="966101" y="35140"/>
                </a:lnTo>
                <a:lnTo>
                  <a:pt x="1031113" y="58966"/>
                </a:lnTo>
                <a:lnTo>
                  <a:pt x="1094841" y="89065"/>
                </a:lnTo>
                <a:lnTo>
                  <a:pt x="1157325" y="126644"/>
                </a:lnTo>
                <a:lnTo>
                  <a:pt x="1216228" y="170421"/>
                </a:lnTo>
                <a:lnTo>
                  <a:pt x="1266266" y="215417"/>
                </a:lnTo>
                <a:lnTo>
                  <a:pt x="1312557" y="265468"/>
                </a:lnTo>
                <a:lnTo>
                  <a:pt x="1357566" y="324357"/>
                </a:lnTo>
                <a:lnTo>
                  <a:pt x="1396517" y="388010"/>
                </a:lnTo>
                <a:lnTo>
                  <a:pt x="1426540" y="449351"/>
                </a:lnTo>
                <a:lnTo>
                  <a:pt x="1450365" y="511848"/>
                </a:lnTo>
                <a:lnTo>
                  <a:pt x="1469161" y="579450"/>
                </a:lnTo>
                <a:lnTo>
                  <a:pt x="1481620" y="649579"/>
                </a:lnTo>
                <a:lnTo>
                  <a:pt x="1486585" y="710857"/>
                </a:lnTo>
                <a:lnTo>
                  <a:pt x="1486585" y="771766"/>
                </a:lnTo>
                <a:lnTo>
                  <a:pt x="1484503" y="811009"/>
                </a:lnTo>
                <a:lnTo>
                  <a:pt x="1477873" y="865657"/>
                </a:lnTo>
                <a:lnTo>
                  <a:pt x="1462900" y="935786"/>
                </a:lnTo>
                <a:lnTo>
                  <a:pt x="1441589" y="1003312"/>
                </a:lnTo>
                <a:lnTo>
                  <a:pt x="1413865" y="1068184"/>
                </a:lnTo>
                <a:lnTo>
                  <a:pt x="1381328" y="1128242"/>
                </a:lnTo>
                <a:lnTo>
                  <a:pt x="1340789" y="1189075"/>
                </a:lnTo>
                <a:lnTo>
                  <a:pt x="1295641" y="1244091"/>
                </a:lnTo>
                <a:lnTo>
                  <a:pt x="1252588" y="1287360"/>
                </a:lnTo>
                <a:lnTo>
                  <a:pt x="1250569" y="1290307"/>
                </a:lnTo>
                <a:lnTo>
                  <a:pt x="1191679" y="1338986"/>
                </a:lnTo>
                <a:lnTo>
                  <a:pt x="1132928" y="1379080"/>
                </a:lnTo>
                <a:lnTo>
                  <a:pt x="1069060" y="1414144"/>
                </a:lnTo>
                <a:lnTo>
                  <a:pt x="1007719" y="1440357"/>
                </a:lnTo>
                <a:lnTo>
                  <a:pt x="938949" y="1462900"/>
                </a:lnTo>
                <a:lnTo>
                  <a:pt x="871347" y="1477937"/>
                </a:lnTo>
                <a:lnTo>
                  <a:pt x="803808" y="1486725"/>
                </a:lnTo>
                <a:lnTo>
                  <a:pt x="767524" y="1487944"/>
                </a:lnTo>
                <a:lnTo>
                  <a:pt x="715759" y="1487944"/>
                </a:lnTo>
                <a:lnTo>
                  <a:pt x="659447" y="1484210"/>
                </a:lnTo>
                <a:lnTo>
                  <a:pt x="596887" y="1474203"/>
                </a:lnTo>
                <a:lnTo>
                  <a:pt x="526834" y="1456702"/>
                </a:lnTo>
                <a:lnTo>
                  <a:pt x="460514" y="1432864"/>
                </a:lnTo>
                <a:lnTo>
                  <a:pt x="399173" y="1404137"/>
                </a:lnTo>
                <a:lnTo>
                  <a:pt x="335381" y="1366558"/>
                </a:lnTo>
                <a:lnTo>
                  <a:pt x="276555" y="1324000"/>
                </a:lnTo>
                <a:lnTo>
                  <a:pt x="232778" y="1285265"/>
                </a:lnTo>
                <a:lnTo>
                  <a:pt x="185115" y="1235303"/>
                </a:lnTo>
                <a:lnTo>
                  <a:pt x="136220" y="1174026"/>
                </a:lnTo>
                <a:lnTo>
                  <a:pt x="98933" y="1114996"/>
                </a:lnTo>
                <a:lnTo>
                  <a:pt x="65087" y="1048753"/>
                </a:lnTo>
                <a:lnTo>
                  <a:pt x="38811" y="982433"/>
                </a:lnTo>
                <a:lnTo>
                  <a:pt x="20015" y="916127"/>
                </a:lnTo>
                <a:lnTo>
                  <a:pt x="6261" y="842251"/>
                </a:lnTo>
                <a:lnTo>
                  <a:pt x="1295" y="782205"/>
                </a:lnTo>
                <a:lnTo>
                  <a:pt x="1295" y="699185"/>
                </a:lnTo>
                <a:lnTo>
                  <a:pt x="8788" y="630427"/>
                </a:lnTo>
                <a:lnTo>
                  <a:pt x="22606" y="564121"/>
                </a:lnTo>
                <a:lnTo>
                  <a:pt x="42633" y="497801"/>
                </a:lnTo>
                <a:lnTo>
                  <a:pt x="68834" y="432650"/>
                </a:lnTo>
                <a:lnTo>
                  <a:pt x="103035" y="367995"/>
                </a:lnTo>
                <a:lnTo>
                  <a:pt x="141478" y="308813"/>
                </a:lnTo>
                <a:lnTo>
                  <a:pt x="185191" y="253720"/>
                </a:lnTo>
                <a:lnTo>
                  <a:pt x="234505" y="202971"/>
                </a:lnTo>
                <a:lnTo>
                  <a:pt x="291465" y="154800"/>
                </a:lnTo>
                <a:lnTo>
                  <a:pt x="345236" y="117208"/>
                </a:lnTo>
                <a:lnTo>
                  <a:pt x="409752" y="80352"/>
                </a:lnTo>
                <a:lnTo>
                  <a:pt x="472173" y="52704"/>
                </a:lnTo>
                <a:lnTo>
                  <a:pt x="538416" y="30098"/>
                </a:lnTo>
                <a:lnTo>
                  <a:pt x="609409" y="13461"/>
                </a:lnTo>
                <a:lnTo>
                  <a:pt x="682421" y="3886"/>
                </a:lnTo>
                <a:lnTo>
                  <a:pt x="752475" y="1219"/>
                </a:lnTo>
                <a:lnTo>
                  <a:pt x="751319" y="0"/>
                </a:lnTo>
                <a:lnTo>
                  <a:pt x="681126" y="2590"/>
                </a:lnTo>
                <a:lnTo>
                  <a:pt x="608190" y="12242"/>
                </a:lnTo>
                <a:lnTo>
                  <a:pt x="537197" y="28803"/>
                </a:lnTo>
                <a:lnTo>
                  <a:pt x="470954" y="51409"/>
                </a:lnTo>
                <a:lnTo>
                  <a:pt x="408533" y="79120"/>
                </a:lnTo>
                <a:lnTo>
                  <a:pt x="344017" y="115912"/>
                </a:lnTo>
                <a:lnTo>
                  <a:pt x="290233" y="153568"/>
                </a:lnTo>
                <a:lnTo>
                  <a:pt x="233286" y="201675"/>
                </a:lnTo>
                <a:lnTo>
                  <a:pt x="183959" y="252501"/>
                </a:lnTo>
                <a:lnTo>
                  <a:pt x="140182" y="307581"/>
                </a:lnTo>
                <a:lnTo>
                  <a:pt x="101815" y="366763"/>
                </a:lnTo>
                <a:lnTo>
                  <a:pt x="67614" y="431418"/>
                </a:lnTo>
                <a:lnTo>
                  <a:pt x="41325" y="496506"/>
                </a:lnTo>
                <a:lnTo>
                  <a:pt x="21310" y="562825"/>
                </a:lnTo>
                <a:lnTo>
                  <a:pt x="7569" y="629132"/>
                </a:lnTo>
                <a:lnTo>
                  <a:pt x="0" y="697966"/>
                </a:lnTo>
                <a:lnTo>
                  <a:pt x="0" y="783424"/>
                </a:lnTo>
                <a:lnTo>
                  <a:pt x="5041" y="843483"/>
                </a:lnTo>
                <a:lnTo>
                  <a:pt x="18796" y="917346"/>
                </a:lnTo>
                <a:lnTo>
                  <a:pt x="37592" y="983665"/>
                </a:lnTo>
                <a:lnTo>
                  <a:pt x="63792" y="1049972"/>
                </a:lnTo>
                <a:lnTo>
                  <a:pt x="97637" y="1116291"/>
                </a:lnTo>
                <a:lnTo>
                  <a:pt x="135001" y="1175257"/>
                </a:lnTo>
                <a:lnTo>
                  <a:pt x="173888" y="1225295"/>
                </a:lnTo>
                <a:lnTo>
                  <a:pt x="213918" y="1269072"/>
                </a:lnTo>
                <a:lnTo>
                  <a:pt x="275336" y="1325308"/>
                </a:lnTo>
                <a:lnTo>
                  <a:pt x="334149" y="1367777"/>
                </a:lnTo>
                <a:lnTo>
                  <a:pt x="397941" y="1405369"/>
                </a:lnTo>
                <a:lnTo>
                  <a:pt x="459295" y="1434160"/>
                </a:lnTo>
                <a:lnTo>
                  <a:pt x="525602" y="1457921"/>
                </a:lnTo>
                <a:lnTo>
                  <a:pt x="595655" y="1475422"/>
                </a:lnTo>
                <a:lnTo>
                  <a:pt x="658228" y="1485430"/>
                </a:lnTo>
                <a:lnTo>
                  <a:pt x="714527" y="1489176"/>
                </a:lnTo>
                <a:lnTo>
                  <a:pt x="768743" y="1489176"/>
                </a:lnTo>
                <a:lnTo>
                  <a:pt x="872566" y="1479168"/>
                </a:lnTo>
                <a:lnTo>
                  <a:pt x="940181" y="1464195"/>
                </a:lnTo>
                <a:lnTo>
                  <a:pt x="1008938" y="1441576"/>
                </a:lnTo>
                <a:lnTo>
                  <a:pt x="1070279" y="1415376"/>
                </a:lnTo>
                <a:lnTo>
                  <a:pt x="1134148" y="1380388"/>
                </a:lnTo>
                <a:lnTo>
                  <a:pt x="1192898" y="1340281"/>
                </a:lnTo>
                <a:lnTo>
                  <a:pt x="1251800" y="1291539"/>
                </a:lnTo>
                <a:lnTo>
                  <a:pt x="1253883" y="1288580"/>
                </a:lnTo>
                <a:lnTo>
                  <a:pt x="1296936" y="1245311"/>
                </a:lnTo>
                <a:lnTo>
                  <a:pt x="1342009" y="1190307"/>
                </a:lnTo>
                <a:lnTo>
                  <a:pt x="1382623" y="1129537"/>
                </a:lnTo>
                <a:lnTo>
                  <a:pt x="1415161" y="1069492"/>
                </a:lnTo>
                <a:lnTo>
                  <a:pt x="1442808" y="1004544"/>
                </a:lnTo>
                <a:lnTo>
                  <a:pt x="1464195" y="937005"/>
                </a:lnTo>
                <a:lnTo>
                  <a:pt x="1479169" y="866952"/>
                </a:lnTo>
                <a:lnTo>
                  <a:pt x="1485722" y="812228"/>
                </a:lnTo>
                <a:lnTo>
                  <a:pt x="1487881" y="773061"/>
                </a:lnTo>
                <a:lnTo>
                  <a:pt x="1487881" y="709625"/>
                </a:lnTo>
                <a:lnTo>
                  <a:pt x="1482839" y="648284"/>
                </a:lnTo>
                <a:lnTo>
                  <a:pt x="1470393" y="578154"/>
                </a:lnTo>
                <a:lnTo>
                  <a:pt x="1451673" y="510552"/>
                </a:lnTo>
                <a:lnTo>
                  <a:pt x="1427835" y="448055"/>
                </a:lnTo>
                <a:lnTo>
                  <a:pt x="1397736" y="386778"/>
                </a:lnTo>
                <a:lnTo>
                  <a:pt x="1358861" y="323138"/>
                </a:lnTo>
                <a:lnTo>
                  <a:pt x="1313865" y="264236"/>
                </a:lnTo>
                <a:lnTo>
                  <a:pt x="1267485" y="214198"/>
                </a:lnTo>
                <a:lnTo>
                  <a:pt x="1217447" y="169202"/>
                </a:lnTo>
                <a:lnTo>
                  <a:pt x="1158633" y="125425"/>
                </a:lnTo>
                <a:lnTo>
                  <a:pt x="1096060" y="87845"/>
                </a:lnTo>
                <a:lnTo>
                  <a:pt x="1032344" y="57670"/>
                </a:lnTo>
                <a:lnTo>
                  <a:pt x="967320" y="33832"/>
                </a:lnTo>
                <a:lnTo>
                  <a:pt x="894753" y="15125"/>
                </a:lnTo>
                <a:lnTo>
                  <a:pt x="830884" y="5105"/>
                </a:lnTo>
                <a:lnTo>
                  <a:pt x="755713" y="0"/>
                </a:lnTo>
                <a:lnTo>
                  <a:pt x="754570" y="1219"/>
                </a:lnTo>
                <a:lnTo>
                  <a:pt x="815911" y="51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400196" y="1439823"/>
            <a:ext cx="1485290" cy="1486738"/>
          </a:xfrm>
          <a:custGeom>
            <a:avLst/>
            <a:gdLst/>
            <a:ahLst/>
            <a:cxnLst/>
            <a:rect l="l" t="t" r="r" b="b"/>
            <a:pathLst>
              <a:path w="1485290" h="1486738">
                <a:moveTo>
                  <a:pt x="658152" y="1482991"/>
                </a:moveTo>
                <a:lnTo>
                  <a:pt x="714451" y="1486738"/>
                </a:lnTo>
                <a:lnTo>
                  <a:pt x="766229" y="1486738"/>
                </a:lnTo>
                <a:lnTo>
                  <a:pt x="802513" y="1485506"/>
                </a:lnTo>
                <a:lnTo>
                  <a:pt x="870051" y="1476730"/>
                </a:lnTo>
                <a:lnTo>
                  <a:pt x="937653" y="1461681"/>
                </a:lnTo>
                <a:lnTo>
                  <a:pt x="1006411" y="1439138"/>
                </a:lnTo>
                <a:lnTo>
                  <a:pt x="1067765" y="1412938"/>
                </a:lnTo>
                <a:lnTo>
                  <a:pt x="1131620" y="1377873"/>
                </a:lnTo>
                <a:lnTo>
                  <a:pt x="1190371" y="1337767"/>
                </a:lnTo>
                <a:lnTo>
                  <a:pt x="1249273" y="1289100"/>
                </a:lnTo>
                <a:lnTo>
                  <a:pt x="1251292" y="1286141"/>
                </a:lnTo>
                <a:lnTo>
                  <a:pt x="1294345" y="1242872"/>
                </a:lnTo>
                <a:lnTo>
                  <a:pt x="1339494" y="1187869"/>
                </a:lnTo>
                <a:lnTo>
                  <a:pt x="1380020" y="1127023"/>
                </a:lnTo>
                <a:lnTo>
                  <a:pt x="1412570" y="1066977"/>
                </a:lnTo>
                <a:lnTo>
                  <a:pt x="1440294" y="1002106"/>
                </a:lnTo>
                <a:lnTo>
                  <a:pt x="1461604" y="934567"/>
                </a:lnTo>
                <a:lnTo>
                  <a:pt x="1476578" y="864438"/>
                </a:lnTo>
                <a:lnTo>
                  <a:pt x="1483194" y="809790"/>
                </a:lnTo>
                <a:lnTo>
                  <a:pt x="1485290" y="770547"/>
                </a:lnTo>
                <a:lnTo>
                  <a:pt x="1485290" y="709637"/>
                </a:lnTo>
                <a:lnTo>
                  <a:pt x="1480324" y="648360"/>
                </a:lnTo>
                <a:lnTo>
                  <a:pt x="1467866" y="578243"/>
                </a:lnTo>
                <a:lnTo>
                  <a:pt x="1449070" y="510628"/>
                </a:lnTo>
                <a:lnTo>
                  <a:pt x="1425244" y="448132"/>
                </a:lnTo>
                <a:lnTo>
                  <a:pt x="1395222" y="386791"/>
                </a:lnTo>
                <a:lnTo>
                  <a:pt x="1356271" y="323138"/>
                </a:lnTo>
                <a:lnTo>
                  <a:pt x="1311262" y="264248"/>
                </a:lnTo>
                <a:lnTo>
                  <a:pt x="1264970" y="214210"/>
                </a:lnTo>
                <a:lnTo>
                  <a:pt x="1214932" y="169202"/>
                </a:lnTo>
                <a:lnTo>
                  <a:pt x="1156030" y="125425"/>
                </a:lnTo>
                <a:lnTo>
                  <a:pt x="1093533" y="87845"/>
                </a:lnTo>
                <a:lnTo>
                  <a:pt x="1029817" y="57746"/>
                </a:lnTo>
                <a:lnTo>
                  <a:pt x="964806" y="33921"/>
                </a:lnTo>
                <a:lnTo>
                  <a:pt x="892225" y="15125"/>
                </a:lnTo>
                <a:lnTo>
                  <a:pt x="828357" y="5194"/>
                </a:lnTo>
                <a:lnTo>
                  <a:pt x="753262" y="0"/>
                </a:lnTo>
                <a:lnTo>
                  <a:pt x="751179" y="0"/>
                </a:lnTo>
                <a:lnTo>
                  <a:pt x="681126" y="2666"/>
                </a:lnTo>
                <a:lnTo>
                  <a:pt x="608114" y="12242"/>
                </a:lnTo>
                <a:lnTo>
                  <a:pt x="537121" y="28879"/>
                </a:lnTo>
                <a:lnTo>
                  <a:pt x="470877" y="51485"/>
                </a:lnTo>
                <a:lnTo>
                  <a:pt x="408457" y="79133"/>
                </a:lnTo>
                <a:lnTo>
                  <a:pt x="343941" y="116001"/>
                </a:lnTo>
                <a:lnTo>
                  <a:pt x="290156" y="153581"/>
                </a:lnTo>
                <a:lnTo>
                  <a:pt x="233210" y="201752"/>
                </a:lnTo>
                <a:lnTo>
                  <a:pt x="183883" y="252514"/>
                </a:lnTo>
                <a:lnTo>
                  <a:pt x="140182" y="307593"/>
                </a:lnTo>
                <a:lnTo>
                  <a:pt x="101739" y="366775"/>
                </a:lnTo>
                <a:lnTo>
                  <a:pt x="67538" y="431431"/>
                </a:lnTo>
                <a:lnTo>
                  <a:pt x="41325" y="496595"/>
                </a:lnTo>
                <a:lnTo>
                  <a:pt x="21310" y="562902"/>
                </a:lnTo>
                <a:lnTo>
                  <a:pt x="7493" y="629208"/>
                </a:lnTo>
                <a:lnTo>
                  <a:pt x="0" y="697979"/>
                </a:lnTo>
                <a:lnTo>
                  <a:pt x="0" y="780986"/>
                </a:lnTo>
                <a:lnTo>
                  <a:pt x="4965" y="841044"/>
                </a:lnTo>
                <a:lnTo>
                  <a:pt x="18719" y="914907"/>
                </a:lnTo>
                <a:lnTo>
                  <a:pt x="37515" y="981227"/>
                </a:lnTo>
                <a:lnTo>
                  <a:pt x="63792" y="1047534"/>
                </a:lnTo>
                <a:lnTo>
                  <a:pt x="97637" y="1113777"/>
                </a:lnTo>
                <a:lnTo>
                  <a:pt x="134924" y="1172819"/>
                </a:lnTo>
                <a:lnTo>
                  <a:pt x="173812" y="1222781"/>
                </a:lnTo>
                <a:lnTo>
                  <a:pt x="213842" y="1266634"/>
                </a:lnTo>
                <a:lnTo>
                  <a:pt x="275259" y="1322793"/>
                </a:lnTo>
                <a:lnTo>
                  <a:pt x="334073" y="1365338"/>
                </a:lnTo>
                <a:lnTo>
                  <a:pt x="397865" y="1402930"/>
                </a:lnTo>
                <a:lnTo>
                  <a:pt x="459219" y="1431658"/>
                </a:lnTo>
                <a:lnTo>
                  <a:pt x="525526" y="1455483"/>
                </a:lnTo>
                <a:lnTo>
                  <a:pt x="595579" y="1472984"/>
                </a:lnTo>
                <a:lnTo>
                  <a:pt x="658152" y="148299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844732" y="2182498"/>
            <a:ext cx="1219" cy="3682"/>
          </a:xfrm>
          <a:custGeom>
            <a:avLst/>
            <a:gdLst/>
            <a:ahLst/>
            <a:cxnLst/>
            <a:rect l="l" t="t" r="r" b="b"/>
            <a:pathLst>
              <a:path w="1219" h="3682">
                <a:moveTo>
                  <a:pt x="0" y="1092"/>
                </a:moveTo>
                <a:lnTo>
                  <a:pt x="571" y="3683"/>
                </a:lnTo>
                <a:lnTo>
                  <a:pt x="1219" y="3098"/>
                </a:lnTo>
                <a:lnTo>
                  <a:pt x="571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819825" y="2005964"/>
            <a:ext cx="24396" cy="191452"/>
          </a:xfrm>
          <a:custGeom>
            <a:avLst/>
            <a:gdLst/>
            <a:ahLst/>
            <a:cxnLst/>
            <a:rect l="l" t="t" r="r" b="b"/>
            <a:pathLst>
              <a:path w="24396" h="191452">
                <a:moveTo>
                  <a:pt x="15468" y="85178"/>
                </a:moveTo>
                <a:lnTo>
                  <a:pt x="16116" y="95186"/>
                </a:lnTo>
                <a:lnTo>
                  <a:pt x="16776" y="98856"/>
                </a:lnTo>
                <a:lnTo>
                  <a:pt x="17424" y="108940"/>
                </a:lnTo>
                <a:lnTo>
                  <a:pt x="17995" y="112610"/>
                </a:lnTo>
                <a:lnTo>
                  <a:pt x="18643" y="122682"/>
                </a:lnTo>
                <a:lnTo>
                  <a:pt x="19291" y="126365"/>
                </a:lnTo>
                <a:lnTo>
                  <a:pt x="19938" y="136436"/>
                </a:lnTo>
                <a:lnTo>
                  <a:pt x="20510" y="158978"/>
                </a:lnTo>
                <a:lnTo>
                  <a:pt x="21158" y="158978"/>
                </a:lnTo>
                <a:lnTo>
                  <a:pt x="21882" y="152996"/>
                </a:lnTo>
                <a:lnTo>
                  <a:pt x="21742" y="168986"/>
                </a:lnTo>
                <a:lnTo>
                  <a:pt x="21666" y="190296"/>
                </a:lnTo>
                <a:lnTo>
                  <a:pt x="23748" y="191452"/>
                </a:lnTo>
                <a:lnTo>
                  <a:pt x="23177" y="188569"/>
                </a:lnTo>
                <a:lnTo>
                  <a:pt x="23609" y="181292"/>
                </a:lnTo>
                <a:lnTo>
                  <a:pt x="24396" y="177190"/>
                </a:lnTo>
                <a:lnTo>
                  <a:pt x="24180" y="150266"/>
                </a:lnTo>
                <a:lnTo>
                  <a:pt x="23101" y="148463"/>
                </a:lnTo>
                <a:lnTo>
                  <a:pt x="22961" y="123990"/>
                </a:lnTo>
                <a:lnTo>
                  <a:pt x="21882" y="122186"/>
                </a:lnTo>
                <a:lnTo>
                  <a:pt x="21958" y="108077"/>
                </a:lnTo>
                <a:lnTo>
                  <a:pt x="22669" y="107569"/>
                </a:lnTo>
                <a:lnTo>
                  <a:pt x="20586" y="104762"/>
                </a:lnTo>
                <a:lnTo>
                  <a:pt x="10655" y="39598"/>
                </a:lnTo>
                <a:lnTo>
                  <a:pt x="215" y="0"/>
                </a:lnTo>
                <a:lnTo>
                  <a:pt x="0" y="4965"/>
                </a:lnTo>
                <a:lnTo>
                  <a:pt x="495" y="6261"/>
                </a:lnTo>
                <a:lnTo>
                  <a:pt x="1511" y="11303"/>
                </a:lnTo>
                <a:lnTo>
                  <a:pt x="2222" y="11734"/>
                </a:lnTo>
                <a:lnTo>
                  <a:pt x="2514" y="16268"/>
                </a:lnTo>
                <a:lnTo>
                  <a:pt x="3022" y="17564"/>
                </a:lnTo>
                <a:lnTo>
                  <a:pt x="3733" y="21170"/>
                </a:lnTo>
                <a:lnTo>
                  <a:pt x="4165" y="22606"/>
                </a:lnTo>
                <a:lnTo>
                  <a:pt x="4965" y="26212"/>
                </a:lnTo>
                <a:lnTo>
                  <a:pt x="5460" y="27571"/>
                </a:lnTo>
                <a:lnTo>
                  <a:pt x="6121" y="32550"/>
                </a:lnTo>
                <a:lnTo>
                  <a:pt x="6692" y="33909"/>
                </a:lnTo>
                <a:lnTo>
                  <a:pt x="7480" y="37439"/>
                </a:lnTo>
                <a:lnTo>
                  <a:pt x="7988" y="38874"/>
                </a:lnTo>
                <a:lnTo>
                  <a:pt x="8712" y="45072"/>
                </a:lnTo>
                <a:lnTo>
                  <a:pt x="9207" y="46367"/>
                </a:lnTo>
                <a:lnTo>
                  <a:pt x="9931" y="52565"/>
                </a:lnTo>
                <a:lnTo>
                  <a:pt x="10439" y="53860"/>
                </a:lnTo>
                <a:lnTo>
                  <a:pt x="11150" y="60121"/>
                </a:lnTo>
                <a:lnTo>
                  <a:pt x="11734" y="62636"/>
                </a:lnTo>
                <a:lnTo>
                  <a:pt x="12382" y="67614"/>
                </a:lnTo>
                <a:lnTo>
                  <a:pt x="13030" y="70129"/>
                </a:lnTo>
                <a:lnTo>
                  <a:pt x="13677" y="76314"/>
                </a:lnTo>
                <a:lnTo>
                  <a:pt x="14185" y="77685"/>
                </a:lnTo>
                <a:lnTo>
                  <a:pt x="14973" y="83807"/>
                </a:lnTo>
                <a:lnTo>
                  <a:pt x="15468" y="8517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823709" y="2038504"/>
            <a:ext cx="16637" cy="289090"/>
          </a:xfrm>
          <a:custGeom>
            <a:avLst/>
            <a:gdLst/>
            <a:ahLst/>
            <a:cxnLst/>
            <a:rect l="l" t="t" r="r" b="b"/>
            <a:pathLst>
              <a:path w="16637" h="289090">
                <a:moveTo>
                  <a:pt x="6769" y="27152"/>
                </a:moveTo>
                <a:lnTo>
                  <a:pt x="6553" y="21323"/>
                </a:lnTo>
                <a:lnTo>
                  <a:pt x="5473" y="19583"/>
                </a:lnTo>
                <a:lnTo>
                  <a:pt x="5334" y="13830"/>
                </a:lnTo>
                <a:lnTo>
                  <a:pt x="4241" y="12103"/>
                </a:lnTo>
                <a:lnTo>
                  <a:pt x="4102" y="6337"/>
                </a:lnTo>
                <a:lnTo>
                  <a:pt x="2946" y="4546"/>
                </a:lnTo>
                <a:lnTo>
                  <a:pt x="2806" y="1371"/>
                </a:lnTo>
                <a:lnTo>
                  <a:pt x="1295" y="0"/>
                </a:lnTo>
                <a:lnTo>
                  <a:pt x="9220" y="53428"/>
                </a:lnTo>
                <a:lnTo>
                  <a:pt x="13030" y="94691"/>
                </a:lnTo>
                <a:lnTo>
                  <a:pt x="14249" y="118516"/>
                </a:lnTo>
                <a:lnTo>
                  <a:pt x="14249" y="164376"/>
                </a:lnTo>
                <a:lnTo>
                  <a:pt x="12166" y="207289"/>
                </a:lnTo>
                <a:lnTo>
                  <a:pt x="5905" y="256108"/>
                </a:lnTo>
                <a:lnTo>
                  <a:pt x="0" y="289013"/>
                </a:lnTo>
                <a:lnTo>
                  <a:pt x="1587" y="289090"/>
                </a:lnTo>
                <a:lnTo>
                  <a:pt x="2235" y="284048"/>
                </a:lnTo>
                <a:lnTo>
                  <a:pt x="2730" y="282752"/>
                </a:lnTo>
                <a:lnTo>
                  <a:pt x="3454" y="277850"/>
                </a:lnTo>
                <a:lnTo>
                  <a:pt x="4025" y="275259"/>
                </a:lnTo>
                <a:lnTo>
                  <a:pt x="4686" y="271589"/>
                </a:lnTo>
                <a:lnTo>
                  <a:pt x="5334" y="268998"/>
                </a:lnTo>
                <a:lnTo>
                  <a:pt x="6045" y="264032"/>
                </a:lnTo>
                <a:lnTo>
                  <a:pt x="6553" y="262737"/>
                </a:lnTo>
                <a:lnTo>
                  <a:pt x="7200" y="257835"/>
                </a:lnTo>
                <a:lnTo>
                  <a:pt x="7772" y="255244"/>
                </a:lnTo>
                <a:lnTo>
                  <a:pt x="8496" y="251574"/>
                </a:lnTo>
                <a:lnTo>
                  <a:pt x="9144" y="248983"/>
                </a:lnTo>
                <a:lnTo>
                  <a:pt x="9715" y="241490"/>
                </a:lnTo>
                <a:lnTo>
                  <a:pt x="10363" y="238975"/>
                </a:lnTo>
                <a:lnTo>
                  <a:pt x="10947" y="231482"/>
                </a:lnTo>
                <a:lnTo>
                  <a:pt x="11658" y="227736"/>
                </a:lnTo>
                <a:lnTo>
                  <a:pt x="12242" y="220256"/>
                </a:lnTo>
                <a:lnTo>
                  <a:pt x="12890" y="217728"/>
                </a:lnTo>
                <a:lnTo>
                  <a:pt x="13462" y="210248"/>
                </a:lnTo>
                <a:lnTo>
                  <a:pt x="14109" y="206501"/>
                </a:lnTo>
                <a:lnTo>
                  <a:pt x="14757" y="198945"/>
                </a:lnTo>
                <a:lnTo>
                  <a:pt x="15405" y="189001"/>
                </a:lnTo>
                <a:lnTo>
                  <a:pt x="16052" y="172656"/>
                </a:lnTo>
                <a:lnTo>
                  <a:pt x="16637" y="163944"/>
                </a:lnTo>
                <a:lnTo>
                  <a:pt x="16637" y="126441"/>
                </a:lnTo>
                <a:lnTo>
                  <a:pt x="16052" y="103898"/>
                </a:lnTo>
                <a:lnTo>
                  <a:pt x="15557" y="103466"/>
                </a:lnTo>
                <a:lnTo>
                  <a:pt x="15405" y="93827"/>
                </a:lnTo>
                <a:lnTo>
                  <a:pt x="14757" y="90144"/>
                </a:lnTo>
                <a:lnTo>
                  <a:pt x="14249" y="89712"/>
                </a:lnTo>
                <a:lnTo>
                  <a:pt x="14109" y="80073"/>
                </a:lnTo>
                <a:lnTo>
                  <a:pt x="13538" y="76390"/>
                </a:lnTo>
                <a:lnTo>
                  <a:pt x="13030" y="75971"/>
                </a:lnTo>
                <a:lnTo>
                  <a:pt x="12890" y="66319"/>
                </a:lnTo>
                <a:lnTo>
                  <a:pt x="12242" y="62649"/>
                </a:lnTo>
                <a:lnTo>
                  <a:pt x="11734" y="62217"/>
                </a:lnTo>
                <a:lnTo>
                  <a:pt x="11595" y="52641"/>
                </a:lnTo>
                <a:lnTo>
                  <a:pt x="10515" y="50914"/>
                </a:lnTo>
                <a:lnTo>
                  <a:pt x="10299" y="45148"/>
                </a:lnTo>
                <a:lnTo>
                  <a:pt x="9220" y="43345"/>
                </a:lnTo>
                <a:lnTo>
                  <a:pt x="9144" y="37591"/>
                </a:lnTo>
                <a:lnTo>
                  <a:pt x="7988" y="34632"/>
                </a:lnTo>
                <a:lnTo>
                  <a:pt x="7848" y="30098"/>
                </a:lnTo>
                <a:lnTo>
                  <a:pt x="6769" y="2715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447002" y="1488787"/>
            <a:ext cx="1390967" cy="1390256"/>
          </a:xfrm>
          <a:custGeom>
            <a:avLst/>
            <a:gdLst/>
            <a:ahLst/>
            <a:cxnLst/>
            <a:rect l="l" t="t" r="r" b="b"/>
            <a:pathLst>
              <a:path w="1390967" h="1390256">
                <a:moveTo>
                  <a:pt x="1339481" y="956805"/>
                </a:moveTo>
                <a:lnTo>
                  <a:pt x="1341716" y="953935"/>
                </a:lnTo>
                <a:lnTo>
                  <a:pt x="1342009" y="950480"/>
                </a:lnTo>
                <a:lnTo>
                  <a:pt x="1344307" y="948029"/>
                </a:lnTo>
                <a:lnTo>
                  <a:pt x="1345742" y="945146"/>
                </a:lnTo>
                <a:lnTo>
                  <a:pt x="1345742" y="941755"/>
                </a:lnTo>
                <a:lnTo>
                  <a:pt x="1347978" y="938949"/>
                </a:lnTo>
                <a:lnTo>
                  <a:pt x="1349209" y="935139"/>
                </a:lnTo>
                <a:lnTo>
                  <a:pt x="1355534" y="916419"/>
                </a:lnTo>
                <a:lnTo>
                  <a:pt x="1356766" y="912596"/>
                </a:lnTo>
                <a:lnTo>
                  <a:pt x="1357985" y="908862"/>
                </a:lnTo>
                <a:lnTo>
                  <a:pt x="1359204" y="905116"/>
                </a:lnTo>
                <a:lnTo>
                  <a:pt x="1360436" y="901293"/>
                </a:lnTo>
                <a:lnTo>
                  <a:pt x="1360436" y="899998"/>
                </a:lnTo>
                <a:lnTo>
                  <a:pt x="1364183" y="890143"/>
                </a:lnTo>
                <a:lnTo>
                  <a:pt x="1365402" y="885101"/>
                </a:lnTo>
                <a:lnTo>
                  <a:pt x="1366697" y="880059"/>
                </a:lnTo>
                <a:lnTo>
                  <a:pt x="1368501" y="870559"/>
                </a:lnTo>
                <a:lnTo>
                  <a:pt x="1371663" y="861339"/>
                </a:lnTo>
                <a:lnTo>
                  <a:pt x="1372958" y="856297"/>
                </a:lnTo>
                <a:lnTo>
                  <a:pt x="1374190" y="851255"/>
                </a:lnTo>
                <a:lnTo>
                  <a:pt x="1376705" y="840028"/>
                </a:lnTo>
                <a:lnTo>
                  <a:pt x="1376705" y="838733"/>
                </a:lnTo>
                <a:lnTo>
                  <a:pt x="1382610" y="805827"/>
                </a:lnTo>
                <a:lnTo>
                  <a:pt x="1388872" y="757008"/>
                </a:lnTo>
                <a:lnTo>
                  <a:pt x="1390967" y="714095"/>
                </a:lnTo>
                <a:lnTo>
                  <a:pt x="1390967" y="668235"/>
                </a:lnTo>
                <a:lnTo>
                  <a:pt x="1389735" y="644398"/>
                </a:lnTo>
                <a:lnTo>
                  <a:pt x="1385925" y="603148"/>
                </a:lnTo>
                <a:lnTo>
                  <a:pt x="1378000" y="549719"/>
                </a:lnTo>
                <a:lnTo>
                  <a:pt x="1377276" y="549287"/>
                </a:lnTo>
                <a:lnTo>
                  <a:pt x="1375765" y="538492"/>
                </a:lnTo>
                <a:lnTo>
                  <a:pt x="1374622" y="536829"/>
                </a:lnTo>
                <a:lnTo>
                  <a:pt x="1374470" y="533590"/>
                </a:lnTo>
                <a:lnTo>
                  <a:pt x="1373327" y="531799"/>
                </a:lnTo>
                <a:lnTo>
                  <a:pt x="1373251" y="528548"/>
                </a:lnTo>
                <a:lnTo>
                  <a:pt x="1372095" y="526821"/>
                </a:lnTo>
                <a:lnTo>
                  <a:pt x="1371955" y="522287"/>
                </a:lnTo>
                <a:lnTo>
                  <a:pt x="1370876" y="520560"/>
                </a:lnTo>
                <a:lnTo>
                  <a:pt x="1370736" y="517321"/>
                </a:lnTo>
                <a:lnTo>
                  <a:pt x="1369580" y="515518"/>
                </a:lnTo>
                <a:lnTo>
                  <a:pt x="1369504" y="512356"/>
                </a:lnTo>
                <a:lnTo>
                  <a:pt x="1368361" y="510476"/>
                </a:lnTo>
                <a:lnTo>
                  <a:pt x="1368209" y="507314"/>
                </a:lnTo>
                <a:lnTo>
                  <a:pt x="1367129" y="505510"/>
                </a:lnTo>
                <a:lnTo>
                  <a:pt x="1366774" y="502196"/>
                </a:lnTo>
                <a:lnTo>
                  <a:pt x="1365973" y="501764"/>
                </a:lnTo>
                <a:lnTo>
                  <a:pt x="1365478" y="498462"/>
                </a:lnTo>
                <a:lnTo>
                  <a:pt x="1364754" y="497878"/>
                </a:lnTo>
                <a:lnTo>
                  <a:pt x="1364538" y="494639"/>
                </a:lnTo>
                <a:lnTo>
                  <a:pt x="1362887" y="489597"/>
                </a:lnTo>
                <a:lnTo>
                  <a:pt x="1362163" y="489318"/>
                </a:lnTo>
                <a:lnTo>
                  <a:pt x="1361732" y="485927"/>
                </a:lnTo>
                <a:lnTo>
                  <a:pt x="1360944" y="485355"/>
                </a:lnTo>
                <a:lnTo>
                  <a:pt x="1360792" y="482180"/>
                </a:lnTo>
                <a:lnTo>
                  <a:pt x="1359065" y="477075"/>
                </a:lnTo>
                <a:lnTo>
                  <a:pt x="1358417" y="476783"/>
                </a:lnTo>
                <a:lnTo>
                  <a:pt x="1357985" y="473405"/>
                </a:lnTo>
                <a:lnTo>
                  <a:pt x="1357261" y="472897"/>
                </a:lnTo>
                <a:lnTo>
                  <a:pt x="1356690" y="469658"/>
                </a:lnTo>
                <a:lnTo>
                  <a:pt x="1355966" y="469150"/>
                </a:lnTo>
                <a:lnTo>
                  <a:pt x="1355750" y="465912"/>
                </a:lnTo>
                <a:lnTo>
                  <a:pt x="1353019" y="458139"/>
                </a:lnTo>
                <a:lnTo>
                  <a:pt x="1352232" y="457847"/>
                </a:lnTo>
                <a:lnTo>
                  <a:pt x="1352016" y="454685"/>
                </a:lnTo>
                <a:lnTo>
                  <a:pt x="1346758" y="441871"/>
                </a:lnTo>
                <a:lnTo>
                  <a:pt x="1345958" y="441579"/>
                </a:lnTo>
                <a:lnTo>
                  <a:pt x="1345742" y="438416"/>
                </a:lnTo>
                <a:lnTo>
                  <a:pt x="1343012" y="431863"/>
                </a:lnTo>
                <a:lnTo>
                  <a:pt x="1342224" y="431571"/>
                </a:lnTo>
                <a:lnTo>
                  <a:pt x="1342009" y="428409"/>
                </a:lnTo>
                <a:lnTo>
                  <a:pt x="1337754" y="418249"/>
                </a:lnTo>
                <a:lnTo>
                  <a:pt x="1334592" y="412991"/>
                </a:lnTo>
                <a:lnTo>
                  <a:pt x="1334223" y="408381"/>
                </a:lnTo>
                <a:lnTo>
                  <a:pt x="1332064" y="406730"/>
                </a:lnTo>
                <a:lnTo>
                  <a:pt x="1317167" y="374040"/>
                </a:lnTo>
                <a:lnTo>
                  <a:pt x="1310462" y="365544"/>
                </a:lnTo>
                <a:lnTo>
                  <a:pt x="1308303" y="364248"/>
                </a:lnTo>
                <a:lnTo>
                  <a:pt x="1307007" y="359575"/>
                </a:lnTo>
                <a:lnTo>
                  <a:pt x="1305496" y="356692"/>
                </a:lnTo>
                <a:lnTo>
                  <a:pt x="1304632" y="356616"/>
                </a:lnTo>
                <a:lnTo>
                  <a:pt x="1293329" y="337820"/>
                </a:lnTo>
                <a:lnTo>
                  <a:pt x="1265682" y="295414"/>
                </a:lnTo>
                <a:lnTo>
                  <a:pt x="1235798" y="256540"/>
                </a:lnTo>
                <a:lnTo>
                  <a:pt x="1225791" y="245237"/>
                </a:lnTo>
                <a:lnTo>
                  <a:pt x="1218018" y="236664"/>
                </a:lnTo>
                <a:lnTo>
                  <a:pt x="1216863" y="233286"/>
                </a:lnTo>
                <a:lnTo>
                  <a:pt x="1215288" y="231559"/>
                </a:lnTo>
                <a:lnTo>
                  <a:pt x="1208087" y="225437"/>
                </a:lnTo>
                <a:lnTo>
                  <a:pt x="1206715" y="221983"/>
                </a:lnTo>
                <a:lnTo>
                  <a:pt x="1204125" y="219100"/>
                </a:lnTo>
                <a:lnTo>
                  <a:pt x="1203325" y="218960"/>
                </a:lnTo>
                <a:lnTo>
                  <a:pt x="1194396" y="210312"/>
                </a:lnTo>
                <a:lnTo>
                  <a:pt x="1189367" y="204343"/>
                </a:lnTo>
                <a:lnTo>
                  <a:pt x="1166469" y="181724"/>
                </a:lnTo>
                <a:lnTo>
                  <a:pt x="1164526" y="181508"/>
                </a:lnTo>
                <a:lnTo>
                  <a:pt x="1161859" y="178054"/>
                </a:lnTo>
                <a:lnTo>
                  <a:pt x="1157681" y="174167"/>
                </a:lnTo>
                <a:lnTo>
                  <a:pt x="1155738" y="174028"/>
                </a:lnTo>
                <a:lnTo>
                  <a:pt x="1153071" y="170497"/>
                </a:lnTo>
                <a:lnTo>
                  <a:pt x="1148892" y="166687"/>
                </a:lnTo>
                <a:lnTo>
                  <a:pt x="1146949" y="166535"/>
                </a:lnTo>
                <a:lnTo>
                  <a:pt x="1144295" y="163004"/>
                </a:lnTo>
                <a:lnTo>
                  <a:pt x="1140193" y="159194"/>
                </a:lnTo>
                <a:lnTo>
                  <a:pt x="1138237" y="158978"/>
                </a:lnTo>
                <a:lnTo>
                  <a:pt x="1135583" y="155524"/>
                </a:lnTo>
                <a:lnTo>
                  <a:pt x="1131404" y="151638"/>
                </a:lnTo>
                <a:lnTo>
                  <a:pt x="1129309" y="151561"/>
                </a:lnTo>
                <a:lnTo>
                  <a:pt x="1126363" y="147891"/>
                </a:lnTo>
                <a:lnTo>
                  <a:pt x="1123048" y="145516"/>
                </a:lnTo>
                <a:lnTo>
                  <a:pt x="1119301" y="144005"/>
                </a:lnTo>
                <a:lnTo>
                  <a:pt x="1116355" y="140398"/>
                </a:lnTo>
                <a:lnTo>
                  <a:pt x="1113040" y="138023"/>
                </a:lnTo>
                <a:lnTo>
                  <a:pt x="1109294" y="136512"/>
                </a:lnTo>
                <a:lnTo>
                  <a:pt x="1106347" y="132842"/>
                </a:lnTo>
                <a:lnTo>
                  <a:pt x="1103033" y="130467"/>
                </a:lnTo>
                <a:lnTo>
                  <a:pt x="1097635" y="126657"/>
                </a:lnTo>
                <a:lnTo>
                  <a:pt x="1095540" y="126504"/>
                </a:lnTo>
                <a:lnTo>
                  <a:pt x="1092593" y="122834"/>
                </a:lnTo>
                <a:lnTo>
                  <a:pt x="1088923" y="120535"/>
                </a:lnTo>
                <a:lnTo>
                  <a:pt x="1085469" y="118008"/>
                </a:lnTo>
                <a:lnTo>
                  <a:pt x="1075169" y="111531"/>
                </a:lnTo>
                <a:lnTo>
                  <a:pt x="1071714" y="109220"/>
                </a:lnTo>
                <a:lnTo>
                  <a:pt x="1061415" y="102743"/>
                </a:lnTo>
                <a:lnTo>
                  <a:pt x="1059256" y="102743"/>
                </a:lnTo>
                <a:lnTo>
                  <a:pt x="1055446" y="100228"/>
                </a:lnTo>
                <a:lnTo>
                  <a:pt x="1051839" y="96266"/>
                </a:lnTo>
                <a:lnTo>
                  <a:pt x="1040104" y="90284"/>
                </a:lnTo>
                <a:lnTo>
                  <a:pt x="1036726" y="87909"/>
                </a:lnTo>
                <a:lnTo>
                  <a:pt x="1026350" y="82804"/>
                </a:lnTo>
                <a:lnTo>
                  <a:pt x="1022896" y="80429"/>
                </a:lnTo>
                <a:lnTo>
                  <a:pt x="1012596" y="75247"/>
                </a:lnTo>
                <a:lnTo>
                  <a:pt x="1009218" y="72936"/>
                </a:lnTo>
                <a:lnTo>
                  <a:pt x="1006335" y="71424"/>
                </a:lnTo>
                <a:lnTo>
                  <a:pt x="1002957" y="71501"/>
                </a:lnTo>
                <a:lnTo>
                  <a:pt x="1000429" y="69189"/>
                </a:lnTo>
                <a:lnTo>
                  <a:pt x="992581" y="65239"/>
                </a:lnTo>
                <a:lnTo>
                  <a:pt x="989203" y="65239"/>
                </a:lnTo>
                <a:lnTo>
                  <a:pt x="986612" y="62928"/>
                </a:lnTo>
                <a:lnTo>
                  <a:pt x="976312" y="57746"/>
                </a:lnTo>
                <a:lnTo>
                  <a:pt x="973074" y="57531"/>
                </a:lnTo>
                <a:lnTo>
                  <a:pt x="972858" y="56743"/>
                </a:lnTo>
                <a:lnTo>
                  <a:pt x="965085" y="52705"/>
                </a:lnTo>
                <a:lnTo>
                  <a:pt x="961631" y="52705"/>
                </a:lnTo>
                <a:lnTo>
                  <a:pt x="958811" y="50469"/>
                </a:lnTo>
                <a:lnTo>
                  <a:pt x="955078" y="49250"/>
                </a:lnTo>
                <a:lnTo>
                  <a:pt x="951623" y="48895"/>
                </a:lnTo>
                <a:lnTo>
                  <a:pt x="948817" y="46659"/>
                </a:lnTo>
                <a:lnTo>
                  <a:pt x="945070" y="45504"/>
                </a:lnTo>
                <a:lnTo>
                  <a:pt x="941616" y="45148"/>
                </a:lnTo>
                <a:lnTo>
                  <a:pt x="938796" y="42913"/>
                </a:lnTo>
                <a:lnTo>
                  <a:pt x="935062" y="41694"/>
                </a:lnTo>
                <a:lnTo>
                  <a:pt x="931595" y="41402"/>
                </a:lnTo>
                <a:lnTo>
                  <a:pt x="928789" y="39166"/>
                </a:lnTo>
                <a:lnTo>
                  <a:pt x="925550" y="38671"/>
                </a:lnTo>
                <a:lnTo>
                  <a:pt x="925334" y="37871"/>
                </a:lnTo>
                <a:lnTo>
                  <a:pt x="922528" y="36436"/>
                </a:lnTo>
                <a:lnTo>
                  <a:pt x="918781" y="35496"/>
                </a:lnTo>
                <a:lnTo>
                  <a:pt x="915047" y="34124"/>
                </a:lnTo>
                <a:lnTo>
                  <a:pt x="910005" y="32981"/>
                </a:lnTo>
                <a:lnTo>
                  <a:pt x="902512" y="30391"/>
                </a:lnTo>
                <a:lnTo>
                  <a:pt x="897470" y="29235"/>
                </a:lnTo>
                <a:lnTo>
                  <a:pt x="890054" y="26644"/>
                </a:lnTo>
                <a:lnTo>
                  <a:pt x="884948" y="25488"/>
                </a:lnTo>
                <a:lnTo>
                  <a:pt x="881278" y="24193"/>
                </a:lnTo>
                <a:lnTo>
                  <a:pt x="876592" y="23761"/>
                </a:lnTo>
                <a:lnTo>
                  <a:pt x="872490" y="21678"/>
                </a:lnTo>
                <a:lnTo>
                  <a:pt x="862482" y="19151"/>
                </a:lnTo>
                <a:lnTo>
                  <a:pt x="856221" y="17932"/>
                </a:lnTo>
                <a:lnTo>
                  <a:pt x="851255" y="16637"/>
                </a:lnTo>
                <a:lnTo>
                  <a:pt x="844918" y="15481"/>
                </a:lnTo>
                <a:lnTo>
                  <a:pt x="839939" y="14185"/>
                </a:lnTo>
                <a:lnTo>
                  <a:pt x="833678" y="12966"/>
                </a:lnTo>
                <a:lnTo>
                  <a:pt x="828713" y="11671"/>
                </a:lnTo>
                <a:lnTo>
                  <a:pt x="822451" y="10439"/>
                </a:lnTo>
                <a:lnTo>
                  <a:pt x="814171" y="9867"/>
                </a:lnTo>
                <a:lnTo>
                  <a:pt x="813663" y="9144"/>
                </a:lnTo>
                <a:lnTo>
                  <a:pt x="806183" y="7924"/>
                </a:lnTo>
                <a:lnTo>
                  <a:pt x="797902" y="7416"/>
                </a:lnTo>
                <a:lnTo>
                  <a:pt x="797394" y="6692"/>
                </a:lnTo>
                <a:lnTo>
                  <a:pt x="789190" y="6121"/>
                </a:lnTo>
                <a:lnTo>
                  <a:pt x="788606" y="5397"/>
                </a:lnTo>
                <a:lnTo>
                  <a:pt x="781126" y="4178"/>
                </a:lnTo>
                <a:lnTo>
                  <a:pt x="770394" y="3606"/>
                </a:lnTo>
                <a:lnTo>
                  <a:pt x="769886" y="2882"/>
                </a:lnTo>
                <a:lnTo>
                  <a:pt x="755345" y="2374"/>
                </a:lnTo>
                <a:lnTo>
                  <a:pt x="754849" y="1663"/>
                </a:lnTo>
                <a:lnTo>
                  <a:pt x="739152" y="1155"/>
                </a:lnTo>
                <a:lnTo>
                  <a:pt x="738568" y="431"/>
                </a:lnTo>
                <a:lnTo>
                  <a:pt x="674344" y="0"/>
                </a:lnTo>
                <a:lnTo>
                  <a:pt x="621360" y="3314"/>
                </a:lnTo>
                <a:lnTo>
                  <a:pt x="575487" y="10007"/>
                </a:lnTo>
                <a:lnTo>
                  <a:pt x="523798" y="20878"/>
                </a:lnTo>
                <a:lnTo>
                  <a:pt x="475335" y="35001"/>
                </a:lnTo>
                <a:lnTo>
                  <a:pt x="431634" y="51333"/>
                </a:lnTo>
                <a:lnTo>
                  <a:pt x="389013" y="70065"/>
                </a:lnTo>
                <a:lnTo>
                  <a:pt x="346608" y="92735"/>
                </a:lnTo>
                <a:lnTo>
                  <a:pt x="310311" y="115277"/>
                </a:lnTo>
                <a:lnTo>
                  <a:pt x="270929" y="143421"/>
                </a:lnTo>
                <a:lnTo>
                  <a:pt x="235216" y="172808"/>
                </a:lnTo>
                <a:lnTo>
                  <a:pt x="198932" y="206565"/>
                </a:lnTo>
                <a:lnTo>
                  <a:pt x="162140" y="247319"/>
                </a:lnTo>
                <a:lnTo>
                  <a:pt x="132118" y="286207"/>
                </a:lnTo>
                <a:lnTo>
                  <a:pt x="103746" y="329044"/>
                </a:lnTo>
                <a:lnTo>
                  <a:pt x="80784" y="368719"/>
                </a:lnTo>
                <a:lnTo>
                  <a:pt x="58242" y="416306"/>
                </a:lnTo>
                <a:lnTo>
                  <a:pt x="43332" y="453885"/>
                </a:lnTo>
                <a:lnTo>
                  <a:pt x="27063" y="503936"/>
                </a:lnTo>
                <a:lnTo>
                  <a:pt x="15760" y="548932"/>
                </a:lnTo>
                <a:lnTo>
                  <a:pt x="6972" y="598970"/>
                </a:lnTo>
                <a:lnTo>
                  <a:pt x="2298" y="648068"/>
                </a:lnTo>
                <a:lnTo>
                  <a:pt x="1574" y="648576"/>
                </a:lnTo>
                <a:lnTo>
                  <a:pt x="571" y="676084"/>
                </a:lnTo>
                <a:lnTo>
                  <a:pt x="63" y="677443"/>
                </a:lnTo>
                <a:lnTo>
                  <a:pt x="0" y="704888"/>
                </a:lnTo>
                <a:lnTo>
                  <a:pt x="647" y="707402"/>
                </a:lnTo>
                <a:lnTo>
                  <a:pt x="1574" y="741172"/>
                </a:lnTo>
                <a:lnTo>
                  <a:pt x="2298" y="741743"/>
                </a:lnTo>
                <a:lnTo>
                  <a:pt x="2806" y="754989"/>
                </a:lnTo>
                <a:lnTo>
                  <a:pt x="3517" y="755497"/>
                </a:lnTo>
                <a:lnTo>
                  <a:pt x="4025" y="767448"/>
                </a:lnTo>
                <a:lnTo>
                  <a:pt x="4749" y="768032"/>
                </a:lnTo>
                <a:lnTo>
                  <a:pt x="5321" y="781278"/>
                </a:lnTo>
                <a:lnTo>
                  <a:pt x="6045" y="781773"/>
                </a:lnTo>
                <a:lnTo>
                  <a:pt x="6540" y="789990"/>
                </a:lnTo>
                <a:lnTo>
                  <a:pt x="7772" y="797547"/>
                </a:lnTo>
                <a:lnTo>
                  <a:pt x="9067" y="805040"/>
                </a:lnTo>
                <a:lnTo>
                  <a:pt x="10287" y="812520"/>
                </a:lnTo>
                <a:lnTo>
                  <a:pt x="11582" y="820013"/>
                </a:lnTo>
                <a:lnTo>
                  <a:pt x="12814" y="827570"/>
                </a:lnTo>
                <a:lnTo>
                  <a:pt x="13525" y="828078"/>
                </a:lnTo>
                <a:lnTo>
                  <a:pt x="14033" y="835063"/>
                </a:lnTo>
                <a:lnTo>
                  <a:pt x="15328" y="840028"/>
                </a:lnTo>
                <a:lnTo>
                  <a:pt x="16548" y="845070"/>
                </a:lnTo>
                <a:lnTo>
                  <a:pt x="17779" y="850036"/>
                </a:lnTo>
                <a:lnTo>
                  <a:pt x="19075" y="855078"/>
                </a:lnTo>
                <a:lnTo>
                  <a:pt x="20294" y="861339"/>
                </a:lnTo>
                <a:lnTo>
                  <a:pt x="21590" y="866305"/>
                </a:lnTo>
                <a:lnTo>
                  <a:pt x="22821" y="871347"/>
                </a:lnTo>
                <a:lnTo>
                  <a:pt x="24041" y="876312"/>
                </a:lnTo>
                <a:lnTo>
                  <a:pt x="25260" y="881430"/>
                </a:lnTo>
                <a:lnTo>
                  <a:pt x="26568" y="885101"/>
                </a:lnTo>
                <a:lnTo>
                  <a:pt x="27863" y="888847"/>
                </a:lnTo>
                <a:lnTo>
                  <a:pt x="29006" y="893876"/>
                </a:lnTo>
                <a:lnTo>
                  <a:pt x="30302" y="897623"/>
                </a:lnTo>
                <a:lnTo>
                  <a:pt x="31597" y="901369"/>
                </a:lnTo>
                <a:lnTo>
                  <a:pt x="32829" y="905116"/>
                </a:lnTo>
                <a:lnTo>
                  <a:pt x="34048" y="908862"/>
                </a:lnTo>
                <a:lnTo>
                  <a:pt x="35344" y="912596"/>
                </a:lnTo>
                <a:lnTo>
                  <a:pt x="36563" y="917714"/>
                </a:lnTo>
                <a:lnTo>
                  <a:pt x="37871" y="921385"/>
                </a:lnTo>
                <a:lnTo>
                  <a:pt x="39090" y="925131"/>
                </a:lnTo>
                <a:lnTo>
                  <a:pt x="40030" y="928941"/>
                </a:lnTo>
                <a:lnTo>
                  <a:pt x="41605" y="931760"/>
                </a:lnTo>
                <a:lnTo>
                  <a:pt x="42329" y="931900"/>
                </a:lnTo>
                <a:lnTo>
                  <a:pt x="42545" y="935139"/>
                </a:lnTo>
                <a:lnTo>
                  <a:pt x="44056" y="938022"/>
                </a:lnTo>
                <a:lnTo>
                  <a:pt x="44780" y="938161"/>
                </a:lnTo>
                <a:lnTo>
                  <a:pt x="45351" y="941400"/>
                </a:lnTo>
                <a:lnTo>
                  <a:pt x="47155" y="943343"/>
                </a:lnTo>
                <a:lnTo>
                  <a:pt x="47879" y="947661"/>
                </a:lnTo>
                <a:lnTo>
                  <a:pt x="48806" y="951407"/>
                </a:lnTo>
                <a:lnTo>
                  <a:pt x="50317" y="954214"/>
                </a:lnTo>
                <a:lnTo>
                  <a:pt x="51117" y="954430"/>
                </a:lnTo>
                <a:lnTo>
                  <a:pt x="51333" y="957668"/>
                </a:lnTo>
                <a:lnTo>
                  <a:pt x="52844" y="960488"/>
                </a:lnTo>
                <a:lnTo>
                  <a:pt x="53632" y="960704"/>
                </a:lnTo>
                <a:lnTo>
                  <a:pt x="53784" y="963942"/>
                </a:lnTo>
                <a:lnTo>
                  <a:pt x="55359" y="966749"/>
                </a:lnTo>
                <a:lnTo>
                  <a:pt x="56083" y="966965"/>
                </a:lnTo>
                <a:lnTo>
                  <a:pt x="56375" y="970203"/>
                </a:lnTo>
                <a:lnTo>
                  <a:pt x="60325" y="977976"/>
                </a:lnTo>
                <a:lnTo>
                  <a:pt x="62204" y="979563"/>
                </a:lnTo>
                <a:lnTo>
                  <a:pt x="62636" y="983957"/>
                </a:lnTo>
                <a:lnTo>
                  <a:pt x="71564" y="1001814"/>
                </a:lnTo>
                <a:lnTo>
                  <a:pt x="74650" y="1005992"/>
                </a:lnTo>
                <a:lnTo>
                  <a:pt x="75158" y="1010234"/>
                </a:lnTo>
                <a:lnTo>
                  <a:pt x="79044" y="1018006"/>
                </a:lnTo>
                <a:lnTo>
                  <a:pt x="80784" y="1018514"/>
                </a:lnTo>
                <a:lnTo>
                  <a:pt x="81432" y="1021461"/>
                </a:lnTo>
                <a:lnTo>
                  <a:pt x="84086" y="1026795"/>
                </a:lnTo>
                <a:lnTo>
                  <a:pt x="85813" y="1027303"/>
                </a:lnTo>
                <a:lnTo>
                  <a:pt x="86398" y="1030249"/>
                </a:lnTo>
                <a:lnTo>
                  <a:pt x="95326" y="1046810"/>
                </a:lnTo>
                <a:lnTo>
                  <a:pt x="97053" y="1047318"/>
                </a:lnTo>
                <a:lnTo>
                  <a:pt x="97701" y="1050264"/>
                </a:lnTo>
                <a:lnTo>
                  <a:pt x="100368" y="1055598"/>
                </a:lnTo>
                <a:lnTo>
                  <a:pt x="102095" y="1056093"/>
                </a:lnTo>
                <a:lnTo>
                  <a:pt x="102666" y="1059053"/>
                </a:lnTo>
                <a:lnTo>
                  <a:pt x="121602" y="1088136"/>
                </a:lnTo>
                <a:lnTo>
                  <a:pt x="123329" y="1088567"/>
                </a:lnTo>
                <a:lnTo>
                  <a:pt x="124193" y="1091590"/>
                </a:lnTo>
                <a:lnTo>
                  <a:pt x="125844" y="1092390"/>
                </a:lnTo>
                <a:lnTo>
                  <a:pt x="126720" y="1095336"/>
                </a:lnTo>
                <a:lnTo>
                  <a:pt x="128371" y="1096200"/>
                </a:lnTo>
                <a:lnTo>
                  <a:pt x="129019" y="1098943"/>
                </a:lnTo>
                <a:lnTo>
                  <a:pt x="132118" y="1101166"/>
                </a:lnTo>
                <a:lnTo>
                  <a:pt x="132765" y="1103972"/>
                </a:lnTo>
                <a:lnTo>
                  <a:pt x="135851" y="1106144"/>
                </a:lnTo>
                <a:lnTo>
                  <a:pt x="136499" y="1109014"/>
                </a:lnTo>
                <a:lnTo>
                  <a:pt x="142049" y="1116215"/>
                </a:lnTo>
                <a:lnTo>
                  <a:pt x="144640" y="1117371"/>
                </a:lnTo>
                <a:lnTo>
                  <a:pt x="145287" y="1120254"/>
                </a:lnTo>
                <a:lnTo>
                  <a:pt x="148386" y="1122413"/>
                </a:lnTo>
                <a:lnTo>
                  <a:pt x="149034" y="1125220"/>
                </a:lnTo>
                <a:lnTo>
                  <a:pt x="152133" y="1127455"/>
                </a:lnTo>
                <a:lnTo>
                  <a:pt x="152781" y="1130261"/>
                </a:lnTo>
                <a:lnTo>
                  <a:pt x="159613" y="1138682"/>
                </a:lnTo>
                <a:lnTo>
                  <a:pt x="160413" y="1139405"/>
                </a:lnTo>
                <a:lnTo>
                  <a:pt x="163436" y="1141196"/>
                </a:lnTo>
                <a:lnTo>
                  <a:pt x="164084" y="1144016"/>
                </a:lnTo>
                <a:lnTo>
                  <a:pt x="170421" y="1150708"/>
                </a:lnTo>
                <a:lnTo>
                  <a:pt x="173443" y="1152512"/>
                </a:lnTo>
                <a:lnTo>
                  <a:pt x="174091" y="1155319"/>
                </a:lnTo>
                <a:lnTo>
                  <a:pt x="179197" y="1160716"/>
                </a:lnTo>
                <a:lnTo>
                  <a:pt x="182219" y="1162519"/>
                </a:lnTo>
                <a:lnTo>
                  <a:pt x="182879" y="1165326"/>
                </a:lnTo>
                <a:lnTo>
                  <a:pt x="189204" y="1171943"/>
                </a:lnTo>
                <a:lnTo>
                  <a:pt x="194538" y="1176337"/>
                </a:lnTo>
                <a:lnTo>
                  <a:pt x="200939" y="1182598"/>
                </a:lnTo>
                <a:lnTo>
                  <a:pt x="201447" y="1184262"/>
                </a:lnTo>
                <a:lnTo>
                  <a:pt x="228168" y="1210614"/>
                </a:lnTo>
                <a:lnTo>
                  <a:pt x="230974" y="1211262"/>
                </a:lnTo>
                <a:lnTo>
                  <a:pt x="232765" y="1214285"/>
                </a:lnTo>
                <a:lnTo>
                  <a:pt x="236880" y="1218095"/>
                </a:lnTo>
                <a:lnTo>
                  <a:pt x="239687" y="1218742"/>
                </a:lnTo>
                <a:lnTo>
                  <a:pt x="241477" y="1221765"/>
                </a:lnTo>
                <a:lnTo>
                  <a:pt x="245656" y="1225588"/>
                </a:lnTo>
                <a:lnTo>
                  <a:pt x="248399" y="1226312"/>
                </a:lnTo>
                <a:lnTo>
                  <a:pt x="251485" y="1230553"/>
                </a:lnTo>
                <a:lnTo>
                  <a:pt x="254368" y="1233144"/>
                </a:lnTo>
                <a:lnTo>
                  <a:pt x="257175" y="1233792"/>
                </a:lnTo>
                <a:lnTo>
                  <a:pt x="260273" y="1237970"/>
                </a:lnTo>
                <a:lnTo>
                  <a:pt x="262077" y="1239405"/>
                </a:lnTo>
                <a:lnTo>
                  <a:pt x="264668" y="1240053"/>
                </a:lnTo>
                <a:lnTo>
                  <a:pt x="266827" y="1242936"/>
                </a:lnTo>
                <a:lnTo>
                  <a:pt x="269773" y="1243799"/>
                </a:lnTo>
                <a:lnTo>
                  <a:pt x="272364" y="1247470"/>
                </a:lnTo>
                <a:lnTo>
                  <a:pt x="280860" y="1252728"/>
                </a:lnTo>
                <a:lnTo>
                  <a:pt x="308584" y="1272527"/>
                </a:lnTo>
                <a:lnTo>
                  <a:pt x="348551" y="1297660"/>
                </a:lnTo>
                <a:lnTo>
                  <a:pt x="394055" y="1322641"/>
                </a:lnTo>
                <a:lnTo>
                  <a:pt x="390804" y="1323428"/>
                </a:lnTo>
                <a:lnTo>
                  <a:pt x="392823" y="1325664"/>
                </a:lnTo>
                <a:lnTo>
                  <a:pt x="395706" y="1327175"/>
                </a:lnTo>
                <a:lnTo>
                  <a:pt x="399084" y="1326819"/>
                </a:lnTo>
                <a:lnTo>
                  <a:pt x="397510" y="1325016"/>
                </a:lnTo>
                <a:lnTo>
                  <a:pt x="401180" y="1325092"/>
                </a:lnTo>
                <a:lnTo>
                  <a:pt x="405358" y="1327683"/>
                </a:lnTo>
                <a:lnTo>
                  <a:pt x="402043" y="1328470"/>
                </a:lnTo>
                <a:lnTo>
                  <a:pt x="424510" y="1338986"/>
                </a:lnTo>
                <a:lnTo>
                  <a:pt x="427316" y="1340637"/>
                </a:lnTo>
                <a:lnTo>
                  <a:pt x="430771" y="1341793"/>
                </a:lnTo>
                <a:lnTo>
                  <a:pt x="434581" y="1343025"/>
                </a:lnTo>
                <a:lnTo>
                  <a:pt x="438835" y="1343812"/>
                </a:lnTo>
                <a:lnTo>
                  <a:pt x="440778" y="1345615"/>
                </a:lnTo>
                <a:lnTo>
                  <a:pt x="444093" y="1346047"/>
                </a:lnTo>
                <a:lnTo>
                  <a:pt x="444525" y="1346835"/>
                </a:lnTo>
                <a:lnTo>
                  <a:pt x="447827" y="1347266"/>
                </a:lnTo>
                <a:lnTo>
                  <a:pt x="448259" y="1348130"/>
                </a:lnTo>
                <a:lnTo>
                  <a:pt x="452081" y="1349070"/>
                </a:lnTo>
                <a:lnTo>
                  <a:pt x="458558" y="1351876"/>
                </a:lnTo>
                <a:lnTo>
                  <a:pt x="462013" y="1353096"/>
                </a:lnTo>
                <a:lnTo>
                  <a:pt x="465836" y="1354035"/>
                </a:lnTo>
                <a:lnTo>
                  <a:pt x="472313" y="1356918"/>
                </a:lnTo>
                <a:lnTo>
                  <a:pt x="477139" y="1358061"/>
                </a:lnTo>
                <a:lnTo>
                  <a:pt x="480809" y="1359357"/>
                </a:lnTo>
                <a:lnTo>
                  <a:pt x="489521" y="1361884"/>
                </a:lnTo>
                <a:lnTo>
                  <a:pt x="498309" y="1364691"/>
                </a:lnTo>
                <a:lnTo>
                  <a:pt x="502119" y="1365338"/>
                </a:lnTo>
                <a:lnTo>
                  <a:pt x="510832" y="1368145"/>
                </a:lnTo>
                <a:lnTo>
                  <a:pt x="515873" y="1369364"/>
                </a:lnTo>
                <a:lnTo>
                  <a:pt x="520915" y="1370876"/>
                </a:lnTo>
                <a:lnTo>
                  <a:pt x="525373" y="1371104"/>
                </a:lnTo>
                <a:lnTo>
                  <a:pt x="525881" y="1371815"/>
                </a:lnTo>
                <a:lnTo>
                  <a:pt x="530847" y="1372831"/>
                </a:lnTo>
                <a:lnTo>
                  <a:pt x="532218" y="1373327"/>
                </a:lnTo>
                <a:lnTo>
                  <a:pt x="537184" y="1373974"/>
                </a:lnTo>
                <a:lnTo>
                  <a:pt x="539699" y="1374622"/>
                </a:lnTo>
                <a:lnTo>
                  <a:pt x="542950" y="1374775"/>
                </a:lnTo>
                <a:lnTo>
                  <a:pt x="543382" y="1375562"/>
                </a:lnTo>
                <a:lnTo>
                  <a:pt x="548424" y="1376565"/>
                </a:lnTo>
                <a:lnTo>
                  <a:pt x="549719" y="1377073"/>
                </a:lnTo>
                <a:lnTo>
                  <a:pt x="554685" y="1377721"/>
                </a:lnTo>
                <a:lnTo>
                  <a:pt x="557199" y="1378445"/>
                </a:lnTo>
                <a:lnTo>
                  <a:pt x="560870" y="1379093"/>
                </a:lnTo>
                <a:lnTo>
                  <a:pt x="569658" y="1380959"/>
                </a:lnTo>
                <a:lnTo>
                  <a:pt x="577215" y="1381544"/>
                </a:lnTo>
                <a:lnTo>
                  <a:pt x="578446" y="1382115"/>
                </a:lnTo>
                <a:lnTo>
                  <a:pt x="586727" y="1382407"/>
                </a:lnTo>
                <a:lnTo>
                  <a:pt x="587159" y="1383118"/>
                </a:lnTo>
                <a:lnTo>
                  <a:pt x="597598" y="1383982"/>
                </a:lnTo>
                <a:lnTo>
                  <a:pt x="604723" y="1385570"/>
                </a:lnTo>
                <a:lnTo>
                  <a:pt x="662686" y="1390256"/>
                </a:lnTo>
                <a:lnTo>
                  <a:pt x="720648" y="1390256"/>
                </a:lnTo>
                <a:lnTo>
                  <a:pt x="771118" y="1386865"/>
                </a:lnTo>
                <a:lnTo>
                  <a:pt x="771550" y="1386078"/>
                </a:lnTo>
                <a:lnTo>
                  <a:pt x="789838" y="1384414"/>
                </a:lnTo>
                <a:lnTo>
                  <a:pt x="790333" y="1383626"/>
                </a:lnTo>
                <a:lnTo>
                  <a:pt x="799846" y="1383118"/>
                </a:lnTo>
                <a:lnTo>
                  <a:pt x="800354" y="1382331"/>
                </a:lnTo>
                <a:lnTo>
                  <a:pt x="808621" y="1381899"/>
                </a:lnTo>
                <a:lnTo>
                  <a:pt x="809129" y="1381112"/>
                </a:lnTo>
                <a:lnTo>
                  <a:pt x="814895" y="1380604"/>
                </a:lnTo>
                <a:lnTo>
                  <a:pt x="815390" y="1379880"/>
                </a:lnTo>
                <a:lnTo>
                  <a:pt x="821156" y="1379372"/>
                </a:lnTo>
                <a:lnTo>
                  <a:pt x="821651" y="1378585"/>
                </a:lnTo>
                <a:lnTo>
                  <a:pt x="827417" y="1378153"/>
                </a:lnTo>
                <a:lnTo>
                  <a:pt x="827925" y="1377365"/>
                </a:lnTo>
                <a:lnTo>
                  <a:pt x="833678" y="1376857"/>
                </a:lnTo>
                <a:lnTo>
                  <a:pt x="834110" y="1376133"/>
                </a:lnTo>
                <a:lnTo>
                  <a:pt x="839939" y="1375638"/>
                </a:lnTo>
                <a:lnTo>
                  <a:pt x="840371" y="1374838"/>
                </a:lnTo>
                <a:lnTo>
                  <a:pt x="846213" y="1374406"/>
                </a:lnTo>
                <a:lnTo>
                  <a:pt x="846645" y="1373619"/>
                </a:lnTo>
                <a:lnTo>
                  <a:pt x="852398" y="1373111"/>
                </a:lnTo>
                <a:lnTo>
                  <a:pt x="852906" y="1372323"/>
                </a:lnTo>
                <a:lnTo>
                  <a:pt x="858735" y="1371892"/>
                </a:lnTo>
                <a:lnTo>
                  <a:pt x="862406" y="1370596"/>
                </a:lnTo>
                <a:lnTo>
                  <a:pt x="867448" y="1369364"/>
                </a:lnTo>
                <a:lnTo>
                  <a:pt x="871194" y="1368069"/>
                </a:lnTo>
                <a:lnTo>
                  <a:pt x="876236" y="1366850"/>
                </a:lnTo>
                <a:lnTo>
                  <a:pt x="876668" y="1366062"/>
                </a:lnTo>
                <a:lnTo>
                  <a:pt x="881202" y="1365631"/>
                </a:lnTo>
                <a:lnTo>
                  <a:pt x="884948" y="1364335"/>
                </a:lnTo>
                <a:lnTo>
                  <a:pt x="885380" y="1363535"/>
                </a:lnTo>
                <a:lnTo>
                  <a:pt x="889990" y="1363103"/>
                </a:lnTo>
                <a:lnTo>
                  <a:pt x="893584" y="1362024"/>
                </a:lnTo>
                <a:lnTo>
                  <a:pt x="894956" y="1361592"/>
                </a:lnTo>
                <a:lnTo>
                  <a:pt x="898702" y="1360589"/>
                </a:lnTo>
                <a:lnTo>
                  <a:pt x="899198" y="1359789"/>
                </a:lnTo>
                <a:lnTo>
                  <a:pt x="903808" y="1359357"/>
                </a:lnTo>
                <a:lnTo>
                  <a:pt x="907415" y="1358061"/>
                </a:lnTo>
                <a:lnTo>
                  <a:pt x="911301" y="1356842"/>
                </a:lnTo>
                <a:lnTo>
                  <a:pt x="913168" y="1355039"/>
                </a:lnTo>
                <a:lnTo>
                  <a:pt x="917486" y="1354328"/>
                </a:lnTo>
                <a:lnTo>
                  <a:pt x="924979" y="1351800"/>
                </a:lnTo>
                <a:lnTo>
                  <a:pt x="928649" y="1350860"/>
                </a:lnTo>
                <a:lnTo>
                  <a:pt x="931316" y="1350213"/>
                </a:lnTo>
                <a:lnTo>
                  <a:pt x="935342" y="1348130"/>
                </a:lnTo>
                <a:lnTo>
                  <a:pt x="935558" y="1347406"/>
                </a:lnTo>
                <a:lnTo>
                  <a:pt x="938796" y="1346835"/>
                </a:lnTo>
                <a:lnTo>
                  <a:pt x="942543" y="1345539"/>
                </a:lnTo>
                <a:lnTo>
                  <a:pt x="946213" y="1344320"/>
                </a:lnTo>
                <a:lnTo>
                  <a:pt x="946797" y="1343520"/>
                </a:lnTo>
                <a:lnTo>
                  <a:pt x="950036" y="1343304"/>
                </a:lnTo>
                <a:lnTo>
                  <a:pt x="955294" y="1340573"/>
                </a:lnTo>
                <a:lnTo>
                  <a:pt x="955573" y="1339850"/>
                </a:lnTo>
                <a:lnTo>
                  <a:pt x="958811" y="1339557"/>
                </a:lnTo>
                <a:lnTo>
                  <a:pt x="964069" y="1336827"/>
                </a:lnTo>
                <a:lnTo>
                  <a:pt x="964285" y="1336040"/>
                </a:lnTo>
                <a:lnTo>
                  <a:pt x="967536" y="1335824"/>
                </a:lnTo>
                <a:lnTo>
                  <a:pt x="972858" y="1333080"/>
                </a:lnTo>
                <a:lnTo>
                  <a:pt x="973074" y="1332293"/>
                </a:lnTo>
                <a:lnTo>
                  <a:pt x="976312" y="1332077"/>
                </a:lnTo>
                <a:lnTo>
                  <a:pt x="981646" y="1329410"/>
                </a:lnTo>
                <a:lnTo>
                  <a:pt x="983234" y="1327467"/>
                </a:lnTo>
                <a:lnTo>
                  <a:pt x="987551" y="1326959"/>
                </a:lnTo>
                <a:lnTo>
                  <a:pt x="989926" y="1326896"/>
                </a:lnTo>
                <a:lnTo>
                  <a:pt x="992873" y="1324368"/>
                </a:lnTo>
                <a:lnTo>
                  <a:pt x="994537" y="1322565"/>
                </a:lnTo>
                <a:lnTo>
                  <a:pt x="1000074" y="1320838"/>
                </a:lnTo>
                <a:lnTo>
                  <a:pt x="1024839" y="1309319"/>
                </a:lnTo>
                <a:lnTo>
                  <a:pt x="1029017" y="1306588"/>
                </a:lnTo>
                <a:lnTo>
                  <a:pt x="1041044" y="1300543"/>
                </a:lnTo>
                <a:lnTo>
                  <a:pt x="1042771" y="1299032"/>
                </a:lnTo>
                <a:lnTo>
                  <a:pt x="1049032" y="1295717"/>
                </a:lnTo>
                <a:lnTo>
                  <a:pt x="1052779" y="1292834"/>
                </a:lnTo>
                <a:lnTo>
                  <a:pt x="1057313" y="1290535"/>
                </a:lnTo>
                <a:lnTo>
                  <a:pt x="1059040" y="1289024"/>
                </a:lnTo>
                <a:lnTo>
                  <a:pt x="1063574" y="1286789"/>
                </a:lnTo>
                <a:lnTo>
                  <a:pt x="1065301" y="1285278"/>
                </a:lnTo>
                <a:lnTo>
                  <a:pt x="1069911" y="1283042"/>
                </a:lnTo>
                <a:lnTo>
                  <a:pt x="1075385" y="1277924"/>
                </a:lnTo>
                <a:lnTo>
                  <a:pt x="1079919" y="1276705"/>
                </a:lnTo>
                <a:lnTo>
                  <a:pt x="1081506" y="1275334"/>
                </a:lnTo>
                <a:lnTo>
                  <a:pt x="1082154" y="1272603"/>
                </a:lnTo>
                <a:lnTo>
                  <a:pt x="1085100" y="1271879"/>
                </a:lnTo>
                <a:lnTo>
                  <a:pt x="1088707" y="1270584"/>
                </a:lnTo>
                <a:lnTo>
                  <a:pt x="1090295" y="1269072"/>
                </a:lnTo>
                <a:lnTo>
                  <a:pt x="1090942" y="1266342"/>
                </a:lnTo>
                <a:lnTo>
                  <a:pt x="1093889" y="1265618"/>
                </a:lnTo>
                <a:lnTo>
                  <a:pt x="1097419" y="1264323"/>
                </a:lnTo>
                <a:lnTo>
                  <a:pt x="1099007" y="1262811"/>
                </a:lnTo>
                <a:lnTo>
                  <a:pt x="1099718" y="1260068"/>
                </a:lnTo>
                <a:lnTo>
                  <a:pt x="1102601" y="1259420"/>
                </a:lnTo>
                <a:lnTo>
                  <a:pt x="1107998" y="1255534"/>
                </a:lnTo>
                <a:lnTo>
                  <a:pt x="1108506" y="1253807"/>
                </a:lnTo>
                <a:lnTo>
                  <a:pt x="1111389" y="1253159"/>
                </a:lnTo>
                <a:lnTo>
                  <a:pt x="1116215" y="1250213"/>
                </a:lnTo>
                <a:lnTo>
                  <a:pt x="1123048" y="1244307"/>
                </a:lnTo>
                <a:lnTo>
                  <a:pt x="1123556" y="1242580"/>
                </a:lnTo>
                <a:lnTo>
                  <a:pt x="1126363" y="1241856"/>
                </a:lnTo>
                <a:lnTo>
                  <a:pt x="1129093" y="1240637"/>
                </a:lnTo>
                <a:lnTo>
                  <a:pt x="1130465" y="1237894"/>
                </a:lnTo>
                <a:lnTo>
                  <a:pt x="1130541" y="1237030"/>
                </a:lnTo>
                <a:lnTo>
                  <a:pt x="1133856" y="1235519"/>
                </a:lnTo>
                <a:lnTo>
                  <a:pt x="1136586" y="1234300"/>
                </a:lnTo>
                <a:lnTo>
                  <a:pt x="1137234" y="1231201"/>
                </a:lnTo>
                <a:lnTo>
                  <a:pt x="1140193" y="1230630"/>
                </a:lnTo>
                <a:lnTo>
                  <a:pt x="1144295" y="1226743"/>
                </a:lnTo>
                <a:lnTo>
                  <a:pt x="1144790" y="1225016"/>
                </a:lnTo>
                <a:lnTo>
                  <a:pt x="1147673" y="1224368"/>
                </a:lnTo>
                <a:lnTo>
                  <a:pt x="1150416" y="1223060"/>
                </a:lnTo>
                <a:lnTo>
                  <a:pt x="1151128" y="1221270"/>
                </a:lnTo>
                <a:lnTo>
                  <a:pt x="1153718" y="1220470"/>
                </a:lnTo>
                <a:lnTo>
                  <a:pt x="1161643" y="1212773"/>
                </a:lnTo>
                <a:lnTo>
                  <a:pt x="1164310" y="1209167"/>
                </a:lnTo>
                <a:lnTo>
                  <a:pt x="1168044" y="1204417"/>
                </a:lnTo>
                <a:lnTo>
                  <a:pt x="1171435" y="1203121"/>
                </a:lnTo>
                <a:lnTo>
                  <a:pt x="1184173" y="1191818"/>
                </a:lnTo>
                <a:lnTo>
                  <a:pt x="1188072" y="1186713"/>
                </a:lnTo>
                <a:lnTo>
                  <a:pt x="1188643" y="1185125"/>
                </a:lnTo>
                <a:lnTo>
                  <a:pt x="1194117" y="1180655"/>
                </a:lnTo>
                <a:lnTo>
                  <a:pt x="1197648" y="1178064"/>
                </a:lnTo>
                <a:lnTo>
                  <a:pt x="1204201" y="1170292"/>
                </a:lnTo>
                <a:lnTo>
                  <a:pt x="1204417" y="1168349"/>
                </a:lnTo>
                <a:lnTo>
                  <a:pt x="1207871" y="1165682"/>
                </a:lnTo>
                <a:lnTo>
                  <a:pt x="1211389" y="1163015"/>
                </a:lnTo>
                <a:lnTo>
                  <a:pt x="1219238" y="1154023"/>
                </a:lnTo>
                <a:lnTo>
                  <a:pt x="1219454" y="1152080"/>
                </a:lnTo>
                <a:lnTo>
                  <a:pt x="1224140" y="1148181"/>
                </a:lnTo>
                <a:lnTo>
                  <a:pt x="1226731" y="1145235"/>
                </a:lnTo>
                <a:lnTo>
                  <a:pt x="1229029" y="1141780"/>
                </a:lnTo>
                <a:lnTo>
                  <a:pt x="1231696" y="1138974"/>
                </a:lnTo>
                <a:lnTo>
                  <a:pt x="1234071" y="1135519"/>
                </a:lnTo>
                <a:lnTo>
                  <a:pt x="1236738" y="1132776"/>
                </a:lnTo>
                <a:lnTo>
                  <a:pt x="1239113" y="1129322"/>
                </a:lnTo>
                <a:lnTo>
                  <a:pt x="1241704" y="1126515"/>
                </a:lnTo>
                <a:lnTo>
                  <a:pt x="1244079" y="1123124"/>
                </a:lnTo>
                <a:lnTo>
                  <a:pt x="1246746" y="1120254"/>
                </a:lnTo>
                <a:lnTo>
                  <a:pt x="1249121" y="1116863"/>
                </a:lnTo>
                <a:lnTo>
                  <a:pt x="1251788" y="1113993"/>
                </a:lnTo>
                <a:lnTo>
                  <a:pt x="1251927" y="1111897"/>
                </a:lnTo>
                <a:lnTo>
                  <a:pt x="1255534" y="1108951"/>
                </a:lnTo>
                <a:lnTo>
                  <a:pt x="1257909" y="1105636"/>
                </a:lnTo>
                <a:lnTo>
                  <a:pt x="1261287" y="1101534"/>
                </a:lnTo>
                <a:lnTo>
                  <a:pt x="1262011" y="1098219"/>
                </a:lnTo>
                <a:lnTo>
                  <a:pt x="1265466" y="1096340"/>
                </a:lnTo>
                <a:lnTo>
                  <a:pt x="1266761" y="1092669"/>
                </a:lnTo>
                <a:lnTo>
                  <a:pt x="1266761" y="1091666"/>
                </a:lnTo>
                <a:lnTo>
                  <a:pt x="1269136" y="1088999"/>
                </a:lnTo>
                <a:lnTo>
                  <a:pt x="1269428" y="1086840"/>
                </a:lnTo>
                <a:lnTo>
                  <a:pt x="1272667" y="1085329"/>
                </a:lnTo>
                <a:lnTo>
                  <a:pt x="1273314" y="1081951"/>
                </a:lnTo>
                <a:lnTo>
                  <a:pt x="1276769" y="1080071"/>
                </a:lnTo>
                <a:lnTo>
                  <a:pt x="1277988" y="1076477"/>
                </a:lnTo>
                <a:lnTo>
                  <a:pt x="1278204" y="1074458"/>
                </a:lnTo>
                <a:lnTo>
                  <a:pt x="1280731" y="1070495"/>
                </a:lnTo>
                <a:lnTo>
                  <a:pt x="1284262" y="1067828"/>
                </a:lnTo>
                <a:lnTo>
                  <a:pt x="1287932" y="1062863"/>
                </a:lnTo>
                <a:lnTo>
                  <a:pt x="1288072" y="1060208"/>
                </a:lnTo>
                <a:lnTo>
                  <a:pt x="1288148" y="1058037"/>
                </a:lnTo>
                <a:lnTo>
                  <a:pt x="1291602" y="1056462"/>
                </a:lnTo>
                <a:lnTo>
                  <a:pt x="1291894" y="1051852"/>
                </a:lnTo>
                <a:lnTo>
                  <a:pt x="1296644" y="1047750"/>
                </a:lnTo>
                <a:lnTo>
                  <a:pt x="1298079" y="1043863"/>
                </a:lnTo>
                <a:lnTo>
                  <a:pt x="1300391" y="1041412"/>
                </a:lnTo>
                <a:lnTo>
                  <a:pt x="1304124" y="1035291"/>
                </a:lnTo>
                <a:lnTo>
                  <a:pt x="1304340" y="1032700"/>
                </a:lnTo>
                <a:lnTo>
                  <a:pt x="1304417" y="1030605"/>
                </a:lnTo>
                <a:lnTo>
                  <a:pt x="1306868" y="1027874"/>
                </a:lnTo>
                <a:lnTo>
                  <a:pt x="1328470" y="984389"/>
                </a:lnTo>
                <a:lnTo>
                  <a:pt x="1330413" y="983957"/>
                </a:lnTo>
                <a:lnTo>
                  <a:pt x="1330693" y="981367"/>
                </a:lnTo>
                <a:lnTo>
                  <a:pt x="1331709" y="978052"/>
                </a:lnTo>
                <a:lnTo>
                  <a:pt x="1333220" y="975169"/>
                </a:lnTo>
                <a:lnTo>
                  <a:pt x="1333220" y="971791"/>
                </a:lnTo>
                <a:lnTo>
                  <a:pt x="1336598" y="968984"/>
                </a:lnTo>
                <a:lnTo>
                  <a:pt x="1336967" y="966381"/>
                </a:lnTo>
                <a:lnTo>
                  <a:pt x="1337970" y="963002"/>
                </a:lnTo>
                <a:lnTo>
                  <a:pt x="1339481" y="960196"/>
                </a:lnTo>
                <a:lnTo>
                  <a:pt x="1339481" y="95680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768989" y="2001434"/>
            <a:ext cx="43268" cy="342569"/>
          </a:xfrm>
          <a:custGeom>
            <a:avLst/>
            <a:gdLst/>
            <a:ahLst/>
            <a:cxnLst/>
            <a:rect l="l" t="t" r="r" b="b"/>
            <a:pathLst>
              <a:path w="43268" h="342569">
                <a:moveTo>
                  <a:pt x="6261" y="32105"/>
                </a:moveTo>
                <a:lnTo>
                  <a:pt x="7061" y="35775"/>
                </a:lnTo>
                <a:lnTo>
                  <a:pt x="7556" y="37147"/>
                </a:lnTo>
                <a:lnTo>
                  <a:pt x="8280" y="40741"/>
                </a:lnTo>
                <a:lnTo>
                  <a:pt x="8788" y="42113"/>
                </a:lnTo>
                <a:lnTo>
                  <a:pt x="9499" y="47078"/>
                </a:lnTo>
                <a:lnTo>
                  <a:pt x="10007" y="48374"/>
                </a:lnTo>
                <a:lnTo>
                  <a:pt x="10795" y="51981"/>
                </a:lnTo>
                <a:lnTo>
                  <a:pt x="11303" y="53352"/>
                </a:lnTo>
                <a:lnTo>
                  <a:pt x="11874" y="59613"/>
                </a:lnTo>
                <a:lnTo>
                  <a:pt x="12522" y="62128"/>
                </a:lnTo>
                <a:lnTo>
                  <a:pt x="13169" y="67094"/>
                </a:lnTo>
                <a:lnTo>
                  <a:pt x="13754" y="69684"/>
                </a:lnTo>
                <a:lnTo>
                  <a:pt x="14478" y="74663"/>
                </a:lnTo>
                <a:lnTo>
                  <a:pt x="15049" y="77177"/>
                </a:lnTo>
                <a:lnTo>
                  <a:pt x="15760" y="83375"/>
                </a:lnTo>
                <a:lnTo>
                  <a:pt x="16192" y="84670"/>
                </a:lnTo>
                <a:lnTo>
                  <a:pt x="16916" y="90931"/>
                </a:lnTo>
                <a:lnTo>
                  <a:pt x="17500" y="93446"/>
                </a:lnTo>
                <a:lnTo>
                  <a:pt x="18211" y="98424"/>
                </a:lnTo>
                <a:lnTo>
                  <a:pt x="18796" y="102158"/>
                </a:lnTo>
                <a:lnTo>
                  <a:pt x="19443" y="112242"/>
                </a:lnTo>
                <a:lnTo>
                  <a:pt x="20015" y="117144"/>
                </a:lnTo>
                <a:lnTo>
                  <a:pt x="20662" y="125996"/>
                </a:lnTo>
                <a:lnTo>
                  <a:pt x="21310" y="130886"/>
                </a:lnTo>
                <a:lnTo>
                  <a:pt x="21958" y="139750"/>
                </a:lnTo>
                <a:lnTo>
                  <a:pt x="22529" y="144640"/>
                </a:lnTo>
                <a:lnTo>
                  <a:pt x="23761" y="202310"/>
                </a:lnTo>
                <a:lnTo>
                  <a:pt x="25133" y="203034"/>
                </a:lnTo>
                <a:lnTo>
                  <a:pt x="25196" y="215201"/>
                </a:lnTo>
                <a:lnTo>
                  <a:pt x="23037" y="250621"/>
                </a:lnTo>
                <a:lnTo>
                  <a:pt x="16776" y="296925"/>
                </a:lnTo>
                <a:lnTo>
                  <a:pt x="8496" y="339547"/>
                </a:lnTo>
                <a:lnTo>
                  <a:pt x="24625" y="342569"/>
                </a:lnTo>
                <a:lnTo>
                  <a:pt x="25273" y="341629"/>
                </a:lnTo>
                <a:lnTo>
                  <a:pt x="34340" y="301967"/>
                </a:lnTo>
                <a:lnTo>
                  <a:pt x="42697" y="235216"/>
                </a:lnTo>
                <a:lnTo>
                  <a:pt x="43268" y="219811"/>
                </a:lnTo>
                <a:lnTo>
                  <a:pt x="30099" y="219455"/>
                </a:lnTo>
                <a:lnTo>
                  <a:pt x="27647" y="218084"/>
                </a:lnTo>
                <a:lnTo>
                  <a:pt x="27724" y="193890"/>
                </a:lnTo>
                <a:lnTo>
                  <a:pt x="26428" y="145503"/>
                </a:lnTo>
                <a:lnTo>
                  <a:pt x="22682" y="105473"/>
                </a:lnTo>
                <a:lnTo>
                  <a:pt x="15189" y="57950"/>
                </a:lnTo>
                <a:lnTo>
                  <a:pt x="1435" y="1358"/>
                </a:lnTo>
                <a:lnTo>
                  <a:pt x="0" y="0"/>
                </a:lnTo>
                <a:lnTo>
                  <a:pt x="2235" y="14617"/>
                </a:lnTo>
                <a:lnTo>
                  <a:pt x="3022" y="15049"/>
                </a:lnTo>
                <a:lnTo>
                  <a:pt x="3238" y="19507"/>
                </a:lnTo>
                <a:lnTo>
                  <a:pt x="3810" y="20802"/>
                </a:lnTo>
                <a:lnTo>
                  <a:pt x="4749" y="25844"/>
                </a:lnTo>
                <a:lnTo>
                  <a:pt x="5549" y="26276"/>
                </a:lnTo>
                <a:lnTo>
                  <a:pt x="5765" y="30810"/>
                </a:lnTo>
                <a:lnTo>
                  <a:pt x="6261" y="3210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777413" y="2061043"/>
            <a:ext cx="14109" cy="250278"/>
          </a:xfrm>
          <a:custGeom>
            <a:avLst/>
            <a:gdLst/>
            <a:ahLst/>
            <a:cxnLst/>
            <a:rect l="l" t="t" r="r" b="b"/>
            <a:pathLst>
              <a:path w="14109" h="250278">
                <a:moveTo>
                  <a:pt x="5473" y="14617"/>
                </a:moveTo>
                <a:lnTo>
                  <a:pt x="5334" y="10083"/>
                </a:lnTo>
                <a:lnTo>
                  <a:pt x="4749" y="7493"/>
                </a:lnTo>
                <a:lnTo>
                  <a:pt x="4178" y="7124"/>
                </a:lnTo>
                <a:lnTo>
                  <a:pt x="4102" y="2527"/>
                </a:lnTo>
                <a:lnTo>
                  <a:pt x="2514" y="0"/>
                </a:lnTo>
                <a:lnTo>
                  <a:pt x="5473" y="24625"/>
                </a:lnTo>
                <a:lnTo>
                  <a:pt x="7988" y="40894"/>
                </a:lnTo>
                <a:lnTo>
                  <a:pt x="11734" y="83451"/>
                </a:lnTo>
                <a:lnTo>
                  <a:pt x="11734" y="150622"/>
                </a:lnTo>
                <a:lnTo>
                  <a:pt x="9652" y="186055"/>
                </a:lnTo>
                <a:lnTo>
                  <a:pt x="3314" y="231051"/>
                </a:lnTo>
                <a:lnTo>
                  <a:pt x="0" y="250202"/>
                </a:lnTo>
                <a:lnTo>
                  <a:pt x="1587" y="250278"/>
                </a:lnTo>
                <a:lnTo>
                  <a:pt x="2235" y="245300"/>
                </a:lnTo>
                <a:lnTo>
                  <a:pt x="2730" y="244005"/>
                </a:lnTo>
                <a:lnTo>
                  <a:pt x="3530" y="239039"/>
                </a:lnTo>
                <a:lnTo>
                  <a:pt x="4025" y="237667"/>
                </a:lnTo>
                <a:lnTo>
                  <a:pt x="4749" y="232778"/>
                </a:lnTo>
                <a:lnTo>
                  <a:pt x="5257" y="231406"/>
                </a:lnTo>
                <a:lnTo>
                  <a:pt x="5981" y="227736"/>
                </a:lnTo>
                <a:lnTo>
                  <a:pt x="6616" y="225221"/>
                </a:lnTo>
                <a:lnTo>
                  <a:pt x="7200" y="217728"/>
                </a:lnTo>
                <a:lnTo>
                  <a:pt x="7848" y="215214"/>
                </a:lnTo>
                <a:lnTo>
                  <a:pt x="8496" y="208940"/>
                </a:lnTo>
                <a:lnTo>
                  <a:pt x="9144" y="205206"/>
                </a:lnTo>
                <a:lnTo>
                  <a:pt x="9715" y="198932"/>
                </a:lnTo>
                <a:lnTo>
                  <a:pt x="10363" y="195199"/>
                </a:lnTo>
                <a:lnTo>
                  <a:pt x="10947" y="188925"/>
                </a:lnTo>
                <a:lnTo>
                  <a:pt x="11658" y="185191"/>
                </a:lnTo>
                <a:lnTo>
                  <a:pt x="12242" y="178917"/>
                </a:lnTo>
                <a:lnTo>
                  <a:pt x="12890" y="170205"/>
                </a:lnTo>
                <a:lnTo>
                  <a:pt x="13538" y="155168"/>
                </a:lnTo>
                <a:lnTo>
                  <a:pt x="14109" y="147675"/>
                </a:lnTo>
                <a:lnTo>
                  <a:pt x="14109" y="85039"/>
                </a:lnTo>
                <a:lnTo>
                  <a:pt x="13538" y="80137"/>
                </a:lnTo>
                <a:lnTo>
                  <a:pt x="13030" y="79705"/>
                </a:lnTo>
                <a:lnTo>
                  <a:pt x="12890" y="71285"/>
                </a:lnTo>
                <a:lnTo>
                  <a:pt x="12242" y="66382"/>
                </a:lnTo>
                <a:lnTo>
                  <a:pt x="11811" y="65887"/>
                </a:lnTo>
                <a:lnTo>
                  <a:pt x="11595" y="57531"/>
                </a:lnTo>
                <a:lnTo>
                  <a:pt x="11010" y="52628"/>
                </a:lnTo>
                <a:lnTo>
                  <a:pt x="10515" y="52133"/>
                </a:lnTo>
                <a:lnTo>
                  <a:pt x="10363" y="42557"/>
                </a:lnTo>
                <a:lnTo>
                  <a:pt x="9791" y="38811"/>
                </a:lnTo>
                <a:lnTo>
                  <a:pt x="9220" y="38379"/>
                </a:lnTo>
                <a:lnTo>
                  <a:pt x="9067" y="33845"/>
                </a:lnTo>
                <a:lnTo>
                  <a:pt x="7988" y="30886"/>
                </a:lnTo>
                <a:lnTo>
                  <a:pt x="7772" y="25057"/>
                </a:lnTo>
                <a:lnTo>
                  <a:pt x="6692" y="23329"/>
                </a:lnTo>
                <a:lnTo>
                  <a:pt x="6616" y="17576"/>
                </a:lnTo>
                <a:lnTo>
                  <a:pt x="5473" y="1461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495812" y="2765065"/>
            <a:ext cx="363245" cy="1231341"/>
          </a:xfrm>
          <a:custGeom>
            <a:avLst/>
            <a:gdLst/>
            <a:ahLst/>
            <a:cxnLst/>
            <a:rect l="l" t="t" r="r" b="b"/>
            <a:pathLst>
              <a:path w="363245" h="1231341">
                <a:moveTo>
                  <a:pt x="358559" y="0"/>
                </a:moveTo>
                <a:lnTo>
                  <a:pt x="357403" y="1295"/>
                </a:lnTo>
                <a:lnTo>
                  <a:pt x="359346" y="3022"/>
                </a:lnTo>
                <a:lnTo>
                  <a:pt x="363245" y="3022"/>
                </a:lnTo>
                <a:lnTo>
                  <a:pt x="358559" y="0"/>
                </a:lnTo>
                <a:close/>
              </a:path>
              <a:path w="363245" h="1231341">
                <a:moveTo>
                  <a:pt x="1274038" y="-421347"/>
                </a:moveTo>
                <a:lnTo>
                  <a:pt x="1276565" y="-428688"/>
                </a:lnTo>
                <a:lnTo>
                  <a:pt x="1277861" y="-433730"/>
                </a:lnTo>
                <a:lnTo>
                  <a:pt x="1279080" y="-439991"/>
                </a:lnTo>
                <a:lnTo>
                  <a:pt x="1280375" y="-446265"/>
                </a:lnTo>
                <a:lnTo>
                  <a:pt x="1281607" y="-452526"/>
                </a:lnTo>
                <a:lnTo>
                  <a:pt x="1281607" y="-453821"/>
                </a:lnTo>
                <a:lnTo>
                  <a:pt x="1284909" y="-472973"/>
                </a:lnTo>
                <a:lnTo>
                  <a:pt x="1291247" y="-517969"/>
                </a:lnTo>
                <a:lnTo>
                  <a:pt x="1293342" y="-553389"/>
                </a:lnTo>
                <a:lnTo>
                  <a:pt x="1293342" y="-620572"/>
                </a:lnTo>
                <a:lnTo>
                  <a:pt x="1289596" y="-663130"/>
                </a:lnTo>
                <a:lnTo>
                  <a:pt x="1287068" y="-679399"/>
                </a:lnTo>
                <a:lnTo>
                  <a:pt x="1284122" y="-704024"/>
                </a:lnTo>
                <a:lnTo>
                  <a:pt x="1283398" y="-704456"/>
                </a:lnTo>
                <a:lnTo>
                  <a:pt x="1283106" y="-711504"/>
                </a:lnTo>
                <a:lnTo>
                  <a:pt x="1281963" y="-713168"/>
                </a:lnTo>
                <a:lnTo>
                  <a:pt x="1281823" y="-716406"/>
                </a:lnTo>
                <a:lnTo>
                  <a:pt x="1280731" y="-718197"/>
                </a:lnTo>
                <a:lnTo>
                  <a:pt x="1280591" y="-722744"/>
                </a:lnTo>
                <a:lnTo>
                  <a:pt x="1279512" y="-724471"/>
                </a:lnTo>
                <a:lnTo>
                  <a:pt x="1279372" y="-727709"/>
                </a:lnTo>
                <a:lnTo>
                  <a:pt x="1278216" y="-729437"/>
                </a:lnTo>
                <a:lnTo>
                  <a:pt x="1278077" y="-732675"/>
                </a:lnTo>
                <a:lnTo>
                  <a:pt x="1276997" y="-734479"/>
                </a:lnTo>
                <a:lnTo>
                  <a:pt x="1276921" y="-737717"/>
                </a:lnTo>
                <a:lnTo>
                  <a:pt x="1275765" y="-739444"/>
                </a:lnTo>
                <a:lnTo>
                  <a:pt x="1275626" y="-743978"/>
                </a:lnTo>
                <a:lnTo>
                  <a:pt x="1274470" y="-745705"/>
                </a:lnTo>
                <a:lnTo>
                  <a:pt x="1274406" y="-748944"/>
                </a:lnTo>
                <a:lnTo>
                  <a:pt x="1273251" y="-750747"/>
                </a:lnTo>
                <a:lnTo>
                  <a:pt x="1273098" y="-753910"/>
                </a:lnTo>
                <a:lnTo>
                  <a:pt x="1272019" y="-755789"/>
                </a:lnTo>
                <a:lnTo>
                  <a:pt x="1271955" y="-759104"/>
                </a:lnTo>
                <a:lnTo>
                  <a:pt x="1268996" y="-767956"/>
                </a:lnTo>
                <a:lnTo>
                  <a:pt x="1268349" y="-768248"/>
                </a:lnTo>
                <a:lnTo>
                  <a:pt x="1267917" y="-771550"/>
                </a:lnTo>
                <a:lnTo>
                  <a:pt x="1267129" y="-772134"/>
                </a:lnTo>
                <a:lnTo>
                  <a:pt x="1266913" y="-775373"/>
                </a:lnTo>
                <a:lnTo>
                  <a:pt x="1263954" y="-784224"/>
                </a:lnTo>
                <a:lnTo>
                  <a:pt x="1263307" y="-784517"/>
                </a:lnTo>
                <a:lnTo>
                  <a:pt x="1262875" y="-787831"/>
                </a:lnTo>
                <a:lnTo>
                  <a:pt x="1262164" y="-788403"/>
                </a:lnTo>
                <a:lnTo>
                  <a:pt x="1261579" y="-791565"/>
                </a:lnTo>
                <a:lnTo>
                  <a:pt x="1260868" y="-792149"/>
                </a:lnTo>
                <a:lnTo>
                  <a:pt x="1260652" y="-795388"/>
                </a:lnTo>
                <a:lnTo>
                  <a:pt x="1259636" y="-799630"/>
                </a:lnTo>
                <a:lnTo>
                  <a:pt x="1254163" y="-813168"/>
                </a:lnTo>
                <a:lnTo>
                  <a:pt x="1253375" y="-813384"/>
                </a:lnTo>
                <a:lnTo>
                  <a:pt x="1253159" y="-816622"/>
                </a:lnTo>
                <a:lnTo>
                  <a:pt x="1251648" y="-819442"/>
                </a:lnTo>
                <a:lnTo>
                  <a:pt x="1250861" y="-819657"/>
                </a:lnTo>
                <a:lnTo>
                  <a:pt x="1250645" y="-822896"/>
                </a:lnTo>
                <a:lnTo>
                  <a:pt x="1245387" y="-835710"/>
                </a:lnTo>
                <a:lnTo>
                  <a:pt x="1244587" y="-835926"/>
                </a:lnTo>
                <a:lnTo>
                  <a:pt x="1244371" y="-839088"/>
                </a:lnTo>
                <a:lnTo>
                  <a:pt x="1243291" y="-842187"/>
                </a:lnTo>
                <a:lnTo>
                  <a:pt x="1240421" y="-848156"/>
                </a:lnTo>
                <a:lnTo>
                  <a:pt x="1238250" y="-850760"/>
                </a:lnTo>
                <a:lnTo>
                  <a:pt x="1236599" y="-856653"/>
                </a:lnTo>
                <a:lnTo>
                  <a:pt x="1235811" y="-857097"/>
                </a:lnTo>
                <a:lnTo>
                  <a:pt x="1220406" y="-884529"/>
                </a:lnTo>
                <a:lnTo>
                  <a:pt x="1219034" y="-885240"/>
                </a:lnTo>
                <a:lnTo>
                  <a:pt x="1218171" y="-889203"/>
                </a:lnTo>
                <a:lnTo>
                  <a:pt x="1216660" y="-892009"/>
                </a:lnTo>
                <a:lnTo>
                  <a:pt x="1214424" y="-893241"/>
                </a:lnTo>
                <a:lnTo>
                  <a:pt x="1213129" y="-897991"/>
                </a:lnTo>
                <a:lnTo>
                  <a:pt x="1211618" y="-900722"/>
                </a:lnTo>
                <a:lnTo>
                  <a:pt x="1210818" y="-900861"/>
                </a:lnTo>
                <a:lnTo>
                  <a:pt x="1197000" y="-923404"/>
                </a:lnTo>
                <a:lnTo>
                  <a:pt x="1173099" y="-958329"/>
                </a:lnTo>
                <a:lnTo>
                  <a:pt x="1156893" y="-979639"/>
                </a:lnTo>
                <a:lnTo>
                  <a:pt x="1138097" y="-1003401"/>
                </a:lnTo>
                <a:lnTo>
                  <a:pt x="1124204" y="-1017079"/>
                </a:lnTo>
                <a:lnTo>
                  <a:pt x="1122908" y="-1020533"/>
                </a:lnTo>
                <a:lnTo>
                  <a:pt x="1120317" y="-1023416"/>
                </a:lnTo>
                <a:lnTo>
                  <a:pt x="1119454" y="-1023556"/>
                </a:lnTo>
                <a:lnTo>
                  <a:pt x="1110462" y="-1032052"/>
                </a:lnTo>
                <a:lnTo>
                  <a:pt x="1109091" y="-1035507"/>
                </a:lnTo>
                <a:lnTo>
                  <a:pt x="1105128" y="-1039533"/>
                </a:lnTo>
                <a:lnTo>
                  <a:pt x="1103185" y="-1039685"/>
                </a:lnTo>
                <a:lnTo>
                  <a:pt x="1098003" y="-1044651"/>
                </a:lnTo>
                <a:lnTo>
                  <a:pt x="1093038" y="-1050696"/>
                </a:lnTo>
                <a:lnTo>
                  <a:pt x="1083818" y="-1059561"/>
                </a:lnTo>
                <a:lnTo>
                  <a:pt x="1080427" y="-1060856"/>
                </a:lnTo>
                <a:lnTo>
                  <a:pt x="1075461" y="-1066977"/>
                </a:lnTo>
                <a:lnTo>
                  <a:pt x="1071359" y="-1070787"/>
                </a:lnTo>
                <a:lnTo>
                  <a:pt x="1069340" y="-1071003"/>
                </a:lnTo>
                <a:lnTo>
                  <a:pt x="1066825" y="-1074458"/>
                </a:lnTo>
                <a:lnTo>
                  <a:pt x="1065022" y="-1075829"/>
                </a:lnTo>
                <a:lnTo>
                  <a:pt x="1061567" y="-1077048"/>
                </a:lnTo>
                <a:lnTo>
                  <a:pt x="1060488" y="-1079499"/>
                </a:lnTo>
                <a:lnTo>
                  <a:pt x="1057605" y="-1082090"/>
                </a:lnTo>
                <a:lnTo>
                  <a:pt x="1054227" y="-1084465"/>
                </a:lnTo>
                <a:lnTo>
                  <a:pt x="1051344" y="-1087056"/>
                </a:lnTo>
                <a:lnTo>
                  <a:pt x="1047965" y="-1089431"/>
                </a:lnTo>
                <a:lnTo>
                  <a:pt x="1045083" y="-1092098"/>
                </a:lnTo>
                <a:lnTo>
                  <a:pt x="1043139" y="-1092238"/>
                </a:lnTo>
                <a:lnTo>
                  <a:pt x="1040472" y="-1095705"/>
                </a:lnTo>
                <a:lnTo>
                  <a:pt x="1039177" y="-1097280"/>
                </a:lnTo>
                <a:lnTo>
                  <a:pt x="1033780" y="-1100810"/>
                </a:lnTo>
                <a:lnTo>
                  <a:pt x="1030109" y="-1103185"/>
                </a:lnTo>
                <a:lnTo>
                  <a:pt x="1026718" y="-1105776"/>
                </a:lnTo>
                <a:lnTo>
                  <a:pt x="1021245" y="-1109598"/>
                </a:lnTo>
                <a:lnTo>
                  <a:pt x="1017651" y="-1111973"/>
                </a:lnTo>
                <a:lnTo>
                  <a:pt x="1014196" y="-1114488"/>
                </a:lnTo>
                <a:lnTo>
                  <a:pt x="1008722" y="-1118311"/>
                </a:lnTo>
                <a:lnTo>
                  <a:pt x="1006779" y="-1118450"/>
                </a:lnTo>
                <a:lnTo>
                  <a:pt x="1002817" y="-1121041"/>
                </a:lnTo>
                <a:lnTo>
                  <a:pt x="1000442" y="-1124864"/>
                </a:lnTo>
                <a:lnTo>
                  <a:pt x="997635" y="-1125943"/>
                </a:lnTo>
                <a:lnTo>
                  <a:pt x="994181" y="-1128318"/>
                </a:lnTo>
                <a:lnTo>
                  <a:pt x="991374" y="-1129753"/>
                </a:lnTo>
                <a:lnTo>
                  <a:pt x="987907" y="-1131989"/>
                </a:lnTo>
                <a:lnTo>
                  <a:pt x="966749" y="-1144943"/>
                </a:lnTo>
                <a:lnTo>
                  <a:pt x="912533" y="-1172235"/>
                </a:lnTo>
                <a:lnTo>
                  <a:pt x="909281" y="-1172451"/>
                </a:lnTo>
                <a:lnTo>
                  <a:pt x="906691" y="-1175042"/>
                </a:lnTo>
                <a:lnTo>
                  <a:pt x="897483" y="-1178496"/>
                </a:lnTo>
                <a:lnTo>
                  <a:pt x="894245" y="-1178712"/>
                </a:lnTo>
                <a:lnTo>
                  <a:pt x="891717" y="-1181303"/>
                </a:lnTo>
                <a:lnTo>
                  <a:pt x="882434" y="-1184757"/>
                </a:lnTo>
                <a:lnTo>
                  <a:pt x="879259" y="-1184986"/>
                </a:lnTo>
                <a:lnTo>
                  <a:pt x="879043" y="-1185773"/>
                </a:lnTo>
                <a:lnTo>
                  <a:pt x="876236" y="-1187348"/>
                </a:lnTo>
                <a:lnTo>
                  <a:pt x="872426" y="-1188224"/>
                </a:lnTo>
                <a:lnTo>
                  <a:pt x="827430" y="-1203337"/>
                </a:lnTo>
                <a:lnTo>
                  <a:pt x="812380" y="-1207008"/>
                </a:lnTo>
                <a:lnTo>
                  <a:pt x="807262" y="-1208519"/>
                </a:lnTo>
                <a:lnTo>
                  <a:pt x="787323" y="-1213561"/>
                </a:lnTo>
                <a:lnTo>
                  <a:pt x="782929" y="-1213777"/>
                </a:lnTo>
                <a:lnTo>
                  <a:pt x="782358" y="-1214577"/>
                </a:lnTo>
                <a:lnTo>
                  <a:pt x="776084" y="-1215796"/>
                </a:lnTo>
                <a:lnTo>
                  <a:pt x="769899" y="-1216799"/>
                </a:lnTo>
                <a:lnTo>
                  <a:pt x="768527" y="-1217307"/>
                </a:lnTo>
                <a:lnTo>
                  <a:pt x="762406" y="-1218031"/>
                </a:lnTo>
                <a:lnTo>
                  <a:pt x="761034" y="-1218526"/>
                </a:lnTo>
                <a:lnTo>
                  <a:pt x="755357" y="-1218819"/>
                </a:lnTo>
                <a:lnTo>
                  <a:pt x="754849" y="-1219542"/>
                </a:lnTo>
                <a:lnTo>
                  <a:pt x="748652" y="-1220546"/>
                </a:lnTo>
                <a:lnTo>
                  <a:pt x="747293" y="-1221054"/>
                </a:lnTo>
                <a:lnTo>
                  <a:pt x="741603" y="-1221333"/>
                </a:lnTo>
                <a:lnTo>
                  <a:pt x="741095" y="-1222057"/>
                </a:lnTo>
                <a:lnTo>
                  <a:pt x="731596" y="-1222565"/>
                </a:lnTo>
                <a:lnTo>
                  <a:pt x="731088" y="-1223289"/>
                </a:lnTo>
                <a:lnTo>
                  <a:pt x="719861" y="-1224292"/>
                </a:lnTo>
                <a:lnTo>
                  <a:pt x="718489" y="-1224800"/>
                </a:lnTo>
                <a:lnTo>
                  <a:pt x="708621" y="-1225588"/>
                </a:lnTo>
                <a:lnTo>
                  <a:pt x="707250" y="-1226096"/>
                </a:lnTo>
                <a:lnTo>
                  <a:pt x="696099" y="-1226807"/>
                </a:lnTo>
                <a:lnTo>
                  <a:pt x="694728" y="-1227315"/>
                </a:lnTo>
                <a:lnTo>
                  <a:pt x="669023" y="-1227607"/>
                </a:lnTo>
                <a:lnTo>
                  <a:pt x="668515" y="-1228318"/>
                </a:lnTo>
                <a:lnTo>
                  <a:pt x="596379" y="-1226667"/>
                </a:lnTo>
                <a:lnTo>
                  <a:pt x="545033" y="-1220406"/>
                </a:lnTo>
                <a:lnTo>
                  <a:pt x="494995" y="-1210322"/>
                </a:lnTo>
                <a:lnTo>
                  <a:pt x="452805" y="-1198727"/>
                </a:lnTo>
                <a:lnTo>
                  <a:pt x="412775" y="-1184986"/>
                </a:lnTo>
                <a:lnTo>
                  <a:pt x="364820" y="-1164094"/>
                </a:lnTo>
                <a:lnTo>
                  <a:pt x="325374" y="-1143508"/>
                </a:lnTo>
                <a:lnTo>
                  <a:pt x="289077" y="-1120978"/>
                </a:lnTo>
                <a:lnTo>
                  <a:pt x="249618" y="-1092822"/>
                </a:lnTo>
                <a:lnTo>
                  <a:pt x="212039" y="-1061567"/>
                </a:lnTo>
                <a:lnTo>
                  <a:pt x="185178" y="-1035938"/>
                </a:lnTo>
                <a:lnTo>
                  <a:pt x="152501" y="-999718"/>
                </a:lnTo>
                <a:lnTo>
                  <a:pt x="119595" y="-957529"/>
                </a:lnTo>
                <a:lnTo>
                  <a:pt x="92011" y="-915047"/>
                </a:lnTo>
                <a:lnTo>
                  <a:pt x="70777" y="-876249"/>
                </a:lnTo>
                <a:lnTo>
                  <a:pt x="50761" y="-833691"/>
                </a:lnTo>
                <a:lnTo>
                  <a:pt x="35712" y="-794956"/>
                </a:lnTo>
                <a:lnTo>
                  <a:pt x="22034" y="-748588"/>
                </a:lnTo>
                <a:lnTo>
                  <a:pt x="11950" y="-706107"/>
                </a:lnTo>
                <a:lnTo>
                  <a:pt x="4470" y="-657288"/>
                </a:lnTo>
                <a:lnTo>
                  <a:pt x="2235" y="-629424"/>
                </a:lnTo>
                <a:lnTo>
                  <a:pt x="1511" y="-628929"/>
                </a:lnTo>
                <a:lnTo>
                  <a:pt x="571" y="-613943"/>
                </a:lnTo>
                <a:lnTo>
                  <a:pt x="0" y="-611428"/>
                </a:lnTo>
                <a:lnTo>
                  <a:pt x="0" y="-557644"/>
                </a:lnTo>
                <a:lnTo>
                  <a:pt x="508" y="-556272"/>
                </a:lnTo>
                <a:lnTo>
                  <a:pt x="1219" y="-536333"/>
                </a:lnTo>
                <a:lnTo>
                  <a:pt x="1866" y="-533806"/>
                </a:lnTo>
                <a:lnTo>
                  <a:pt x="2514" y="-518833"/>
                </a:lnTo>
                <a:lnTo>
                  <a:pt x="3022" y="-517537"/>
                </a:lnTo>
                <a:lnTo>
                  <a:pt x="3810" y="-508825"/>
                </a:lnTo>
                <a:lnTo>
                  <a:pt x="4318" y="-507530"/>
                </a:lnTo>
                <a:lnTo>
                  <a:pt x="5257" y="-498817"/>
                </a:lnTo>
                <a:lnTo>
                  <a:pt x="5981" y="-498246"/>
                </a:lnTo>
                <a:lnTo>
                  <a:pt x="6261" y="-490105"/>
                </a:lnTo>
                <a:lnTo>
                  <a:pt x="6769" y="-488734"/>
                </a:lnTo>
                <a:lnTo>
                  <a:pt x="7556" y="-480098"/>
                </a:lnTo>
                <a:lnTo>
                  <a:pt x="8064" y="-478726"/>
                </a:lnTo>
                <a:lnTo>
                  <a:pt x="9004" y="-471246"/>
                </a:lnTo>
                <a:lnTo>
                  <a:pt x="9791" y="-470738"/>
                </a:lnTo>
                <a:lnTo>
                  <a:pt x="10083" y="-466343"/>
                </a:lnTo>
                <a:lnTo>
                  <a:pt x="10515" y="-464908"/>
                </a:lnTo>
                <a:lnTo>
                  <a:pt x="11303" y="-460082"/>
                </a:lnTo>
                <a:lnTo>
                  <a:pt x="11811" y="-458647"/>
                </a:lnTo>
                <a:lnTo>
                  <a:pt x="12598" y="-453821"/>
                </a:lnTo>
                <a:lnTo>
                  <a:pt x="13030" y="-452373"/>
                </a:lnTo>
                <a:lnTo>
                  <a:pt x="14033" y="-447484"/>
                </a:lnTo>
                <a:lnTo>
                  <a:pt x="15341" y="-441223"/>
                </a:lnTo>
                <a:lnTo>
                  <a:pt x="16560" y="-434949"/>
                </a:lnTo>
                <a:lnTo>
                  <a:pt x="17780" y="-428624"/>
                </a:lnTo>
                <a:lnTo>
                  <a:pt x="18859" y="-425094"/>
                </a:lnTo>
                <a:lnTo>
                  <a:pt x="19227" y="-423583"/>
                </a:lnTo>
                <a:lnTo>
                  <a:pt x="20307" y="-419976"/>
                </a:lnTo>
                <a:lnTo>
                  <a:pt x="21526" y="-414934"/>
                </a:lnTo>
                <a:lnTo>
                  <a:pt x="22821" y="-411200"/>
                </a:lnTo>
                <a:lnTo>
                  <a:pt x="24053" y="-406158"/>
                </a:lnTo>
                <a:lnTo>
                  <a:pt x="25349" y="-402488"/>
                </a:lnTo>
                <a:lnTo>
                  <a:pt x="26492" y="-397370"/>
                </a:lnTo>
                <a:lnTo>
                  <a:pt x="27863" y="-393699"/>
                </a:lnTo>
                <a:lnTo>
                  <a:pt x="29019" y="-388658"/>
                </a:lnTo>
                <a:lnTo>
                  <a:pt x="30022" y="-384911"/>
                </a:lnTo>
                <a:lnTo>
                  <a:pt x="31534" y="-380809"/>
                </a:lnTo>
                <a:lnTo>
                  <a:pt x="32258" y="-380669"/>
                </a:lnTo>
                <a:lnTo>
                  <a:pt x="32829" y="-377431"/>
                </a:lnTo>
                <a:lnTo>
                  <a:pt x="34124" y="-373684"/>
                </a:lnTo>
                <a:lnTo>
                  <a:pt x="35064" y="-369862"/>
                </a:lnTo>
                <a:lnTo>
                  <a:pt x="37795" y="-363321"/>
                </a:lnTo>
                <a:lnTo>
                  <a:pt x="38519" y="-363169"/>
                </a:lnTo>
                <a:lnTo>
                  <a:pt x="39090" y="-359930"/>
                </a:lnTo>
                <a:lnTo>
                  <a:pt x="40322" y="-356120"/>
                </a:lnTo>
                <a:lnTo>
                  <a:pt x="41249" y="-352374"/>
                </a:lnTo>
                <a:lnTo>
                  <a:pt x="42773" y="-349567"/>
                </a:lnTo>
                <a:lnTo>
                  <a:pt x="43561" y="-349351"/>
                </a:lnTo>
                <a:lnTo>
                  <a:pt x="44069" y="-346113"/>
                </a:lnTo>
                <a:lnTo>
                  <a:pt x="45364" y="-342366"/>
                </a:lnTo>
                <a:lnTo>
                  <a:pt x="46291" y="-338620"/>
                </a:lnTo>
                <a:lnTo>
                  <a:pt x="50330" y="-330847"/>
                </a:lnTo>
                <a:lnTo>
                  <a:pt x="51117" y="-330631"/>
                </a:lnTo>
                <a:lnTo>
                  <a:pt x="51333" y="-327393"/>
                </a:lnTo>
                <a:lnTo>
                  <a:pt x="55372" y="-319608"/>
                </a:lnTo>
                <a:lnTo>
                  <a:pt x="56083" y="-319328"/>
                </a:lnTo>
                <a:lnTo>
                  <a:pt x="56375" y="-316077"/>
                </a:lnTo>
                <a:lnTo>
                  <a:pt x="61633" y="-305790"/>
                </a:lnTo>
                <a:lnTo>
                  <a:pt x="62357" y="-305574"/>
                </a:lnTo>
                <a:lnTo>
                  <a:pt x="62572" y="-302336"/>
                </a:lnTo>
                <a:lnTo>
                  <a:pt x="80784" y="-266471"/>
                </a:lnTo>
                <a:lnTo>
                  <a:pt x="90360" y="-250710"/>
                </a:lnTo>
                <a:lnTo>
                  <a:pt x="92087" y="-250278"/>
                </a:lnTo>
                <a:lnTo>
                  <a:pt x="92659" y="-247256"/>
                </a:lnTo>
                <a:lnTo>
                  <a:pt x="96558" y="-240703"/>
                </a:lnTo>
                <a:lnTo>
                  <a:pt x="98348" y="-240195"/>
                </a:lnTo>
                <a:lnTo>
                  <a:pt x="98933" y="-237248"/>
                </a:lnTo>
                <a:lnTo>
                  <a:pt x="114477" y="-212623"/>
                </a:lnTo>
                <a:lnTo>
                  <a:pt x="117068" y="-211467"/>
                </a:lnTo>
                <a:lnTo>
                  <a:pt x="117716" y="-208584"/>
                </a:lnTo>
                <a:lnTo>
                  <a:pt x="120815" y="-206425"/>
                </a:lnTo>
                <a:lnTo>
                  <a:pt x="121462" y="-203619"/>
                </a:lnTo>
                <a:lnTo>
                  <a:pt x="124561" y="-201383"/>
                </a:lnTo>
                <a:lnTo>
                  <a:pt x="125272" y="-198577"/>
                </a:lnTo>
                <a:lnTo>
                  <a:pt x="132842" y="-188137"/>
                </a:lnTo>
                <a:lnTo>
                  <a:pt x="134645" y="-187629"/>
                </a:lnTo>
                <a:lnTo>
                  <a:pt x="135216" y="-184823"/>
                </a:lnTo>
                <a:lnTo>
                  <a:pt x="138379" y="-182664"/>
                </a:lnTo>
                <a:lnTo>
                  <a:pt x="139026" y="-179793"/>
                </a:lnTo>
                <a:lnTo>
                  <a:pt x="141630" y="-176910"/>
                </a:lnTo>
                <a:lnTo>
                  <a:pt x="143357" y="-176402"/>
                </a:lnTo>
                <a:lnTo>
                  <a:pt x="144005" y="-173520"/>
                </a:lnTo>
                <a:lnTo>
                  <a:pt x="149186" y="-168122"/>
                </a:lnTo>
                <a:lnTo>
                  <a:pt x="150914" y="-167614"/>
                </a:lnTo>
                <a:lnTo>
                  <a:pt x="151561" y="-164744"/>
                </a:lnTo>
                <a:lnTo>
                  <a:pt x="156667" y="-159410"/>
                </a:lnTo>
                <a:lnTo>
                  <a:pt x="158394" y="-158902"/>
                </a:lnTo>
                <a:lnTo>
                  <a:pt x="159042" y="-155955"/>
                </a:lnTo>
                <a:lnTo>
                  <a:pt x="162864" y="-151853"/>
                </a:lnTo>
                <a:lnTo>
                  <a:pt x="165963" y="-150050"/>
                </a:lnTo>
                <a:lnTo>
                  <a:pt x="166535" y="-147243"/>
                </a:lnTo>
                <a:lnTo>
                  <a:pt x="180428" y="-133057"/>
                </a:lnTo>
                <a:lnTo>
                  <a:pt x="185762" y="-128663"/>
                </a:lnTo>
                <a:lnTo>
                  <a:pt x="207149" y="-107429"/>
                </a:lnTo>
                <a:lnTo>
                  <a:pt x="207721" y="-105765"/>
                </a:lnTo>
                <a:lnTo>
                  <a:pt x="213118" y="-100736"/>
                </a:lnTo>
                <a:lnTo>
                  <a:pt x="215861" y="-100012"/>
                </a:lnTo>
                <a:lnTo>
                  <a:pt x="218948" y="-95757"/>
                </a:lnTo>
                <a:lnTo>
                  <a:pt x="223126" y="-91947"/>
                </a:lnTo>
                <a:lnTo>
                  <a:pt x="225869" y="-91300"/>
                </a:lnTo>
                <a:lnTo>
                  <a:pt x="230187" y="-85750"/>
                </a:lnTo>
                <a:lnTo>
                  <a:pt x="233133" y="-83159"/>
                </a:lnTo>
                <a:lnTo>
                  <a:pt x="235877" y="-82511"/>
                </a:lnTo>
                <a:lnTo>
                  <a:pt x="240550" y="-77114"/>
                </a:lnTo>
                <a:lnTo>
                  <a:pt x="243497" y="-76250"/>
                </a:lnTo>
                <a:lnTo>
                  <a:pt x="245516" y="-73304"/>
                </a:lnTo>
                <a:lnTo>
                  <a:pt x="248475" y="-72504"/>
                </a:lnTo>
                <a:lnTo>
                  <a:pt x="250342" y="-69557"/>
                </a:lnTo>
                <a:lnTo>
                  <a:pt x="251929" y="-68046"/>
                </a:lnTo>
                <a:lnTo>
                  <a:pt x="254660" y="-67538"/>
                </a:lnTo>
                <a:lnTo>
                  <a:pt x="279793" y="-48742"/>
                </a:lnTo>
                <a:lnTo>
                  <a:pt x="318528" y="-23698"/>
                </a:lnTo>
                <a:lnTo>
                  <a:pt x="352437" y="-4749"/>
                </a:lnTo>
                <a:lnTo>
                  <a:pt x="352729" y="-3530"/>
                </a:lnTo>
                <a:lnTo>
                  <a:pt x="343585" y="-7416"/>
                </a:lnTo>
                <a:lnTo>
                  <a:pt x="338188" y="-9296"/>
                </a:lnTo>
                <a:lnTo>
                  <a:pt x="339331" y="-7200"/>
                </a:lnTo>
                <a:lnTo>
                  <a:pt x="347179" y="-3314"/>
                </a:lnTo>
                <a:lnTo>
                  <a:pt x="357403" y="1295"/>
                </a:lnTo>
                <a:lnTo>
                  <a:pt x="358559" y="0"/>
                </a:lnTo>
                <a:lnTo>
                  <a:pt x="362381" y="0"/>
                </a:lnTo>
                <a:lnTo>
                  <a:pt x="366547" y="2654"/>
                </a:lnTo>
                <a:lnTo>
                  <a:pt x="363245" y="3022"/>
                </a:lnTo>
                <a:lnTo>
                  <a:pt x="370662" y="7988"/>
                </a:lnTo>
                <a:lnTo>
                  <a:pt x="374904" y="8775"/>
                </a:lnTo>
                <a:lnTo>
                  <a:pt x="379437" y="11734"/>
                </a:lnTo>
                <a:lnTo>
                  <a:pt x="383692" y="12522"/>
                </a:lnTo>
                <a:lnTo>
                  <a:pt x="390677" y="16776"/>
                </a:lnTo>
                <a:lnTo>
                  <a:pt x="394919" y="17564"/>
                </a:lnTo>
                <a:lnTo>
                  <a:pt x="401256" y="20015"/>
                </a:lnTo>
                <a:lnTo>
                  <a:pt x="403199" y="21805"/>
                </a:lnTo>
                <a:lnTo>
                  <a:pt x="410756" y="24257"/>
                </a:lnTo>
                <a:lnTo>
                  <a:pt x="415010" y="24980"/>
                </a:lnTo>
                <a:lnTo>
                  <a:pt x="416953" y="26784"/>
                </a:lnTo>
                <a:lnTo>
                  <a:pt x="428256" y="30518"/>
                </a:lnTo>
                <a:lnTo>
                  <a:pt x="432003" y="31534"/>
                </a:lnTo>
                <a:lnTo>
                  <a:pt x="438556" y="34264"/>
                </a:lnTo>
                <a:lnTo>
                  <a:pt x="442010" y="35560"/>
                </a:lnTo>
                <a:lnTo>
                  <a:pt x="468210" y="43053"/>
                </a:lnTo>
                <a:lnTo>
                  <a:pt x="473329" y="44272"/>
                </a:lnTo>
                <a:lnTo>
                  <a:pt x="482041" y="47078"/>
                </a:lnTo>
                <a:lnTo>
                  <a:pt x="485711" y="47802"/>
                </a:lnTo>
                <a:lnTo>
                  <a:pt x="487083" y="48310"/>
                </a:lnTo>
                <a:lnTo>
                  <a:pt x="494639" y="49530"/>
                </a:lnTo>
                <a:lnTo>
                  <a:pt x="497801" y="49745"/>
                </a:lnTo>
                <a:lnTo>
                  <a:pt x="498309" y="50546"/>
                </a:lnTo>
                <a:lnTo>
                  <a:pt x="503275" y="51473"/>
                </a:lnTo>
                <a:lnTo>
                  <a:pt x="504647" y="51981"/>
                </a:lnTo>
                <a:lnTo>
                  <a:pt x="509549" y="52768"/>
                </a:lnTo>
                <a:lnTo>
                  <a:pt x="510844" y="53276"/>
                </a:lnTo>
                <a:lnTo>
                  <a:pt x="515886" y="53924"/>
                </a:lnTo>
                <a:lnTo>
                  <a:pt x="518401" y="54648"/>
                </a:lnTo>
                <a:lnTo>
                  <a:pt x="522211" y="55143"/>
                </a:lnTo>
                <a:lnTo>
                  <a:pt x="524586" y="56807"/>
                </a:lnTo>
                <a:lnTo>
                  <a:pt x="530860" y="57086"/>
                </a:lnTo>
                <a:lnTo>
                  <a:pt x="534670" y="57734"/>
                </a:lnTo>
                <a:lnTo>
                  <a:pt x="538340" y="58458"/>
                </a:lnTo>
                <a:lnTo>
                  <a:pt x="545909" y="58966"/>
                </a:lnTo>
                <a:lnTo>
                  <a:pt x="548347" y="59677"/>
                </a:lnTo>
                <a:lnTo>
                  <a:pt x="556628" y="59753"/>
                </a:lnTo>
                <a:lnTo>
                  <a:pt x="557136" y="60617"/>
                </a:lnTo>
                <a:lnTo>
                  <a:pt x="575424" y="62280"/>
                </a:lnTo>
                <a:lnTo>
                  <a:pt x="575856" y="63068"/>
                </a:lnTo>
                <a:lnTo>
                  <a:pt x="613867" y="65151"/>
                </a:lnTo>
                <a:lnTo>
                  <a:pt x="679323" y="65151"/>
                </a:lnTo>
                <a:lnTo>
                  <a:pt x="712292" y="62992"/>
                </a:lnTo>
                <a:lnTo>
                  <a:pt x="712724" y="62280"/>
                </a:lnTo>
                <a:lnTo>
                  <a:pt x="723531" y="61849"/>
                </a:lnTo>
                <a:lnTo>
                  <a:pt x="724027" y="61048"/>
                </a:lnTo>
                <a:lnTo>
                  <a:pt x="739800" y="59321"/>
                </a:lnTo>
                <a:lnTo>
                  <a:pt x="740308" y="58534"/>
                </a:lnTo>
                <a:lnTo>
                  <a:pt x="748588" y="58102"/>
                </a:lnTo>
                <a:lnTo>
                  <a:pt x="749020" y="57238"/>
                </a:lnTo>
                <a:lnTo>
                  <a:pt x="764857" y="55575"/>
                </a:lnTo>
                <a:lnTo>
                  <a:pt x="765289" y="54787"/>
                </a:lnTo>
                <a:lnTo>
                  <a:pt x="771118" y="54279"/>
                </a:lnTo>
                <a:lnTo>
                  <a:pt x="771550" y="53492"/>
                </a:lnTo>
                <a:lnTo>
                  <a:pt x="776084" y="53060"/>
                </a:lnTo>
                <a:lnTo>
                  <a:pt x="776592" y="52336"/>
                </a:lnTo>
                <a:lnTo>
                  <a:pt x="787387" y="50546"/>
                </a:lnTo>
                <a:lnTo>
                  <a:pt x="787819" y="49745"/>
                </a:lnTo>
                <a:lnTo>
                  <a:pt x="792365" y="49250"/>
                </a:lnTo>
                <a:lnTo>
                  <a:pt x="792861" y="48526"/>
                </a:lnTo>
                <a:lnTo>
                  <a:pt x="798626" y="48018"/>
                </a:lnTo>
                <a:lnTo>
                  <a:pt x="799122" y="47294"/>
                </a:lnTo>
                <a:lnTo>
                  <a:pt x="803592" y="46799"/>
                </a:lnTo>
                <a:lnTo>
                  <a:pt x="804100" y="45999"/>
                </a:lnTo>
                <a:lnTo>
                  <a:pt x="809853" y="45567"/>
                </a:lnTo>
                <a:lnTo>
                  <a:pt x="813600" y="44272"/>
                </a:lnTo>
                <a:lnTo>
                  <a:pt x="814108" y="43484"/>
                </a:lnTo>
                <a:lnTo>
                  <a:pt x="818642" y="43053"/>
                </a:lnTo>
                <a:lnTo>
                  <a:pt x="822312" y="41757"/>
                </a:lnTo>
                <a:lnTo>
                  <a:pt x="826122" y="40525"/>
                </a:lnTo>
                <a:lnTo>
                  <a:pt x="826630" y="39674"/>
                </a:lnTo>
                <a:lnTo>
                  <a:pt x="829805" y="39458"/>
                </a:lnTo>
                <a:lnTo>
                  <a:pt x="831240" y="39014"/>
                </a:lnTo>
                <a:lnTo>
                  <a:pt x="834834" y="38011"/>
                </a:lnTo>
                <a:lnTo>
                  <a:pt x="838657" y="36715"/>
                </a:lnTo>
                <a:lnTo>
                  <a:pt x="843699" y="35496"/>
                </a:lnTo>
                <a:lnTo>
                  <a:pt x="847369" y="34264"/>
                </a:lnTo>
                <a:lnTo>
                  <a:pt x="851115" y="32969"/>
                </a:lnTo>
                <a:lnTo>
                  <a:pt x="851611" y="32181"/>
                </a:lnTo>
                <a:lnTo>
                  <a:pt x="856221" y="32042"/>
                </a:lnTo>
                <a:lnTo>
                  <a:pt x="859028" y="30594"/>
                </a:lnTo>
                <a:lnTo>
                  <a:pt x="859180" y="29806"/>
                </a:lnTo>
                <a:lnTo>
                  <a:pt x="862495" y="29298"/>
                </a:lnTo>
                <a:lnTo>
                  <a:pt x="864362" y="27432"/>
                </a:lnTo>
                <a:lnTo>
                  <a:pt x="868680" y="27000"/>
                </a:lnTo>
                <a:lnTo>
                  <a:pt x="875233" y="24333"/>
                </a:lnTo>
                <a:lnTo>
                  <a:pt x="875449" y="23545"/>
                </a:lnTo>
                <a:lnTo>
                  <a:pt x="878687" y="22961"/>
                </a:lnTo>
                <a:lnTo>
                  <a:pt x="882510" y="22098"/>
                </a:lnTo>
                <a:lnTo>
                  <a:pt x="885317" y="20510"/>
                </a:lnTo>
                <a:lnTo>
                  <a:pt x="885532" y="19723"/>
                </a:lnTo>
                <a:lnTo>
                  <a:pt x="888695" y="19583"/>
                </a:lnTo>
                <a:lnTo>
                  <a:pt x="891578" y="18072"/>
                </a:lnTo>
                <a:lnTo>
                  <a:pt x="891717" y="17272"/>
                </a:lnTo>
                <a:lnTo>
                  <a:pt x="894956" y="16776"/>
                </a:lnTo>
                <a:lnTo>
                  <a:pt x="898779" y="15760"/>
                </a:lnTo>
                <a:lnTo>
                  <a:pt x="909078" y="10579"/>
                </a:lnTo>
                <a:lnTo>
                  <a:pt x="910590" y="8636"/>
                </a:lnTo>
                <a:lnTo>
                  <a:pt x="914971" y="8204"/>
                </a:lnTo>
                <a:lnTo>
                  <a:pt x="927798" y="1790"/>
                </a:lnTo>
                <a:lnTo>
                  <a:pt x="929373" y="-76"/>
                </a:lnTo>
                <a:lnTo>
                  <a:pt x="933767" y="-507"/>
                </a:lnTo>
                <a:lnTo>
                  <a:pt x="945934" y="-5765"/>
                </a:lnTo>
                <a:lnTo>
                  <a:pt x="947013" y="-8788"/>
                </a:lnTo>
                <a:lnTo>
                  <a:pt x="950036" y="-9296"/>
                </a:lnTo>
                <a:lnTo>
                  <a:pt x="957237" y="-12026"/>
                </a:lnTo>
                <a:lnTo>
                  <a:pt x="958316" y="-14985"/>
                </a:lnTo>
                <a:lnTo>
                  <a:pt x="961275" y="-15557"/>
                </a:lnTo>
                <a:lnTo>
                  <a:pt x="968540" y="-18287"/>
                </a:lnTo>
                <a:lnTo>
                  <a:pt x="969695" y="-19951"/>
                </a:lnTo>
                <a:lnTo>
                  <a:pt x="972578" y="-20815"/>
                </a:lnTo>
                <a:lnTo>
                  <a:pt x="973010" y="-21526"/>
                </a:lnTo>
                <a:lnTo>
                  <a:pt x="977328" y="-23253"/>
                </a:lnTo>
                <a:lnTo>
                  <a:pt x="981570" y="-27076"/>
                </a:lnTo>
                <a:lnTo>
                  <a:pt x="984745" y="-29883"/>
                </a:lnTo>
                <a:lnTo>
                  <a:pt x="989787" y="-30822"/>
                </a:lnTo>
                <a:lnTo>
                  <a:pt x="991514" y="-32181"/>
                </a:lnTo>
                <a:lnTo>
                  <a:pt x="995324" y="-34353"/>
                </a:lnTo>
                <a:lnTo>
                  <a:pt x="995616" y="-35280"/>
                </a:lnTo>
                <a:lnTo>
                  <a:pt x="999070" y="-36868"/>
                </a:lnTo>
                <a:lnTo>
                  <a:pt x="999363" y="-37731"/>
                </a:lnTo>
                <a:lnTo>
                  <a:pt x="1002741" y="-39382"/>
                </a:lnTo>
                <a:lnTo>
                  <a:pt x="1031468" y="-59474"/>
                </a:lnTo>
                <a:lnTo>
                  <a:pt x="1036434" y="-63220"/>
                </a:lnTo>
                <a:lnTo>
                  <a:pt x="1037094" y="-66319"/>
                </a:lnTo>
                <a:lnTo>
                  <a:pt x="1040117" y="-66890"/>
                </a:lnTo>
                <a:lnTo>
                  <a:pt x="1052791" y="-75742"/>
                </a:lnTo>
                <a:lnTo>
                  <a:pt x="1057757" y="-79489"/>
                </a:lnTo>
                <a:lnTo>
                  <a:pt x="1058976" y="-83159"/>
                </a:lnTo>
                <a:lnTo>
                  <a:pt x="1062570" y="-84454"/>
                </a:lnTo>
                <a:lnTo>
                  <a:pt x="1069200" y="-90792"/>
                </a:lnTo>
                <a:lnTo>
                  <a:pt x="1070279" y="-93167"/>
                </a:lnTo>
                <a:lnTo>
                  <a:pt x="1073810" y="-94462"/>
                </a:lnTo>
                <a:lnTo>
                  <a:pt x="1080287" y="-99504"/>
                </a:lnTo>
                <a:lnTo>
                  <a:pt x="1080935" y="-102603"/>
                </a:lnTo>
                <a:lnTo>
                  <a:pt x="1083894" y="-103174"/>
                </a:lnTo>
                <a:lnTo>
                  <a:pt x="1090295" y="-108216"/>
                </a:lnTo>
                <a:lnTo>
                  <a:pt x="1091666" y="-110959"/>
                </a:lnTo>
                <a:lnTo>
                  <a:pt x="1096124" y="-116217"/>
                </a:lnTo>
                <a:lnTo>
                  <a:pt x="1102753" y="-121894"/>
                </a:lnTo>
                <a:lnTo>
                  <a:pt x="1110094" y="-128231"/>
                </a:lnTo>
                <a:lnTo>
                  <a:pt x="1127810" y="-147319"/>
                </a:lnTo>
                <a:lnTo>
                  <a:pt x="1128026" y="-149326"/>
                </a:lnTo>
                <a:lnTo>
                  <a:pt x="1132636" y="-152069"/>
                </a:lnTo>
                <a:lnTo>
                  <a:pt x="1135367" y="-156032"/>
                </a:lnTo>
                <a:lnTo>
                  <a:pt x="1137742" y="-159410"/>
                </a:lnTo>
                <a:lnTo>
                  <a:pt x="1141628" y="-163512"/>
                </a:lnTo>
                <a:lnTo>
                  <a:pt x="1141844" y="-165455"/>
                </a:lnTo>
                <a:lnTo>
                  <a:pt x="1145298" y="-168198"/>
                </a:lnTo>
                <a:lnTo>
                  <a:pt x="1149121" y="-172300"/>
                </a:lnTo>
                <a:lnTo>
                  <a:pt x="1151496" y="-175679"/>
                </a:lnTo>
                <a:lnTo>
                  <a:pt x="1155382" y="-179857"/>
                </a:lnTo>
                <a:lnTo>
                  <a:pt x="1156030" y="-182664"/>
                </a:lnTo>
                <a:lnTo>
                  <a:pt x="1158773" y="-183387"/>
                </a:lnTo>
                <a:lnTo>
                  <a:pt x="1160564" y="-186766"/>
                </a:lnTo>
                <a:lnTo>
                  <a:pt x="1164031" y="-189725"/>
                </a:lnTo>
                <a:lnTo>
                  <a:pt x="1165313" y="-193687"/>
                </a:lnTo>
                <a:lnTo>
                  <a:pt x="1166037" y="-196418"/>
                </a:lnTo>
                <a:lnTo>
                  <a:pt x="1168781" y="-197142"/>
                </a:lnTo>
                <a:lnTo>
                  <a:pt x="1170571" y="-200596"/>
                </a:lnTo>
                <a:lnTo>
                  <a:pt x="1174038" y="-203479"/>
                </a:lnTo>
                <a:lnTo>
                  <a:pt x="1175334" y="-207441"/>
                </a:lnTo>
                <a:lnTo>
                  <a:pt x="1175613" y="-209384"/>
                </a:lnTo>
                <a:lnTo>
                  <a:pt x="1179220" y="-212407"/>
                </a:lnTo>
                <a:lnTo>
                  <a:pt x="1181519" y="-215709"/>
                </a:lnTo>
                <a:lnTo>
                  <a:pt x="1182966" y="-218528"/>
                </a:lnTo>
                <a:lnTo>
                  <a:pt x="1186561" y="-221335"/>
                </a:lnTo>
                <a:lnTo>
                  <a:pt x="1189367" y="-227241"/>
                </a:lnTo>
                <a:lnTo>
                  <a:pt x="1189443" y="-229400"/>
                </a:lnTo>
                <a:lnTo>
                  <a:pt x="1192822" y="-231266"/>
                </a:lnTo>
                <a:lnTo>
                  <a:pt x="1193038" y="-235661"/>
                </a:lnTo>
                <a:lnTo>
                  <a:pt x="1195349" y="-238607"/>
                </a:lnTo>
                <a:lnTo>
                  <a:pt x="1199019" y="-241274"/>
                </a:lnTo>
                <a:lnTo>
                  <a:pt x="1199299" y="-245668"/>
                </a:lnTo>
                <a:lnTo>
                  <a:pt x="1201610" y="-248615"/>
                </a:lnTo>
                <a:lnTo>
                  <a:pt x="1205280" y="-251282"/>
                </a:lnTo>
                <a:lnTo>
                  <a:pt x="1205572" y="-255676"/>
                </a:lnTo>
                <a:lnTo>
                  <a:pt x="1210322" y="-259702"/>
                </a:lnTo>
                <a:lnTo>
                  <a:pt x="1210538" y="-262305"/>
                </a:lnTo>
                <a:lnTo>
                  <a:pt x="1212913" y="-265760"/>
                </a:lnTo>
                <a:lnTo>
                  <a:pt x="1216939" y="-273532"/>
                </a:lnTo>
                <a:lnTo>
                  <a:pt x="1216723" y="-274688"/>
                </a:lnTo>
                <a:lnTo>
                  <a:pt x="1219606" y="-280581"/>
                </a:lnTo>
                <a:lnTo>
                  <a:pt x="1221841" y="-283540"/>
                </a:lnTo>
                <a:lnTo>
                  <a:pt x="1223213" y="-288289"/>
                </a:lnTo>
                <a:lnTo>
                  <a:pt x="1225372" y="-289521"/>
                </a:lnTo>
                <a:lnTo>
                  <a:pt x="1229398" y="-297357"/>
                </a:lnTo>
                <a:lnTo>
                  <a:pt x="1231557" y="-299885"/>
                </a:lnTo>
                <a:lnTo>
                  <a:pt x="1233068" y="-304850"/>
                </a:lnTo>
                <a:lnTo>
                  <a:pt x="1233144" y="-308241"/>
                </a:lnTo>
                <a:lnTo>
                  <a:pt x="1236522" y="-311188"/>
                </a:lnTo>
                <a:lnTo>
                  <a:pt x="1238110" y="-316077"/>
                </a:lnTo>
                <a:lnTo>
                  <a:pt x="1238250" y="-319392"/>
                </a:lnTo>
                <a:lnTo>
                  <a:pt x="1240269" y="-319976"/>
                </a:lnTo>
                <a:lnTo>
                  <a:pt x="1243152" y="-327393"/>
                </a:lnTo>
                <a:lnTo>
                  <a:pt x="1243291" y="-330631"/>
                </a:lnTo>
                <a:lnTo>
                  <a:pt x="1245311" y="-331203"/>
                </a:lnTo>
                <a:lnTo>
                  <a:pt x="1246898" y="-336105"/>
                </a:lnTo>
                <a:lnTo>
                  <a:pt x="1247902" y="-339559"/>
                </a:lnTo>
                <a:lnTo>
                  <a:pt x="1249413" y="-342366"/>
                </a:lnTo>
                <a:lnTo>
                  <a:pt x="1250353" y="-346176"/>
                </a:lnTo>
                <a:lnTo>
                  <a:pt x="1250708" y="-349567"/>
                </a:lnTo>
                <a:lnTo>
                  <a:pt x="1252867" y="-352374"/>
                </a:lnTo>
                <a:lnTo>
                  <a:pt x="1256614" y="-363677"/>
                </a:lnTo>
                <a:lnTo>
                  <a:pt x="1258277" y="-370738"/>
                </a:lnTo>
                <a:lnTo>
                  <a:pt x="1260436" y="-373608"/>
                </a:lnTo>
                <a:lnTo>
                  <a:pt x="1262875" y="-381165"/>
                </a:lnTo>
                <a:lnTo>
                  <a:pt x="1262875" y="-382473"/>
                </a:lnTo>
                <a:lnTo>
                  <a:pt x="1266621" y="-392404"/>
                </a:lnTo>
                <a:lnTo>
                  <a:pt x="1267053" y="-397014"/>
                </a:lnTo>
                <a:lnTo>
                  <a:pt x="1270368" y="-406222"/>
                </a:lnTo>
                <a:lnTo>
                  <a:pt x="1270292" y="-407593"/>
                </a:lnTo>
                <a:lnTo>
                  <a:pt x="1272882" y="-414934"/>
                </a:lnTo>
                <a:lnTo>
                  <a:pt x="1274114" y="-419976"/>
                </a:lnTo>
                <a:lnTo>
                  <a:pt x="1274038" y="-42134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510651" y="2552660"/>
            <a:ext cx="185470" cy="185331"/>
          </a:xfrm>
          <a:custGeom>
            <a:avLst/>
            <a:gdLst/>
            <a:ahLst/>
            <a:cxnLst/>
            <a:rect l="l" t="t" r="r" b="b"/>
            <a:pathLst>
              <a:path w="185470" h="185331">
                <a:moveTo>
                  <a:pt x="23685" y="154939"/>
                </a:moveTo>
                <a:lnTo>
                  <a:pt x="21526" y="155308"/>
                </a:lnTo>
                <a:lnTo>
                  <a:pt x="18719" y="158762"/>
                </a:lnTo>
                <a:lnTo>
                  <a:pt x="16560" y="159118"/>
                </a:lnTo>
                <a:lnTo>
                  <a:pt x="13677" y="162509"/>
                </a:lnTo>
                <a:lnTo>
                  <a:pt x="11518" y="162864"/>
                </a:lnTo>
                <a:lnTo>
                  <a:pt x="7708" y="165239"/>
                </a:lnTo>
                <a:lnTo>
                  <a:pt x="3962" y="167766"/>
                </a:lnTo>
                <a:lnTo>
                  <a:pt x="0" y="171576"/>
                </a:lnTo>
                <a:lnTo>
                  <a:pt x="9359" y="185331"/>
                </a:lnTo>
                <a:lnTo>
                  <a:pt x="68694" y="141122"/>
                </a:lnTo>
                <a:lnTo>
                  <a:pt x="117500" y="94830"/>
                </a:lnTo>
                <a:lnTo>
                  <a:pt x="157607" y="48666"/>
                </a:lnTo>
                <a:lnTo>
                  <a:pt x="185470" y="9143"/>
                </a:lnTo>
                <a:lnTo>
                  <a:pt x="172948" y="0"/>
                </a:lnTo>
                <a:lnTo>
                  <a:pt x="170357" y="1371"/>
                </a:lnTo>
                <a:lnTo>
                  <a:pt x="169418" y="3962"/>
                </a:lnTo>
                <a:lnTo>
                  <a:pt x="166674" y="6413"/>
                </a:lnTo>
                <a:lnTo>
                  <a:pt x="165315" y="9931"/>
                </a:lnTo>
                <a:lnTo>
                  <a:pt x="163004" y="11734"/>
                </a:lnTo>
                <a:lnTo>
                  <a:pt x="161429" y="14909"/>
                </a:lnTo>
                <a:lnTo>
                  <a:pt x="160782" y="15189"/>
                </a:lnTo>
                <a:lnTo>
                  <a:pt x="159118" y="17932"/>
                </a:lnTo>
                <a:lnTo>
                  <a:pt x="156679" y="20231"/>
                </a:lnTo>
                <a:lnTo>
                  <a:pt x="155371" y="22898"/>
                </a:lnTo>
                <a:lnTo>
                  <a:pt x="152933" y="25196"/>
                </a:lnTo>
                <a:lnTo>
                  <a:pt x="151561" y="27939"/>
                </a:lnTo>
                <a:lnTo>
                  <a:pt x="149263" y="30238"/>
                </a:lnTo>
                <a:lnTo>
                  <a:pt x="147891" y="32981"/>
                </a:lnTo>
                <a:lnTo>
                  <a:pt x="145364" y="35204"/>
                </a:lnTo>
                <a:lnTo>
                  <a:pt x="144653" y="38163"/>
                </a:lnTo>
                <a:lnTo>
                  <a:pt x="142849" y="38874"/>
                </a:lnTo>
                <a:lnTo>
                  <a:pt x="138099" y="45148"/>
                </a:lnTo>
                <a:lnTo>
                  <a:pt x="135293" y="47586"/>
                </a:lnTo>
                <a:lnTo>
                  <a:pt x="130606" y="53860"/>
                </a:lnTo>
                <a:lnTo>
                  <a:pt x="127800" y="56375"/>
                </a:lnTo>
                <a:lnTo>
                  <a:pt x="124345" y="61493"/>
                </a:lnTo>
                <a:lnTo>
                  <a:pt x="121539" y="63931"/>
                </a:lnTo>
                <a:lnTo>
                  <a:pt x="118084" y="68973"/>
                </a:lnTo>
                <a:lnTo>
                  <a:pt x="102463" y="84886"/>
                </a:lnTo>
                <a:lnTo>
                  <a:pt x="101523" y="85178"/>
                </a:lnTo>
                <a:lnTo>
                  <a:pt x="90068" y="97485"/>
                </a:lnTo>
                <a:lnTo>
                  <a:pt x="78981" y="107924"/>
                </a:lnTo>
                <a:lnTo>
                  <a:pt x="73799" y="113690"/>
                </a:lnTo>
                <a:lnTo>
                  <a:pt x="71564" y="113982"/>
                </a:lnTo>
                <a:lnTo>
                  <a:pt x="66459" y="119227"/>
                </a:lnTo>
                <a:lnTo>
                  <a:pt x="62572" y="123697"/>
                </a:lnTo>
                <a:lnTo>
                  <a:pt x="60261" y="124053"/>
                </a:lnTo>
                <a:lnTo>
                  <a:pt x="55219" y="129235"/>
                </a:lnTo>
                <a:lnTo>
                  <a:pt x="52412" y="132410"/>
                </a:lnTo>
                <a:lnTo>
                  <a:pt x="48958" y="133921"/>
                </a:lnTo>
                <a:lnTo>
                  <a:pt x="46520" y="136804"/>
                </a:lnTo>
                <a:lnTo>
                  <a:pt x="42773" y="139026"/>
                </a:lnTo>
                <a:lnTo>
                  <a:pt x="39890" y="142417"/>
                </a:lnTo>
                <a:lnTo>
                  <a:pt x="34925" y="146227"/>
                </a:lnTo>
                <a:lnTo>
                  <a:pt x="32829" y="146596"/>
                </a:lnTo>
                <a:lnTo>
                  <a:pt x="29959" y="149974"/>
                </a:lnTo>
                <a:lnTo>
                  <a:pt x="27787" y="150342"/>
                </a:lnTo>
                <a:lnTo>
                  <a:pt x="23685" y="154939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513373" y="1552792"/>
            <a:ext cx="1259357" cy="1260576"/>
          </a:xfrm>
          <a:custGeom>
            <a:avLst/>
            <a:gdLst/>
            <a:ahLst/>
            <a:cxnLst/>
            <a:rect l="l" t="t" r="r" b="b"/>
            <a:pathLst>
              <a:path w="1259357" h="1260576">
                <a:moveTo>
                  <a:pt x="7493" y="529640"/>
                </a:moveTo>
                <a:lnTo>
                  <a:pt x="6705" y="534466"/>
                </a:lnTo>
                <a:lnTo>
                  <a:pt x="6273" y="535901"/>
                </a:lnTo>
                <a:lnTo>
                  <a:pt x="5473" y="540727"/>
                </a:lnTo>
                <a:lnTo>
                  <a:pt x="4978" y="542099"/>
                </a:lnTo>
                <a:lnTo>
                  <a:pt x="4254" y="550735"/>
                </a:lnTo>
                <a:lnTo>
                  <a:pt x="3746" y="552107"/>
                </a:lnTo>
                <a:lnTo>
                  <a:pt x="3035" y="565785"/>
                </a:lnTo>
                <a:lnTo>
                  <a:pt x="2527" y="567143"/>
                </a:lnTo>
                <a:lnTo>
                  <a:pt x="1739" y="580834"/>
                </a:lnTo>
                <a:lnTo>
                  <a:pt x="1231" y="582129"/>
                </a:lnTo>
                <a:lnTo>
                  <a:pt x="508" y="594575"/>
                </a:lnTo>
                <a:lnTo>
                  <a:pt x="0" y="595884"/>
                </a:lnTo>
                <a:lnTo>
                  <a:pt x="0" y="673417"/>
                </a:lnTo>
                <a:lnTo>
                  <a:pt x="508" y="674712"/>
                </a:lnTo>
                <a:lnTo>
                  <a:pt x="1231" y="684657"/>
                </a:lnTo>
                <a:lnTo>
                  <a:pt x="1739" y="686015"/>
                </a:lnTo>
                <a:lnTo>
                  <a:pt x="2451" y="694664"/>
                </a:lnTo>
                <a:lnTo>
                  <a:pt x="3035" y="696023"/>
                </a:lnTo>
                <a:lnTo>
                  <a:pt x="3746" y="704672"/>
                </a:lnTo>
                <a:lnTo>
                  <a:pt x="4254" y="706043"/>
                </a:lnTo>
                <a:lnTo>
                  <a:pt x="4978" y="714679"/>
                </a:lnTo>
                <a:lnTo>
                  <a:pt x="5473" y="716051"/>
                </a:lnTo>
                <a:lnTo>
                  <a:pt x="6273" y="725982"/>
                </a:lnTo>
                <a:lnTo>
                  <a:pt x="6769" y="727278"/>
                </a:lnTo>
                <a:lnTo>
                  <a:pt x="7493" y="735990"/>
                </a:lnTo>
                <a:lnTo>
                  <a:pt x="8001" y="737362"/>
                </a:lnTo>
                <a:lnTo>
                  <a:pt x="8788" y="742188"/>
                </a:lnTo>
                <a:lnTo>
                  <a:pt x="9220" y="743623"/>
                </a:lnTo>
                <a:lnTo>
                  <a:pt x="10020" y="747153"/>
                </a:lnTo>
                <a:lnTo>
                  <a:pt x="10515" y="748588"/>
                </a:lnTo>
                <a:lnTo>
                  <a:pt x="11239" y="753491"/>
                </a:lnTo>
                <a:lnTo>
                  <a:pt x="11747" y="754926"/>
                </a:lnTo>
                <a:lnTo>
                  <a:pt x="12534" y="758456"/>
                </a:lnTo>
                <a:lnTo>
                  <a:pt x="12966" y="759891"/>
                </a:lnTo>
                <a:lnTo>
                  <a:pt x="13830" y="763422"/>
                </a:lnTo>
                <a:lnTo>
                  <a:pt x="14262" y="764857"/>
                </a:lnTo>
                <a:lnTo>
                  <a:pt x="14986" y="769759"/>
                </a:lnTo>
                <a:lnTo>
                  <a:pt x="15481" y="771194"/>
                </a:lnTo>
                <a:lnTo>
                  <a:pt x="16281" y="774649"/>
                </a:lnTo>
                <a:lnTo>
                  <a:pt x="16789" y="776097"/>
                </a:lnTo>
                <a:lnTo>
                  <a:pt x="17500" y="780986"/>
                </a:lnTo>
                <a:lnTo>
                  <a:pt x="17932" y="782434"/>
                </a:lnTo>
                <a:lnTo>
                  <a:pt x="18796" y="785952"/>
                </a:lnTo>
                <a:lnTo>
                  <a:pt x="19227" y="787400"/>
                </a:lnTo>
                <a:lnTo>
                  <a:pt x="20027" y="790930"/>
                </a:lnTo>
                <a:lnTo>
                  <a:pt x="20523" y="792365"/>
                </a:lnTo>
                <a:lnTo>
                  <a:pt x="21247" y="797267"/>
                </a:lnTo>
                <a:lnTo>
                  <a:pt x="21755" y="798703"/>
                </a:lnTo>
                <a:lnTo>
                  <a:pt x="44424" y="866952"/>
                </a:lnTo>
                <a:lnTo>
                  <a:pt x="72009" y="925779"/>
                </a:lnTo>
                <a:lnTo>
                  <a:pt x="104406" y="979703"/>
                </a:lnTo>
                <a:lnTo>
                  <a:pt x="144437" y="1033487"/>
                </a:lnTo>
                <a:lnTo>
                  <a:pt x="160705" y="1051064"/>
                </a:lnTo>
                <a:lnTo>
                  <a:pt x="180873" y="1073454"/>
                </a:lnTo>
                <a:lnTo>
                  <a:pt x="190881" y="1083462"/>
                </a:lnTo>
                <a:lnTo>
                  <a:pt x="240919" y="1127239"/>
                </a:lnTo>
                <a:lnTo>
                  <a:pt x="292176" y="1163599"/>
                </a:lnTo>
                <a:lnTo>
                  <a:pt x="349783" y="1196073"/>
                </a:lnTo>
                <a:lnTo>
                  <a:pt x="407377" y="1221054"/>
                </a:lnTo>
                <a:lnTo>
                  <a:pt x="463257" y="1239342"/>
                </a:lnTo>
                <a:lnTo>
                  <a:pt x="466852" y="1240066"/>
                </a:lnTo>
                <a:lnTo>
                  <a:pt x="468287" y="1240561"/>
                </a:lnTo>
                <a:lnTo>
                  <a:pt x="473189" y="1241285"/>
                </a:lnTo>
                <a:lnTo>
                  <a:pt x="479526" y="1243012"/>
                </a:lnTo>
                <a:lnTo>
                  <a:pt x="484428" y="1243799"/>
                </a:lnTo>
                <a:lnTo>
                  <a:pt x="485863" y="1244307"/>
                </a:lnTo>
                <a:lnTo>
                  <a:pt x="490689" y="1245031"/>
                </a:lnTo>
                <a:lnTo>
                  <a:pt x="497090" y="1246835"/>
                </a:lnTo>
                <a:lnTo>
                  <a:pt x="501992" y="1247546"/>
                </a:lnTo>
                <a:lnTo>
                  <a:pt x="508330" y="1249273"/>
                </a:lnTo>
                <a:lnTo>
                  <a:pt x="513219" y="1250073"/>
                </a:lnTo>
                <a:lnTo>
                  <a:pt x="514591" y="1250569"/>
                </a:lnTo>
                <a:lnTo>
                  <a:pt x="519493" y="1251292"/>
                </a:lnTo>
                <a:lnTo>
                  <a:pt x="525818" y="1253096"/>
                </a:lnTo>
                <a:lnTo>
                  <a:pt x="533234" y="1253807"/>
                </a:lnTo>
                <a:lnTo>
                  <a:pt x="534606" y="1254315"/>
                </a:lnTo>
                <a:lnTo>
                  <a:pt x="544537" y="1255039"/>
                </a:lnTo>
                <a:lnTo>
                  <a:pt x="545833" y="1255547"/>
                </a:lnTo>
                <a:lnTo>
                  <a:pt x="555777" y="1256334"/>
                </a:lnTo>
                <a:lnTo>
                  <a:pt x="557149" y="1256842"/>
                </a:lnTo>
                <a:lnTo>
                  <a:pt x="567080" y="1257554"/>
                </a:lnTo>
                <a:lnTo>
                  <a:pt x="568375" y="1258062"/>
                </a:lnTo>
                <a:lnTo>
                  <a:pt x="578307" y="1258849"/>
                </a:lnTo>
                <a:lnTo>
                  <a:pt x="579678" y="1259357"/>
                </a:lnTo>
                <a:lnTo>
                  <a:pt x="589546" y="1260081"/>
                </a:lnTo>
                <a:lnTo>
                  <a:pt x="590905" y="1260576"/>
                </a:lnTo>
                <a:lnTo>
                  <a:pt x="663409" y="1260576"/>
                </a:lnTo>
                <a:lnTo>
                  <a:pt x="664781" y="1260081"/>
                </a:lnTo>
                <a:lnTo>
                  <a:pt x="677164" y="1259357"/>
                </a:lnTo>
                <a:lnTo>
                  <a:pt x="678535" y="1258849"/>
                </a:lnTo>
                <a:lnTo>
                  <a:pt x="689698" y="1258062"/>
                </a:lnTo>
                <a:lnTo>
                  <a:pt x="691070" y="1257554"/>
                </a:lnTo>
                <a:lnTo>
                  <a:pt x="703453" y="1256842"/>
                </a:lnTo>
                <a:lnTo>
                  <a:pt x="704811" y="1256334"/>
                </a:lnTo>
                <a:lnTo>
                  <a:pt x="715975" y="1255547"/>
                </a:lnTo>
                <a:lnTo>
                  <a:pt x="717270" y="1255039"/>
                </a:lnTo>
                <a:lnTo>
                  <a:pt x="724687" y="1254315"/>
                </a:lnTo>
                <a:lnTo>
                  <a:pt x="726059" y="1253807"/>
                </a:lnTo>
                <a:lnTo>
                  <a:pt x="730948" y="1253020"/>
                </a:lnTo>
                <a:lnTo>
                  <a:pt x="732320" y="1252588"/>
                </a:lnTo>
                <a:lnTo>
                  <a:pt x="737209" y="1251800"/>
                </a:lnTo>
                <a:lnTo>
                  <a:pt x="738581" y="1251369"/>
                </a:lnTo>
                <a:lnTo>
                  <a:pt x="743483" y="1250569"/>
                </a:lnTo>
                <a:lnTo>
                  <a:pt x="744842" y="1250073"/>
                </a:lnTo>
                <a:lnTo>
                  <a:pt x="749744" y="1249273"/>
                </a:lnTo>
                <a:lnTo>
                  <a:pt x="751116" y="1248841"/>
                </a:lnTo>
                <a:lnTo>
                  <a:pt x="756005" y="1248054"/>
                </a:lnTo>
                <a:lnTo>
                  <a:pt x="757377" y="1247546"/>
                </a:lnTo>
                <a:lnTo>
                  <a:pt x="762266" y="1246759"/>
                </a:lnTo>
                <a:lnTo>
                  <a:pt x="763638" y="1246327"/>
                </a:lnTo>
                <a:lnTo>
                  <a:pt x="768464" y="1245539"/>
                </a:lnTo>
                <a:lnTo>
                  <a:pt x="769899" y="1245095"/>
                </a:lnTo>
                <a:lnTo>
                  <a:pt x="774725" y="1244307"/>
                </a:lnTo>
                <a:lnTo>
                  <a:pt x="776160" y="1243799"/>
                </a:lnTo>
                <a:lnTo>
                  <a:pt x="780986" y="1243088"/>
                </a:lnTo>
                <a:lnTo>
                  <a:pt x="782434" y="1242580"/>
                </a:lnTo>
                <a:lnTo>
                  <a:pt x="786104" y="1241856"/>
                </a:lnTo>
                <a:lnTo>
                  <a:pt x="794956" y="1238910"/>
                </a:lnTo>
                <a:lnTo>
                  <a:pt x="798626" y="1238123"/>
                </a:lnTo>
                <a:lnTo>
                  <a:pt x="814971" y="1232649"/>
                </a:lnTo>
                <a:lnTo>
                  <a:pt x="818642" y="1231849"/>
                </a:lnTo>
                <a:lnTo>
                  <a:pt x="834986" y="1226388"/>
                </a:lnTo>
                <a:lnTo>
                  <a:pt x="904544" y="1198587"/>
                </a:lnTo>
                <a:lnTo>
                  <a:pt x="960843" y="1167345"/>
                </a:lnTo>
                <a:lnTo>
                  <a:pt x="1009586" y="1133500"/>
                </a:lnTo>
                <a:lnTo>
                  <a:pt x="1030401" y="1116723"/>
                </a:lnTo>
                <a:lnTo>
                  <a:pt x="1057186" y="1093470"/>
                </a:lnTo>
                <a:lnTo>
                  <a:pt x="1084757" y="1065961"/>
                </a:lnTo>
                <a:lnTo>
                  <a:pt x="1092314" y="1057325"/>
                </a:lnTo>
                <a:lnTo>
                  <a:pt x="1109891" y="1038529"/>
                </a:lnTo>
                <a:lnTo>
                  <a:pt x="1148689" y="988491"/>
                </a:lnTo>
                <a:lnTo>
                  <a:pt x="1183043" y="932764"/>
                </a:lnTo>
                <a:lnTo>
                  <a:pt x="1211122" y="874522"/>
                </a:lnTo>
                <a:lnTo>
                  <a:pt x="1232357" y="816914"/>
                </a:lnTo>
                <a:lnTo>
                  <a:pt x="1236827" y="799782"/>
                </a:lnTo>
                <a:lnTo>
                  <a:pt x="1237538" y="794880"/>
                </a:lnTo>
                <a:lnTo>
                  <a:pt x="1247622" y="754926"/>
                </a:lnTo>
                <a:lnTo>
                  <a:pt x="1249349" y="748512"/>
                </a:lnTo>
                <a:lnTo>
                  <a:pt x="1250073" y="741032"/>
                </a:lnTo>
                <a:lnTo>
                  <a:pt x="1250581" y="739736"/>
                </a:lnTo>
                <a:lnTo>
                  <a:pt x="1251292" y="731024"/>
                </a:lnTo>
                <a:lnTo>
                  <a:pt x="1251877" y="729729"/>
                </a:lnTo>
                <a:lnTo>
                  <a:pt x="1252588" y="722312"/>
                </a:lnTo>
                <a:lnTo>
                  <a:pt x="1253096" y="720940"/>
                </a:lnTo>
                <a:lnTo>
                  <a:pt x="1253820" y="713524"/>
                </a:lnTo>
                <a:lnTo>
                  <a:pt x="1254315" y="712228"/>
                </a:lnTo>
                <a:lnTo>
                  <a:pt x="1255115" y="704735"/>
                </a:lnTo>
                <a:lnTo>
                  <a:pt x="1255610" y="703440"/>
                </a:lnTo>
                <a:lnTo>
                  <a:pt x="1256334" y="694728"/>
                </a:lnTo>
                <a:lnTo>
                  <a:pt x="1256842" y="693432"/>
                </a:lnTo>
                <a:lnTo>
                  <a:pt x="1257554" y="686015"/>
                </a:lnTo>
                <a:lnTo>
                  <a:pt x="1258062" y="684657"/>
                </a:lnTo>
                <a:lnTo>
                  <a:pt x="1258862" y="654697"/>
                </a:lnTo>
                <a:lnTo>
                  <a:pt x="1259357" y="653402"/>
                </a:lnTo>
                <a:lnTo>
                  <a:pt x="1259357" y="604659"/>
                </a:lnTo>
                <a:lnTo>
                  <a:pt x="1258277" y="602932"/>
                </a:lnTo>
                <a:lnTo>
                  <a:pt x="1258062" y="585863"/>
                </a:lnTo>
                <a:lnTo>
                  <a:pt x="1256982" y="584136"/>
                </a:lnTo>
                <a:lnTo>
                  <a:pt x="1256842" y="568375"/>
                </a:lnTo>
                <a:lnTo>
                  <a:pt x="1255763" y="566648"/>
                </a:lnTo>
                <a:lnTo>
                  <a:pt x="1255610" y="553402"/>
                </a:lnTo>
                <a:lnTo>
                  <a:pt x="1254467" y="551599"/>
                </a:lnTo>
                <a:lnTo>
                  <a:pt x="1254315" y="547128"/>
                </a:lnTo>
                <a:lnTo>
                  <a:pt x="1253236" y="545338"/>
                </a:lnTo>
                <a:lnTo>
                  <a:pt x="1253096" y="539572"/>
                </a:lnTo>
                <a:lnTo>
                  <a:pt x="1252016" y="537845"/>
                </a:lnTo>
                <a:lnTo>
                  <a:pt x="1251800" y="532079"/>
                </a:lnTo>
                <a:lnTo>
                  <a:pt x="1250721" y="530364"/>
                </a:lnTo>
                <a:lnTo>
                  <a:pt x="1250581" y="524598"/>
                </a:lnTo>
                <a:lnTo>
                  <a:pt x="1249489" y="522795"/>
                </a:lnTo>
                <a:lnTo>
                  <a:pt x="1249273" y="518337"/>
                </a:lnTo>
                <a:lnTo>
                  <a:pt x="1248270" y="516534"/>
                </a:lnTo>
                <a:lnTo>
                  <a:pt x="1248054" y="510844"/>
                </a:lnTo>
                <a:lnTo>
                  <a:pt x="1246974" y="509041"/>
                </a:lnTo>
                <a:lnTo>
                  <a:pt x="1246835" y="503288"/>
                </a:lnTo>
                <a:lnTo>
                  <a:pt x="1245755" y="501561"/>
                </a:lnTo>
                <a:lnTo>
                  <a:pt x="1245603" y="495795"/>
                </a:lnTo>
                <a:lnTo>
                  <a:pt x="1244460" y="493991"/>
                </a:lnTo>
                <a:lnTo>
                  <a:pt x="1244307" y="490829"/>
                </a:lnTo>
                <a:lnTo>
                  <a:pt x="1243228" y="488962"/>
                </a:lnTo>
                <a:lnTo>
                  <a:pt x="1243012" y="485863"/>
                </a:lnTo>
                <a:lnTo>
                  <a:pt x="1241933" y="483984"/>
                </a:lnTo>
                <a:lnTo>
                  <a:pt x="1241856" y="480745"/>
                </a:lnTo>
                <a:lnTo>
                  <a:pt x="1240129" y="475640"/>
                </a:lnTo>
                <a:lnTo>
                  <a:pt x="1239481" y="475348"/>
                </a:lnTo>
                <a:lnTo>
                  <a:pt x="1239342" y="471970"/>
                </a:lnTo>
                <a:lnTo>
                  <a:pt x="1237615" y="466852"/>
                </a:lnTo>
                <a:lnTo>
                  <a:pt x="1236967" y="466559"/>
                </a:lnTo>
                <a:lnTo>
                  <a:pt x="1236827" y="463181"/>
                </a:lnTo>
                <a:lnTo>
                  <a:pt x="1235163" y="458139"/>
                </a:lnTo>
                <a:lnTo>
                  <a:pt x="1234452" y="457784"/>
                </a:lnTo>
                <a:lnTo>
                  <a:pt x="1234376" y="454393"/>
                </a:lnTo>
                <a:lnTo>
                  <a:pt x="1232649" y="449351"/>
                </a:lnTo>
                <a:lnTo>
                  <a:pt x="1231925" y="449072"/>
                </a:lnTo>
                <a:lnTo>
                  <a:pt x="1231861" y="445681"/>
                </a:lnTo>
                <a:lnTo>
                  <a:pt x="1230122" y="440639"/>
                </a:lnTo>
                <a:lnTo>
                  <a:pt x="1229410" y="440283"/>
                </a:lnTo>
                <a:lnTo>
                  <a:pt x="1229334" y="436905"/>
                </a:lnTo>
                <a:lnTo>
                  <a:pt x="1227607" y="431863"/>
                </a:lnTo>
                <a:lnTo>
                  <a:pt x="1226959" y="431507"/>
                </a:lnTo>
                <a:lnTo>
                  <a:pt x="1226820" y="428193"/>
                </a:lnTo>
                <a:lnTo>
                  <a:pt x="1204493" y="371386"/>
                </a:lnTo>
                <a:lnTo>
                  <a:pt x="1174394" y="313931"/>
                </a:lnTo>
                <a:lnTo>
                  <a:pt x="1138186" y="258775"/>
                </a:lnTo>
                <a:lnTo>
                  <a:pt x="1098003" y="208876"/>
                </a:lnTo>
                <a:lnTo>
                  <a:pt x="1052931" y="163804"/>
                </a:lnTo>
                <a:lnTo>
                  <a:pt x="1000379" y="121323"/>
                </a:lnTo>
                <a:lnTo>
                  <a:pt x="946734" y="86118"/>
                </a:lnTo>
                <a:lnTo>
                  <a:pt x="889139" y="56095"/>
                </a:lnTo>
                <a:lnTo>
                  <a:pt x="851623" y="41046"/>
                </a:lnTo>
                <a:lnTo>
                  <a:pt x="821169" y="29959"/>
                </a:lnTo>
                <a:lnTo>
                  <a:pt x="817499" y="29235"/>
                </a:lnTo>
                <a:lnTo>
                  <a:pt x="807491" y="26644"/>
                </a:lnTo>
                <a:lnTo>
                  <a:pt x="802373" y="24993"/>
                </a:lnTo>
                <a:lnTo>
                  <a:pt x="798703" y="24193"/>
                </a:lnTo>
                <a:lnTo>
                  <a:pt x="793661" y="22898"/>
                </a:lnTo>
                <a:lnTo>
                  <a:pt x="788619" y="21170"/>
                </a:lnTo>
                <a:lnTo>
                  <a:pt x="784948" y="20459"/>
                </a:lnTo>
                <a:lnTo>
                  <a:pt x="779907" y="19151"/>
                </a:lnTo>
                <a:lnTo>
                  <a:pt x="774877" y="17424"/>
                </a:lnTo>
                <a:lnTo>
                  <a:pt x="771194" y="16713"/>
                </a:lnTo>
                <a:lnTo>
                  <a:pt x="759752" y="13754"/>
                </a:lnTo>
                <a:lnTo>
                  <a:pt x="753554" y="12966"/>
                </a:lnTo>
                <a:lnTo>
                  <a:pt x="752259" y="12458"/>
                </a:lnTo>
                <a:lnTo>
                  <a:pt x="746074" y="11747"/>
                </a:lnTo>
                <a:lnTo>
                  <a:pt x="744778" y="11239"/>
                </a:lnTo>
                <a:lnTo>
                  <a:pt x="738581" y="10515"/>
                </a:lnTo>
                <a:lnTo>
                  <a:pt x="737209" y="10007"/>
                </a:lnTo>
                <a:lnTo>
                  <a:pt x="731088" y="9220"/>
                </a:lnTo>
                <a:lnTo>
                  <a:pt x="729729" y="8724"/>
                </a:lnTo>
                <a:lnTo>
                  <a:pt x="722312" y="8001"/>
                </a:lnTo>
                <a:lnTo>
                  <a:pt x="720940" y="7493"/>
                </a:lnTo>
                <a:lnTo>
                  <a:pt x="714819" y="6705"/>
                </a:lnTo>
                <a:lnTo>
                  <a:pt x="713460" y="6197"/>
                </a:lnTo>
                <a:lnTo>
                  <a:pt x="707263" y="5473"/>
                </a:lnTo>
                <a:lnTo>
                  <a:pt x="705967" y="4978"/>
                </a:lnTo>
                <a:lnTo>
                  <a:pt x="699770" y="4254"/>
                </a:lnTo>
                <a:lnTo>
                  <a:pt x="698411" y="3746"/>
                </a:lnTo>
                <a:lnTo>
                  <a:pt x="679754" y="2959"/>
                </a:lnTo>
                <a:lnTo>
                  <a:pt x="678395" y="2451"/>
                </a:lnTo>
                <a:lnTo>
                  <a:pt x="659739" y="1739"/>
                </a:lnTo>
                <a:lnTo>
                  <a:pt x="658368" y="1231"/>
                </a:lnTo>
                <a:lnTo>
                  <a:pt x="638505" y="508"/>
                </a:lnTo>
                <a:lnTo>
                  <a:pt x="637133" y="0"/>
                </a:lnTo>
                <a:lnTo>
                  <a:pt x="630948" y="0"/>
                </a:lnTo>
                <a:lnTo>
                  <a:pt x="629653" y="508"/>
                </a:lnTo>
                <a:lnTo>
                  <a:pt x="602208" y="1231"/>
                </a:lnTo>
                <a:lnTo>
                  <a:pt x="600849" y="1739"/>
                </a:lnTo>
                <a:lnTo>
                  <a:pt x="573417" y="2451"/>
                </a:lnTo>
                <a:lnTo>
                  <a:pt x="572046" y="2959"/>
                </a:lnTo>
                <a:lnTo>
                  <a:pt x="563410" y="3746"/>
                </a:lnTo>
                <a:lnTo>
                  <a:pt x="562038" y="4254"/>
                </a:lnTo>
                <a:lnTo>
                  <a:pt x="554621" y="4978"/>
                </a:lnTo>
                <a:lnTo>
                  <a:pt x="553250" y="5473"/>
                </a:lnTo>
                <a:lnTo>
                  <a:pt x="545833" y="6197"/>
                </a:lnTo>
                <a:lnTo>
                  <a:pt x="544537" y="6705"/>
                </a:lnTo>
                <a:lnTo>
                  <a:pt x="538353" y="7493"/>
                </a:lnTo>
                <a:lnTo>
                  <a:pt x="537057" y="8001"/>
                </a:lnTo>
                <a:lnTo>
                  <a:pt x="529564" y="8724"/>
                </a:lnTo>
                <a:lnTo>
                  <a:pt x="528269" y="9220"/>
                </a:lnTo>
                <a:lnTo>
                  <a:pt x="520852" y="10007"/>
                </a:lnTo>
                <a:lnTo>
                  <a:pt x="519493" y="10515"/>
                </a:lnTo>
                <a:lnTo>
                  <a:pt x="512076" y="11239"/>
                </a:lnTo>
                <a:lnTo>
                  <a:pt x="510768" y="11747"/>
                </a:lnTo>
                <a:lnTo>
                  <a:pt x="504583" y="12458"/>
                </a:lnTo>
                <a:lnTo>
                  <a:pt x="503135" y="12966"/>
                </a:lnTo>
                <a:lnTo>
                  <a:pt x="495439" y="14833"/>
                </a:lnTo>
                <a:lnTo>
                  <a:pt x="494423" y="15417"/>
                </a:lnTo>
                <a:lnTo>
                  <a:pt x="438632" y="29451"/>
                </a:lnTo>
                <a:lnTo>
                  <a:pt x="381457" y="51130"/>
                </a:lnTo>
                <a:lnTo>
                  <a:pt x="318897" y="82372"/>
                </a:lnTo>
                <a:lnTo>
                  <a:pt x="268998" y="113842"/>
                </a:lnTo>
                <a:lnTo>
                  <a:pt x="217665" y="153873"/>
                </a:lnTo>
                <a:lnTo>
                  <a:pt x="168338" y="200888"/>
                </a:lnTo>
                <a:lnTo>
                  <a:pt x="128816" y="247611"/>
                </a:lnTo>
                <a:lnTo>
                  <a:pt x="88277" y="307225"/>
                </a:lnTo>
                <a:lnTo>
                  <a:pt x="55740" y="368566"/>
                </a:lnTo>
                <a:lnTo>
                  <a:pt x="41986" y="401040"/>
                </a:lnTo>
                <a:lnTo>
                  <a:pt x="32473" y="428193"/>
                </a:lnTo>
                <a:lnTo>
                  <a:pt x="31686" y="431863"/>
                </a:lnTo>
                <a:lnTo>
                  <a:pt x="28740" y="440639"/>
                </a:lnTo>
                <a:lnTo>
                  <a:pt x="27940" y="444385"/>
                </a:lnTo>
                <a:lnTo>
                  <a:pt x="24993" y="453174"/>
                </a:lnTo>
                <a:lnTo>
                  <a:pt x="24193" y="456844"/>
                </a:lnTo>
                <a:lnTo>
                  <a:pt x="21247" y="465696"/>
                </a:lnTo>
                <a:lnTo>
                  <a:pt x="20459" y="469379"/>
                </a:lnTo>
                <a:lnTo>
                  <a:pt x="17500" y="478231"/>
                </a:lnTo>
                <a:lnTo>
                  <a:pt x="16713" y="481901"/>
                </a:lnTo>
                <a:lnTo>
                  <a:pt x="16281" y="483273"/>
                </a:lnTo>
                <a:lnTo>
                  <a:pt x="15481" y="488162"/>
                </a:lnTo>
                <a:lnTo>
                  <a:pt x="14986" y="489534"/>
                </a:lnTo>
                <a:lnTo>
                  <a:pt x="14262" y="495731"/>
                </a:lnTo>
                <a:lnTo>
                  <a:pt x="13754" y="497090"/>
                </a:lnTo>
                <a:lnTo>
                  <a:pt x="12966" y="501916"/>
                </a:lnTo>
                <a:lnTo>
                  <a:pt x="12534" y="503364"/>
                </a:lnTo>
                <a:lnTo>
                  <a:pt x="11747" y="508177"/>
                </a:lnTo>
                <a:lnTo>
                  <a:pt x="11239" y="509625"/>
                </a:lnTo>
                <a:lnTo>
                  <a:pt x="10515" y="514451"/>
                </a:lnTo>
                <a:lnTo>
                  <a:pt x="10020" y="515810"/>
                </a:lnTo>
                <a:lnTo>
                  <a:pt x="9220" y="522008"/>
                </a:lnTo>
                <a:lnTo>
                  <a:pt x="8788" y="523379"/>
                </a:lnTo>
                <a:lnTo>
                  <a:pt x="8001" y="528193"/>
                </a:lnTo>
                <a:lnTo>
                  <a:pt x="7493" y="52964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305813" y="2724243"/>
            <a:ext cx="214198" cy="90144"/>
          </a:xfrm>
          <a:custGeom>
            <a:avLst/>
            <a:gdLst/>
            <a:ahLst/>
            <a:cxnLst/>
            <a:rect l="l" t="t" r="r" b="b"/>
            <a:pathLst>
              <a:path w="214198" h="90144">
                <a:moveTo>
                  <a:pt x="116420" y="48526"/>
                </a:moveTo>
                <a:lnTo>
                  <a:pt x="125780" y="43332"/>
                </a:lnTo>
                <a:lnTo>
                  <a:pt x="131330" y="42621"/>
                </a:lnTo>
                <a:lnTo>
                  <a:pt x="131825" y="41897"/>
                </a:lnTo>
                <a:lnTo>
                  <a:pt x="136220" y="39954"/>
                </a:lnTo>
                <a:lnTo>
                  <a:pt x="136728" y="38011"/>
                </a:lnTo>
                <a:lnTo>
                  <a:pt x="142481" y="32753"/>
                </a:lnTo>
                <a:lnTo>
                  <a:pt x="136220" y="35991"/>
                </a:lnTo>
                <a:lnTo>
                  <a:pt x="133349" y="38366"/>
                </a:lnTo>
                <a:lnTo>
                  <a:pt x="87045" y="59677"/>
                </a:lnTo>
                <a:lnTo>
                  <a:pt x="48742" y="74155"/>
                </a:lnTo>
                <a:lnTo>
                  <a:pt x="44996" y="75158"/>
                </a:lnTo>
                <a:lnTo>
                  <a:pt x="41325" y="76238"/>
                </a:lnTo>
                <a:lnTo>
                  <a:pt x="36283" y="77965"/>
                </a:lnTo>
                <a:lnTo>
                  <a:pt x="32473" y="78905"/>
                </a:lnTo>
                <a:lnTo>
                  <a:pt x="28727" y="80200"/>
                </a:lnTo>
                <a:lnTo>
                  <a:pt x="25057" y="81203"/>
                </a:lnTo>
                <a:lnTo>
                  <a:pt x="20015" y="82943"/>
                </a:lnTo>
                <a:lnTo>
                  <a:pt x="16205" y="83947"/>
                </a:lnTo>
                <a:lnTo>
                  <a:pt x="15697" y="84734"/>
                </a:lnTo>
                <a:lnTo>
                  <a:pt x="12522" y="84950"/>
                </a:lnTo>
                <a:lnTo>
                  <a:pt x="7492" y="86677"/>
                </a:lnTo>
                <a:lnTo>
                  <a:pt x="3746" y="87693"/>
                </a:lnTo>
                <a:lnTo>
                  <a:pt x="0" y="88912"/>
                </a:lnTo>
                <a:lnTo>
                  <a:pt x="355" y="89636"/>
                </a:lnTo>
                <a:lnTo>
                  <a:pt x="4965" y="90144"/>
                </a:lnTo>
                <a:lnTo>
                  <a:pt x="5473" y="89344"/>
                </a:lnTo>
                <a:lnTo>
                  <a:pt x="8712" y="89128"/>
                </a:lnTo>
                <a:lnTo>
                  <a:pt x="13754" y="87477"/>
                </a:lnTo>
                <a:lnTo>
                  <a:pt x="49606" y="77470"/>
                </a:lnTo>
                <a:lnTo>
                  <a:pt x="50901" y="75958"/>
                </a:lnTo>
                <a:lnTo>
                  <a:pt x="56514" y="74155"/>
                </a:lnTo>
                <a:lnTo>
                  <a:pt x="67030" y="69621"/>
                </a:lnTo>
                <a:lnTo>
                  <a:pt x="78333" y="65951"/>
                </a:lnTo>
                <a:lnTo>
                  <a:pt x="85826" y="62128"/>
                </a:lnTo>
                <a:lnTo>
                  <a:pt x="97129" y="58458"/>
                </a:lnTo>
                <a:lnTo>
                  <a:pt x="110020" y="52336"/>
                </a:lnTo>
                <a:lnTo>
                  <a:pt x="113766" y="51396"/>
                </a:lnTo>
                <a:lnTo>
                  <a:pt x="116420" y="48526"/>
                </a:lnTo>
                <a:close/>
              </a:path>
              <a:path w="214198" h="90144">
                <a:moveTo>
                  <a:pt x="163804" y="23609"/>
                </a:moveTo>
                <a:lnTo>
                  <a:pt x="162509" y="22237"/>
                </a:lnTo>
                <a:lnTo>
                  <a:pt x="158762" y="23469"/>
                </a:lnTo>
                <a:lnTo>
                  <a:pt x="153720" y="26492"/>
                </a:lnTo>
                <a:lnTo>
                  <a:pt x="147459" y="29730"/>
                </a:lnTo>
                <a:lnTo>
                  <a:pt x="150482" y="32245"/>
                </a:lnTo>
                <a:lnTo>
                  <a:pt x="150761" y="31102"/>
                </a:lnTo>
                <a:lnTo>
                  <a:pt x="158826" y="27571"/>
                </a:lnTo>
                <a:lnTo>
                  <a:pt x="159194" y="26708"/>
                </a:lnTo>
                <a:lnTo>
                  <a:pt x="163804" y="23609"/>
                </a:lnTo>
                <a:close/>
              </a:path>
              <a:path w="214198" h="90144">
                <a:moveTo>
                  <a:pt x="129019" y="62699"/>
                </a:moveTo>
                <a:lnTo>
                  <a:pt x="158394" y="48374"/>
                </a:lnTo>
                <a:lnTo>
                  <a:pt x="209664" y="17056"/>
                </a:lnTo>
                <a:lnTo>
                  <a:pt x="214198" y="13741"/>
                </a:lnTo>
                <a:lnTo>
                  <a:pt x="204838" y="0"/>
                </a:lnTo>
                <a:lnTo>
                  <a:pt x="203758" y="279"/>
                </a:lnTo>
                <a:lnTo>
                  <a:pt x="200444" y="2654"/>
                </a:lnTo>
                <a:lnTo>
                  <a:pt x="197573" y="4102"/>
                </a:lnTo>
                <a:lnTo>
                  <a:pt x="193751" y="6184"/>
                </a:lnTo>
                <a:lnTo>
                  <a:pt x="190004" y="8712"/>
                </a:lnTo>
                <a:lnTo>
                  <a:pt x="186410" y="11366"/>
                </a:lnTo>
                <a:lnTo>
                  <a:pt x="180860" y="15836"/>
                </a:lnTo>
                <a:lnTo>
                  <a:pt x="160921" y="27139"/>
                </a:lnTo>
                <a:lnTo>
                  <a:pt x="158826" y="27571"/>
                </a:lnTo>
                <a:lnTo>
                  <a:pt x="155524" y="30518"/>
                </a:lnTo>
                <a:lnTo>
                  <a:pt x="150482" y="32245"/>
                </a:lnTo>
                <a:lnTo>
                  <a:pt x="147459" y="29730"/>
                </a:lnTo>
                <a:lnTo>
                  <a:pt x="142481" y="32753"/>
                </a:lnTo>
                <a:lnTo>
                  <a:pt x="136728" y="38011"/>
                </a:lnTo>
                <a:lnTo>
                  <a:pt x="141338" y="37579"/>
                </a:lnTo>
                <a:lnTo>
                  <a:pt x="144652" y="34480"/>
                </a:lnTo>
                <a:lnTo>
                  <a:pt x="147243" y="34632"/>
                </a:lnTo>
                <a:lnTo>
                  <a:pt x="143421" y="37223"/>
                </a:lnTo>
                <a:lnTo>
                  <a:pt x="141338" y="37579"/>
                </a:lnTo>
                <a:lnTo>
                  <a:pt x="138455" y="39738"/>
                </a:lnTo>
                <a:lnTo>
                  <a:pt x="134785" y="42329"/>
                </a:lnTo>
                <a:lnTo>
                  <a:pt x="131330" y="42621"/>
                </a:lnTo>
                <a:lnTo>
                  <a:pt x="121678" y="48450"/>
                </a:lnTo>
                <a:lnTo>
                  <a:pt x="129019" y="62699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353698" y="2394766"/>
            <a:ext cx="261493" cy="261505"/>
          </a:xfrm>
          <a:custGeom>
            <a:avLst/>
            <a:gdLst/>
            <a:ahLst/>
            <a:cxnLst/>
            <a:rect l="l" t="t" r="r" b="b"/>
            <a:pathLst>
              <a:path w="261493" h="261505">
                <a:moveTo>
                  <a:pt x="95034" y="257759"/>
                </a:moveTo>
                <a:lnTo>
                  <a:pt x="113893" y="261505"/>
                </a:lnTo>
                <a:lnTo>
                  <a:pt x="148031" y="261505"/>
                </a:lnTo>
                <a:lnTo>
                  <a:pt x="156806" y="260273"/>
                </a:lnTo>
                <a:lnTo>
                  <a:pt x="178054" y="253949"/>
                </a:lnTo>
                <a:lnTo>
                  <a:pt x="196837" y="245237"/>
                </a:lnTo>
                <a:lnTo>
                  <a:pt x="216865" y="231482"/>
                </a:lnTo>
                <a:lnTo>
                  <a:pt x="226364" y="222186"/>
                </a:lnTo>
                <a:lnTo>
                  <a:pt x="241414" y="203403"/>
                </a:lnTo>
                <a:lnTo>
                  <a:pt x="250698" y="186410"/>
                </a:lnTo>
                <a:lnTo>
                  <a:pt x="257822" y="167322"/>
                </a:lnTo>
                <a:lnTo>
                  <a:pt x="261493" y="145948"/>
                </a:lnTo>
                <a:lnTo>
                  <a:pt x="261493" y="115125"/>
                </a:lnTo>
                <a:lnTo>
                  <a:pt x="259054" y="100012"/>
                </a:lnTo>
                <a:lnTo>
                  <a:pt x="254088" y="83807"/>
                </a:lnTo>
                <a:lnTo>
                  <a:pt x="245224" y="65087"/>
                </a:lnTo>
                <a:lnTo>
                  <a:pt x="233921" y="47663"/>
                </a:lnTo>
                <a:lnTo>
                  <a:pt x="216357" y="30099"/>
                </a:lnTo>
                <a:lnTo>
                  <a:pt x="200228" y="18719"/>
                </a:lnTo>
                <a:lnTo>
                  <a:pt x="177685" y="7493"/>
                </a:lnTo>
                <a:lnTo>
                  <a:pt x="160197" y="2451"/>
                </a:lnTo>
                <a:lnTo>
                  <a:pt x="141401" y="0"/>
                </a:lnTo>
                <a:lnTo>
                  <a:pt x="125488" y="0"/>
                </a:lnTo>
                <a:lnTo>
                  <a:pt x="108000" y="1219"/>
                </a:lnTo>
                <a:lnTo>
                  <a:pt x="87985" y="6197"/>
                </a:lnTo>
                <a:lnTo>
                  <a:pt x="68834" y="14617"/>
                </a:lnTo>
                <a:lnTo>
                  <a:pt x="49898" y="27000"/>
                </a:lnTo>
                <a:lnTo>
                  <a:pt x="33693" y="41973"/>
                </a:lnTo>
                <a:lnTo>
                  <a:pt x="25044" y="52133"/>
                </a:lnTo>
                <a:lnTo>
                  <a:pt x="14173" y="70053"/>
                </a:lnTo>
                <a:lnTo>
                  <a:pt x="5029" y="92163"/>
                </a:lnTo>
                <a:lnTo>
                  <a:pt x="1219" y="108432"/>
                </a:lnTo>
                <a:lnTo>
                  <a:pt x="0" y="118440"/>
                </a:lnTo>
                <a:lnTo>
                  <a:pt x="0" y="140106"/>
                </a:lnTo>
                <a:lnTo>
                  <a:pt x="2514" y="158826"/>
                </a:lnTo>
                <a:lnTo>
                  <a:pt x="7556" y="176403"/>
                </a:lnTo>
                <a:lnTo>
                  <a:pt x="15049" y="193967"/>
                </a:lnTo>
                <a:lnTo>
                  <a:pt x="27355" y="212826"/>
                </a:lnTo>
                <a:lnTo>
                  <a:pt x="42545" y="228955"/>
                </a:lnTo>
                <a:lnTo>
                  <a:pt x="58813" y="241490"/>
                </a:lnTo>
                <a:lnTo>
                  <a:pt x="77609" y="251498"/>
                </a:lnTo>
                <a:lnTo>
                  <a:pt x="95034" y="2577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354844" y="2766867"/>
            <a:ext cx="82296" cy="51257"/>
          </a:xfrm>
          <a:custGeom>
            <a:avLst/>
            <a:gdLst/>
            <a:ahLst/>
            <a:cxnLst/>
            <a:rect l="l" t="t" r="r" b="b"/>
            <a:pathLst>
              <a:path w="82295" h="51257">
                <a:moveTo>
                  <a:pt x="50546" y="34556"/>
                </a:moveTo>
                <a:lnTo>
                  <a:pt x="79997" y="20078"/>
                </a:lnTo>
                <a:lnTo>
                  <a:pt x="72644" y="5829"/>
                </a:lnTo>
                <a:lnTo>
                  <a:pt x="82296" y="0"/>
                </a:lnTo>
                <a:lnTo>
                  <a:pt x="76758" y="711"/>
                </a:lnTo>
                <a:lnTo>
                  <a:pt x="67398" y="5892"/>
                </a:lnTo>
                <a:lnTo>
                  <a:pt x="69342" y="6972"/>
                </a:lnTo>
                <a:lnTo>
                  <a:pt x="64731" y="8775"/>
                </a:lnTo>
                <a:lnTo>
                  <a:pt x="64223" y="9575"/>
                </a:lnTo>
                <a:lnTo>
                  <a:pt x="60985" y="9715"/>
                </a:lnTo>
                <a:lnTo>
                  <a:pt x="48094" y="15836"/>
                </a:lnTo>
                <a:lnTo>
                  <a:pt x="36791" y="19507"/>
                </a:lnTo>
                <a:lnTo>
                  <a:pt x="29298" y="23317"/>
                </a:lnTo>
                <a:lnTo>
                  <a:pt x="17995" y="27000"/>
                </a:lnTo>
                <a:lnTo>
                  <a:pt x="7493" y="31534"/>
                </a:lnTo>
                <a:lnTo>
                  <a:pt x="1866" y="33324"/>
                </a:lnTo>
                <a:lnTo>
                  <a:pt x="584" y="34836"/>
                </a:lnTo>
                <a:lnTo>
                  <a:pt x="0" y="39522"/>
                </a:lnTo>
                <a:lnTo>
                  <a:pt x="3822" y="51257"/>
                </a:lnTo>
                <a:lnTo>
                  <a:pt x="6692" y="50901"/>
                </a:lnTo>
                <a:lnTo>
                  <a:pt x="50546" y="34556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126750" y="1513193"/>
            <a:ext cx="686155" cy="708050"/>
          </a:xfrm>
          <a:custGeom>
            <a:avLst/>
            <a:gdLst/>
            <a:ahLst/>
            <a:cxnLst/>
            <a:rect l="l" t="t" r="r" b="b"/>
            <a:pathLst>
              <a:path w="686155" h="708050">
                <a:moveTo>
                  <a:pt x="52120" y="17792"/>
                </a:moveTo>
                <a:lnTo>
                  <a:pt x="52552" y="18503"/>
                </a:lnTo>
                <a:lnTo>
                  <a:pt x="71780" y="19367"/>
                </a:lnTo>
                <a:lnTo>
                  <a:pt x="108064" y="23113"/>
                </a:lnTo>
                <a:lnTo>
                  <a:pt x="156451" y="31978"/>
                </a:lnTo>
                <a:lnTo>
                  <a:pt x="157822" y="32473"/>
                </a:lnTo>
                <a:lnTo>
                  <a:pt x="161493" y="33197"/>
                </a:lnTo>
                <a:lnTo>
                  <a:pt x="162864" y="33693"/>
                </a:lnTo>
                <a:lnTo>
                  <a:pt x="166535" y="34493"/>
                </a:lnTo>
                <a:lnTo>
                  <a:pt x="167906" y="34924"/>
                </a:lnTo>
                <a:lnTo>
                  <a:pt x="200736" y="43129"/>
                </a:lnTo>
                <a:lnTo>
                  <a:pt x="204050" y="44500"/>
                </a:lnTo>
                <a:lnTo>
                  <a:pt x="209156" y="46151"/>
                </a:lnTo>
                <a:lnTo>
                  <a:pt x="245732" y="58102"/>
                </a:lnTo>
                <a:lnTo>
                  <a:pt x="249123" y="59766"/>
                </a:lnTo>
                <a:lnTo>
                  <a:pt x="252857" y="61277"/>
                </a:lnTo>
                <a:lnTo>
                  <a:pt x="255816" y="61785"/>
                </a:lnTo>
                <a:lnTo>
                  <a:pt x="257835" y="63220"/>
                </a:lnTo>
                <a:lnTo>
                  <a:pt x="260642" y="64871"/>
                </a:lnTo>
                <a:lnTo>
                  <a:pt x="264096" y="65811"/>
                </a:lnTo>
                <a:lnTo>
                  <a:pt x="267906" y="67538"/>
                </a:lnTo>
                <a:lnTo>
                  <a:pt x="277126" y="70637"/>
                </a:lnTo>
                <a:lnTo>
                  <a:pt x="279069" y="72072"/>
                </a:lnTo>
                <a:lnTo>
                  <a:pt x="298221" y="80721"/>
                </a:lnTo>
                <a:lnTo>
                  <a:pt x="341922" y="103327"/>
                </a:lnTo>
                <a:lnTo>
                  <a:pt x="378218" y="125856"/>
                </a:lnTo>
                <a:lnTo>
                  <a:pt x="413423" y="150850"/>
                </a:lnTo>
                <a:lnTo>
                  <a:pt x="415937" y="153581"/>
                </a:lnTo>
                <a:lnTo>
                  <a:pt x="419544" y="155879"/>
                </a:lnTo>
                <a:lnTo>
                  <a:pt x="427901" y="163448"/>
                </a:lnTo>
                <a:lnTo>
                  <a:pt x="432066" y="165823"/>
                </a:lnTo>
                <a:lnTo>
                  <a:pt x="435737" y="170002"/>
                </a:lnTo>
                <a:lnTo>
                  <a:pt x="438480" y="170789"/>
                </a:lnTo>
                <a:lnTo>
                  <a:pt x="439204" y="172224"/>
                </a:lnTo>
                <a:lnTo>
                  <a:pt x="443306" y="176263"/>
                </a:lnTo>
                <a:lnTo>
                  <a:pt x="445960" y="177050"/>
                </a:lnTo>
                <a:lnTo>
                  <a:pt x="446684" y="178485"/>
                </a:lnTo>
                <a:lnTo>
                  <a:pt x="451650" y="183527"/>
                </a:lnTo>
                <a:lnTo>
                  <a:pt x="458279" y="190017"/>
                </a:lnTo>
                <a:lnTo>
                  <a:pt x="460870" y="190804"/>
                </a:lnTo>
                <a:lnTo>
                  <a:pt x="471665" y="202247"/>
                </a:lnTo>
                <a:lnTo>
                  <a:pt x="475411" y="205993"/>
                </a:lnTo>
                <a:lnTo>
                  <a:pt x="478294" y="208876"/>
                </a:lnTo>
                <a:lnTo>
                  <a:pt x="485787" y="216369"/>
                </a:lnTo>
                <a:lnTo>
                  <a:pt x="493483" y="223418"/>
                </a:lnTo>
                <a:lnTo>
                  <a:pt x="494271" y="226009"/>
                </a:lnTo>
                <a:lnTo>
                  <a:pt x="499529" y="231343"/>
                </a:lnTo>
                <a:lnTo>
                  <a:pt x="507238" y="238391"/>
                </a:lnTo>
                <a:lnTo>
                  <a:pt x="508025" y="241058"/>
                </a:lnTo>
                <a:lnTo>
                  <a:pt x="511987" y="245160"/>
                </a:lnTo>
                <a:lnTo>
                  <a:pt x="514731" y="247180"/>
                </a:lnTo>
                <a:lnTo>
                  <a:pt x="515518" y="249770"/>
                </a:lnTo>
                <a:lnTo>
                  <a:pt x="517029" y="251421"/>
                </a:lnTo>
                <a:lnTo>
                  <a:pt x="519760" y="253441"/>
                </a:lnTo>
                <a:lnTo>
                  <a:pt x="520560" y="255968"/>
                </a:lnTo>
                <a:lnTo>
                  <a:pt x="523582" y="258343"/>
                </a:lnTo>
                <a:lnTo>
                  <a:pt x="524230" y="261073"/>
                </a:lnTo>
                <a:lnTo>
                  <a:pt x="525818" y="262724"/>
                </a:lnTo>
                <a:lnTo>
                  <a:pt x="528548" y="264680"/>
                </a:lnTo>
                <a:lnTo>
                  <a:pt x="529272" y="267271"/>
                </a:lnTo>
                <a:lnTo>
                  <a:pt x="532371" y="269570"/>
                </a:lnTo>
                <a:lnTo>
                  <a:pt x="533019" y="272376"/>
                </a:lnTo>
                <a:lnTo>
                  <a:pt x="535965" y="274751"/>
                </a:lnTo>
                <a:lnTo>
                  <a:pt x="539496" y="280225"/>
                </a:lnTo>
                <a:lnTo>
                  <a:pt x="541083" y="280873"/>
                </a:lnTo>
                <a:lnTo>
                  <a:pt x="541794" y="283616"/>
                </a:lnTo>
                <a:lnTo>
                  <a:pt x="545896" y="288582"/>
                </a:lnTo>
                <a:lnTo>
                  <a:pt x="569595" y="325158"/>
                </a:lnTo>
                <a:lnTo>
                  <a:pt x="571969" y="329831"/>
                </a:lnTo>
                <a:lnTo>
                  <a:pt x="575932" y="336321"/>
                </a:lnTo>
                <a:lnTo>
                  <a:pt x="578231" y="341071"/>
                </a:lnTo>
                <a:lnTo>
                  <a:pt x="579818" y="342290"/>
                </a:lnTo>
                <a:lnTo>
                  <a:pt x="580961" y="345097"/>
                </a:lnTo>
                <a:lnTo>
                  <a:pt x="592416" y="364680"/>
                </a:lnTo>
                <a:lnTo>
                  <a:pt x="604939" y="392188"/>
                </a:lnTo>
                <a:lnTo>
                  <a:pt x="605663" y="395211"/>
                </a:lnTo>
                <a:lnTo>
                  <a:pt x="608685" y="399745"/>
                </a:lnTo>
                <a:lnTo>
                  <a:pt x="609473" y="403707"/>
                </a:lnTo>
                <a:lnTo>
                  <a:pt x="612355" y="409689"/>
                </a:lnTo>
                <a:lnTo>
                  <a:pt x="613435" y="412775"/>
                </a:lnTo>
                <a:lnTo>
                  <a:pt x="614451" y="416166"/>
                </a:lnTo>
                <a:lnTo>
                  <a:pt x="619696" y="428980"/>
                </a:lnTo>
                <a:lnTo>
                  <a:pt x="620712" y="432434"/>
                </a:lnTo>
                <a:lnTo>
                  <a:pt x="622223" y="435241"/>
                </a:lnTo>
                <a:lnTo>
                  <a:pt x="623227" y="438696"/>
                </a:lnTo>
                <a:lnTo>
                  <a:pt x="628700" y="452234"/>
                </a:lnTo>
                <a:lnTo>
                  <a:pt x="629716" y="456488"/>
                </a:lnTo>
                <a:lnTo>
                  <a:pt x="630643" y="460298"/>
                </a:lnTo>
                <a:lnTo>
                  <a:pt x="631939" y="464045"/>
                </a:lnTo>
                <a:lnTo>
                  <a:pt x="633018" y="467639"/>
                </a:lnTo>
                <a:lnTo>
                  <a:pt x="635977" y="476503"/>
                </a:lnTo>
                <a:lnTo>
                  <a:pt x="636981" y="480313"/>
                </a:lnTo>
                <a:lnTo>
                  <a:pt x="638060" y="483920"/>
                </a:lnTo>
                <a:lnTo>
                  <a:pt x="641019" y="492772"/>
                </a:lnTo>
                <a:lnTo>
                  <a:pt x="641731" y="496442"/>
                </a:lnTo>
                <a:lnTo>
                  <a:pt x="642162" y="497954"/>
                </a:lnTo>
                <a:lnTo>
                  <a:pt x="642962" y="501484"/>
                </a:lnTo>
                <a:lnTo>
                  <a:pt x="644474" y="502856"/>
                </a:lnTo>
                <a:lnTo>
                  <a:pt x="642239" y="488238"/>
                </a:lnTo>
                <a:lnTo>
                  <a:pt x="643674" y="489610"/>
                </a:lnTo>
                <a:lnTo>
                  <a:pt x="657428" y="546201"/>
                </a:lnTo>
                <a:lnTo>
                  <a:pt x="664921" y="593712"/>
                </a:lnTo>
                <a:lnTo>
                  <a:pt x="668667" y="633742"/>
                </a:lnTo>
                <a:lnTo>
                  <a:pt x="669963" y="682129"/>
                </a:lnTo>
                <a:lnTo>
                  <a:pt x="669886" y="706323"/>
                </a:lnTo>
                <a:lnTo>
                  <a:pt x="672338" y="707694"/>
                </a:lnTo>
                <a:lnTo>
                  <a:pt x="685507" y="708050"/>
                </a:lnTo>
                <a:lnTo>
                  <a:pt x="686155" y="687171"/>
                </a:lnTo>
                <a:lnTo>
                  <a:pt x="686155" y="641311"/>
                </a:lnTo>
                <a:lnTo>
                  <a:pt x="681189" y="581266"/>
                </a:lnTo>
                <a:lnTo>
                  <a:pt x="669963" y="518617"/>
                </a:lnTo>
                <a:lnTo>
                  <a:pt x="651167" y="452310"/>
                </a:lnTo>
                <a:lnTo>
                  <a:pt x="626186" y="389737"/>
                </a:lnTo>
                <a:lnTo>
                  <a:pt x="597306" y="334733"/>
                </a:lnTo>
                <a:lnTo>
                  <a:pt x="563397" y="282320"/>
                </a:lnTo>
                <a:lnTo>
                  <a:pt x="548424" y="262229"/>
                </a:lnTo>
                <a:lnTo>
                  <a:pt x="518401" y="224713"/>
                </a:lnTo>
                <a:lnTo>
                  <a:pt x="473329" y="179641"/>
                </a:lnTo>
                <a:lnTo>
                  <a:pt x="422059" y="135801"/>
                </a:lnTo>
                <a:lnTo>
                  <a:pt x="366915" y="98361"/>
                </a:lnTo>
                <a:lnTo>
                  <a:pt x="309524" y="66967"/>
                </a:lnTo>
                <a:lnTo>
                  <a:pt x="248259" y="40614"/>
                </a:lnTo>
                <a:lnTo>
                  <a:pt x="179489" y="19303"/>
                </a:lnTo>
                <a:lnTo>
                  <a:pt x="115557" y="6845"/>
                </a:lnTo>
                <a:lnTo>
                  <a:pt x="52984" y="584"/>
                </a:lnTo>
                <a:lnTo>
                  <a:pt x="23761" y="0"/>
                </a:lnTo>
                <a:lnTo>
                  <a:pt x="22174" y="15697"/>
                </a:lnTo>
                <a:lnTo>
                  <a:pt x="0" y="16992"/>
                </a:lnTo>
                <a:lnTo>
                  <a:pt x="52120" y="17792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390847" y="2476487"/>
            <a:ext cx="223126" cy="178562"/>
          </a:xfrm>
          <a:custGeom>
            <a:avLst/>
            <a:gdLst/>
            <a:ahLst/>
            <a:cxnLst/>
            <a:rect l="l" t="t" r="r" b="b"/>
            <a:pathLst>
              <a:path w="223126" h="178562">
                <a:moveTo>
                  <a:pt x="22898" y="158546"/>
                </a:moveTo>
                <a:lnTo>
                  <a:pt x="41681" y="168554"/>
                </a:lnTo>
                <a:lnTo>
                  <a:pt x="59181" y="174815"/>
                </a:lnTo>
                <a:lnTo>
                  <a:pt x="77977" y="178561"/>
                </a:lnTo>
                <a:lnTo>
                  <a:pt x="108432" y="178561"/>
                </a:lnTo>
                <a:lnTo>
                  <a:pt x="118440" y="177266"/>
                </a:lnTo>
                <a:lnTo>
                  <a:pt x="139611" y="171005"/>
                </a:lnTo>
                <a:lnTo>
                  <a:pt x="158470" y="162280"/>
                </a:lnTo>
                <a:lnTo>
                  <a:pt x="178485" y="148539"/>
                </a:lnTo>
                <a:lnTo>
                  <a:pt x="187985" y="139242"/>
                </a:lnTo>
                <a:lnTo>
                  <a:pt x="202958" y="120459"/>
                </a:lnTo>
                <a:lnTo>
                  <a:pt x="212255" y="103466"/>
                </a:lnTo>
                <a:lnTo>
                  <a:pt x="219455" y="84378"/>
                </a:lnTo>
                <a:lnTo>
                  <a:pt x="223126" y="63004"/>
                </a:lnTo>
                <a:lnTo>
                  <a:pt x="223126" y="34632"/>
                </a:lnTo>
                <a:lnTo>
                  <a:pt x="220675" y="19583"/>
                </a:lnTo>
                <a:lnTo>
                  <a:pt x="214274" y="0"/>
                </a:lnTo>
                <a:lnTo>
                  <a:pt x="213626" y="3746"/>
                </a:lnTo>
                <a:lnTo>
                  <a:pt x="214198" y="7632"/>
                </a:lnTo>
                <a:lnTo>
                  <a:pt x="217868" y="16344"/>
                </a:lnTo>
                <a:lnTo>
                  <a:pt x="218655" y="19938"/>
                </a:lnTo>
                <a:lnTo>
                  <a:pt x="219240" y="22605"/>
                </a:lnTo>
                <a:lnTo>
                  <a:pt x="219887" y="27571"/>
                </a:lnTo>
                <a:lnTo>
                  <a:pt x="220535" y="30022"/>
                </a:lnTo>
                <a:lnTo>
                  <a:pt x="221475" y="36283"/>
                </a:lnTo>
                <a:lnTo>
                  <a:pt x="222186" y="36868"/>
                </a:lnTo>
                <a:lnTo>
                  <a:pt x="222338" y="53784"/>
                </a:lnTo>
                <a:lnTo>
                  <a:pt x="222402" y="55156"/>
                </a:lnTo>
                <a:lnTo>
                  <a:pt x="219963" y="72643"/>
                </a:lnTo>
                <a:lnTo>
                  <a:pt x="218732" y="77685"/>
                </a:lnTo>
                <a:lnTo>
                  <a:pt x="217728" y="81356"/>
                </a:lnTo>
                <a:lnTo>
                  <a:pt x="216433" y="85102"/>
                </a:lnTo>
                <a:lnTo>
                  <a:pt x="212255" y="98501"/>
                </a:lnTo>
                <a:lnTo>
                  <a:pt x="203619" y="113614"/>
                </a:lnTo>
                <a:lnTo>
                  <a:pt x="192087" y="129603"/>
                </a:lnTo>
                <a:lnTo>
                  <a:pt x="172935" y="147954"/>
                </a:lnTo>
                <a:lnTo>
                  <a:pt x="154724" y="160985"/>
                </a:lnTo>
                <a:lnTo>
                  <a:pt x="142913" y="166750"/>
                </a:lnTo>
                <a:lnTo>
                  <a:pt x="141046" y="168617"/>
                </a:lnTo>
                <a:lnTo>
                  <a:pt x="127647" y="171500"/>
                </a:lnTo>
                <a:lnTo>
                  <a:pt x="123837" y="172364"/>
                </a:lnTo>
                <a:lnTo>
                  <a:pt x="121107" y="173951"/>
                </a:lnTo>
                <a:lnTo>
                  <a:pt x="120815" y="174675"/>
                </a:lnTo>
                <a:lnTo>
                  <a:pt x="113830" y="174891"/>
                </a:lnTo>
                <a:lnTo>
                  <a:pt x="111302" y="175539"/>
                </a:lnTo>
                <a:lnTo>
                  <a:pt x="102603" y="176758"/>
                </a:lnTo>
                <a:lnTo>
                  <a:pt x="83731" y="176758"/>
                </a:lnTo>
                <a:lnTo>
                  <a:pt x="72428" y="175031"/>
                </a:lnTo>
                <a:lnTo>
                  <a:pt x="68833" y="173951"/>
                </a:lnTo>
                <a:lnTo>
                  <a:pt x="64947" y="173659"/>
                </a:lnTo>
                <a:lnTo>
                  <a:pt x="61201" y="173012"/>
                </a:lnTo>
                <a:lnTo>
                  <a:pt x="55143" y="170560"/>
                </a:lnTo>
                <a:lnTo>
                  <a:pt x="36639" y="163512"/>
                </a:lnTo>
                <a:lnTo>
                  <a:pt x="21018" y="153796"/>
                </a:lnTo>
                <a:lnTo>
                  <a:pt x="16624" y="150977"/>
                </a:lnTo>
                <a:lnTo>
                  <a:pt x="11226" y="145440"/>
                </a:lnTo>
                <a:lnTo>
                  <a:pt x="9067" y="144716"/>
                </a:lnTo>
                <a:lnTo>
                  <a:pt x="1142" y="137452"/>
                </a:lnTo>
                <a:lnTo>
                  <a:pt x="0" y="138023"/>
                </a:lnTo>
                <a:lnTo>
                  <a:pt x="1435" y="141185"/>
                </a:lnTo>
                <a:lnTo>
                  <a:pt x="22898" y="158546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981600" y="2801713"/>
            <a:ext cx="377063" cy="49961"/>
          </a:xfrm>
          <a:custGeom>
            <a:avLst/>
            <a:gdLst/>
            <a:ahLst/>
            <a:cxnLst/>
            <a:rect l="l" t="t" r="r" b="b"/>
            <a:pathLst>
              <a:path w="377063" h="49961">
                <a:moveTo>
                  <a:pt x="118871" y="29870"/>
                </a:moveTo>
                <a:lnTo>
                  <a:pt x="106413" y="29159"/>
                </a:lnTo>
                <a:lnTo>
                  <a:pt x="105041" y="28651"/>
                </a:lnTo>
                <a:lnTo>
                  <a:pt x="100152" y="28651"/>
                </a:lnTo>
                <a:lnTo>
                  <a:pt x="90576" y="28435"/>
                </a:lnTo>
                <a:lnTo>
                  <a:pt x="90144" y="27647"/>
                </a:lnTo>
                <a:lnTo>
                  <a:pt x="86321" y="27431"/>
                </a:lnTo>
                <a:lnTo>
                  <a:pt x="81432" y="26631"/>
                </a:lnTo>
                <a:lnTo>
                  <a:pt x="80060" y="26136"/>
                </a:lnTo>
                <a:lnTo>
                  <a:pt x="71856" y="25920"/>
                </a:lnTo>
                <a:lnTo>
                  <a:pt x="71348" y="25120"/>
                </a:lnTo>
                <a:lnTo>
                  <a:pt x="62991" y="24688"/>
                </a:lnTo>
                <a:lnTo>
                  <a:pt x="62560" y="23977"/>
                </a:lnTo>
                <a:lnTo>
                  <a:pt x="58813" y="23609"/>
                </a:lnTo>
                <a:lnTo>
                  <a:pt x="52984" y="23393"/>
                </a:lnTo>
                <a:lnTo>
                  <a:pt x="52552" y="22669"/>
                </a:lnTo>
                <a:lnTo>
                  <a:pt x="45504" y="22174"/>
                </a:lnTo>
                <a:lnTo>
                  <a:pt x="45072" y="21450"/>
                </a:lnTo>
                <a:lnTo>
                  <a:pt x="38798" y="20154"/>
                </a:lnTo>
                <a:lnTo>
                  <a:pt x="32969" y="19646"/>
                </a:lnTo>
                <a:lnTo>
                  <a:pt x="32537" y="18935"/>
                </a:lnTo>
                <a:lnTo>
                  <a:pt x="26276" y="17995"/>
                </a:lnTo>
                <a:lnTo>
                  <a:pt x="24904" y="17487"/>
                </a:lnTo>
                <a:lnTo>
                  <a:pt x="21310" y="16776"/>
                </a:lnTo>
                <a:lnTo>
                  <a:pt x="18719" y="16192"/>
                </a:lnTo>
                <a:lnTo>
                  <a:pt x="15049" y="15544"/>
                </a:lnTo>
                <a:lnTo>
                  <a:pt x="12522" y="14833"/>
                </a:lnTo>
                <a:lnTo>
                  <a:pt x="0" y="13893"/>
                </a:lnTo>
                <a:lnTo>
                  <a:pt x="26708" y="21018"/>
                </a:lnTo>
                <a:lnTo>
                  <a:pt x="60477" y="27216"/>
                </a:lnTo>
                <a:lnTo>
                  <a:pt x="96761" y="32257"/>
                </a:lnTo>
                <a:lnTo>
                  <a:pt x="131825" y="34772"/>
                </a:lnTo>
                <a:lnTo>
                  <a:pt x="218592" y="34340"/>
                </a:lnTo>
                <a:lnTo>
                  <a:pt x="219595" y="35852"/>
                </a:lnTo>
                <a:lnTo>
                  <a:pt x="220243" y="49961"/>
                </a:lnTo>
                <a:lnTo>
                  <a:pt x="229819" y="49745"/>
                </a:lnTo>
                <a:lnTo>
                  <a:pt x="294906" y="39738"/>
                </a:lnTo>
                <a:lnTo>
                  <a:pt x="358698" y="23469"/>
                </a:lnTo>
                <a:lnTo>
                  <a:pt x="377063" y="16408"/>
                </a:lnTo>
                <a:lnTo>
                  <a:pt x="373240" y="4673"/>
                </a:lnTo>
                <a:lnTo>
                  <a:pt x="373824" y="0"/>
                </a:lnTo>
                <a:lnTo>
                  <a:pt x="337959" y="10007"/>
                </a:lnTo>
                <a:lnTo>
                  <a:pt x="332917" y="11658"/>
                </a:lnTo>
                <a:lnTo>
                  <a:pt x="329183" y="12674"/>
                </a:lnTo>
                <a:lnTo>
                  <a:pt x="322846" y="13893"/>
                </a:lnTo>
                <a:lnTo>
                  <a:pt x="306146" y="18503"/>
                </a:lnTo>
                <a:lnTo>
                  <a:pt x="267398" y="25984"/>
                </a:lnTo>
                <a:lnTo>
                  <a:pt x="241122" y="29730"/>
                </a:lnTo>
                <a:lnTo>
                  <a:pt x="222694" y="29222"/>
                </a:lnTo>
                <a:lnTo>
                  <a:pt x="211531" y="28651"/>
                </a:lnTo>
                <a:lnTo>
                  <a:pt x="210159" y="29159"/>
                </a:lnTo>
                <a:lnTo>
                  <a:pt x="198932" y="29870"/>
                </a:lnTo>
                <a:lnTo>
                  <a:pt x="195262" y="29946"/>
                </a:lnTo>
                <a:lnTo>
                  <a:pt x="193890" y="30454"/>
                </a:lnTo>
                <a:lnTo>
                  <a:pt x="145148" y="31102"/>
                </a:lnTo>
                <a:lnTo>
                  <a:pt x="138887" y="31102"/>
                </a:lnTo>
                <a:lnTo>
                  <a:pt x="125704" y="30886"/>
                </a:lnTo>
                <a:lnTo>
                  <a:pt x="125133" y="30162"/>
                </a:lnTo>
                <a:lnTo>
                  <a:pt x="118871" y="2987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091969" y="2212538"/>
            <a:ext cx="751535" cy="695223"/>
          </a:xfrm>
          <a:custGeom>
            <a:avLst/>
            <a:gdLst/>
            <a:ahLst/>
            <a:cxnLst/>
            <a:rect l="l" t="t" r="r" b="b"/>
            <a:pathLst>
              <a:path w="751535" h="695223">
                <a:moveTo>
                  <a:pt x="1447" y="692848"/>
                </a:moveTo>
                <a:lnTo>
                  <a:pt x="7772" y="677367"/>
                </a:lnTo>
                <a:lnTo>
                  <a:pt x="7772" y="673557"/>
                </a:lnTo>
                <a:lnTo>
                  <a:pt x="0" y="691121"/>
                </a:lnTo>
                <a:lnTo>
                  <a:pt x="76" y="694004"/>
                </a:lnTo>
                <a:lnTo>
                  <a:pt x="8928" y="695223"/>
                </a:lnTo>
                <a:lnTo>
                  <a:pt x="74447" y="695223"/>
                </a:lnTo>
                <a:lnTo>
                  <a:pt x="108216" y="692708"/>
                </a:lnTo>
                <a:lnTo>
                  <a:pt x="114477" y="691489"/>
                </a:lnTo>
                <a:lnTo>
                  <a:pt x="121539" y="674852"/>
                </a:lnTo>
                <a:lnTo>
                  <a:pt x="124485" y="670242"/>
                </a:lnTo>
                <a:lnTo>
                  <a:pt x="188290" y="660234"/>
                </a:lnTo>
                <a:lnTo>
                  <a:pt x="249554" y="645185"/>
                </a:lnTo>
                <a:lnTo>
                  <a:pt x="317169" y="621423"/>
                </a:lnTo>
                <a:lnTo>
                  <a:pt x="378510" y="592632"/>
                </a:lnTo>
                <a:lnTo>
                  <a:pt x="439775" y="556336"/>
                </a:lnTo>
                <a:lnTo>
                  <a:pt x="491109" y="518833"/>
                </a:lnTo>
                <a:lnTo>
                  <a:pt x="504507" y="507161"/>
                </a:lnTo>
                <a:lnTo>
                  <a:pt x="539432" y="475767"/>
                </a:lnTo>
                <a:lnTo>
                  <a:pt x="547497" y="468795"/>
                </a:lnTo>
                <a:lnTo>
                  <a:pt x="561174" y="453745"/>
                </a:lnTo>
                <a:lnTo>
                  <a:pt x="588822" y="422567"/>
                </a:lnTo>
                <a:lnTo>
                  <a:pt x="630720" y="368134"/>
                </a:lnTo>
                <a:lnTo>
                  <a:pt x="668235" y="306793"/>
                </a:lnTo>
                <a:lnTo>
                  <a:pt x="697611" y="246024"/>
                </a:lnTo>
                <a:lnTo>
                  <a:pt x="721296" y="180936"/>
                </a:lnTo>
                <a:lnTo>
                  <a:pt x="739800" y="109296"/>
                </a:lnTo>
                <a:lnTo>
                  <a:pt x="750963" y="30378"/>
                </a:lnTo>
                <a:lnTo>
                  <a:pt x="751535" y="0"/>
                </a:lnTo>
                <a:lnTo>
                  <a:pt x="750824" y="0"/>
                </a:lnTo>
                <a:lnTo>
                  <a:pt x="748880" y="39522"/>
                </a:lnTo>
                <a:lnTo>
                  <a:pt x="738505" y="108000"/>
                </a:lnTo>
                <a:lnTo>
                  <a:pt x="720077" y="179641"/>
                </a:lnTo>
                <a:lnTo>
                  <a:pt x="705535" y="219240"/>
                </a:lnTo>
                <a:lnTo>
                  <a:pt x="704088" y="223989"/>
                </a:lnTo>
                <a:lnTo>
                  <a:pt x="702576" y="228384"/>
                </a:lnTo>
                <a:lnTo>
                  <a:pt x="702005" y="228955"/>
                </a:lnTo>
                <a:lnTo>
                  <a:pt x="700557" y="233057"/>
                </a:lnTo>
                <a:lnTo>
                  <a:pt x="697179" y="243217"/>
                </a:lnTo>
                <a:lnTo>
                  <a:pt x="695883" y="245160"/>
                </a:lnTo>
                <a:lnTo>
                  <a:pt x="694296" y="248107"/>
                </a:lnTo>
                <a:lnTo>
                  <a:pt x="693369" y="250266"/>
                </a:lnTo>
                <a:lnTo>
                  <a:pt x="691489" y="253936"/>
                </a:lnTo>
                <a:lnTo>
                  <a:pt x="689254" y="257975"/>
                </a:lnTo>
                <a:lnTo>
                  <a:pt x="688467" y="262000"/>
                </a:lnTo>
                <a:lnTo>
                  <a:pt x="687743" y="262801"/>
                </a:lnTo>
                <a:lnTo>
                  <a:pt x="672122" y="295198"/>
                </a:lnTo>
                <a:lnTo>
                  <a:pt x="664997" y="308584"/>
                </a:lnTo>
                <a:lnTo>
                  <a:pt x="664210" y="309308"/>
                </a:lnTo>
                <a:lnTo>
                  <a:pt x="662838" y="312407"/>
                </a:lnTo>
                <a:lnTo>
                  <a:pt x="662038" y="312839"/>
                </a:lnTo>
                <a:lnTo>
                  <a:pt x="660463" y="315645"/>
                </a:lnTo>
                <a:lnTo>
                  <a:pt x="653338" y="327888"/>
                </a:lnTo>
                <a:lnTo>
                  <a:pt x="651598" y="330479"/>
                </a:lnTo>
                <a:lnTo>
                  <a:pt x="649592" y="334149"/>
                </a:lnTo>
                <a:lnTo>
                  <a:pt x="647865" y="336816"/>
                </a:lnTo>
                <a:lnTo>
                  <a:pt x="629500" y="366902"/>
                </a:lnTo>
                <a:lnTo>
                  <a:pt x="612508" y="388721"/>
                </a:lnTo>
                <a:lnTo>
                  <a:pt x="611644" y="389089"/>
                </a:lnTo>
                <a:lnTo>
                  <a:pt x="610209" y="392607"/>
                </a:lnTo>
                <a:lnTo>
                  <a:pt x="589470" y="419468"/>
                </a:lnTo>
                <a:lnTo>
                  <a:pt x="547560" y="465404"/>
                </a:lnTo>
                <a:lnTo>
                  <a:pt x="544398" y="467994"/>
                </a:lnTo>
                <a:lnTo>
                  <a:pt x="520636" y="490816"/>
                </a:lnTo>
                <a:lnTo>
                  <a:pt x="489889" y="517537"/>
                </a:lnTo>
                <a:lnTo>
                  <a:pt x="474992" y="528840"/>
                </a:lnTo>
                <a:lnTo>
                  <a:pt x="472681" y="529488"/>
                </a:lnTo>
                <a:lnTo>
                  <a:pt x="469874" y="532650"/>
                </a:lnTo>
                <a:lnTo>
                  <a:pt x="468007" y="532942"/>
                </a:lnTo>
                <a:lnTo>
                  <a:pt x="463969" y="535749"/>
                </a:lnTo>
                <a:lnTo>
                  <a:pt x="461086" y="538911"/>
                </a:lnTo>
                <a:lnTo>
                  <a:pt x="459219" y="539203"/>
                </a:lnTo>
                <a:lnTo>
                  <a:pt x="456196" y="542518"/>
                </a:lnTo>
                <a:lnTo>
                  <a:pt x="455256" y="542734"/>
                </a:lnTo>
                <a:lnTo>
                  <a:pt x="451446" y="545680"/>
                </a:lnTo>
                <a:lnTo>
                  <a:pt x="437832" y="555332"/>
                </a:lnTo>
                <a:lnTo>
                  <a:pt x="435102" y="556983"/>
                </a:lnTo>
                <a:lnTo>
                  <a:pt x="431355" y="559003"/>
                </a:lnTo>
                <a:lnTo>
                  <a:pt x="377278" y="591400"/>
                </a:lnTo>
                <a:lnTo>
                  <a:pt x="315937" y="620204"/>
                </a:lnTo>
                <a:lnTo>
                  <a:pt x="252945" y="642302"/>
                </a:lnTo>
                <a:lnTo>
                  <a:pt x="195122" y="656704"/>
                </a:lnTo>
                <a:lnTo>
                  <a:pt x="193687" y="657136"/>
                </a:lnTo>
                <a:lnTo>
                  <a:pt x="188785" y="657936"/>
                </a:lnTo>
                <a:lnTo>
                  <a:pt x="187413" y="658431"/>
                </a:lnTo>
                <a:lnTo>
                  <a:pt x="181152" y="659371"/>
                </a:lnTo>
                <a:lnTo>
                  <a:pt x="180797" y="660158"/>
                </a:lnTo>
                <a:lnTo>
                  <a:pt x="174967" y="660374"/>
                </a:lnTo>
                <a:lnTo>
                  <a:pt x="173672" y="661034"/>
                </a:lnTo>
                <a:lnTo>
                  <a:pt x="168770" y="661606"/>
                </a:lnTo>
                <a:lnTo>
                  <a:pt x="164960" y="662254"/>
                </a:lnTo>
                <a:lnTo>
                  <a:pt x="161353" y="662901"/>
                </a:lnTo>
                <a:lnTo>
                  <a:pt x="157391" y="663549"/>
                </a:lnTo>
                <a:lnTo>
                  <a:pt x="150050" y="664197"/>
                </a:lnTo>
                <a:lnTo>
                  <a:pt x="148615" y="664768"/>
                </a:lnTo>
                <a:lnTo>
                  <a:pt x="139903" y="665632"/>
                </a:lnTo>
                <a:lnTo>
                  <a:pt x="139471" y="666495"/>
                </a:lnTo>
                <a:lnTo>
                  <a:pt x="136232" y="666648"/>
                </a:lnTo>
                <a:lnTo>
                  <a:pt x="132410" y="667219"/>
                </a:lnTo>
                <a:lnTo>
                  <a:pt x="127368" y="667943"/>
                </a:lnTo>
                <a:lnTo>
                  <a:pt x="123698" y="668439"/>
                </a:lnTo>
                <a:lnTo>
                  <a:pt x="107429" y="669670"/>
                </a:lnTo>
                <a:lnTo>
                  <a:pt x="107429" y="670394"/>
                </a:lnTo>
                <a:lnTo>
                  <a:pt x="120815" y="671106"/>
                </a:lnTo>
                <a:lnTo>
                  <a:pt x="115277" y="686079"/>
                </a:lnTo>
                <a:lnTo>
                  <a:pt x="113182" y="690257"/>
                </a:lnTo>
                <a:lnTo>
                  <a:pt x="106921" y="691489"/>
                </a:lnTo>
                <a:lnTo>
                  <a:pt x="73152" y="694004"/>
                </a:lnTo>
                <a:lnTo>
                  <a:pt x="10223" y="694004"/>
                </a:lnTo>
                <a:lnTo>
                  <a:pt x="1447" y="6928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480047" y="2128221"/>
            <a:ext cx="261581" cy="261505"/>
          </a:xfrm>
          <a:custGeom>
            <a:avLst/>
            <a:gdLst/>
            <a:ahLst/>
            <a:cxnLst/>
            <a:rect l="l" t="t" r="r" b="b"/>
            <a:pathLst>
              <a:path w="261581" h="261505">
                <a:moveTo>
                  <a:pt x="97637" y="257759"/>
                </a:moveTo>
                <a:lnTo>
                  <a:pt x="118871" y="261505"/>
                </a:lnTo>
                <a:lnTo>
                  <a:pt x="141846" y="261505"/>
                </a:lnTo>
                <a:lnTo>
                  <a:pt x="153073" y="260273"/>
                </a:lnTo>
                <a:lnTo>
                  <a:pt x="176834" y="254012"/>
                </a:lnTo>
                <a:lnTo>
                  <a:pt x="196494" y="244805"/>
                </a:lnTo>
                <a:lnTo>
                  <a:pt x="207721" y="237312"/>
                </a:lnTo>
                <a:lnTo>
                  <a:pt x="217017" y="230327"/>
                </a:lnTo>
                <a:lnTo>
                  <a:pt x="225145" y="223481"/>
                </a:lnTo>
                <a:lnTo>
                  <a:pt x="242074" y="201599"/>
                </a:lnTo>
                <a:lnTo>
                  <a:pt x="250710" y="186410"/>
                </a:lnTo>
                <a:lnTo>
                  <a:pt x="257911" y="167322"/>
                </a:lnTo>
                <a:lnTo>
                  <a:pt x="261581" y="146011"/>
                </a:lnTo>
                <a:lnTo>
                  <a:pt x="261581" y="113830"/>
                </a:lnTo>
                <a:lnTo>
                  <a:pt x="259130" y="98780"/>
                </a:lnTo>
                <a:lnTo>
                  <a:pt x="252869" y="80060"/>
                </a:lnTo>
                <a:lnTo>
                  <a:pt x="242785" y="60045"/>
                </a:lnTo>
                <a:lnTo>
                  <a:pt x="231419" y="43916"/>
                </a:lnTo>
                <a:lnTo>
                  <a:pt x="218960" y="31318"/>
                </a:lnTo>
                <a:lnTo>
                  <a:pt x="199008" y="17500"/>
                </a:lnTo>
                <a:lnTo>
                  <a:pt x="178993" y="7493"/>
                </a:lnTo>
                <a:lnTo>
                  <a:pt x="157759" y="1219"/>
                </a:lnTo>
                <a:lnTo>
                  <a:pt x="146456" y="0"/>
                </a:lnTo>
                <a:lnTo>
                  <a:pt x="113042" y="0"/>
                </a:lnTo>
                <a:lnTo>
                  <a:pt x="90512" y="4965"/>
                </a:lnTo>
                <a:lnTo>
                  <a:pt x="70129" y="13322"/>
                </a:lnTo>
                <a:lnTo>
                  <a:pt x="53073" y="23825"/>
                </a:lnTo>
                <a:lnTo>
                  <a:pt x="33058" y="41402"/>
                </a:lnTo>
                <a:lnTo>
                  <a:pt x="20091" y="59690"/>
                </a:lnTo>
                <a:lnTo>
                  <a:pt x="13754" y="69621"/>
                </a:lnTo>
                <a:lnTo>
                  <a:pt x="5041" y="92163"/>
                </a:lnTo>
                <a:lnTo>
                  <a:pt x="1308" y="108432"/>
                </a:lnTo>
                <a:lnTo>
                  <a:pt x="0" y="118440"/>
                </a:lnTo>
                <a:lnTo>
                  <a:pt x="0" y="138887"/>
                </a:lnTo>
                <a:lnTo>
                  <a:pt x="2603" y="157607"/>
                </a:lnTo>
                <a:lnTo>
                  <a:pt x="7569" y="176403"/>
                </a:lnTo>
                <a:lnTo>
                  <a:pt x="17437" y="196557"/>
                </a:lnTo>
                <a:lnTo>
                  <a:pt x="27431" y="211607"/>
                </a:lnTo>
                <a:lnTo>
                  <a:pt x="43637" y="229171"/>
                </a:lnTo>
                <a:lnTo>
                  <a:pt x="63868" y="244005"/>
                </a:lnTo>
                <a:lnTo>
                  <a:pt x="82588" y="252793"/>
                </a:lnTo>
                <a:lnTo>
                  <a:pt x="97637" y="2577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175565" y="1482455"/>
            <a:ext cx="691197" cy="752259"/>
          </a:xfrm>
          <a:custGeom>
            <a:avLst/>
            <a:gdLst/>
            <a:ahLst/>
            <a:cxnLst/>
            <a:rect l="l" t="t" r="r" b="b"/>
            <a:pathLst>
              <a:path w="691197" h="752259">
                <a:moveTo>
                  <a:pt x="642162" y="513575"/>
                </a:moveTo>
                <a:lnTo>
                  <a:pt x="643242" y="518540"/>
                </a:lnTo>
                <a:lnTo>
                  <a:pt x="644474" y="523506"/>
                </a:lnTo>
                <a:lnTo>
                  <a:pt x="654913" y="563105"/>
                </a:lnTo>
                <a:lnTo>
                  <a:pt x="664845" y="628268"/>
                </a:lnTo>
                <a:lnTo>
                  <a:pt x="666940" y="631075"/>
                </a:lnTo>
                <a:lnTo>
                  <a:pt x="671182" y="631939"/>
                </a:lnTo>
                <a:lnTo>
                  <a:pt x="686231" y="638213"/>
                </a:lnTo>
                <a:lnTo>
                  <a:pt x="687387" y="645769"/>
                </a:lnTo>
                <a:lnTo>
                  <a:pt x="689902" y="679538"/>
                </a:lnTo>
                <a:lnTo>
                  <a:pt x="689902" y="740448"/>
                </a:lnTo>
                <a:lnTo>
                  <a:pt x="689038" y="749731"/>
                </a:lnTo>
                <a:lnTo>
                  <a:pt x="686231" y="749807"/>
                </a:lnTo>
                <a:lnTo>
                  <a:pt x="675005" y="744550"/>
                </a:lnTo>
                <a:lnTo>
                  <a:pt x="669886" y="744550"/>
                </a:lnTo>
                <a:lnTo>
                  <a:pt x="690333" y="752259"/>
                </a:lnTo>
                <a:lnTo>
                  <a:pt x="691197" y="741743"/>
                </a:lnTo>
                <a:lnTo>
                  <a:pt x="691197" y="678306"/>
                </a:lnTo>
                <a:lnTo>
                  <a:pt x="688682" y="644474"/>
                </a:lnTo>
                <a:lnTo>
                  <a:pt x="687451" y="636981"/>
                </a:lnTo>
                <a:lnTo>
                  <a:pt x="668667" y="629488"/>
                </a:lnTo>
                <a:lnTo>
                  <a:pt x="666064" y="627049"/>
                </a:lnTo>
                <a:lnTo>
                  <a:pt x="656209" y="561886"/>
                </a:lnTo>
                <a:lnTo>
                  <a:pt x="641159" y="501764"/>
                </a:lnTo>
                <a:lnTo>
                  <a:pt x="617397" y="434225"/>
                </a:lnTo>
                <a:lnTo>
                  <a:pt x="588530" y="372960"/>
                </a:lnTo>
                <a:lnTo>
                  <a:pt x="554609" y="315569"/>
                </a:lnTo>
                <a:lnTo>
                  <a:pt x="514578" y="260489"/>
                </a:lnTo>
                <a:lnTo>
                  <a:pt x="504723" y="249046"/>
                </a:lnTo>
                <a:lnTo>
                  <a:pt x="485851" y="227952"/>
                </a:lnTo>
                <a:lnTo>
                  <a:pt x="479590" y="220395"/>
                </a:lnTo>
                <a:lnTo>
                  <a:pt x="457060" y="197929"/>
                </a:lnTo>
                <a:lnTo>
                  <a:pt x="415721" y="160337"/>
                </a:lnTo>
                <a:lnTo>
                  <a:pt x="360718" y="119087"/>
                </a:lnTo>
                <a:lnTo>
                  <a:pt x="305638" y="85318"/>
                </a:lnTo>
                <a:lnTo>
                  <a:pt x="238239" y="52552"/>
                </a:lnTo>
                <a:lnTo>
                  <a:pt x="170637" y="28803"/>
                </a:lnTo>
                <a:lnTo>
                  <a:pt x="100584" y="11302"/>
                </a:lnTo>
                <a:lnTo>
                  <a:pt x="29235" y="1295"/>
                </a:lnTo>
                <a:lnTo>
                  <a:pt x="10947" y="0"/>
                </a:lnTo>
                <a:lnTo>
                  <a:pt x="76" y="711"/>
                </a:lnTo>
                <a:lnTo>
                  <a:pt x="0" y="1435"/>
                </a:lnTo>
                <a:lnTo>
                  <a:pt x="3746" y="2082"/>
                </a:lnTo>
                <a:lnTo>
                  <a:pt x="18719" y="2019"/>
                </a:lnTo>
                <a:lnTo>
                  <a:pt x="25057" y="2666"/>
                </a:lnTo>
                <a:lnTo>
                  <a:pt x="28803" y="3314"/>
                </a:lnTo>
                <a:lnTo>
                  <a:pt x="37515" y="3962"/>
                </a:lnTo>
                <a:lnTo>
                  <a:pt x="46367" y="5181"/>
                </a:lnTo>
                <a:lnTo>
                  <a:pt x="56299" y="6413"/>
                </a:lnTo>
                <a:lnTo>
                  <a:pt x="58826" y="7048"/>
                </a:lnTo>
                <a:lnTo>
                  <a:pt x="65011" y="7772"/>
                </a:lnTo>
                <a:lnTo>
                  <a:pt x="66382" y="8280"/>
                </a:lnTo>
                <a:lnTo>
                  <a:pt x="73799" y="9004"/>
                </a:lnTo>
                <a:lnTo>
                  <a:pt x="75095" y="9499"/>
                </a:lnTo>
                <a:lnTo>
                  <a:pt x="81356" y="10147"/>
                </a:lnTo>
                <a:lnTo>
                  <a:pt x="83883" y="10794"/>
                </a:lnTo>
                <a:lnTo>
                  <a:pt x="90068" y="11518"/>
                </a:lnTo>
                <a:lnTo>
                  <a:pt x="91363" y="12026"/>
                </a:lnTo>
                <a:lnTo>
                  <a:pt x="98856" y="12953"/>
                </a:lnTo>
                <a:lnTo>
                  <a:pt x="103898" y="14249"/>
                </a:lnTo>
                <a:lnTo>
                  <a:pt x="118795" y="17716"/>
                </a:lnTo>
                <a:lnTo>
                  <a:pt x="125056" y="19011"/>
                </a:lnTo>
                <a:lnTo>
                  <a:pt x="155079" y="26568"/>
                </a:lnTo>
                <a:lnTo>
                  <a:pt x="160121" y="28003"/>
                </a:lnTo>
                <a:lnTo>
                  <a:pt x="165239" y="29235"/>
                </a:lnTo>
                <a:lnTo>
                  <a:pt x="172656" y="31826"/>
                </a:lnTo>
                <a:lnTo>
                  <a:pt x="176466" y="32753"/>
                </a:lnTo>
                <a:lnTo>
                  <a:pt x="213194" y="45072"/>
                </a:lnTo>
                <a:lnTo>
                  <a:pt x="223050" y="49250"/>
                </a:lnTo>
                <a:lnTo>
                  <a:pt x="226441" y="50545"/>
                </a:lnTo>
                <a:lnTo>
                  <a:pt x="230251" y="51473"/>
                </a:lnTo>
                <a:lnTo>
                  <a:pt x="233057" y="53060"/>
                </a:lnTo>
                <a:lnTo>
                  <a:pt x="236524" y="54063"/>
                </a:lnTo>
                <a:lnTo>
                  <a:pt x="299516" y="83807"/>
                </a:lnTo>
                <a:lnTo>
                  <a:pt x="301891" y="85534"/>
                </a:lnTo>
                <a:lnTo>
                  <a:pt x="304482" y="86474"/>
                </a:lnTo>
                <a:lnTo>
                  <a:pt x="305346" y="87833"/>
                </a:lnTo>
                <a:lnTo>
                  <a:pt x="316877" y="94030"/>
                </a:lnTo>
                <a:lnTo>
                  <a:pt x="355676" y="118071"/>
                </a:lnTo>
                <a:lnTo>
                  <a:pt x="358343" y="118935"/>
                </a:lnTo>
                <a:lnTo>
                  <a:pt x="359067" y="120459"/>
                </a:lnTo>
                <a:lnTo>
                  <a:pt x="383184" y="137807"/>
                </a:lnTo>
                <a:lnTo>
                  <a:pt x="408241" y="156527"/>
                </a:lnTo>
                <a:lnTo>
                  <a:pt x="409460" y="158114"/>
                </a:lnTo>
                <a:lnTo>
                  <a:pt x="412127" y="159042"/>
                </a:lnTo>
                <a:lnTo>
                  <a:pt x="412851" y="160489"/>
                </a:lnTo>
                <a:lnTo>
                  <a:pt x="418249" y="165595"/>
                </a:lnTo>
                <a:lnTo>
                  <a:pt x="420916" y="166535"/>
                </a:lnTo>
                <a:lnTo>
                  <a:pt x="421627" y="167970"/>
                </a:lnTo>
                <a:lnTo>
                  <a:pt x="457060" y="200380"/>
                </a:lnTo>
                <a:lnTo>
                  <a:pt x="473189" y="217081"/>
                </a:lnTo>
                <a:lnTo>
                  <a:pt x="478434" y="221538"/>
                </a:lnTo>
                <a:lnTo>
                  <a:pt x="479298" y="224497"/>
                </a:lnTo>
                <a:lnTo>
                  <a:pt x="489597" y="234137"/>
                </a:lnTo>
                <a:lnTo>
                  <a:pt x="495858" y="241706"/>
                </a:lnTo>
                <a:lnTo>
                  <a:pt x="503491" y="250342"/>
                </a:lnTo>
                <a:lnTo>
                  <a:pt x="513359" y="261721"/>
                </a:lnTo>
                <a:lnTo>
                  <a:pt x="540715" y="299669"/>
                </a:lnTo>
                <a:lnTo>
                  <a:pt x="547268" y="307873"/>
                </a:lnTo>
                <a:lnTo>
                  <a:pt x="566127" y="337896"/>
                </a:lnTo>
                <a:lnTo>
                  <a:pt x="566851" y="340486"/>
                </a:lnTo>
                <a:lnTo>
                  <a:pt x="568363" y="342214"/>
                </a:lnTo>
                <a:lnTo>
                  <a:pt x="570890" y="347103"/>
                </a:lnTo>
                <a:lnTo>
                  <a:pt x="573544" y="350418"/>
                </a:lnTo>
                <a:lnTo>
                  <a:pt x="588530" y="376707"/>
                </a:lnTo>
                <a:lnTo>
                  <a:pt x="604723" y="410908"/>
                </a:lnTo>
                <a:lnTo>
                  <a:pt x="605663" y="414718"/>
                </a:lnTo>
                <a:lnTo>
                  <a:pt x="609701" y="422211"/>
                </a:lnTo>
                <a:lnTo>
                  <a:pt x="616102" y="435521"/>
                </a:lnTo>
                <a:lnTo>
                  <a:pt x="637413" y="495503"/>
                </a:lnTo>
                <a:lnTo>
                  <a:pt x="638416" y="499744"/>
                </a:lnTo>
                <a:lnTo>
                  <a:pt x="639508" y="503491"/>
                </a:lnTo>
                <a:lnTo>
                  <a:pt x="640651" y="508533"/>
                </a:lnTo>
                <a:lnTo>
                  <a:pt x="641515" y="509041"/>
                </a:lnTo>
                <a:lnTo>
                  <a:pt x="641731" y="512140"/>
                </a:lnTo>
                <a:lnTo>
                  <a:pt x="642162" y="513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754216" y="1696078"/>
            <a:ext cx="264528" cy="239471"/>
          </a:xfrm>
          <a:custGeom>
            <a:avLst/>
            <a:gdLst/>
            <a:ahLst/>
            <a:cxnLst/>
            <a:rect l="l" t="t" r="r" b="b"/>
            <a:pathLst>
              <a:path w="264528" h="239471">
                <a:moveTo>
                  <a:pt x="76" y="158038"/>
                </a:moveTo>
                <a:lnTo>
                  <a:pt x="196557" y="239471"/>
                </a:lnTo>
                <a:lnTo>
                  <a:pt x="200672" y="239471"/>
                </a:lnTo>
                <a:lnTo>
                  <a:pt x="264172" y="86398"/>
                </a:lnTo>
                <a:lnTo>
                  <a:pt x="264528" y="81356"/>
                </a:lnTo>
                <a:lnTo>
                  <a:pt x="70205" y="355"/>
                </a:lnTo>
                <a:lnTo>
                  <a:pt x="63868" y="0"/>
                </a:lnTo>
                <a:lnTo>
                  <a:pt x="0" y="153936"/>
                </a:lnTo>
                <a:lnTo>
                  <a:pt x="76" y="15803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983905" y="1689461"/>
            <a:ext cx="939" cy="13233"/>
          </a:xfrm>
          <a:custGeom>
            <a:avLst/>
            <a:gdLst/>
            <a:ahLst/>
            <a:cxnLst/>
            <a:rect l="l" t="t" r="r" b="b"/>
            <a:pathLst>
              <a:path w="939" h="13233">
                <a:moveTo>
                  <a:pt x="0" y="12446"/>
                </a:moveTo>
                <a:lnTo>
                  <a:pt x="939" y="13233"/>
                </a:lnTo>
                <a:lnTo>
                  <a:pt x="419" y="0"/>
                </a:lnTo>
                <a:lnTo>
                  <a:pt x="0" y="124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960144" y="1665481"/>
            <a:ext cx="24180" cy="36423"/>
          </a:xfrm>
          <a:custGeom>
            <a:avLst/>
            <a:gdLst/>
            <a:ahLst/>
            <a:cxnLst/>
            <a:rect l="l" t="t" r="r" b="b"/>
            <a:pathLst>
              <a:path w="24180" h="36423">
                <a:moveTo>
                  <a:pt x="6476" y="22605"/>
                </a:moveTo>
                <a:lnTo>
                  <a:pt x="7696" y="28943"/>
                </a:lnTo>
                <a:lnTo>
                  <a:pt x="9283" y="33908"/>
                </a:lnTo>
                <a:lnTo>
                  <a:pt x="23748" y="36423"/>
                </a:lnTo>
                <a:lnTo>
                  <a:pt x="24180" y="23977"/>
                </a:lnTo>
                <a:lnTo>
                  <a:pt x="20662" y="14757"/>
                </a:lnTo>
                <a:lnTo>
                  <a:pt x="13030" y="2298"/>
                </a:lnTo>
                <a:lnTo>
                  <a:pt x="8851" y="0"/>
                </a:lnTo>
                <a:lnTo>
                  <a:pt x="0" y="11366"/>
                </a:lnTo>
                <a:lnTo>
                  <a:pt x="3086" y="14757"/>
                </a:lnTo>
                <a:lnTo>
                  <a:pt x="4102" y="17564"/>
                </a:lnTo>
                <a:lnTo>
                  <a:pt x="5397" y="18999"/>
                </a:lnTo>
                <a:lnTo>
                  <a:pt x="6476" y="226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204293" y="2814666"/>
            <a:ext cx="100152" cy="16776"/>
          </a:xfrm>
          <a:custGeom>
            <a:avLst/>
            <a:gdLst/>
            <a:ahLst/>
            <a:cxnLst/>
            <a:rect l="l" t="t" r="r" b="b"/>
            <a:pathLst>
              <a:path w="100152" h="16776">
                <a:moveTo>
                  <a:pt x="18427" y="16776"/>
                </a:moveTo>
                <a:lnTo>
                  <a:pt x="44716" y="13030"/>
                </a:lnTo>
                <a:lnTo>
                  <a:pt x="83451" y="5549"/>
                </a:lnTo>
                <a:lnTo>
                  <a:pt x="100152" y="939"/>
                </a:lnTo>
                <a:lnTo>
                  <a:pt x="96913" y="584"/>
                </a:lnTo>
                <a:lnTo>
                  <a:pt x="96481" y="0"/>
                </a:lnTo>
                <a:lnTo>
                  <a:pt x="93891" y="0"/>
                </a:lnTo>
                <a:lnTo>
                  <a:pt x="90284" y="723"/>
                </a:lnTo>
                <a:lnTo>
                  <a:pt x="88925" y="1295"/>
                </a:lnTo>
                <a:lnTo>
                  <a:pt x="83946" y="2235"/>
                </a:lnTo>
                <a:lnTo>
                  <a:pt x="83451" y="3022"/>
                </a:lnTo>
                <a:lnTo>
                  <a:pt x="78981" y="3238"/>
                </a:lnTo>
                <a:lnTo>
                  <a:pt x="77609" y="3822"/>
                </a:lnTo>
                <a:lnTo>
                  <a:pt x="72643" y="4749"/>
                </a:lnTo>
                <a:lnTo>
                  <a:pt x="72148" y="5473"/>
                </a:lnTo>
                <a:lnTo>
                  <a:pt x="67678" y="5689"/>
                </a:lnTo>
                <a:lnTo>
                  <a:pt x="66382" y="6273"/>
                </a:lnTo>
                <a:lnTo>
                  <a:pt x="62788" y="6984"/>
                </a:lnTo>
                <a:lnTo>
                  <a:pt x="61417" y="7569"/>
                </a:lnTo>
                <a:lnTo>
                  <a:pt x="56451" y="8216"/>
                </a:lnTo>
                <a:lnTo>
                  <a:pt x="55156" y="8788"/>
                </a:lnTo>
                <a:lnTo>
                  <a:pt x="47663" y="9436"/>
                </a:lnTo>
                <a:lnTo>
                  <a:pt x="46367" y="10007"/>
                </a:lnTo>
                <a:lnTo>
                  <a:pt x="40106" y="10655"/>
                </a:lnTo>
                <a:lnTo>
                  <a:pt x="37655" y="11302"/>
                </a:lnTo>
                <a:lnTo>
                  <a:pt x="31394" y="11950"/>
                </a:lnTo>
                <a:lnTo>
                  <a:pt x="30098" y="12534"/>
                </a:lnTo>
                <a:lnTo>
                  <a:pt x="22605" y="13246"/>
                </a:lnTo>
                <a:lnTo>
                  <a:pt x="21386" y="13754"/>
                </a:lnTo>
                <a:lnTo>
                  <a:pt x="15112" y="14477"/>
                </a:lnTo>
                <a:lnTo>
                  <a:pt x="13830" y="15049"/>
                </a:lnTo>
                <a:lnTo>
                  <a:pt x="2514" y="15697"/>
                </a:lnTo>
                <a:lnTo>
                  <a:pt x="0" y="16281"/>
                </a:lnTo>
                <a:lnTo>
                  <a:pt x="18427" y="16776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966621" y="1699389"/>
            <a:ext cx="17284" cy="13970"/>
          </a:xfrm>
          <a:custGeom>
            <a:avLst/>
            <a:gdLst/>
            <a:ahLst/>
            <a:cxnLst/>
            <a:rect l="l" t="t" r="r" b="b"/>
            <a:pathLst>
              <a:path w="17284" h="13969">
                <a:moveTo>
                  <a:pt x="0" y="8496"/>
                </a:moveTo>
                <a:lnTo>
                  <a:pt x="13754" y="13969"/>
                </a:lnTo>
                <a:lnTo>
                  <a:pt x="16421" y="8712"/>
                </a:lnTo>
                <a:lnTo>
                  <a:pt x="16560" y="5118"/>
                </a:lnTo>
                <a:lnTo>
                  <a:pt x="17284" y="2514"/>
                </a:lnTo>
                <a:lnTo>
                  <a:pt x="2806" y="0"/>
                </a:lnTo>
                <a:lnTo>
                  <a:pt x="939" y="2666"/>
                </a:lnTo>
                <a:lnTo>
                  <a:pt x="0" y="849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596329" y="2512769"/>
            <a:ext cx="16929" cy="68402"/>
          </a:xfrm>
          <a:custGeom>
            <a:avLst/>
            <a:gdLst/>
            <a:ahLst/>
            <a:cxnLst/>
            <a:rect l="l" t="t" r="r" b="b"/>
            <a:pathLst>
              <a:path w="16929" h="68402">
                <a:moveTo>
                  <a:pt x="0" y="68402"/>
                </a:moveTo>
                <a:lnTo>
                  <a:pt x="1155" y="68110"/>
                </a:lnTo>
                <a:lnTo>
                  <a:pt x="8864" y="51701"/>
                </a:lnTo>
                <a:lnTo>
                  <a:pt x="10947" y="48818"/>
                </a:lnTo>
                <a:lnTo>
                  <a:pt x="12242" y="45072"/>
                </a:lnTo>
                <a:lnTo>
                  <a:pt x="13246" y="41402"/>
                </a:lnTo>
                <a:lnTo>
                  <a:pt x="14477" y="36360"/>
                </a:lnTo>
                <a:lnTo>
                  <a:pt x="16929" y="18872"/>
                </a:lnTo>
                <a:lnTo>
                  <a:pt x="16852" y="17500"/>
                </a:lnTo>
                <a:lnTo>
                  <a:pt x="15697" y="11239"/>
                </a:lnTo>
                <a:lnTo>
                  <a:pt x="12674" y="23482"/>
                </a:lnTo>
                <a:lnTo>
                  <a:pt x="11671" y="584"/>
                </a:lnTo>
                <a:lnTo>
                  <a:pt x="10947" y="0"/>
                </a:lnTo>
                <a:lnTo>
                  <a:pt x="10159" y="26720"/>
                </a:lnTo>
                <a:lnTo>
                  <a:pt x="6413" y="48031"/>
                </a:lnTo>
                <a:lnTo>
                  <a:pt x="0" y="68402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836226" y="1730848"/>
            <a:ext cx="181292" cy="203619"/>
          </a:xfrm>
          <a:custGeom>
            <a:avLst/>
            <a:gdLst/>
            <a:ahLst/>
            <a:cxnLst/>
            <a:rect l="l" t="t" r="r" b="b"/>
            <a:pathLst>
              <a:path w="181292" h="203619">
                <a:moveTo>
                  <a:pt x="78333" y="71932"/>
                </a:moveTo>
                <a:lnTo>
                  <a:pt x="79133" y="75895"/>
                </a:lnTo>
                <a:lnTo>
                  <a:pt x="88201" y="85826"/>
                </a:lnTo>
                <a:lnTo>
                  <a:pt x="96558" y="90220"/>
                </a:lnTo>
                <a:lnTo>
                  <a:pt x="106629" y="91008"/>
                </a:lnTo>
                <a:lnTo>
                  <a:pt x="110236" y="90144"/>
                </a:lnTo>
                <a:lnTo>
                  <a:pt x="111315" y="89573"/>
                </a:lnTo>
                <a:lnTo>
                  <a:pt x="120891" y="84175"/>
                </a:lnTo>
                <a:lnTo>
                  <a:pt x="125857" y="77914"/>
                </a:lnTo>
                <a:lnTo>
                  <a:pt x="130606" y="67398"/>
                </a:lnTo>
                <a:lnTo>
                  <a:pt x="130606" y="63792"/>
                </a:lnTo>
                <a:lnTo>
                  <a:pt x="129527" y="61925"/>
                </a:lnTo>
                <a:lnTo>
                  <a:pt x="129311" y="57454"/>
                </a:lnTo>
                <a:lnTo>
                  <a:pt x="127076" y="51917"/>
                </a:lnTo>
                <a:lnTo>
                  <a:pt x="123126" y="46088"/>
                </a:lnTo>
                <a:lnTo>
                  <a:pt x="120815" y="43853"/>
                </a:lnTo>
                <a:lnTo>
                  <a:pt x="124421" y="44792"/>
                </a:lnTo>
                <a:lnTo>
                  <a:pt x="174167" y="65239"/>
                </a:lnTo>
                <a:lnTo>
                  <a:pt x="174967" y="64515"/>
                </a:lnTo>
                <a:lnTo>
                  <a:pt x="179933" y="51993"/>
                </a:lnTo>
                <a:lnTo>
                  <a:pt x="181292" y="47878"/>
                </a:lnTo>
                <a:lnTo>
                  <a:pt x="65379" y="0"/>
                </a:lnTo>
                <a:lnTo>
                  <a:pt x="508" y="154304"/>
                </a:lnTo>
                <a:lnTo>
                  <a:pt x="0" y="155092"/>
                </a:lnTo>
                <a:lnTo>
                  <a:pt x="115925" y="203619"/>
                </a:lnTo>
                <a:lnTo>
                  <a:pt x="117360" y="203403"/>
                </a:lnTo>
                <a:lnTo>
                  <a:pt x="123913" y="186410"/>
                </a:lnTo>
                <a:lnTo>
                  <a:pt x="75387" y="166103"/>
                </a:lnTo>
                <a:lnTo>
                  <a:pt x="71932" y="164591"/>
                </a:lnTo>
                <a:lnTo>
                  <a:pt x="77546" y="163728"/>
                </a:lnTo>
                <a:lnTo>
                  <a:pt x="84886" y="160858"/>
                </a:lnTo>
                <a:lnTo>
                  <a:pt x="93306" y="154304"/>
                </a:lnTo>
                <a:lnTo>
                  <a:pt x="99288" y="143713"/>
                </a:lnTo>
                <a:lnTo>
                  <a:pt x="99288" y="130035"/>
                </a:lnTo>
                <a:lnTo>
                  <a:pt x="95758" y="123266"/>
                </a:lnTo>
                <a:lnTo>
                  <a:pt x="90652" y="117144"/>
                </a:lnTo>
                <a:lnTo>
                  <a:pt x="80352" y="110959"/>
                </a:lnTo>
                <a:lnTo>
                  <a:pt x="74015" y="110235"/>
                </a:lnTo>
                <a:lnTo>
                  <a:pt x="65379" y="111531"/>
                </a:lnTo>
                <a:lnTo>
                  <a:pt x="59321" y="113982"/>
                </a:lnTo>
                <a:lnTo>
                  <a:pt x="53213" y="119164"/>
                </a:lnTo>
                <a:lnTo>
                  <a:pt x="48171" y="126657"/>
                </a:lnTo>
                <a:lnTo>
                  <a:pt x="46939" y="131698"/>
                </a:lnTo>
                <a:lnTo>
                  <a:pt x="46875" y="143433"/>
                </a:lnTo>
                <a:lnTo>
                  <a:pt x="48895" y="148691"/>
                </a:lnTo>
                <a:lnTo>
                  <a:pt x="51269" y="153873"/>
                </a:lnTo>
                <a:lnTo>
                  <a:pt x="54864" y="157175"/>
                </a:lnTo>
                <a:lnTo>
                  <a:pt x="53352" y="157327"/>
                </a:lnTo>
                <a:lnTo>
                  <a:pt x="50114" y="155016"/>
                </a:lnTo>
                <a:lnTo>
                  <a:pt x="46939" y="154736"/>
                </a:lnTo>
                <a:lnTo>
                  <a:pt x="23113" y="144513"/>
                </a:lnTo>
                <a:lnTo>
                  <a:pt x="22974" y="141706"/>
                </a:lnTo>
                <a:lnTo>
                  <a:pt x="72072" y="23977"/>
                </a:lnTo>
                <a:lnTo>
                  <a:pt x="75819" y="24345"/>
                </a:lnTo>
                <a:lnTo>
                  <a:pt x="96558" y="33413"/>
                </a:lnTo>
                <a:lnTo>
                  <a:pt x="100368" y="35001"/>
                </a:lnTo>
                <a:lnTo>
                  <a:pt x="103543" y="35648"/>
                </a:lnTo>
                <a:lnTo>
                  <a:pt x="104978" y="37083"/>
                </a:lnTo>
                <a:lnTo>
                  <a:pt x="99212" y="37223"/>
                </a:lnTo>
                <a:lnTo>
                  <a:pt x="94107" y="38950"/>
                </a:lnTo>
                <a:lnTo>
                  <a:pt x="88773" y="42125"/>
                </a:lnTo>
                <a:lnTo>
                  <a:pt x="83235" y="46583"/>
                </a:lnTo>
                <a:lnTo>
                  <a:pt x="79489" y="51561"/>
                </a:lnTo>
                <a:lnTo>
                  <a:pt x="76974" y="59042"/>
                </a:lnTo>
                <a:lnTo>
                  <a:pt x="76898" y="69557"/>
                </a:lnTo>
                <a:lnTo>
                  <a:pt x="78333" y="71932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360028" y="2400961"/>
            <a:ext cx="247243" cy="247027"/>
          </a:xfrm>
          <a:custGeom>
            <a:avLst/>
            <a:gdLst/>
            <a:ahLst/>
            <a:cxnLst/>
            <a:rect l="l" t="t" r="r" b="b"/>
            <a:pathLst>
              <a:path w="247243" h="247027">
                <a:moveTo>
                  <a:pt x="234429" y="189141"/>
                </a:moveTo>
                <a:lnTo>
                  <a:pt x="243077" y="174015"/>
                </a:lnTo>
                <a:lnTo>
                  <a:pt x="247243" y="160629"/>
                </a:lnTo>
                <a:lnTo>
                  <a:pt x="245160" y="163512"/>
                </a:lnTo>
                <a:lnTo>
                  <a:pt x="237451" y="179920"/>
                </a:lnTo>
                <a:lnTo>
                  <a:pt x="236308" y="180213"/>
                </a:lnTo>
                <a:lnTo>
                  <a:pt x="242709" y="159842"/>
                </a:lnTo>
                <a:lnTo>
                  <a:pt x="246456" y="138518"/>
                </a:lnTo>
                <a:lnTo>
                  <a:pt x="247243" y="111810"/>
                </a:lnTo>
                <a:lnTo>
                  <a:pt x="246532" y="111302"/>
                </a:lnTo>
                <a:lnTo>
                  <a:pt x="246240" y="105625"/>
                </a:lnTo>
                <a:lnTo>
                  <a:pt x="245160" y="103898"/>
                </a:lnTo>
                <a:lnTo>
                  <a:pt x="244728" y="98056"/>
                </a:lnTo>
                <a:lnTo>
                  <a:pt x="244005" y="97561"/>
                </a:lnTo>
                <a:lnTo>
                  <a:pt x="243789" y="93014"/>
                </a:lnTo>
                <a:lnTo>
                  <a:pt x="243509" y="89281"/>
                </a:lnTo>
                <a:lnTo>
                  <a:pt x="242785" y="88773"/>
                </a:lnTo>
                <a:lnTo>
                  <a:pt x="242201" y="85610"/>
                </a:lnTo>
                <a:lnTo>
                  <a:pt x="240195" y="85178"/>
                </a:lnTo>
                <a:lnTo>
                  <a:pt x="239763" y="81788"/>
                </a:lnTo>
                <a:lnTo>
                  <a:pt x="238899" y="81280"/>
                </a:lnTo>
                <a:lnTo>
                  <a:pt x="238683" y="78041"/>
                </a:lnTo>
                <a:lnTo>
                  <a:pt x="237743" y="74942"/>
                </a:lnTo>
                <a:lnTo>
                  <a:pt x="233273" y="65519"/>
                </a:lnTo>
                <a:lnTo>
                  <a:pt x="231330" y="61696"/>
                </a:lnTo>
                <a:lnTo>
                  <a:pt x="223558" y="51473"/>
                </a:lnTo>
                <a:lnTo>
                  <a:pt x="221259" y="50177"/>
                </a:lnTo>
                <a:lnTo>
                  <a:pt x="219748" y="46431"/>
                </a:lnTo>
                <a:lnTo>
                  <a:pt x="217436" y="43129"/>
                </a:lnTo>
                <a:lnTo>
                  <a:pt x="210883" y="36576"/>
                </a:lnTo>
                <a:lnTo>
                  <a:pt x="208940" y="36423"/>
                </a:lnTo>
                <a:lnTo>
                  <a:pt x="199732" y="26784"/>
                </a:lnTo>
                <a:lnTo>
                  <a:pt x="197573" y="26352"/>
                </a:lnTo>
                <a:lnTo>
                  <a:pt x="182664" y="16268"/>
                </a:lnTo>
                <a:lnTo>
                  <a:pt x="155879" y="4241"/>
                </a:lnTo>
                <a:lnTo>
                  <a:pt x="152565" y="3314"/>
                </a:lnTo>
                <a:lnTo>
                  <a:pt x="141693" y="246519"/>
                </a:lnTo>
                <a:lnTo>
                  <a:pt x="150482" y="245376"/>
                </a:lnTo>
                <a:lnTo>
                  <a:pt x="159194" y="242785"/>
                </a:lnTo>
                <a:lnTo>
                  <a:pt x="171005" y="240766"/>
                </a:lnTo>
                <a:lnTo>
                  <a:pt x="158978" y="246303"/>
                </a:lnTo>
                <a:lnTo>
                  <a:pt x="158470" y="247027"/>
                </a:lnTo>
                <a:lnTo>
                  <a:pt x="171869" y="244144"/>
                </a:lnTo>
                <a:lnTo>
                  <a:pt x="174383" y="239102"/>
                </a:lnTo>
                <a:lnTo>
                  <a:pt x="185546" y="236512"/>
                </a:lnTo>
                <a:lnTo>
                  <a:pt x="203758" y="223481"/>
                </a:lnTo>
                <a:lnTo>
                  <a:pt x="222910" y="205130"/>
                </a:lnTo>
                <a:lnTo>
                  <a:pt x="234429" y="189141"/>
                </a:lnTo>
                <a:close/>
              </a:path>
              <a:path w="247243" h="247027">
                <a:moveTo>
                  <a:pt x="174383" y="239102"/>
                </a:moveTo>
                <a:lnTo>
                  <a:pt x="171869" y="244144"/>
                </a:lnTo>
                <a:lnTo>
                  <a:pt x="173735" y="242277"/>
                </a:lnTo>
                <a:lnTo>
                  <a:pt x="185546" y="236512"/>
                </a:lnTo>
                <a:lnTo>
                  <a:pt x="174383" y="239102"/>
                </a:lnTo>
                <a:close/>
              </a:path>
              <a:path w="247243" h="247027">
                <a:moveTo>
                  <a:pt x="7416" y="175247"/>
                </a:moveTo>
                <a:lnTo>
                  <a:pt x="11302" y="183883"/>
                </a:lnTo>
                <a:lnTo>
                  <a:pt x="12026" y="184099"/>
                </a:lnTo>
                <a:lnTo>
                  <a:pt x="6984" y="165671"/>
                </a:lnTo>
                <a:lnTo>
                  <a:pt x="6197" y="165023"/>
                </a:lnTo>
                <a:lnTo>
                  <a:pt x="6045" y="162280"/>
                </a:lnTo>
                <a:lnTo>
                  <a:pt x="4825" y="94678"/>
                </a:lnTo>
                <a:lnTo>
                  <a:pt x="1371" y="112814"/>
                </a:lnTo>
                <a:lnTo>
                  <a:pt x="139" y="123977"/>
                </a:lnTo>
                <a:lnTo>
                  <a:pt x="0" y="141554"/>
                </a:lnTo>
                <a:lnTo>
                  <a:pt x="3606" y="162788"/>
                </a:lnTo>
                <a:lnTo>
                  <a:pt x="7416" y="175247"/>
                </a:lnTo>
                <a:close/>
              </a:path>
              <a:path w="247243" h="247027">
                <a:moveTo>
                  <a:pt x="6261" y="92303"/>
                </a:moveTo>
                <a:lnTo>
                  <a:pt x="4825" y="94678"/>
                </a:lnTo>
                <a:lnTo>
                  <a:pt x="6045" y="162280"/>
                </a:lnTo>
                <a:lnTo>
                  <a:pt x="6984" y="165671"/>
                </a:lnTo>
                <a:lnTo>
                  <a:pt x="16205" y="182727"/>
                </a:lnTo>
                <a:lnTo>
                  <a:pt x="27355" y="199072"/>
                </a:lnTo>
                <a:lnTo>
                  <a:pt x="28727" y="200304"/>
                </a:lnTo>
                <a:lnTo>
                  <a:pt x="29375" y="203111"/>
                </a:lnTo>
                <a:lnTo>
                  <a:pt x="35712" y="209727"/>
                </a:lnTo>
                <a:lnTo>
                  <a:pt x="41186" y="214122"/>
                </a:lnTo>
                <a:lnTo>
                  <a:pt x="41694" y="215785"/>
                </a:lnTo>
                <a:lnTo>
                  <a:pt x="44640" y="218376"/>
                </a:lnTo>
                <a:lnTo>
                  <a:pt x="47523" y="219024"/>
                </a:lnTo>
                <a:lnTo>
                  <a:pt x="49466" y="223126"/>
                </a:lnTo>
                <a:lnTo>
                  <a:pt x="54863" y="226580"/>
                </a:lnTo>
                <a:lnTo>
                  <a:pt x="56083" y="228231"/>
                </a:lnTo>
                <a:lnTo>
                  <a:pt x="60769" y="230390"/>
                </a:lnTo>
                <a:lnTo>
                  <a:pt x="67322" y="234505"/>
                </a:lnTo>
                <a:lnTo>
                  <a:pt x="74523" y="237959"/>
                </a:lnTo>
                <a:lnTo>
                  <a:pt x="80860" y="239750"/>
                </a:lnTo>
                <a:lnTo>
                  <a:pt x="84099" y="239903"/>
                </a:lnTo>
                <a:lnTo>
                  <a:pt x="84962" y="241922"/>
                </a:lnTo>
                <a:lnTo>
                  <a:pt x="88277" y="242925"/>
                </a:lnTo>
                <a:lnTo>
                  <a:pt x="90868" y="243497"/>
                </a:lnTo>
                <a:lnTo>
                  <a:pt x="95834" y="244144"/>
                </a:lnTo>
                <a:lnTo>
                  <a:pt x="97129" y="244729"/>
                </a:lnTo>
                <a:lnTo>
                  <a:pt x="101587" y="245008"/>
                </a:lnTo>
                <a:lnTo>
                  <a:pt x="102095" y="245732"/>
                </a:lnTo>
                <a:lnTo>
                  <a:pt x="110020" y="246519"/>
                </a:lnTo>
                <a:lnTo>
                  <a:pt x="141693" y="246519"/>
                </a:lnTo>
                <a:lnTo>
                  <a:pt x="152565" y="3314"/>
                </a:lnTo>
                <a:lnTo>
                  <a:pt x="155879" y="4241"/>
                </a:lnTo>
                <a:lnTo>
                  <a:pt x="169773" y="5397"/>
                </a:lnTo>
                <a:lnTo>
                  <a:pt x="152641" y="1219"/>
                </a:lnTo>
                <a:lnTo>
                  <a:pt x="137591" y="63"/>
                </a:lnTo>
                <a:lnTo>
                  <a:pt x="119303" y="0"/>
                </a:lnTo>
                <a:lnTo>
                  <a:pt x="99212" y="3746"/>
                </a:lnTo>
                <a:lnTo>
                  <a:pt x="87337" y="7340"/>
                </a:lnTo>
                <a:lnTo>
                  <a:pt x="69837" y="14541"/>
                </a:lnTo>
                <a:lnTo>
                  <a:pt x="52628" y="24841"/>
                </a:lnTo>
                <a:lnTo>
                  <a:pt x="34277" y="41465"/>
                </a:lnTo>
                <a:lnTo>
                  <a:pt x="23685" y="54711"/>
                </a:lnTo>
                <a:lnTo>
                  <a:pt x="12814" y="73799"/>
                </a:lnTo>
                <a:lnTo>
                  <a:pt x="7924" y="85242"/>
                </a:lnTo>
                <a:lnTo>
                  <a:pt x="6261" y="92303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716216" y="2184881"/>
            <a:ext cx="18999" cy="38735"/>
          </a:xfrm>
          <a:custGeom>
            <a:avLst/>
            <a:gdLst/>
            <a:ahLst/>
            <a:cxnLst/>
            <a:rect l="l" t="t" r="r" b="b"/>
            <a:pathLst>
              <a:path w="18999" h="38735">
                <a:moveTo>
                  <a:pt x="18427" y="38735"/>
                </a:moveTo>
                <a:lnTo>
                  <a:pt x="18999" y="35064"/>
                </a:lnTo>
                <a:lnTo>
                  <a:pt x="14185" y="20878"/>
                </a:lnTo>
                <a:lnTo>
                  <a:pt x="2159" y="76"/>
                </a:lnTo>
                <a:lnTo>
                  <a:pt x="0" y="0"/>
                </a:lnTo>
                <a:lnTo>
                  <a:pt x="12890" y="23406"/>
                </a:lnTo>
                <a:lnTo>
                  <a:pt x="16484" y="35140"/>
                </a:lnTo>
                <a:lnTo>
                  <a:pt x="18427" y="38735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55376" y="1697297"/>
            <a:ext cx="146227" cy="188645"/>
          </a:xfrm>
          <a:custGeom>
            <a:avLst/>
            <a:gdLst/>
            <a:ahLst/>
            <a:cxnLst/>
            <a:rect l="l" t="t" r="r" b="b"/>
            <a:pathLst>
              <a:path w="146227" h="188645">
                <a:moveTo>
                  <a:pt x="139" y="155524"/>
                </a:moveTo>
                <a:lnTo>
                  <a:pt x="80848" y="188645"/>
                </a:lnTo>
                <a:lnTo>
                  <a:pt x="81356" y="187858"/>
                </a:lnTo>
                <a:lnTo>
                  <a:pt x="146227" y="33553"/>
                </a:lnTo>
                <a:lnTo>
                  <a:pt x="67754" y="368"/>
                </a:lnTo>
                <a:lnTo>
                  <a:pt x="64071" y="0"/>
                </a:lnTo>
                <a:lnTo>
                  <a:pt x="0" y="154089"/>
                </a:lnTo>
                <a:lnTo>
                  <a:pt x="139" y="155524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745878" y="1829569"/>
            <a:ext cx="34417" cy="65951"/>
          </a:xfrm>
          <a:custGeom>
            <a:avLst/>
            <a:gdLst/>
            <a:ahLst/>
            <a:cxnLst/>
            <a:rect l="l" t="t" r="r" b="b"/>
            <a:pathLst>
              <a:path w="34417" h="65951">
                <a:moveTo>
                  <a:pt x="571" y="0"/>
                </a:moveTo>
                <a:lnTo>
                  <a:pt x="0" y="2514"/>
                </a:lnTo>
                <a:lnTo>
                  <a:pt x="6616" y="15913"/>
                </a:lnTo>
                <a:lnTo>
                  <a:pt x="8140" y="18783"/>
                </a:lnTo>
                <a:lnTo>
                  <a:pt x="10871" y="22098"/>
                </a:lnTo>
                <a:lnTo>
                  <a:pt x="11595" y="24765"/>
                </a:lnTo>
                <a:lnTo>
                  <a:pt x="18287" y="33261"/>
                </a:lnTo>
                <a:lnTo>
                  <a:pt x="33185" y="65951"/>
                </a:lnTo>
                <a:lnTo>
                  <a:pt x="34416" y="63792"/>
                </a:lnTo>
                <a:lnTo>
                  <a:pt x="18211" y="29591"/>
                </a:lnTo>
                <a:lnTo>
                  <a:pt x="3238" y="3302"/>
                </a:lnTo>
                <a:lnTo>
                  <a:pt x="571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953084" y="1702055"/>
            <a:ext cx="14465" cy="17132"/>
          </a:xfrm>
          <a:custGeom>
            <a:avLst/>
            <a:gdLst/>
            <a:ahLst/>
            <a:cxnLst/>
            <a:rect l="l" t="t" r="r" b="b"/>
            <a:pathLst>
              <a:path w="14465" h="17132">
                <a:moveTo>
                  <a:pt x="0" y="2374"/>
                </a:moveTo>
                <a:lnTo>
                  <a:pt x="2298" y="17132"/>
                </a:lnTo>
                <a:lnTo>
                  <a:pt x="7556" y="13970"/>
                </a:lnTo>
                <a:lnTo>
                  <a:pt x="13538" y="5829"/>
                </a:lnTo>
                <a:lnTo>
                  <a:pt x="14465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967845" y="1694423"/>
            <a:ext cx="1574" cy="6261"/>
          </a:xfrm>
          <a:custGeom>
            <a:avLst/>
            <a:gdLst/>
            <a:ahLst/>
            <a:cxnLst/>
            <a:rect l="l" t="t" r="r" b="b"/>
            <a:pathLst>
              <a:path w="1574" h="6261">
                <a:moveTo>
                  <a:pt x="0" y="6261"/>
                </a:moveTo>
                <a:lnTo>
                  <a:pt x="1574" y="4965"/>
                </a:lnTo>
                <a:lnTo>
                  <a:pt x="0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179303" y="1531698"/>
            <a:ext cx="103898" cy="14109"/>
          </a:xfrm>
          <a:custGeom>
            <a:avLst/>
            <a:gdLst/>
            <a:ahLst/>
            <a:cxnLst/>
            <a:rect l="l" t="t" r="r" b="b"/>
            <a:pathLst>
              <a:path w="103898" h="14109">
                <a:moveTo>
                  <a:pt x="19227" y="863"/>
                </a:moveTo>
                <a:lnTo>
                  <a:pt x="0" y="0"/>
                </a:lnTo>
                <a:lnTo>
                  <a:pt x="1308" y="1587"/>
                </a:lnTo>
                <a:lnTo>
                  <a:pt x="13830" y="2235"/>
                </a:lnTo>
                <a:lnTo>
                  <a:pt x="18719" y="2806"/>
                </a:lnTo>
                <a:lnTo>
                  <a:pt x="25133" y="2806"/>
                </a:lnTo>
                <a:lnTo>
                  <a:pt x="28727" y="3606"/>
                </a:lnTo>
                <a:lnTo>
                  <a:pt x="30099" y="4038"/>
                </a:lnTo>
                <a:lnTo>
                  <a:pt x="42557" y="5334"/>
                </a:lnTo>
                <a:lnTo>
                  <a:pt x="48895" y="5334"/>
                </a:lnTo>
                <a:lnTo>
                  <a:pt x="52489" y="6045"/>
                </a:lnTo>
                <a:lnTo>
                  <a:pt x="53860" y="6553"/>
                </a:lnTo>
                <a:lnTo>
                  <a:pt x="66319" y="8496"/>
                </a:lnTo>
                <a:lnTo>
                  <a:pt x="75095" y="10375"/>
                </a:lnTo>
                <a:lnTo>
                  <a:pt x="80073" y="11023"/>
                </a:lnTo>
                <a:lnTo>
                  <a:pt x="82664" y="11595"/>
                </a:lnTo>
                <a:lnTo>
                  <a:pt x="87630" y="12242"/>
                </a:lnTo>
                <a:lnTo>
                  <a:pt x="96418" y="14109"/>
                </a:lnTo>
                <a:lnTo>
                  <a:pt x="101384" y="14046"/>
                </a:lnTo>
                <a:lnTo>
                  <a:pt x="103898" y="13462"/>
                </a:lnTo>
                <a:lnTo>
                  <a:pt x="55511" y="4610"/>
                </a:lnTo>
                <a:lnTo>
                  <a:pt x="19227" y="86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522242" y="2228662"/>
            <a:ext cx="218097" cy="159842"/>
          </a:xfrm>
          <a:custGeom>
            <a:avLst/>
            <a:gdLst/>
            <a:ahLst/>
            <a:cxnLst/>
            <a:rect l="l" t="t" r="r" b="b"/>
            <a:pathLst>
              <a:path w="218097" h="159842">
                <a:moveTo>
                  <a:pt x="7277" y="127584"/>
                </a:moveTo>
                <a:lnTo>
                  <a:pt x="2374" y="123761"/>
                </a:lnTo>
                <a:lnTo>
                  <a:pt x="0" y="123913"/>
                </a:lnTo>
                <a:lnTo>
                  <a:pt x="4102" y="128524"/>
                </a:lnTo>
                <a:lnTo>
                  <a:pt x="21678" y="141046"/>
                </a:lnTo>
                <a:lnTo>
                  <a:pt x="35432" y="148539"/>
                </a:lnTo>
                <a:lnTo>
                  <a:pt x="56667" y="156095"/>
                </a:lnTo>
                <a:lnTo>
                  <a:pt x="80505" y="159842"/>
                </a:lnTo>
                <a:lnTo>
                  <a:pt x="98348" y="159842"/>
                </a:lnTo>
                <a:lnTo>
                  <a:pt x="115925" y="157314"/>
                </a:lnTo>
                <a:lnTo>
                  <a:pt x="133413" y="152285"/>
                </a:lnTo>
                <a:lnTo>
                  <a:pt x="152209" y="143573"/>
                </a:lnTo>
                <a:lnTo>
                  <a:pt x="168122" y="133197"/>
                </a:lnTo>
                <a:lnTo>
                  <a:pt x="184607" y="118440"/>
                </a:lnTo>
                <a:lnTo>
                  <a:pt x="198653" y="99936"/>
                </a:lnTo>
                <a:lnTo>
                  <a:pt x="207289" y="84747"/>
                </a:lnTo>
                <a:lnTo>
                  <a:pt x="214414" y="65659"/>
                </a:lnTo>
                <a:lnTo>
                  <a:pt x="218097" y="44284"/>
                </a:lnTo>
                <a:lnTo>
                  <a:pt x="218097" y="14693"/>
                </a:lnTo>
                <a:lnTo>
                  <a:pt x="215569" y="0"/>
                </a:lnTo>
                <a:lnTo>
                  <a:pt x="214922" y="2590"/>
                </a:lnTo>
                <a:lnTo>
                  <a:pt x="214845" y="7632"/>
                </a:lnTo>
                <a:lnTo>
                  <a:pt x="215493" y="10083"/>
                </a:lnTo>
                <a:lnTo>
                  <a:pt x="216433" y="16344"/>
                </a:lnTo>
                <a:lnTo>
                  <a:pt x="217157" y="16852"/>
                </a:lnTo>
                <a:lnTo>
                  <a:pt x="216788" y="23837"/>
                </a:lnTo>
                <a:lnTo>
                  <a:pt x="216788" y="25196"/>
                </a:lnTo>
                <a:lnTo>
                  <a:pt x="217449" y="37655"/>
                </a:lnTo>
                <a:lnTo>
                  <a:pt x="215569" y="46799"/>
                </a:lnTo>
                <a:lnTo>
                  <a:pt x="214922" y="53924"/>
                </a:lnTo>
                <a:lnTo>
                  <a:pt x="213766" y="59042"/>
                </a:lnTo>
                <a:lnTo>
                  <a:pt x="213410" y="62141"/>
                </a:lnTo>
                <a:lnTo>
                  <a:pt x="212686" y="62280"/>
                </a:lnTo>
                <a:lnTo>
                  <a:pt x="211112" y="65163"/>
                </a:lnTo>
                <a:lnTo>
                  <a:pt x="210172" y="68897"/>
                </a:lnTo>
                <a:lnTo>
                  <a:pt x="209384" y="74371"/>
                </a:lnTo>
                <a:lnTo>
                  <a:pt x="198437" y="94754"/>
                </a:lnTo>
                <a:lnTo>
                  <a:pt x="185839" y="112179"/>
                </a:lnTo>
                <a:lnTo>
                  <a:pt x="175539" y="121894"/>
                </a:lnTo>
                <a:lnTo>
                  <a:pt x="173520" y="124853"/>
                </a:lnTo>
                <a:lnTo>
                  <a:pt x="154876" y="138747"/>
                </a:lnTo>
                <a:lnTo>
                  <a:pt x="138607" y="147459"/>
                </a:lnTo>
                <a:lnTo>
                  <a:pt x="124701" y="152349"/>
                </a:lnTo>
                <a:lnTo>
                  <a:pt x="121323" y="152781"/>
                </a:lnTo>
                <a:lnTo>
                  <a:pt x="117652" y="154012"/>
                </a:lnTo>
                <a:lnTo>
                  <a:pt x="112687" y="155016"/>
                </a:lnTo>
                <a:lnTo>
                  <a:pt x="111239" y="155524"/>
                </a:lnTo>
                <a:lnTo>
                  <a:pt x="105054" y="156171"/>
                </a:lnTo>
                <a:lnTo>
                  <a:pt x="98856" y="157530"/>
                </a:lnTo>
                <a:lnTo>
                  <a:pt x="73799" y="156819"/>
                </a:lnTo>
                <a:lnTo>
                  <a:pt x="71285" y="156171"/>
                </a:lnTo>
                <a:lnTo>
                  <a:pt x="63715" y="155016"/>
                </a:lnTo>
                <a:lnTo>
                  <a:pt x="59982" y="154012"/>
                </a:lnTo>
                <a:lnTo>
                  <a:pt x="56311" y="152996"/>
                </a:lnTo>
                <a:lnTo>
                  <a:pt x="51053" y="151345"/>
                </a:lnTo>
                <a:lnTo>
                  <a:pt x="48742" y="150545"/>
                </a:lnTo>
                <a:lnTo>
                  <a:pt x="32905" y="144868"/>
                </a:lnTo>
                <a:lnTo>
                  <a:pt x="14973" y="133629"/>
                </a:lnTo>
                <a:lnTo>
                  <a:pt x="7277" y="127584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219340" y="2879758"/>
            <a:ext cx="5041" cy="723"/>
          </a:xfrm>
          <a:custGeom>
            <a:avLst/>
            <a:gdLst/>
            <a:ahLst/>
            <a:cxnLst/>
            <a:rect l="l" t="t" r="r" b="b"/>
            <a:pathLst>
              <a:path w="5041" h="723">
                <a:moveTo>
                  <a:pt x="0" y="0"/>
                </a:moveTo>
                <a:lnTo>
                  <a:pt x="0" y="723"/>
                </a:lnTo>
                <a:lnTo>
                  <a:pt x="5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219345" y="2828053"/>
            <a:ext cx="6324" cy="1092"/>
          </a:xfrm>
          <a:custGeom>
            <a:avLst/>
            <a:gdLst/>
            <a:ahLst/>
            <a:cxnLst/>
            <a:rect l="l" t="t" r="r" b="b"/>
            <a:pathLst>
              <a:path w="6324" h="1092">
                <a:moveTo>
                  <a:pt x="63" y="1092"/>
                </a:moveTo>
                <a:lnTo>
                  <a:pt x="6324" y="368"/>
                </a:lnTo>
                <a:lnTo>
                  <a:pt x="0" y="0"/>
                </a:lnTo>
                <a:lnTo>
                  <a:pt x="63" y="10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609718" y="2338605"/>
            <a:ext cx="91795" cy="91871"/>
          </a:xfrm>
          <a:custGeom>
            <a:avLst/>
            <a:gdLst/>
            <a:ahLst/>
            <a:cxnLst/>
            <a:rect l="l" t="t" r="r" b="b"/>
            <a:pathLst>
              <a:path w="91795" h="91871">
                <a:moveTo>
                  <a:pt x="495" y="51625"/>
                </a:moveTo>
                <a:lnTo>
                  <a:pt x="1295" y="59042"/>
                </a:lnTo>
                <a:lnTo>
                  <a:pt x="9283" y="75095"/>
                </a:lnTo>
                <a:lnTo>
                  <a:pt x="18148" y="83667"/>
                </a:lnTo>
                <a:lnTo>
                  <a:pt x="31534" y="90576"/>
                </a:lnTo>
                <a:lnTo>
                  <a:pt x="37731" y="91363"/>
                </a:lnTo>
                <a:lnTo>
                  <a:pt x="39090" y="91871"/>
                </a:lnTo>
                <a:lnTo>
                  <a:pt x="52768" y="91871"/>
                </a:lnTo>
                <a:lnTo>
                  <a:pt x="54063" y="91363"/>
                </a:lnTo>
                <a:lnTo>
                  <a:pt x="60261" y="90576"/>
                </a:lnTo>
                <a:lnTo>
                  <a:pt x="76174" y="82435"/>
                </a:lnTo>
                <a:lnTo>
                  <a:pt x="83807" y="73799"/>
                </a:lnTo>
                <a:lnTo>
                  <a:pt x="91795" y="56514"/>
                </a:lnTo>
                <a:lnTo>
                  <a:pt x="91795" y="36575"/>
                </a:lnTo>
                <a:lnTo>
                  <a:pt x="90068" y="31534"/>
                </a:lnTo>
                <a:lnTo>
                  <a:pt x="89281" y="27863"/>
                </a:lnTo>
                <a:lnTo>
                  <a:pt x="80708" y="13677"/>
                </a:lnTo>
                <a:lnTo>
                  <a:pt x="70624" y="6261"/>
                </a:lnTo>
                <a:lnTo>
                  <a:pt x="55295" y="76"/>
                </a:lnTo>
                <a:lnTo>
                  <a:pt x="36576" y="0"/>
                </a:lnTo>
                <a:lnTo>
                  <a:pt x="24841" y="4825"/>
                </a:lnTo>
                <a:lnTo>
                  <a:pt x="19939" y="7492"/>
                </a:lnTo>
                <a:lnTo>
                  <a:pt x="9931" y="16205"/>
                </a:lnTo>
                <a:lnTo>
                  <a:pt x="2590" y="29082"/>
                </a:lnTo>
                <a:lnTo>
                  <a:pt x="1219" y="34124"/>
                </a:lnTo>
                <a:lnTo>
                  <a:pt x="495" y="38950"/>
                </a:lnTo>
                <a:lnTo>
                  <a:pt x="0" y="40322"/>
                </a:lnTo>
                <a:lnTo>
                  <a:pt x="0" y="50253"/>
                </a:lnTo>
                <a:lnTo>
                  <a:pt x="495" y="5162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583296" y="1936993"/>
            <a:ext cx="93103" cy="91795"/>
          </a:xfrm>
          <a:custGeom>
            <a:avLst/>
            <a:gdLst/>
            <a:ahLst/>
            <a:cxnLst/>
            <a:rect l="l" t="t" r="r" b="b"/>
            <a:pathLst>
              <a:path w="93103" h="91795">
                <a:moveTo>
                  <a:pt x="4394" y="25628"/>
                </a:moveTo>
                <a:lnTo>
                  <a:pt x="2527" y="30302"/>
                </a:lnTo>
                <a:lnTo>
                  <a:pt x="1231" y="35280"/>
                </a:lnTo>
                <a:lnTo>
                  <a:pt x="431" y="40170"/>
                </a:lnTo>
                <a:lnTo>
                  <a:pt x="0" y="41541"/>
                </a:lnTo>
                <a:lnTo>
                  <a:pt x="0" y="46431"/>
                </a:lnTo>
                <a:lnTo>
                  <a:pt x="431" y="47802"/>
                </a:lnTo>
                <a:lnTo>
                  <a:pt x="1231" y="57746"/>
                </a:lnTo>
                <a:lnTo>
                  <a:pt x="10515" y="76250"/>
                </a:lnTo>
                <a:lnTo>
                  <a:pt x="16852" y="82359"/>
                </a:lnTo>
                <a:lnTo>
                  <a:pt x="32766" y="90500"/>
                </a:lnTo>
                <a:lnTo>
                  <a:pt x="40182" y="91287"/>
                </a:lnTo>
                <a:lnTo>
                  <a:pt x="41554" y="91795"/>
                </a:lnTo>
                <a:lnTo>
                  <a:pt x="52705" y="91795"/>
                </a:lnTo>
                <a:lnTo>
                  <a:pt x="54076" y="91287"/>
                </a:lnTo>
                <a:lnTo>
                  <a:pt x="58966" y="90500"/>
                </a:lnTo>
                <a:lnTo>
                  <a:pt x="63944" y="89204"/>
                </a:lnTo>
                <a:lnTo>
                  <a:pt x="76187" y="82359"/>
                </a:lnTo>
                <a:lnTo>
                  <a:pt x="83743" y="73723"/>
                </a:lnTo>
                <a:lnTo>
                  <a:pt x="91808" y="57746"/>
                </a:lnTo>
                <a:lnTo>
                  <a:pt x="92519" y="45288"/>
                </a:lnTo>
                <a:lnTo>
                  <a:pt x="93027" y="43916"/>
                </a:lnTo>
                <a:lnTo>
                  <a:pt x="93103" y="40309"/>
                </a:lnTo>
                <a:lnTo>
                  <a:pt x="91948" y="38442"/>
                </a:lnTo>
                <a:lnTo>
                  <a:pt x="91732" y="35344"/>
                </a:lnTo>
                <a:lnTo>
                  <a:pt x="90004" y="30238"/>
                </a:lnTo>
                <a:lnTo>
                  <a:pt x="89281" y="26568"/>
                </a:lnTo>
                <a:lnTo>
                  <a:pt x="81864" y="14897"/>
                </a:lnTo>
                <a:lnTo>
                  <a:pt x="73088" y="7416"/>
                </a:lnTo>
                <a:lnTo>
                  <a:pt x="63944" y="2514"/>
                </a:lnTo>
                <a:lnTo>
                  <a:pt x="60274" y="1727"/>
                </a:lnTo>
                <a:lnTo>
                  <a:pt x="55232" y="0"/>
                </a:lnTo>
                <a:lnTo>
                  <a:pt x="36512" y="0"/>
                </a:lnTo>
                <a:lnTo>
                  <a:pt x="20447" y="6692"/>
                </a:lnTo>
                <a:lnTo>
                  <a:pt x="10655" y="15620"/>
                </a:lnTo>
                <a:lnTo>
                  <a:pt x="4394" y="2562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697554" y="2375395"/>
            <a:ext cx="723" cy="4826"/>
          </a:xfrm>
          <a:custGeom>
            <a:avLst/>
            <a:gdLst/>
            <a:ahLst/>
            <a:cxnLst/>
            <a:rect l="l" t="t" r="r" b="b"/>
            <a:pathLst>
              <a:path w="723" h="4825">
                <a:moveTo>
                  <a:pt x="292" y="4825"/>
                </a:moveTo>
                <a:lnTo>
                  <a:pt x="723" y="292"/>
                </a:lnTo>
                <a:lnTo>
                  <a:pt x="0" y="0"/>
                </a:lnTo>
                <a:lnTo>
                  <a:pt x="292" y="48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843441" y="2186180"/>
            <a:ext cx="1866" cy="25057"/>
          </a:xfrm>
          <a:custGeom>
            <a:avLst/>
            <a:gdLst/>
            <a:ahLst/>
            <a:cxnLst/>
            <a:rect l="l" t="t" r="r" b="b"/>
            <a:pathLst>
              <a:path w="1866" h="25057">
                <a:moveTo>
                  <a:pt x="139" y="8851"/>
                </a:moveTo>
                <a:lnTo>
                  <a:pt x="139" y="13754"/>
                </a:lnTo>
                <a:lnTo>
                  <a:pt x="635" y="25057"/>
                </a:lnTo>
                <a:lnTo>
                  <a:pt x="1866" y="0"/>
                </a:lnTo>
                <a:lnTo>
                  <a:pt x="0" y="1079"/>
                </a:lnTo>
                <a:lnTo>
                  <a:pt x="139" y="88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672002" y="1978822"/>
            <a:ext cx="863" cy="7988"/>
          </a:xfrm>
          <a:custGeom>
            <a:avLst/>
            <a:gdLst/>
            <a:ahLst/>
            <a:cxnLst/>
            <a:rect l="l" t="t" r="r" b="b"/>
            <a:pathLst>
              <a:path w="863" h="7988">
                <a:moveTo>
                  <a:pt x="0" y="3314"/>
                </a:moveTo>
                <a:lnTo>
                  <a:pt x="63" y="6108"/>
                </a:lnTo>
                <a:lnTo>
                  <a:pt x="863" y="7988"/>
                </a:lnTo>
                <a:lnTo>
                  <a:pt x="863" y="0"/>
                </a:lnTo>
                <a:lnTo>
                  <a:pt x="0" y="33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813907" y="1820781"/>
            <a:ext cx="31902" cy="35928"/>
          </a:xfrm>
          <a:custGeom>
            <a:avLst/>
            <a:gdLst/>
            <a:ahLst/>
            <a:cxnLst/>
            <a:rect l="l" t="t" r="r" b="b"/>
            <a:pathLst>
              <a:path w="31902" h="35928">
                <a:moveTo>
                  <a:pt x="31902" y="1943"/>
                </a:moveTo>
                <a:lnTo>
                  <a:pt x="30022" y="0"/>
                </a:lnTo>
                <a:lnTo>
                  <a:pt x="30886" y="14617"/>
                </a:lnTo>
                <a:lnTo>
                  <a:pt x="28587" y="21031"/>
                </a:lnTo>
                <a:lnTo>
                  <a:pt x="23037" y="28003"/>
                </a:lnTo>
                <a:lnTo>
                  <a:pt x="18364" y="32118"/>
                </a:lnTo>
                <a:lnTo>
                  <a:pt x="10871" y="34632"/>
                </a:lnTo>
                <a:lnTo>
                  <a:pt x="0" y="35064"/>
                </a:lnTo>
                <a:lnTo>
                  <a:pt x="571" y="35788"/>
                </a:lnTo>
                <a:lnTo>
                  <a:pt x="13385" y="35928"/>
                </a:lnTo>
                <a:lnTo>
                  <a:pt x="17132" y="34632"/>
                </a:lnTo>
                <a:lnTo>
                  <a:pt x="26644" y="27939"/>
                </a:lnTo>
                <a:lnTo>
                  <a:pt x="31826" y="18072"/>
                </a:lnTo>
                <a:lnTo>
                  <a:pt x="31902" y="19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845155" y="1747338"/>
            <a:ext cx="32258" cy="36791"/>
          </a:xfrm>
          <a:custGeom>
            <a:avLst/>
            <a:gdLst/>
            <a:ahLst/>
            <a:cxnLst/>
            <a:rect l="l" t="t" r="r" b="b"/>
            <a:pathLst>
              <a:path w="32257" h="36791">
                <a:moveTo>
                  <a:pt x="0" y="36004"/>
                </a:moveTo>
                <a:lnTo>
                  <a:pt x="571" y="36652"/>
                </a:lnTo>
                <a:lnTo>
                  <a:pt x="10947" y="36791"/>
                </a:lnTo>
                <a:lnTo>
                  <a:pt x="18440" y="34277"/>
                </a:lnTo>
                <a:lnTo>
                  <a:pt x="23406" y="30530"/>
                </a:lnTo>
                <a:lnTo>
                  <a:pt x="27863" y="24917"/>
                </a:lnTo>
                <a:lnTo>
                  <a:pt x="32257" y="12890"/>
                </a:lnTo>
                <a:lnTo>
                  <a:pt x="30670" y="1511"/>
                </a:lnTo>
                <a:lnTo>
                  <a:pt x="28803" y="0"/>
                </a:lnTo>
                <a:lnTo>
                  <a:pt x="29311" y="2882"/>
                </a:lnTo>
                <a:lnTo>
                  <a:pt x="29311" y="16344"/>
                </a:lnTo>
                <a:lnTo>
                  <a:pt x="27355" y="21894"/>
                </a:lnTo>
                <a:lnTo>
                  <a:pt x="23469" y="28016"/>
                </a:lnTo>
                <a:lnTo>
                  <a:pt x="15913" y="32981"/>
                </a:lnTo>
                <a:lnTo>
                  <a:pt x="7124" y="35496"/>
                </a:lnTo>
                <a:lnTo>
                  <a:pt x="0" y="360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672568" y="2351426"/>
            <a:ext cx="25349" cy="37503"/>
          </a:xfrm>
          <a:custGeom>
            <a:avLst/>
            <a:gdLst/>
            <a:ahLst/>
            <a:cxnLst/>
            <a:rect l="l" t="t" r="r" b="b"/>
            <a:pathLst>
              <a:path w="25349" h="37503">
                <a:moveTo>
                  <a:pt x="9004" y="0"/>
                </a:moveTo>
                <a:lnTo>
                  <a:pt x="5905" y="4610"/>
                </a:lnTo>
                <a:lnTo>
                  <a:pt x="0" y="12166"/>
                </a:lnTo>
                <a:lnTo>
                  <a:pt x="2882" y="14541"/>
                </a:lnTo>
                <a:lnTo>
                  <a:pt x="5118" y="18783"/>
                </a:lnTo>
                <a:lnTo>
                  <a:pt x="6629" y="19507"/>
                </a:lnTo>
                <a:lnTo>
                  <a:pt x="7569" y="23393"/>
                </a:lnTo>
                <a:lnTo>
                  <a:pt x="9791" y="29946"/>
                </a:lnTo>
                <a:lnTo>
                  <a:pt x="10299" y="34988"/>
                </a:lnTo>
                <a:lnTo>
                  <a:pt x="24701" y="37503"/>
                </a:lnTo>
                <a:lnTo>
                  <a:pt x="25349" y="34912"/>
                </a:lnTo>
                <a:lnTo>
                  <a:pt x="25273" y="28790"/>
                </a:lnTo>
                <a:lnTo>
                  <a:pt x="24993" y="23977"/>
                </a:lnTo>
                <a:lnTo>
                  <a:pt x="24053" y="22313"/>
                </a:lnTo>
                <a:lnTo>
                  <a:pt x="23761" y="18935"/>
                </a:lnTo>
                <a:lnTo>
                  <a:pt x="17792" y="8343"/>
                </a:lnTo>
                <a:lnTo>
                  <a:pt x="900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647161" y="1949805"/>
            <a:ext cx="24917" cy="37223"/>
          </a:xfrm>
          <a:custGeom>
            <a:avLst/>
            <a:gdLst/>
            <a:ahLst/>
            <a:cxnLst/>
            <a:rect l="l" t="t" r="r" b="b"/>
            <a:pathLst>
              <a:path w="24917" h="37223">
                <a:moveTo>
                  <a:pt x="5397" y="18719"/>
                </a:moveTo>
                <a:lnTo>
                  <a:pt x="6769" y="21031"/>
                </a:lnTo>
                <a:lnTo>
                  <a:pt x="7708" y="26136"/>
                </a:lnTo>
                <a:lnTo>
                  <a:pt x="8420" y="26708"/>
                </a:lnTo>
                <a:lnTo>
                  <a:pt x="8572" y="32397"/>
                </a:lnTo>
                <a:lnTo>
                  <a:pt x="9220" y="35064"/>
                </a:lnTo>
                <a:lnTo>
                  <a:pt x="23621" y="37223"/>
                </a:lnTo>
                <a:lnTo>
                  <a:pt x="24917" y="35140"/>
                </a:lnTo>
                <a:lnTo>
                  <a:pt x="24841" y="32334"/>
                </a:lnTo>
                <a:lnTo>
                  <a:pt x="24193" y="27508"/>
                </a:lnTo>
                <a:lnTo>
                  <a:pt x="24193" y="22390"/>
                </a:lnTo>
                <a:lnTo>
                  <a:pt x="19367" y="11950"/>
                </a:lnTo>
                <a:lnTo>
                  <a:pt x="11734" y="2095"/>
                </a:lnTo>
                <a:lnTo>
                  <a:pt x="7924" y="0"/>
                </a:lnTo>
                <a:lnTo>
                  <a:pt x="4178" y="6413"/>
                </a:lnTo>
                <a:lnTo>
                  <a:pt x="0" y="12382"/>
                </a:lnTo>
                <a:lnTo>
                  <a:pt x="5397" y="187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185570" y="2878535"/>
            <a:ext cx="33769" cy="3670"/>
          </a:xfrm>
          <a:custGeom>
            <a:avLst/>
            <a:gdLst/>
            <a:ahLst/>
            <a:cxnLst/>
            <a:rect l="l" t="t" r="r" b="b"/>
            <a:pathLst>
              <a:path w="33769" h="3670">
                <a:moveTo>
                  <a:pt x="30099" y="2451"/>
                </a:moveTo>
                <a:lnTo>
                  <a:pt x="33769" y="1943"/>
                </a:lnTo>
                <a:lnTo>
                  <a:pt x="31254" y="0"/>
                </a:lnTo>
                <a:lnTo>
                  <a:pt x="22529" y="571"/>
                </a:lnTo>
                <a:lnTo>
                  <a:pt x="20091" y="1219"/>
                </a:lnTo>
                <a:lnTo>
                  <a:pt x="3670" y="1790"/>
                </a:lnTo>
                <a:lnTo>
                  <a:pt x="0" y="2514"/>
                </a:lnTo>
                <a:lnTo>
                  <a:pt x="13830" y="3670"/>
                </a:lnTo>
                <a:lnTo>
                  <a:pt x="30099" y="2451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231870" y="2875652"/>
            <a:ext cx="8712" cy="2514"/>
          </a:xfrm>
          <a:custGeom>
            <a:avLst/>
            <a:gdLst/>
            <a:ahLst/>
            <a:cxnLst/>
            <a:rect l="l" t="t" r="r" b="b"/>
            <a:pathLst>
              <a:path w="8712" h="2514">
                <a:moveTo>
                  <a:pt x="3746" y="368"/>
                </a:moveTo>
                <a:lnTo>
                  <a:pt x="152" y="1663"/>
                </a:lnTo>
                <a:lnTo>
                  <a:pt x="0" y="2514"/>
                </a:lnTo>
                <a:lnTo>
                  <a:pt x="8712" y="1663"/>
                </a:lnTo>
                <a:lnTo>
                  <a:pt x="5041" y="0"/>
                </a:lnTo>
                <a:lnTo>
                  <a:pt x="3746" y="368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563646" y="2601619"/>
            <a:ext cx="139966" cy="140042"/>
          </a:xfrm>
          <a:custGeom>
            <a:avLst/>
            <a:gdLst/>
            <a:ahLst/>
            <a:cxnLst/>
            <a:rect l="l" t="t" r="r" b="b"/>
            <a:pathLst>
              <a:path w="139966" h="140042">
                <a:moveTo>
                  <a:pt x="105257" y="41694"/>
                </a:moveTo>
                <a:lnTo>
                  <a:pt x="95110" y="51193"/>
                </a:lnTo>
                <a:lnTo>
                  <a:pt x="91224" y="55079"/>
                </a:lnTo>
                <a:lnTo>
                  <a:pt x="89712" y="58610"/>
                </a:lnTo>
                <a:lnTo>
                  <a:pt x="81356" y="66167"/>
                </a:lnTo>
                <a:lnTo>
                  <a:pt x="77469" y="70053"/>
                </a:lnTo>
                <a:lnTo>
                  <a:pt x="76034" y="73723"/>
                </a:lnTo>
                <a:lnTo>
                  <a:pt x="73659" y="74815"/>
                </a:lnTo>
                <a:lnTo>
                  <a:pt x="69481" y="78409"/>
                </a:lnTo>
                <a:lnTo>
                  <a:pt x="67538" y="78981"/>
                </a:lnTo>
                <a:lnTo>
                  <a:pt x="65227" y="82943"/>
                </a:lnTo>
                <a:lnTo>
                  <a:pt x="50761" y="97205"/>
                </a:lnTo>
                <a:lnTo>
                  <a:pt x="49822" y="97269"/>
                </a:lnTo>
                <a:lnTo>
                  <a:pt x="47091" y="100152"/>
                </a:lnTo>
                <a:lnTo>
                  <a:pt x="38226" y="108432"/>
                </a:lnTo>
                <a:lnTo>
                  <a:pt x="37363" y="108572"/>
                </a:lnTo>
                <a:lnTo>
                  <a:pt x="33769" y="110236"/>
                </a:lnTo>
                <a:lnTo>
                  <a:pt x="30886" y="114846"/>
                </a:lnTo>
                <a:lnTo>
                  <a:pt x="23253" y="121031"/>
                </a:lnTo>
                <a:lnTo>
                  <a:pt x="19938" y="121462"/>
                </a:lnTo>
                <a:lnTo>
                  <a:pt x="17779" y="125564"/>
                </a:lnTo>
                <a:lnTo>
                  <a:pt x="16128" y="126149"/>
                </a:lnTo>
                <a:lnTo>
                  <a:pt x="12458" y="127800"/>
                </a:lnTo>
                <a:lnTo>
                  <a:pt x="9575" y="132410"/>
                </a:lnTo>
                <a:lnTo>
                  <a:pt x="0" y="140042"/>
                </a:lnTo>
                <a:lnTo>
                  <a:pt x="3314" y="139750"/>
                </a:lnTo>
                <a:lnTo>
                  <a:pt x="18211" y="128447"/>
                </a:lnTo>
                <a:lnTo>
                  <a:pt x="48958" y="101739"/>
                </a:lnTo>
                <a:lnTo>
                  <a:pt x="72720" y="78917"/>
                </a:lnTo>
                <a:lnTo>
                  <a:pt x="72796" y="77978"/>
                </a:lnTo>
                <a:lnTo>
                  <a:pt x="75882" y="76327"/>
                </a:lnTo>
                <a:lnTo>
                  <a:pt x="117792" y="30391"/>
                </a:lnTo>
                <a:lnTo>
                  <a:pt x="138531" y="3530"/>
                </a:lnTo>
                <a:lnTo>
                  <a:pt x="139966" y="0"/>
                </a:lnTo>
                <a:lnTo>
                  <a:pt x="137591" y="76"/>
                </a:lnTo>
                <a:lnTo>
                  <a:pt x="134492" y="5765"/>
                </a:lnTo>
                <a:lnTo>
                  <a:pt x="132626" y="6413"/>
                </a:lnTo>
                <a:lnTo>
                  <a:pt x="129451" y="12026"/>
                </a:lnTo>
                <a:lnTo>
                  <a:pt x="127584" y="12598"/>
                </a:lnTo>
                <a:lnTo>
                  <a:pt x="125996" y="16052"/>
                </a:lnTo>
                <a:lnTo>
                  <a:pt x="125285" y="16344"/>
                </a:lnTo>
                <a:lnTo>
                  <a:pt x="122618" y="18935"/>
                </a:lnTo>
                <a:lnTo>
                  <a:pt x="120954" y="22326"/>
                </a:lnTo>
                <a:lnTo>
                  <a:pt x="120307" y="22606"/>
                </a:lnTo>
                <a:lnTo>
                  <a:pt x="117576" y="25196"/>
                </a:lnTo>
                <a:lnTo>
                  <a:pt x="115989" y="28587"/>
                </a:lnTo>
                <a:lnTo>
                  <a:pt x="115265" y="28879"/>
                </a:lnTo>
                <a:lnTo>
                  <a:pt x="112610" y="31470"/>
                </a:lnTo>
                <a:lnTo>
                  <a:pt x="109435" y="37084"/>
                </a:lnTo>
                <a:lnTo>
                  <a:pt x="107568" y="37655"/>
                </a:lnTo>
                <a:lnTo>
                  <a:pt x="105257" y="41694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568897" y="2203757"/>
            <a:ext cx="225298" cy="471805"/>
          </a:xfrm>
          <a:custGeom>
            <a:avLst/>
            <a:gdLst/>
            <a:ahLst/>
            <a:cxnLst/>
            <a:rect l="l" t="t" r="r" b="b"/>
            <a:pathLst>
              <a:path w="225298" h="471805">
                <a:moveTo>
                  <a:pt x="203695" y="153708"/>
                </a:moveTo>
                <a:lnTo>
                  <a:pt x="204838" y="151117"/>
                </a:lnTo>
                <a:lnTo>
                  <a:pt x="205778" y="146367"/>
                </a:lnTo>
                <a:lnTo>
                  <a:pt x="206286" y="144932"/>
                </a:lnTo>
                <a:lnTo>
                  <a:pt x="208584" y="137223"/>
                </a:lnTo>
                <a:lnTo>
                  <a:pt x="216865" y="94602"/>
                </a:lnTo>
                <a:lnTo>
                  <a:pt x="223126" y="48310"/>
                </a:lnTo>
                <a:lnTo>
                  <a:pt x="225297" y="12877"/>
                </a:lnTo>
                <a:lnTo>
                  <a:pt x="225221" y="711"/>
                </a:lnTo>
                <a:lnTo>
                  <a:pt x="223850" y="0"/>
                </a:lnTo>
                <a:lnTo>
                  <a:pt x="223278" y="4965"/>
                </a:lnTo>
                <a:lnTo>
                  <a:pt x="222630" y="22529"/>
                </a:lnTo>
                <a:lnTo>
                  <a:pt x="222046" y="27495"/>
                </a:lnTo>
                <a:lnTo>
                  <a:pt x="221475" y="40030"/>
                </a:lnTo>
                <a:lnTo>
                  <a:pt x="220751" y="42544"/>
                </a:lnTo>
                <a:lnTo>
                  <a:pt x="220179" y="50037"/>
                </a:lnTo>
                <a:lnTo>
                  <a:pt x="219532" y="52552"/>
                </a:lnTo>
                <a:lnTo>
                  <a:pt x="218960" y="60045"/>
                </a:lnTo>
                <a:lnTo>
                  <a:pt x="218236" y="62560"/>
                </a:lnTo>
                <a:lnTo>
                  <a:pt x="217665" y="70053"/>
                </a:lnTo>
                <a:lnTo>
                  <a:pt x="217017" y="72567"/>
                </a:lnTo>
                <a:lnTo>
                  <a:pt x="216433" y="80060"/>
                </a:lnTo>
                <a:lnTo>
                  <a:pt x="215785" y="82575"/>
                </a:lnTo>
                <a:lnTo>
                  <a:pt x="215137" y="87541"/>
                </a:lnTo>
                <a:lnTo>
                  <a:pt x="214642" y="88836"/>
                </a:lnTo>
                <a:lnTo>
                  <a:pt x="213918" y="93814"/>
                </a:lnTo>
                <a:lnTo>
                  <a:pt x="213334" y="95110"/>
                </a:lnTo>
                <a:lnTo>
                  <a:pt x="212623" y="100075"/>
                </a:lnTo>
                <a:lnTo>
                  <a:pt x="212115" y="101434"/>
                </a:lnTo>
                <a:lnTo>
                  <a:pt x="211391" y="105041"/>
                </a:lnTo>
                <a:lnTo>
                  <a:pt x="210896" y="107708"/>
                </a:lnTo>
                <a:lnTo>
                  <a:pt x="210248" y="111378"/>
                </a:lnTo>
                <a:lnTo>
                  <a:pt x="209600" y="113969"/>
                </a:lnTo>
                <a:lnTo>
                  <a:pt x="208953" y="117640"/>
                </a:lnTo>
                <a:lnTo>
                  <a:pt x="208368" y="120230"/>
                </a:lnTo>
                <a:lnTo>
                  <a:pt x="207721" y="123901"/>
                </a:lnTo>
                <a:lnTo>
                  <a:pt x="207073" y="126428"/>
                </a:lnTo>
                <a:lnTo>
                  <a:pt x="206425" y="130098"/>
                </a:lnTo>
                <a:lnTo>
                  <a:pt x="205930" y="131470"/>
                </a:lnTo>
                <a:lnTo>
                  <a:pt x="205130" y="135140"/>
                </a:lnTo>
                <a:lnTo>
                  <a:pt x="203326" y="137655"/>
                </a:lnTo>
                <a:lnTo>
                  <a:pt x="202679" y="143916"/>
                </a:lnTo>
                <a:lnTo>
                  <a:pt x="202183" y="145287"/>
                </a:lnTo>
                <a:lnTo>
                  <a:pt x="198869" y="157670"/>
                </a:lnTo>
                <a:lnTo>
                  <a:pt x="196989" y="160197"/>
                </a:lnTo>
                <a:lnTo>
                  <a:pt x="195694" y="171068"/>
                </a:lnTo>
                <a:lnTo>
                  <a:pt x="195122" y="171424"/>
                </a:lnTo>
                <a:lnTo>
                  <a:pt x="193319" y="174015"/>
                </a:lnTo>
                <a:lnTo>
                  <a:pt x="192824" y="179412"/>
                </a:lnTo>
                <a:lnTo>
                  <a:pt x="175247" y="226860"/>
                </a:lnTo>
                <a:lnTo>
                  <a:pt x="173088" y="229742"/>
                </a:lnTo>
                <a:lnTo>
                  <a:pt x="172224" y="230111"/>
                </a:lnTo>
                <a:lnTo>
                  <a:pt x="171513" y="235724"/>
                </a:lnTo>
                <a:lnTo>
                  <a:pt x="168122" y="240982"/>
                </a:lnTo>
                <a:lnTo>
                  <a:pt x="167182" y="241338"/>
                </a:lnTo>
                <a:lnTo>
                  <a:pt x="166535" y="247027"/>
                </a:lnTo>
                <a:lnTo>
                  <a:pt x="163448" y="250126"/>
                </a:lnTo>
                <a:lnTo>
                  <a:pt x="162725" y="255739"/>
                </a:lnTo>
                <a:lnTo>
                  <a:pt x="159410" y="261061"/>
                </a:lnTo>
                <a:lnTo>
                  <a:pt x="158470" y="261429"/>
                </a:lnTo>
                <a:lnTo>
                  <a:pt x="157327" y="264299"/>
                </a:lnTo>
                <a:lnTo>
                  <a:pt x="155168" y="270636"/>
                </a:lnTo>
                <a:lnTo>
                  <a:pt x="150126" y="279425"/>
                </a:lnTo>
                <a:lnTo>
                  <a:pt x="148399" y="280212"/>
                </a:lnTo>
                <a:lnTo>
                  <a:pt x="145440" y="287273"/>
                </a:lnTo>
                <a:lnTo>
                  <a:pt x="144729" y="288061"/>
                </a:lnTo>
                <a:lnTo>
                  <a:pt x="143065" y="293611"/>
                </a:lnTo>
                <a:lnTo>
                  <a:pt x="139318" y="301091"/>
                </a:lnTo>
                <a:lnTo>
                  <a:pt x="137236" y="301599"/>
                </a:lnTo>
                <a:lnTo>
                  <a:pt x="136016" y="304342"/>
                </a:lnTo>
                <a:lnTo>
                  <a:pt x="134569" y="308940"/>
                </a:lnTo>
                <a:lnTo>
                  <a:pt x="130759" y="311607"/>
                </a:lnTo>
                <a:lnTo>
                  <a:pt x="129819" y="314350"/>
                </a:lnTo>
                <a:lnTo>
                  <a:pt x="128308" y="318947"/>
                </a:lnTo>
                <a:lnTo>
                  <a:pt x="124485" y="321614"/>
                </a:lnTo>
                <a:lnTo>
                  <a:pt x="123558" y="324357"/>
                </a:lnTo>
                <a:lnTo>
                  <a:pt x="122046" y="328955"/>
                </a:lnTo>
                <a:lnTo>
                  <a:pt x="118224" y="331622"/>
                </a:lnTo>
                <a:lnTo>
                  <a:pt x="117297" y="334365"/>
                </a:lnTo>
                <a:lnTo>
                  <a:pt x="115785" y="338975"/>
                </a:lnTo>
                <a:lnTo>
                  <a:pt x="111963" y="341629"/>
                </a:lnTo>
                <a:lnTo>
                  <a:pt x="111023" y="344373"/>
                </a:lnTo>
                <a:lnTo>
                  <a:pt x="107568" y="350710"/>
                </a:lnTo>
                <a:lnTo>
                  <a:pt x="104762" y="352869"/>
                </a:lnTo>
                <a:lnTo>
                  <a:pt x="103250" y="356387"/>
                </a:lnTo>
                <a:lnTo>
                  <a:pt x="100952" y="357835"/>
                </a:lnTo>
                <a:lnTo>
                  <a:pt x="99225" y="362445"/>
                </a:lnTo>
                <a:lnTo>
                  <a:pt x="95694" y="364172"/>
                </a:lnTo>
                <a:lnTo>
                  <a:pt x="94830" y="366979"/>
                </a:lnTo>
                <a:lnTo>
                  <a:pt x="92519" y="370725"/>
                </a:lnTo>
                <a:lnTo>
                  <a:pt x="90944" y="371589"/>
                </a:lnTo>
                <a:lnTo>
                  <a:pt x="89217" y="376186"/>
                </a:lnTo>
                <a:lnTo>
                  <a:pt x="85686" y="377926"/>
                </a:lnTo>
                <a:lnTo>
                  <a:pt x="84823" y="380796"/>
                </a:lnTo>
                <a:lnTo>
                  <a:pt x="81292" y="385698"/>
                </a:lnTo>
                <a:lnTo>
                  <a:pt x="78485" y="387934"/>
                </a:lnTo>
                <a:lnTo>
                  <a:pt x="76974" y="391388"/>
                </a:lnTo>
                <a:lnTo>
                  <a:pt x="72224" y="395350"/>
                </a:lnTo>
                <a:lnTo>
                  <a:pt x="70700" y="398868"/>
                </a:lnTo>
                <a:lnTo>
                  <a:pt x="64731" y="404202"/>
                </a:lnTo>
                <a:lnTo>
                  <a:pt x="63144" y="407657"/>
                </a:lnTo>
                <a:lnTo>
                  <a:pt x="59982" y="410387"/>
                </a:lnTo>
                <a:lnTo>
                  <a:pt x="57315" y="413054"/>
                </a:lnTo>
                <a:lnTo>
                  <a:pt x="55016" y="417017"/>
                </a:lnTo>
                <a:lnTo>
                  <a:pt x="37299" y="434009"/>
                </a:lnTo>
                <a:lnTo>
                  <a:pt x="29667" y="441642"/>
                </a:lnTo>
                <a:lnTo>
                  <a:pt x="28155" y="445173"/>
                </a:lnTo>
                <a:lnTo>
                  <a:pt x="20878" y="451434"/>
                </a:lnTo>
                <a:lnTo>
                  <a:pt x="17208" y="453085"/>
                </a:lnTo>
                <a:lnTo>
                  <a:pt x="14985" y="457047"/>
                </a:lnTo>
                <a:lnTo>
                  <a:pt x="10515" y="461365"/>
                </a:lnTo>
                <a:lnTo>
                  <a:pt x="7200" y="461797"/>
                </a:lnTo>
                <a:lnTo>
                  <a:pt x="4978" y="465835"/>
                </a:lnTo>
                <a:lnTo>
                  <a:pt x="0" y="471309"/>
                </a:lnTo>
                <a:lnTo>
                  <a:pt x="1727" y="471804"/>
                </a:lnTo>
                <a:lnTo>
                  <a:pt x="7277" y="467779"/>
                </a:lnTo>
                <a:lnTo>
                  <a:pt x="9220" y="465112"/>
                </a:lnTo>
                <a:lnTo>
                  <a:pt x="13322" y="462876"/>
                </a:lnTo>
                <a:lnTo>
                  <a:pt x="13677" y="460794"/>
                </a:lnTo>
                <a:lnTo>
                  <a:pt x="19735" y="456539"/>
                </a:lnTo>
                <a:lnTo>
                  <a:pt x="39319" y="436308"/>
                </a:lnTo>
                <a:lnTo>
                  <a:pt x="43281" y="434085"/>
                </a:lnTo>
                <a:lnTo>
                  <a:pt x="43497" y="433006"/>
                </a:lnTo>
                <a:lnTo>
                  <a:pt x="58470" y="416509"/>
                </a:lnTo>
                <a:lnTo>
                  <a:pt x="59258" y="414934"/>
                </a:lnTo>
                <a:lnTo>
                  <a:pt x="63296" y="412838"/>
                </a:lnTo>
                <a:lnTo>
                  <a:pt x="64871" y="409168"/>
                </a:lnTo>
                <a:lnTo>
                  <a:pt x="65519" y="407441"/>
                </a:lnTo>
                <a:lnTo>
                  <a:pt x="69557" y="405282"/>
                </a:lnTo>
                <a:lnTo>
                  <a:pt x="71932" y="401675"/>
                </a:lnTo>
                <a:lnTo>
                  <a:pt x="73012" y="398652"/>
                </a:lnTo>
                <a:lnTo>
                  <a:pt x="77050" y="396493"/>
                </a:lnTo>
                <a:lnTo>
                  <a:pt x="77266" y="395490"/>
                </a:lnTo>
                <a:lnTo>
                  <a:pt x="79425" y="392899"/>
                </a:lnTo>
                <a:lnTo>
                  <a:pt x="80568" y="389940"/>
                </a:lnTo>
                <a:lnTo>
                  <a:pt x="84607" y="387781"/>
                </a:lnTo>
                <a:lnTo>
                  <a:pt x="84747" y="386702"/>
                </a:lnTo>
                <a:lnTo>
                  <a:pt x="87121" y="384111"/>
                </a:lnTo>
                <a:lnTo>
                  <a:pt x="87553" y="381660"/>
                </a:lnTo>
                <a:lnTo>
                  <a:pt x="91008" y="379145"/>
                </a:lnTo>
                <a:lnTo>
                  <a:pt x="92303" y="376415"/>
                </a:lnTo>
                <a:lnTo>
                  <a:pt x="94678" y="374103"/>
                </a:lnTo>
                <a:lnTo>
                  <a:pt x="96050" y="371373"/>
                </a:lnTo>
                <a:lnTo>
                  <a:pt x="98793" y="366610"/>
                </a:lnTo>
                <a:lnTo>
                  <a:pt x="102095" y="361861"/>
                </a:lnTo>
                <a:lnTo>
                  <a:pt x="103822" y="360349"/>
                </a:lnTo>
                <a:lnTo>
                  <a:pt x="104978" y="356895"/>
                </a:lnTo>
                <a:lnTo>
                  <a:pt x="108432" y="355307"/>
                </a:lnTo>
                <a:lnTo>
                  <a:pt x="109880" y="351497"/>
                </a:lnTo>
                <a:lnTo>
                  <a:pt x="112102" y="350278"/>
                </a:lnTo>
                <a:lnTo>
                  <a:pt x="113766" y="346595"/>
                </a:lnTo>
                <a:lnTo>
                  <a:pt x="113906" y="345668"/>
                </a:lnTo>
                <a:lnTo>
                  <a:pt x="125933" y="327444"/>
                </a:lnTo>
                <a:lnTo>
                  <a:pt x="128384" y="325145"/>
                </a:lnTo>
                <a:lnTo>
                  <a:pt x="128879" y="321983"/>
                </a:lnTo>
                <a:lnTo>
                  <a:pt x="133057" y="317652"/>
                </a:lnTo>
                <a:lnTo>
                  <a:pt x="133705" y="316509"/>
                </a:lnTo>
                <a:lnTo>
                  <a:pt x="135153" y="311975"/>
                </a:lnTo>
                <a:lnTo>
                  <a:pt x="139318" y="307644"/>
                </a:lnTo>
                <a:lnTo>
                  <a:pt x="139966" y="306501"/>
                </a:lnTo>
                <a:lnTo>
                  <a:pt x="142633" y="299300"/>
                </a:lnTo>
                <a:lnTo>
                  <a:pt x="144792" y="298068"/>
                </a:lnTo>
                <a:lnTo>
                  <a:pt x="149974" y="287781"/>
                </a:lnTo>
                <a:lnTo>
                  <a:pt x="149910" y="286702"/>
                </a:lnTo>
                <a:lnTo>
                  <a:pt x="152641" y="280581"/>
                </a:lnTo>
                <a:lnTo>
                  <a:pt x="154800" y="279285"/>
                </a:lnTo>
                <a:lnTo>
                  <a:pt x="159410" y="271005"/>
                </a:lnTo>
                <a:lnTo>
                  <a:pt x="162725" y="270929"/>
                </a:lnTo>
                <a:lnTo>
                  <a:pt x="175031" y="277774"/>
                </a:lnTo>
                <a:lnTo>
                  <a:pt x="198945" y="224345"/>
                </a:lnTo>
                <a:lnTo>
                  <a:pt x="213194" y="181355"/>
                </a:lnTo>
                <a:lnTo>
                  <a:pt x="197713" y="176250"/>
                </a:lnTo>
                <a:lnTo>
                  <a:pt x="203695" y="153708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796489" y="2196259"/>
            <a:ext cx="47091" cy="235521"/>
          </a:xfrm>
          <a:custGeom>
            <a:avLst/>
            <a:gdLst/>
            <a:ahLst/>
            <a:cxnLst/>
            <a:rect l="l" t="t" r="r" b="b"/>
            <a:pathLst>
              <a:path w="47091" h="235521">
                <a:moveTo>
                  <a:pt x="36360" y="96266"/>
                </a:moveTo>
                <a:lnTo>
                  <a:pt x="35864" y="97637"/>
                </a:lnTo>
                <a:lnTo>
                  <a:pt x="35140" y="102527"/>
                </a:lnTo>
                <a:lnTo>
                  <a:pt x="34493" y="105117"/>
                </a:lnTo>
                <a:lnTo>
                  <a:pt x="33845" y="110096"/>
                </a:lnTo>
                <a:lnTo>
                  <a:pt x="33337" y="111391"/>
                </a:lnTo>
                <a:lnTo>
                  <a:pt x="32550" y="116281"/>
                </a:lnTo>
                <a:lnTo>
                  <a:pt x="32042" y="117652"/>
                </a:lnTo>
                <a:lnTo>
                  <a:pt x="31394" y="122542"/>
                </a:lnTo>
                <a:lnTo>
                  <a:pt x="30746" y="125145"/>
                </a:lnTo>
                <a:lnTo>
                  <a:pt x="30098" y="130111"/>
                </a:lnTo>
                <a:lnTo>
                  <a:pt x="29590" y="131406"/>
                </a:lnTo>
                <a:lnTo>
                  <a:pt x="28879" y="136372"/>
                </a:lnTo>
                <a:lnTo>
                  <a:pt x="28371" y="137744"/>
                </a:lnTo>
                <a:lnTo>
                  <a:pt x="26428" y="146380"/>
                </a:lnTo>
                <a:lnTo>
                  <a:pt x="25920" y="147751"/>
                </a:lnTo>
                <a:lnTo>
                  <a:pt x="25133" y="151422"/>
                </a:lnTo>
                <a:lnTo>
                  <a:pt x="24625" y="152793"/>
                </a:lnTo>
                <a:lnTo>
                  <a:pt x="23837" y="156387"/>
                </a:lnTo>
                <a:lnTo>
                  <a:pt x="23329" y="157759"/>
                </a:lnTo>
                <a:lnTo>
                  <a:pt x="22542" y="161353"/>
                </a:lnTo>
                <a:lnTo>
                  <a:pt x="20739" y="163944"/>
                </a:lnTo>
                <a:lnTo>
                  <a:pt x="19367" y="174675"/>
                </a:lnTo>
                <a:lnTo>
                  <a:pt x="18364" y="176542"/>
                </a:lnTo>
                <a:lnTo>
                  <a:pt x="17640" y="180149"/>
                </a:lnTo>
                <a:lnTo>
                  <a:pt x="17144" y="181521"/>
                </a:lnTo>
                <a:lnTo>
                  <a:pt x="16344" y="185191"/>
                </a:lnTo>
                <a:lnTo>
                  <a:pt x="14541" y="187782"/>
                </a:lnTo>
                <a:lnTo>
                  <a:pt x="13106" y="195986"/>
                </a:lnTo>
                <a:lnTo>
                  <a:pt x="11023" y="197713"/>
                </a:lnTo>
                <a:lnTo>
                  <a:pt x="9791" y="201460"/>
                </a:lnTo>
                <a:lnTo>
                  <a:pt x="8496" y="205206"/>
                </a:lnTo>
                <a:lnTo>
                  <a:pt x="8064" y="208445"/>
                </a:lnTo>
                <a:lnTo>
                  <a:pt x="7200" y="208876"/>
                </a:lnTo>
                <a:lnTo>
                  <a:pt x="6489" y="215646"/>
                </a:lnTo>
                <a:lnTo>
                  <a:pt x="0" y="235153"/>
                </a:lnTo>
                <a:lnTo>
                  <a:pt x="1015" y="235521"/>
                </a:lnTo>
                <a:lnTo>
                  <a:pt x="15557" y="195910"/>
                </a:lnTo>
                <a:lnTo>
                  <a:pt x="33985" y="124282"/>
                </a:lnTo>
                <a:lnTo>
                  <a:pt x="44361" y="55803"/>
                </a:lnTo>
                <a:lnTo>
                  <a:pt x="46304" y="16281"/>
                </a:lnTo>
                <a:lnTo>
                  <a:pt x="47091" y="3670"/>
                </a:lnTo>
                <a:lnTo>
                  <a:pt x="47091" y="1155"/>
                </a:lnTo>
                <a:lnTo>
                  <a:pt x="45008" y="0"/>
                </a:lnTo>
                <a:lnTo>
                  <a:pt x="44500" y="6197"/>
                </a:lnTo>
                <a:lnTo>
                  <a:pt x="43853" y="24993"/>
                </a:lnTo>
                <a:lnTo>
                  <a:pt x="43281" y="31254"/>
                </a:lnTo>
                <a:lnTo>
                  <a:pt x="42633" y="46304"/>
                </a:lnTo>
                <a:lnTo>
                  <a:pt x="41973" y="48818"/>
                </a:lnTo>
                <a:lnTo>
                  <a:pt x="41401" y="57531"/>
                </a:lnTo>
                <a:lnTo>
                  <a:pt x="40754" y="60058"/>
                </a:lnTo>
                <a:lnTo>
                  <a:pt x="40106" y="67538"/>
                </a:lnTo>
                <a:lnTo>
                  <a:pt x="39458" y="70053"/>
                </a:lnTo>
                <a:lnTo>
                  <a:pt x="38887" y="77546"/>
                </a:lnTo>
                <a:lnTo>
                  <a:pt x="38239" y="81292"/>
                </a:lnTo>
                <a:lnTo>
                  <a:pt x="37655" y="88849"/>
                </a:lnTo>
                <a:lnTo>
                  <a:pt x="37007" y="91376"/>
                </a:lnTo>
                <a:lnTo>
                  <a:pt x="36360" y="96266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651554" y="1968529"/>
            <a:ext cx="4826" cy="16344"/>
          </a:xfrm>
          <a:custGeom>
            <a:avLst/>
            <a:gdLst/>
            <a:ahLst/>
            <a:cxnLst/>
            <a:rect l="l" t="t" r="r" b="b"/>
            <a:pathLst>
              <a:path w="4825" h="16344">
                <a:moveTo>
                  <a:pt x="3670" y="13246"/>
                </a:moveTo>
                <a:lnTo>
                  <a:pt x="3314" y="7416"/>
                </a:lnTo>
                <a:lnTo>
                  <a:pt x="2527" y="6908"/>
                </a:lnTo>
                <a:lnTo>
                  <a:pt x="2374" y="2298"/>
                </a:lnTo>
                <a:lnTo>
                  <a:pt x="1003" y="0"/>
                </a:lnTo>
                <a:lnTo>
                  <a:pt x="0" y="3378"/>
                </a:lnTo>
                <a:lnTo>
                  <a:pt x="2311" y="16205"/>
                </a:lnTo>
                <a:lnTo>
                  <a:pt x="4826" y="16344"/>
                </a:lnTo>
                <a:lnTo>
                  <a:pt x="4178" y="13677"/>
                </a:lnTo>
                <a:lnTo>
                  <a:pt x="3670" y="13246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951935" y="1703713"/>
            <a:ext cx="3454" cy="15481"/>
          </a:xfrm>
          <a:custGeom>
            <a:avLst/>
            <a:gdLst/>
            <a:ahLst/>
            <a:cxnLst/>
            <a:rect l="l" t="t" r="r" b="b"/>
            <a:pathLst>
              <a:path w="3454" h="15481">
                <a:moveTo>
                  <a:pt x="0" y="0"/>
                </a:moveTo>
                <a:lnTo>
                  <a:pt x="2082" y="14681"/>
                </a:lnTo>
                <a:lnTo>
                  <a:pt x="3454" y="15481"/>
                </a:lnTo>
                <a:lnTo>
                  <a:pt x="1155" y="723"/>
                </a:lnTo>
                <a:lnTo>
                  <a:pt x="0" y="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963308" y="1684482"/>
            <a:ext cx="4533" cy="16205"/>
          </a:xfrm>
          <a:custGeom>
            <a:avLst/>
            <a:gdLst/>
            <a:ahLst/>
            <a:cxnLst/>
            <a:rect l="l" t="t" r="r" b="b"/>
            <a:pathLst>
              <a:path w="4533" h="16205">
                <a:moveTo>
                  <a:pt x="3822" y="9436"/>
                </a:moveTo>
                <a:lnTo>
                  <a:pt x="3314" y="3606"/>
                </a:lnTo>
                <a:lnTo>
                  <a:pt x="2527" y="3098"/>
                </a:lnTo>
                <a:lnTo>
                  <a:pt x="2222" y="0"/>
                </a:lnTo>
                <a:lnTo>
                  <a:pt x="0" y="863"/>
                </a:lnTo>
                <a:lnTo>
                  <a:pt x="1295" y="4394"/>
                </a:lnTo>
                <a:lnTo>
                  <a:pt x="3162" y="14985"/>
                </a:lnTo>
                <a:lnTo>
                  <a:pt x="4533" y="16205"/>
                </a:lnTo>
                <a:lnTo>
                  <a:pt x="4533" y="9944"/>
                </a:lnTo>
                <a:lnTo>
                  <a:pt x="3822" y="9436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741342" y="2691772"/>
            <a:ext cx="4813" cy="3733"/>
          </a:xfrm>
          <a:custGeom>
            <a:avLst/>
            <a:gdLst/>
            <a:ahLst/>
            <a:cxnLst/>
            <a:rect l="l" t="t" r="r" b="b"/>
            <a:pathLst>
              <a:path w="4813" h="3733">
                <a:moveTo>
                  <a:pt x="2578" y="3733"/>
                </a:moveTo>
                <a:lnTo>
                  <a:pt x="4813" y="3733"/>
                </a:lnTo>
                <a:lnTo>
                  <a:pt x="2946" y="787"/>
                </a:lnTo>
                <a:lnTo>
                  <a:pt x="0" y="0"/>
                </a:lnTo>
                <a:lnTo>
                  <a:pt x="2578" y="37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653719" y="1706954"/>
            <a:ext cx="98780" cy="138518"/>
          </a:xfrm>
          <a:custGeom>
            <a:avLst/>
            <a:gdLst/>
            <a:ahLst/>
            <a:cxnLst/>
            <a:rect l="l" t="t" r="r" b="b"/>
            <a:pathLst>
              <a:path w="98780" h="138518">
                <a:moveTo>
                  <a:pt x="11302" y="18503"/>
                </a:moveTo>
                <a:lnTo>
                  <a:pt x="19075" y="27063"/>
                </a:lnTo>
                <a:lnTo>
                  <a:pt x="29082" y="38366"/>
                </a:lnTo>
                <a:lnTo>
                  <a:pt x="58966" y="77254"/>
                </a:lnTo>
                <a:lnTo>
                  <a:pt x="86613" y="119659"/>
                </a:lnTo>
                <a:lnTo>
                  <a:pt x="97916" y="138455"/>
                </a:lnTo>
                <a:lnTo>
                  <a:pt x="98780" y="138518"/>
                </a:lnTo>
                <a:lnTo>
                  <a:pt x="92163" y="125133"/>
                </a:lnTo>
                <a:lnTo>
                  <a:pt x="89712" y="120015"/>
                </a:lnTo>
                <a:lnTo>
                  <a:pt x="87833" y="116281"/>
                </a:lnTo>
                <a:lnTo>
                  <a:pt x="64071" y="79629"/>
                </a:lnTo>
                <a:lnTo>
                  <a:pt x="62560" y="75158"/>
                </a:lnTo>
                <a:lnTo>
                  <a:pt x="35204" y="37223"/>
                </a:lnTo>
                <a:lnTo>
                  <a:pt x="25336" y="25844"/>
                </a:lnTo>
                <a:lnTo>
                  <a:pt x="17703" y="17208"/>
                </a:lnTo>
                <a:lnTo>
                  <a:pt x="11442" y="9639"/>
                </a:lnTo>
                <a:lnTo>
                  <a:pt x="1155" y="0"/>
                </a:lnTo>
                <a:lnTo>
                  <a:pt x="2590" y="3517"/>
                </a:lnTo>
                <a:lnTo>
                  <a:pt x="5321" y="5969"/>
                </a:lnTo>
                <a:lnTo>
                  <a:pt x="5321" y="8343"/>
                </a:lnTo>
                <a:lnTo>
                  <a:pt x="0" y="3810"/>
                </a:lnTo>
                <a:lnTo>
                  <a:pt x="1358" y="7264"/>
                </a:lnTo>
                <a:lnTo>
                  <a:pt x="8559" y="13385"/>
                </a:lnTo>
                <a:lnTo>
                  <a:pt x="10286" y="11950"/>
                </a:lnTo>
                <a:lnTo>
                  <a:pt x="10794" y="14541"/>
                </a:lnTo>
                <a:lnTo>
                  <a:pt x="10147" y="15113"/>
                </a:lnTo>
                <a:lnTo>
                  <a:pt x="11302" y="1850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211853" y="2828057"/>
            <a:ext cx="7480" cy="1663"/>
          </a:xfrm>
          <a:custGeom>
            <a:avLst/>
            <a:gdLst/>
            <a:ahLst/>
            <a:cxnLst/>
            <a:rect l="l" t="t" r="r" b="b"/>
            <a:pathLst>
              <a:path w="7480" h="1663">
                <a:moveTo>
                  <a:pt x="0" y="368"/>
                </a:moveTo>
                <a:lnTo>
                  <a:pt x="0" y="1092"/>
                </a:lnTo>
                <a:lnTo>
                  <a:pt x="6261" y="1663"/>
                </a:lnTo>
                <a:lnTo>
                  <a:pt x="7480" y="0"/>
                </a:lnTo>
                <a:lnTo>
                  <a:pt x="0" y="36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585243" y="2449847"/>
            <a:ext cx="19799" cy="34264"/>
          </a:xfrm>
          <a:custGeom>
            <a:avLst/>
            <a:gdLst/>
            <a:ahLst/>
            <a:cxnLst/>
            <a:rect l="l" t="t" r="r" b="b"/>
            <a:pathLst>
              <a:path w="19799" h="34264">
                <a:moveTo>
                  <a:pt x="12534" y="16192"/>
                </a:moveTo>
                <a:lnTo>
                  <a:pt x="6045" y="5105"/>
                </a:lnTo>
                <a:lnTo>
                  <a:pt x="4533" y="1943"/>
                </a:lnTo>
                <a:lnTo>
                  <a:pt x="3022" y="292"/>
                </a:lnTo>
                <a:lnTo>
                  <a:pt x="0" y="0"/>
                </a:lnTo>
                <a:lnTo>
                  <a:pt x="6261" y="9931"/>
                </a:lnTo>
                <a:lnTo>
                  <a:pt x="7061" y="12522"/>
                </a:lnTo>
                <a:lnTo>
                  <a:pt x="8064" y="16624"/>
                </a:lnTo>
                <a:lnTo>
                  <a:pt x="12534" y="26060"/>
                </a:lnTo>
                <a:lnTo>
                  <a:pt x="15341" y="27000"/>
                </a:lnTo>
                <a:lnTo>
                  <a:pt x="15773" y="32969"/>
                </a:lnTo>
                <a:lnTo>
                  <a:pt x="16992" y="33261"/>
                </a:lnTo>
                <a:lnTo>
                  <a:pt x="19799" y="34264"/>
                </a:lnTo>
                <a:lnTo>
                  <a:pt x="19227" y="30378"/>
                </a:lnTo>
                <a:lnTo>
                  <a:pt x="16205" y="22606"/>
                </a:lnTo>
                <a:lnTo>
                  <a:pt x="14477" y="21450"/>
                </a:lnTo>
                <a:lnTo>
                  <a:pt x="13246" y="18859"/>
                </a:lnTo>
                <a:lnTo>
                  <a:pt x="12534" y="16192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711530" y="2181424"/>
            <a:ext cx="21170" cy="39319"/>
          </a:xfrm>
          <a:custGeom>
            <a:avLst/>
            <a:gdLst/>
            <a:ahLst/>
            <a:cxnLst/>
            <a:rect l="l" t="t" r="r" b="b"/>
            <a:pathLst>
              <a:path w="21170" h="39319">
                <a:moveTo>
                  <a:pt x="2527" y="4394"/>
                </a:moveTo>
                <a:lnTo>
                  <a:pt x="3175" y="8496"/>
                </a:lnTo>
                <a:lnTo>
                  <a:pt x="5905" y="13754"/>
                </a:lnTo>
                <a:lnTo>
                  <a:pt x="7848" y="13969"/>
                </a:lnTo>
                <a:lnTo>
                  <a:pt x="9575" y="18224"/>
                </a:lnTo>
                <a:lnTo>
                  <a:pt x="11455" y="20523"/>
                </a:lnTo>
                <a:lnTo>
                  <a:pt x="11887" y="24777"/>
                </a:lnTo>
                <a:lnTo>
                  <a:pt x="13322" y="27647"/>
                </a:lnTo>
                <a:lnTo>
                  <a:pt x="14693" y="30899"/>
                </a:lnTo>
                <a:lnTo>
                  <a:pt x="17716" y="32981"/>
                </a:lnTo>
                <a:lnTo>
                  <a:pt x="20091" y="39319"/>
                </a:lnTo>
                <a:lnTo>
                  <a:pt x="21170" y="38595"/>
                </a:lnTo>
                <a:lnTo>
                  <a:pt x="17576" y="26860"/>
                </a:lnTo>
                <a:lnTo>
                  <a:pt x="4686" y="3467"/>
                </a:lnTo>
                <a:lnTo>
                  <a:pt x="3670" y="3251"/>
                </a:lnTo>
                <a:lnTo>
                  <a:pt x="2095" y="0"/>
                </a:lnTo>
                <a:lnTo>
                  <a:pt x="0" y="723"/>
                </a:lnTo>
                <a:lnTo>
                  <a:pt x="2527" y="439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462131" y="2641733"/>
            <a:ext cx="68897" cy="11518"/>
          </a:xfrm>
          <a:custGeom>
            <a:avLst/>
            <a:gdLst/>
            <a:ahLst/>
            <a:cxnLst/>
            <a:rect l="l" t="t" r="r" b="b"/>
            <a:pathLst>
              <a:path w="68897" h="11518">
                <a:moveTo>
                  <a:pt x="31305" y="11518"/>
                </a:moveTo>
                <a:lnTo>
                  <a:pt x="40017" y="10299"/>
                </a:lnTo>
                <a:lnTo>
                  <a:pt x="42545" y="9639"/>
                </a:lnTo>
                <a:lnTo>
                  <a:pt x="49822" y="8699"/>
                </a:lnTo>
                <a:lnTo>
                  <a:pt x="52565" y="7112"/>
                </a:lnTo>
                <a:lnTo>
                  <a:pt x="56362" y="6261"/>
                </a:lnTo>
                <a:lnTo>
                  <a:pt x="56883" y="5537"/>
                </a:lnTo>
                <a:lnTo>
                  <a:pt x="68897" y="0"/>
                </a:lnTo>
                <a:lnTo>
                  <a:pt x="57086" y="2006"/>
                </a:lnTo>
                <a:lnTo>
                  <a:pt x="48374" y="4597"/>
                </a:lnTo>
                <a:lnTo>
                  <a:pt x="39598" y="5753"/>
                </a:lnTo>
                <a:lnTo>
                  <a:pt x="7912" y="5753"/>
                </a:lnTo>
                <a:lnTo>
                  <a:pt x="0" y="4965"/>
                </a:lnTo>
                <a:lnTo>
                  <a:pt x="6692" y="7048"/>
                </a:lnTo>
                <a:lnTo>
                  <a:pt x="20447" y="8267"/>
                </a:lnTo>
                <a:lnTo>
                  <a:pt x="24688" y="9575"/>
                </a:lnTo>
                <a:lnTo>
                  <a:pt x="17487" y="10934"/>
                </a:lnTo>
                <a:lnTo>
                  <a:pt x="31305" y="11518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609503" y="2499097"/>
            <a:ext cx="1231" cy="4965"/>
          </a:xfrm>
          <a:custGeom>
            <a:avLst/>
            <a:gdLst/>
            <a:ahLst/>
            <a:cxnLst/>
            <a:rect l="l" t="t" r="r" b="b"/>
            <a:pathLst>
              <a:path w="1231" h="4965">
                <a:moveTo>
                  <a:pt x="0" y="1219"/>
                </a:moveTo>
                <a:lnTo>
                  <a:pt x="368" y="4686"/>
                </a:lnTo>
                <a:lnTo>
                  <a:pt x="1231" y="4965"/>
                </a:lnTo>
                <a:lnTo>
                  <a:pt x="584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721470" y="2245001"/>
            <a:ext cx="18211" cy="72148"/>
          </a:xfrm>
          <a:custGeom>
            <a:avLst/>
            <a:gdLst/>
            <a:ahLst/>
            <a:cxnLst/>
            <a:rect l="l" t="t" r="r" b="b"/>
            <a:pathLst>
              <a:path w="18211" h="72148">
                <a:moveTo>
                  <a:pt x="7708" y="49326"/>
                </a:moveTo>
                <a:lnTo>
                  <a:pt x="2590" y="64223"/>
                </a:lnTo>
                <a:lnTo>
                  <a:pt x="0" y="69341"/>
                </a:lnTo>
                <a:lnTo>
                  <a:pt x="0" y="72148"/>
                </a:lnTo>
                <a:lnTo>
                  <a:pt x="3886" y="65519"/>
                </a:lnTo>
                <a:lnTo>
                  <a:pt x="8851" y="55448"/>
                </a:lnTo>
                <a:lnTo>
                  <a:pt x="10947" y="52565"/>
                </a:lnTo>
                <a:lnTo>
                  <a:pt x="11874" y="48818"/>
                </a:lnTo>
                <a:lnTo>
                  <a:pt x="13461" y="45935"/>
                </a:lnTo>
                <a:lnTo>
                  <a:pt x="14541" y="42697"/>
                </a:lnTo>
                <a:lnTo>
                  <a:pt x="15697" y="37591"/>
                </a:lnTo>
                <a:lnTo>
                  <a:pt x="16344" y="30454"/>
                </a:lnTo>
                <a:lnTo>
                  <a:pt x="18211" y="21310"/>
                </a:lnTo>
                <a:lnTo>
                  <a:pt x="17564" y="8864"/>
                </a:lnTo>
                <a:lnTo>
                  <a:pt x="15189" y="19443"/>
                </a:lnTo>
                <a:lnTo>
                  <a:pt x="13817" y="20878"/>
                </a:lnTo>
                <a:lnTo>
                  <a:pt x="12890" y="507"/>
                </a:lnTo>
                <a:lnTo>
                  <a:pt x="12166" y="0"/>
                </a:lnTo>
                <a:lnTo>
                  <a:pt x="11379" y="27939"/>
                </a:lnTo>
                <a:lnTo>
                  <a:pt x="7708" y="49326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735873" y="2231259"/>
            <a:ext cx="1295" cy="5041"/>
          </a:xfrm>
          <a:custGeom>
            <a:avLst/>
            <a:gdLst/>
            <a:ahLst/>
            <a:cxnLst/>
            <a:rect l="l" t="t" r="r" b="b"/>
            <a:pathLst>
              <a:path w="1295" h="5041">
                <a:moveTo>
                  <a:pt x="571" y="63"/>
                </a:moveTo>
                <a:lnTo>
                  <a:pt x="0" y="1371"/>
                </a:lnTo>
                <a:lnTo>
                  <a:pt x="355" y="4686"/>
                </a:lnTo>
                <a:lnTo>
                  <a:pt x="1219" y="5041"/>
                </a:lnTo>
                <a:lnTo>
                  <a:pt x="1295" y="0"/>
                </a:lnTo>
                <a:lnTo>
                  <a:pt x="571" y="63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169299" y="1531702"/>
            <a:ext cx="10007" cy="1003"/>
          </a:xfrm>
          <a:custGeom>
            <a:avLst/>
            <a:gdLst/>
            <a:ahLst/>
            <a:cxnLst/>
            <a:rect l="l" t="t" r="r" b="b"/>
            <a:pathLst>
              <a:path w="10007" h="1003">
                <a:moveTo>
                  <a:pt x="0" y="355"/>
                </a:moveTo>
                <a:lnTo>
                  <a:pt x="0" y="1003"/>
                </a:lnTo>
                <a:lnTo>
                  <a:pt x="10007" y="1003"/>
                </a:lnTo>
                <a:lnTo>
                  <a:pt x="10007" y="0"/>
                </a:lnTo>
                <a:lnTo>
                  <a:pt x="0" y="355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171830" y="1483240"/>
            <a:ext cx="3733" cy="736"/>
          </a:xfrm>
          <a:custGeom>
            <a:avLst/>
            <a:gdLst/>
            <a:ahLst/>
            <a:cxnLst/>
            <a:rect l="l" t="t" r="r" b="b"/>
            <a:pathLst>
              <a:path w="3733" h="736">
                <a:moveTo>
                  <a:pt x="63" y="0"/>
                </a:moveTo>
                <a:lnTo>
                  <a:pt x="0" y="736"/>
                </a:lnTo>
                <a:lnTo>
                  <a:pt x="3733" y="647"/>
                </a:lnTo>
                <a:lnTo>
                  <a:pt x="63" y="0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486535" y="2133122"/>
            <a:ext cx="247103" cy="248323"/>
          </a:xfrm>
          <a:custGeom>
            <a:avLst/>
            <a:gdLst/>
            <a:ahLst/>
            <a:cxnLst/>
            <a:rect l="l" t="t" r="r" b="b"/>
            <a:pathLst>
              <a:path w="247103" h="248323">
                <a:moveTo>
                  <a:pt x="167614" y="4965"/>
                </a:moveTo>
                <a:lnTo>
                  <a:pt x="148678" y="1143"/>
                </a:lnTo>
                <a:lnTo>
                  <a:pt x="132905" y="0"/>
                </a:lnTo>
                <a:lnTo>
                  <a:pt x="108648" y="2222"/>
                </a:lnTo>
                <a:lnTo>
                  <a:pt x="87909" y="7696"/>
                </a:lnTo>
                <a:lnTo>
                  <a:pt x="72796" y="13893"/>
                </a:lnTo>
                <a:lnTo>
                  <a:pt x="52197" y="25844"/>
                </a:lnTo>
                <a:lnTo>
                  <a:pt x="35204" y="41325"/>
                </a:lnTo>
                <a:lnTo>
                  <a:pt x="28943" y="48882"/>
                </a:lnTo>
                <a:lnTo>
                  <a:pt x="23609" y="56007"/>
                </a:lnTo>
                <a:lnTo>
                  <a:pt x="14833" y="69761"/>
                </a:lnTo>
                <a:lnTo>
                  <a:pt x="7340" y="88557"/>
                </a:lnTo>
                <a:lnTo>
                  <a:pt x="1143" y="113461"/>
                </a:lnTo>
                <a:lnTo>
                  <a:pt x="0" y="125272"/>
                </a:lnTo>
                <a:lnTo>
                  <a:pt x="1079" y="150253"/>
                </a:lnTo>
                <a:lnTo>
                  <a:pt x="6121" y="171500"/>
                </a:lnTo>
                <a:lnTo>
                  <a:pt x="10007" y="181432"/>
                </a:lnTo>
                <a:lnTo>
                  <a:pt x="10718" y="181648"/>
                </a:lnTo>
                <a:lnTo>
                  <a:pt x="8636" y="174015"/>
                </a:lnTo>
                <a:lnTo>
                  <a:pt x="7200" y="167398"/>
                </a:lnTo>
                <a:lnTo>
                  <a:pt x="23609" y="195262"/>
                </a:lnTo>
                <a:lnTo>
                  <a:pt x="30962" y="204190"/>
                </a:lnTo>
                <a:lnTo>
                  <a:pt x="36068" y="209156"/>
                </a:lnTo>
                <a:lnTo>
                  <a:pt x="36791" y="211886"/>
                </a:lnTo>
                <a:lnTo>
                  <a:pt x="40754" y="215925"/>
                </a:lnTo>
                <a:lnTo>
                  <a:pt x="43624" y="216573"/>
                </a:lnTo>
                <a:lnTo>
                  <a:pt x="44132" y="218300"/>
                </a:lnTo>
                <a:lnTo>
                  <a:pt x="47015" y="220891"/>
                </a:lnTo>
                <a:lnTo>
                  <a:pt x="49898" y="221538"/>
                </a:lnTo>
                <a:lnTo>
                  <a:pt x="50469" y="223266"/>
                </a:lnTo>
                <a:lnTo>
                  <a:pt x="53276" y="225933"/>
                </a:lnTo>
                <a:lnTo>
                  <a:pt x="56159" y="226580"/>
                </a:lnTo>
                <a:lnTo>
                  <a:pt x="56667" y="228307"/>
                </a:lnTo>
                <a:lnTo>
                  <a:pt x="68465" y="235800"/>
                </a:lnTo>
                <a:lnTo>
                  <a:pt x="75742" y="238531"/>
                </a:lnTo>
                <a:lnTo>
                  <a:pt x="78981" y="238747"/>
                </a:lnTo>
                <a:lnTo>
                  <a:pt x="79273" y="239534"/>
                </a:lnTo>
                <a:lnTo>
                  <a:pt x="85674" y="242277"/>
                </a:lnTo>
                <a:lnTo>
                  <a:pt x="88912" y="242417"/>
                </a:lnTo>
                <a:lnTo>
                  <a:pt x="89496" y="243217"/>
                </a:lnTo>
                <a:lnTo>
                  <a:pt x="93167" y="244513"/>
                </a:lnTo>
                <a:lnTo>
                  <a:pt x="99504" y="245808"/>
                </a:lnTo>
                <a:lnTo>
                  <a:pt x="105765" y="247027"/>
                </a:lnTo>
                <a:lnTo>
                  <a:pt x="136575" y="247815"/>
                </a:lnTo>
                <a:lnTo>
                  <a:pt x="146583" y="246595"/>
                </a:lnTo>
                <a:lnTo>
                  <a:pt x="170345" y="240258"/>
                </a:lnTo>
                <a:lnTo>
                  <a:pt x="174167" y="240258"/>
                </a:lnTo>
                <a:lnTo>
                  <a:pt x="157607" y="247599"/>
                </a:lnTo>
                <a:lnTo>
                  <a:pt x="157035" y="248323"/>
                </a:lnTo>
                <a:lnTo>
                  <a:pt x="160413" y="247891"/>
                </a:lnTo>
                <a:lnTo>
                  <a:pt x="174307" y="243001"/>
                </a:lnTo>
                <a:lnTo>
                  <a:pt x="190576" y="234276"/>
                </a:lnTo>
                <a:lnTo>
                  <a:pt x="209232" y="220383"/>
                </a:lnTo>
                <a:lnTo>
                  <a:pt x="211239" y="217436"/>
                </a:lnTo>
                <a:lnTo>
                  <a:pt x="221538" y="207721"/>
                </a:lnTo>
                <a:lnTo>
                  <a:pt x="234137" y="190296"/>
                </a:lnTo>
                <a:lnTo>
                  <a:pt x="245084" y="169913"/>
                </a:lnTo>
                <a:lnTo>
                  <a:pt x="245872" y="164439"/>
                </a:lnTo>
                <a:lnTo>
                  <a:pt x="243789" y="167322"/>
                </a:lnTo>
                <a:lnTo>
                  <a:pt x="238823" y="177406"/>
                </a:lnTo>
                <a:lnTo>
                  <a:pt x="234937" y="184023"/>
                </a:lnTo>
                <a:lnTo>
                  <a:pt x="234937" y="181216"/>
                </a:lnTo>
                <a:lnTo>
                  <a:pt x="237528" y="176110"/>
                </a:lnTo>
                <a:lnTo>
                  <a:pt x="242633" y="161201"/>
                </a:lnTo>
                <a:lnTo>
                  <a:pt x="246303" y="139814"/>
                </a:lnTo>
                <a:lnTo>
                  <a:pt x="247103" y="111887"/>
                </a:lnTo>
                <a:lnTo>
                  <a:pt x="246380" y="111379"/>
                </a:lnTo>
                <a:lnTo>
                  <a:pt x="245872" y="105625"/>
                </a:lnTo>
                <a:lnTo>
                  <a:pt x="245160" y="105117"/>
                </a:lnTo>
                <a:lnTo>
                  <a:pt x="244652" y="98132"/>
                </a:lnTo>
                <a:lnTo>
                  <a:pt x="243928" y="97561"/>
                </a:lnTo>
                <a:lnTo>
                  <a:pt x="243433" y="93091"/>
                </a:lnTo>
                <a:lnTo>
                  <a:pt x="242570" y="92659"/>
                </a:lnTo>
                <a:lnTo>
                  <a:pt x="242138" y="89281"/>
                </a:lnTo>
                <a:lnTo>
                  <a:pt x="241338" y="88849"/>
                </a:lnTo>
                <a:lnTo>
                  <a:pt x="240842" y="85598"/>
                </a:lnTo>
                <a:lnTo>
                  <a:pt x="240118" y="85026"/>
                </a:lnTo>
                <a:lnTo>
                  <a:pt x="239826" y="81927"/>
                </a:lnTo>
                <a:lnTo>
                  <a:pt x="239687" y="79197"/>
                </a:lnTo>
                <a:lnTo>
                  <a:pt x="238887" y="78765"/>
                </a:lnTo>
                <a:lnTo>
                  <a:pt x="238315" y="75958"/>
                </a:lnTo>
                <a:lnTo>
                  <a:pt x="236880" y="73075"/>
                </a:lnTo>
                <a:lnTo>
                  <a:pt x="233781" y="66738"/>
                </a:lnTo>
                <a:lnTo>
                  <a:pt x="232270" y="65366"/>
                </a:lnTo>
                <a:lnTo>
                  <a:pt x="230898" y="62064"/>
                </a:lnTo>
                <a:lnTo>
                  <a:pt x="228168" y="56807"/>
                </a:lnTo>
                <a:lnTo>
                  <a:pt x="227520" y="56515"/>
                </a:lnTo>
                <a:lnTo>
                  <a:pt x="219519" y="45504"/>
                </a:lnTo>
                <a:lnTo>
                  <a:pt x="216357" y="43916"/>
                </a:lnTo>
                <a:lnTo>
                  <a:pt x="212394" y="39230"/>
                </a:lnTo>
                <a:lnTo>
                  <a:pt x="203466" y="30162"/>
                </a:lnTo>
                <a:lnTo>
                  <a:pt x="202603" y="30086"/>
                </a:lnTo>
                <a:lnTo>
                  <a:pt x="189865" y="21526"/>
                </a:lnTo>
                <a:lnTo>
                  <a:pt x="173736" y="12598"/>
                </a:lnTo>
                <a:lnTo>
                  <a:pt x="154863" y="5041"/>
                </a:lnTo>
                <a:lnTo>
                  <a:pt x="159981" y="5105"/>
                </a:lnTo>
                <a:lnTo>
                  <a:pt x="170561" y="6769"/>
                </a:lnTo>
                <a:lnTo>
                  <a:pt x="167614" y="4965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228136" y="2876873"/>
            <a:ext cx="3886" cy="1295"/>
          </a:xfrm>
          <a:custGeom>
            <a:avLst/>
            <a:gdLst/>
            <a:ahLst/>
            <a:cxnLst/>
            <a:rect l="l" t="t" r="r" b="b"/>
            <a:pathLst>
              <a:path w="3886" h="1295">
                <a:moveTo>
                  <a:pt x="279" y="1295"/>
                </a:moveTo>
                <a:lnTo>
                  <a:pt x="3733" y="1295"/>
                </a:lnTo>
                <a:lnTo>
                  <a:pt x="3886" y="444"/>
                </a:lnTo>
                <a:lnTo>
                  <a:pt x="0" y="0"/>
                </a:lnTo>
                <a:lnTo>
                  <a:pt x="279" y="1295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550901" y="2747929"/>
            <a:ext cx="5041" cy="3530"/>
          </a:xfrm>
          <a:custGeom>
            <a:avLst/>
            <a:gdLst/>
            <a:ahLst/>
            <a:cxnLst/>
            <a:rect l="l" t="t" r="r" b="b"/>
            <a:pathLst>
              <a:path w="5041" h="3530">
                <a:moveTo>
                  <a:pt x="0" y="2806"/>
                </a:moveTo>
                <a:lnTo>
                  <a:pt x="2159" y="3530"/>
                </a:lnTo>
                <a:lnTo>
                  <a:pt x="5041" y="355"/>
                </a:lnTo>
                <a:lnTo>
                  <a:pt x="3962" y="0"/>
                </a:lnTo>
                <a:lnTo>
                  <a:pt x="0" y="2806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457164" y="2646700"/>
            <a:ext cx="29667" cy="6553"/>
          </a:xfrm>
          <a:custGeom>
            <a:avLst/>
            <a:gdLst/>
            <a:ahLst/>
            <a:cxnLst/>
            <a:rect l="l" t="t" r="r" b="b"/>
            <a:pathLst>
              <a:path w="29667" h="6553">
                <a:moveTo>
                  <a:pt x="0" y="0"/>
                </a:moveTo>
                <a:lnTo>
                  <a:pt x="4241" y="2082"/>
                </a:lnTo>
                <a:lnTo>
                  <a:pt x="6121" y="4826"/>
                </a:lnTo>
                <a:lnTo>
                  <a:pt x="17424" y="6553"/>
                </a:lnTo>
                <a:lnTo>
                  <a:pt x="22466" y="5969"/>
                </a:lnTo>
                <a:lnTo>
                  <a:pt x="29667" y="4610"/>
                </a:lnTo>
                <a:lnTo>
                  <a:pt x="25412" y="3302"/>
                </a:lnTo>
                <a:lnTo>
                  <a:pt x="11658" y="2082"/>
                </a:lnTo>
                <a:lnTo>
                  <a:pt x="4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795110" y="1806088"/>
            <a:ext cx="49682" cy="49758"/>
          </a:xfrm>
          <a:custGeom>
            <a:avLst/>
            <a:gdLst/>
            <a:ahLst/>
            <a:cxnLst/>
            <a:rect l="l" t="t" r="r" b="b"/>
            <a:pathLst>
              <a:path w="49682" h="49758">
                <a:moveTo>
                  <a:pt x="28663" y="1511"/>
                </a:moveTo>
                <a:lnTo>
                  <a:pt x="28663" y="2959"/>
                </a:lnTo>
                <a:lnTo>
                  <a:pt x="18364" y="5473"/>
                </a:lnTo>
                <a:lnTo>
                  <a:pt x="11595" y="10007"/>
                </a:lnTo>
                <a:lnTo>
                  <a:pt x="6705" y="16344"/>
                </a:lnTo>
                <a:lnTo>
                  <a:pt x="2882" y="29095"/>
                </a:lnTo>
                <a:lnTo>
                  <a:pt x="1663" y="29375"/>
                </a:lnTo>
                <a:lnTo>
                  <a:pt x="292" y="22110"/>
                </a:lnTo>
                <a:lnTo>
                  <a:pt x="0" y="31038"/>
                </a:lnTo>
                <a:lnTo>
                  <a:pt x="2527" y="37223"/>
                </a:lnTo>
                <a:lnTo>
                  <a:pt x="4254" y="38099"/>
                </a:lnTo>
                <a:lnTo>
                  <a:pt x="5041" y="40970"/>
                </a:lnTo>
                <a:lnTo>
                  <a:pt x="8788" y="44716"/>
                </a:lnTo>
                <a:lnTo>
                  <a:pt x="18796" y="49758"/>
                </a:lnTo>
                <a:lnTo>
                  <a:pt x="29667" y="49326"/>
                </a:lnTo>
                <a:lnTo>
                  <a:pt x="37160" y="46799"/>
                </a:lnTo>
                <a:lnTo>
                  <a:pt x="41833" y="42697"/>
                </a:lnTo>
                <a:lnTo>
                  <a:pt x="47383" y="35712"/>
                </a:lnTo>
                <a:lnTo>
                  <a:pt x="49682" y="29311"/>
                </a:lnTo>
                <a:lnTo>
                  <a:pt x="48818" y="14693"/>
                </a:lnTo>
                <a:lnTo>
                  <a:pt x="48171" y="14185"/>
                </a:lnTo>
                <a:lnTo>
                  <a:pt x="46367" y="9944"/>
                </a:lnTo>
                <a:lnTo>
                  <a:pt x="42481" y="5841"/>
                </a:lnTo>
                <a:lnTo>
                  <a:pt x="40182" y="3606"/>
                </a:lnTo>
                <a:lnTo>
                  <a:pt x="34785" y="1015"/>
                </a:lnTo>
                <a:lnTo>
                  <a:pt x="20027" y="0"/>
                </a:lnTo>
                <a:lnTo>
                  <a:pt x="28663" y="1511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826510" y="1733519"/>
            <a:ext cx="47955" cy="49822"/>
          </a:xfrm>
          <a:custGeom>
            <a:avLst/>
            <a:gdLst/>
            <a:ahLst/>
            <a:cxnLst/>
            <a:rect l="l" t="t" r="r" b="b"/>
            <a:pathLst>
              <a:path w="47955" h="49822">
                <a:moveTo>
                  <a:pt x="16624" y="5105"/>
                </a:moveTo>
                <a:lnTo>
                  <a:pt x="7124" y="13106"/>
                </a:lnTo>
                <a:lnTo>
                  <a:pt x="4025" y="18796"/>
                </a:lnTo>
                <a:lnTo>
                  <a:pt x="1943" y="28079"/>
                </a:lnTo>
                <a:lnTo>
                  <a:pt x="0" y="28575"/>
                </a:lnTo>
                <a:lnTo>
                  <a:pt x="292" y="33121"/>
                </a:lnTo>
                <a:lnTo>
                  <a:pt x="2451" y="38519"/>
                </a:lnTo>
                <a:lnTo>
                  <a:pt x="9931" y="46012"/>
                </a:lnTo>
                <a:lnTo>
                  <a:pt x="13030" y="46659"/>
                </a:lnTo>
                <a:lnTo>
                  <a:pt x="14973" y="48526"/>
                </a:lnTo>
                <a:lnTo>
                  <a:pt x="18643" y="49822"/>
                </a:lnTo>
                <a:lnTo>
                  <a:pt x="25768" y="49314"/>
                </a:lnTo>
                <a:lnTo>
                  <a:pt x="34556" y="46799"/>
                </a:lnTo>
                <a:lnTo>
                  <a:pt x="42113" y="41833"/>
                </a:lnTo>
                <a:lnTo>
                  <a:pt x="46012" y="35712"/>
                </a:lnTo>
                <a:lnTo>
                  <a:pt x="47955" y="30162"/>
                </a:lnTo>
                <a:lnTo>
                  <a:pt x="47955" y="16700"/>
                </a:lnTo>
                <a:lnTo>
                  <a:pt x="47447" y="13817"/>
                </a:lnTo>
                <a:lnTo>
                  <a:pt x="46012" y="10947"/>
                </a:lnTo>
                <a:lnTo>
                  <a:pt x="43992" y="9499"/>
                </a:lnTo>
                <a:lnTo>
                  <a:pt x="42329" y="6045"/>
                </a:lnTo>
                <a:lnTo>
                  <a:pt x="40386" y="5537"/>
                </a:lnTo>
                <a:lnTo>
                  <a:pt x="37515" y="2438"/>
                </a:lnTo>
                <a:lnTo>
                  <a:pt x="34632" y="1003"/>
                </a:lnTo>
                <a:lnTo>
                  <a:pt x="31750" y="508"/>
                </a:lnTo>
                <a:lnTo>
                  <a:pt x="18643" y="0"/>
                </a:lnTo>
                <a:lnTo>
                  <a:pt x="28511" y="1866"/>
                </a:lnTo>
                <a:lnTo>
                  <a:pt x="27292" y="3098"/>
                </a:lnTo>
                <a:lnTo>
                  <a:pt x="16624" y="5105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937818" y="1718406"/>
            <a:ext cx="16637" cy="4673"/>
          </a:xfrm>
          <a:custGeom>
            <a:avLst/>
            <a:gdLst/>
            <a:ahLst/>
            <a:cxnLst/>
            <a:rect l="l" t="t" r="r" b="b"/>
            <a:pathLst>
              <a:path w="16637" h="4673">
                <a:moveTo>
                  <a:pt x="1155" y="2578"/>
                </a:moveTo>
                <a:lnTo>
                  <a:pt x="0" y="4673"/>
                </a:lnTo>
                <a:lnTo>
                  <a:pt x="3670" y="4533"/>
                </a:lnTo>
                <a:lnTo>
                  <a:pt x="13817" y="2514"/>
                </a:lnTo>
                <a:lnTo>
                  <a:pt x="16637" y="1003"/>
                </a:lnTo>
                <a:lnTo>
                  <a:pt x="16192" y="0"/>
                </a:lnTo>
                <a:lnTo>
                  <a:pt x="1155" y="2578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614614" y="2344078"/>
            <a:ext cx="68249" cy="67754"/>
          </a:xfrm>
          <a:custGeom>
            <a:avLst/>
            <a:gdLst/>
            <a:ahLst/>
            <a:cxnLst/>
            <a:rect l="l" t="t" r="r" b="b"/>
            <a:pathLst>
              <a:path w="68249" h="67754">
                <a:moveTo>
                  <a:pt x="2019" y="58102"/>
                </a:moveTo>
                <a:lnTo>
                  <a:pt x="4825" y="55587"/>
                </a:lnTo>
                <a:lnTo>
                  <a:pt x="17932" y="50761"/>
                </a:lnTo>
                <a:lnTo>
                  <a:pt x="16916" y="46507"/>
                </a:lnTo>
                <a:lnTo>
                  <a:pt x="18072" y="46799"/>
                </a:lnTo>
                <a:lnTo>
                  <a:pt x="24193" y="57746"/>
                </a:lnTo>
                <a:lnTo>
                  <a:pt x="36283" y="51701"/>
                </a:lnTo>
                <a:lnTo>
                  <a:pt x="38087" y="52273"/>
                </a:lnTo>
                <a:lnTo>
                  <a:pt x="42189" y="59474"/>
                </a:lnTo>
                <a:lnTo>
                  <a:pt x="42049" y="62064"/>
                </a:lnTo>
                <a:lnTo>
                  <a:pt x="37655" y="53428"/>
                </a:lnTo>
                <a:lnTo>
                  <a:pt x="23977" y="59537"/>
                </a:lnTo>
                <a:lnTo>
                  <a:pt x="22961" y="59969"/>
                </a:lnTo>
                <a:lnTo>
                  <a:pt x="31965" y="65735"/>
                </a:lnTo>
                <a:lnTo>
                  <a:pt x="41617" y="67754"/>
                </a:lnTo>
                <a:lnTo>
                  <a:pt x="45719" y="66167"/>
                </a:lnTo>
                <a:lnTo>
                  <a:pt x="45859" y="65379"/>
                </a:lnTo>
                <a:lnTo>
                  <a:pt x="57594" y="58178"/>
                </a:lnTo>
                <a:lnTo>
                  <a:pt x="60401" y="58750"/>
                </a:lnTo>
                <a:lnTo>
                  <a:pt x="61417" y="58318"/>
                </a:lnTo>
                <a:lnTo>
                  <a:pt x="65658" y="52273"/>
                </a:lnTo>
                <a:lnTo>
                  <a:pt x="68249" y="42341"/>
                </a:lnTo>
                <a:lnTo>
                  <a:pt x="67754" y="37299"/>
                </a:lnTo>
                <a:lnTo>
                  <a:pt x="67030" y="37299"/>
                </a:lnTo>
                <a:lnTo>
                  <a:pt x="61048" y="40817"/>
                </a:lnTo>
                <a:lnTo>
                  <a:pt x="59474" y="40246"/>
                </a:lnTo>
                <a:lnTo>
                  <a:pt x="65443" y="35928"/>
                </a:lnTo>
                <a:lnTo>
                  <a:pt x="58318" y="23253"/>
                </a:lnTo>
                <a:lnTo>
                  <a:pt x="57962" y="19507"/>
                </a:lnTo>
                <a:lnTo>
                  <a:pt x="54216" y="17068"/>
                </a:lnTo>
                <a:lnTo>
                  <a:pt x="50825" y="15621"/>
                </a:lnTo>
                <a:lnTo>
                  <a:pt x="50761" y="10147"/>
                </a:lnTo>
                <a:lnTo>
                  <a:pt x="54279" y="1371"/>
                </a:lnTo>
                <a:lnTo>
                  <a:pt x="51473" y="0"/>
                </a:lnTo>
                <a:lnTo>
                  <a:pt x="48310" y="8928"/>
                </a:lnTo>
                <a:lnTo>
                  <a:pt x="47447" y="14617"/>
                </a:lnTo>
                <a:lnTo>
                  <a:pt x="45148" y="13601"/>
                </a:lnTo>
                <a:lnTo>
                  <a:pt x="39090" y="13169"/>
                </a:lnTo>
                <a:lnTo>
                  <a:pt x="26352" y="18211"/>
                </a:lnTo>
                <a:lnTo>
                  <a:pt x="22682" y="22250"/>
                </a:lnTo>
                <a:lnTo>
                  <a:pt x="25057" y="28155"/>
                </a:lnTo>
                <a:lnTo>
                  <a:pt x="24549" y="28219"/>
                </a:lnTo>
                <a:lnTo>
                  <a:pt x="21450" y="23469"/>
                </a:lnTo>
                <a:lnTo>
                  <a:pt x="17932" y="27571"/>
                </a:lnTo>
                <a:lnTo>
                  <a:pt x="15697" y="32689"/>
                </a:lnTo>
                <a:lnTo>
                  <a:pt x="14617" y="39027"/>
                </a:lnTo>
                <a:lnTo>
                  <a:pt x="13893" y="39890"/>
                </a:lnTo>
                <a:lnTo>
                  <a:pt x="14681" y="46507"/>
                </a:lnTo>
                <a:lnTo>
                  <a:pt x="711" y="49898"/>
                </a:lnTo>
                <a:lnTo>
                  <a:pt x="0" y="52412"/>
                </a:lnTo>
                <a:lnTo>
                  <a:pt x="2019" y="5810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603754" y="1941810"/>
            <a:ext cx="50101" cy="65163"/>
          </a:xfrm>
          <a:custGeom>
            <a:avLst/>
            <a:gdLst/>
            <a:ahLst/>
            <a:cxnLst/>
            <a:rect l="l" t="t" r="r" b="b"/>
            <a:pathLst>
              <a:path w="50101" h="65163">
                <a:moveTo>
                  <a:pt x="47802" y="30098"/>
                </a:moveTo>
                <a:lnTo>
                  <a:pt x="48806" y="26720"/>
                </a:lnTo>
                <a:lnTo>
                  <a:pt x="43408" y="20383"/>
                </a:lnTo>
                <a:lnTo>
                  <a:pt x="38519" y="16929"/>
                </a:lnTo>
                <a:lnTo>
                  <a:pt x="35128" y="16205"/>
                </a:lnTo>
                <a:lnTo>
                  <a:pt x="35204" y="12026"/>
                </a:lnTo>
                <a:lnTo>
                  <a:pt x="38874" y="3238"/>
                </a:lnTo>
                <a:lnTo>
                  <a:pt x="41897" y="1155"/>
                </a:lnTo>
                <a:lnTo>
                  <a:pt x="38582" y="0"/>
                </a:lnTo>
                <a:lnTo>
                  <a:pt x="36576" y="863"/>
                </a:lnTo>
                <a:lnTo>
                  <a:pt x="33185" y="13677"/>
                </a:lnTo>
                <a:lnTo>
                  <a:pt x="31102" y="14185"/>
                </a:lnTo>
                <a:lnTo>
                  <a:pt x="33261" y="29959"/>
                </a:lnTo>
                <a:lnTo>
                  <a:pt x="32321" y="29451"/>
                </a:lnTo>
                <a:lnTo>
                  <a:pt x="29083" y="17576"/>
                </a:lnTo>
                <a:lnTo>
                  <a:pt x="29870" y="14477"/>
                </a:lnTo>
                <a:lnTo>
                  <a:pt x="23533" y="13830"/>
                </a:lnTo>
                <a:lnTo>
                  <a:pt x="13169" y="17856"/>
                </a:lnTo>
                <a:lnTo>
                  <a:pt x="15189" y="26212"/>
                </a:lnTo>
                <a:lnTo>
                  <a:pt x="15265" y="33845"/>
                </a:lnTo>
                <a:lnTo>
                  <a:pt x="12166" y="18224"/>
                </a:lnTo>
                <a:lnTo>
                  <a:pt x="6985" y="22605"/>
                </a:lnTo>
                <a:lnTo>
                  <a:pt x="2374" y="28155"/>
                </a:lnTo>
                <a:lnTo>
                  <a:pt x="63" y="33261"/>
                </a:lnTo>
                <a:lnTo>
                  <a:pt x="0" y="36652"/>
                </a:lnTo>
                <a:lnTo>
                  <a:pt x="1574" y="38595"/>
                </a:lnTo>
                <a:lnTo>
                  <a:pt x="3670" y="51701"/>
                </a:lnTo>
                <a:lnTo>
                  <a:pt x="5181" y="52641"/>
                </a:lnTo>
                <a:lnTo>
                  <a:pt x="18503" y="50622"/>
                </a:lnTo>
                <a:lnTo>
                  <a:pt x="20370" y="53644"/>
                </a:lnTo>
                <a:lnTo>
                  <a:pt x="22529" y="64300"/>
                </a:lnTo>
                <a:lnTo>
                  <a:pt x="23901" y="65163"/>
                </a:lnTo>
                <a:lnTo>
                  <a:pt x="33185" y="63868"/>
                </a:lnTo>
                <a:lnTo>
                  <a:pt x="37287" y="61569"/>
                </a:lnTo>
                <a:lnTo>
                  <a:pt x="35915" y="48094"/>
                </a:lnTo>
                <a:lnTo>
                  <a:pt x="35204" y="47383"/>
                </a:lnTo>
                <a:lnTo>
                  <a:pt x="48234" y="45148"/>
                </a:lnTo>
                <a:lnTo>
                  <a:pt x="50101" y="42913"/>
                </a:lnTo>
                <a:lnTo>
                  <a:pt x="47802" y="3009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625779" y="1744527"/>
            <a:ext cx="9004" cy="9728"/>
          </a:xfrm>
          <a:custGeom>
            <a:avLst/>
            <a:gdLst/>
            <a:ahLst/>
            <a:cxnLst/>
            <a:rect l="l" t="t" r="r" b="b"/>
            <a:pathLst>
              <a:path w="9004" h="9728">
                <a:moveTo>
                  <a:pt x="0" y="2311"/>
                </a:moveTo>
                <a:lnTo>
                  <a:pt x="368" y="3530"/>
                </a:lnTo>
                <a:lnTo>
                  <a:pt x="3162" y="4533"/>
                </a:lnTo>
                <a:lnTo>
                  <a:pt x="6908" y="9652"/>
                </a:lnTo>
                <a:lnTo>
                  <a:pt x="9004" y="9728"/>
                </a:lnTo>
                <a:lnTo>
                  <a:pt x="8204" y="7061"/>
                </a:lnTo>
                <a:lnTo>
                  <a:pt x="508" y="0"/>
                </a:lnTo>
                <a:lnTo>
                  <a:pt x="0" y="231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915640" y="1655545"/>
            <a:ext cx="50838" cy="65443"/>
          </a:xfrm>
          <a:custGeom>
            <a:avLst/>
            <a:gdLst/>
            <a:ahLst/>
            <a:cxnLst/>
            <a:rect l="l" t="t" r="r" b="b"/>
            <a:pathLst>
              <a:path w="50838" h="65443">
                <a:moveTo>
                  <a:pt x="24485" y="13969"/>
                </a:moveTo>
                <a:lnTo>
                  <a:pt x="12611" y="17995"/>
                </a:lnTo>
                <a:lnTo>
                  <a:pt x="14185" y="19151"/>
                </a:lnTo>
                <a:lnTo>
                  <a:pt x="16560" y="33769"/>
                </a:lnTo>
                <a:lnTo>
                  <a:pt x="15265" y="33553"/>
                </a:lnTo>
                <a:lnTo>
                  <a:pt x="12318" y="18719"/>
                </a:lnTo>
                <a:lnTo>
                  <a:pt x="6692" y="23393"/>
                </a:lnTo>
                <a:lnTo>
                  <a:pt x="2235" y="29082"/>
                </a:lnTo>
                <a:lnTo>
                  <a:pt x="0" y="36423"/>
                </a:lnTo>
                <a:lnTo>
                  <a:pt x="1231" y="37071"/>
                </a:lnTo>
                <a:lnTo>
                  <a:pt x="3746" y="51041"/>
                </a:lnTo>
                <a:lnTo>
                  <a:pt x="4762" y="52628"/>
                </a:lnTo>
                <a:lnTo>
                  <a:pt x="18440" y="51688"/>
                </a:lnTo>
                <a:lnTo>
                  <a:pt x="20167" y="52057"/>
                </a:lnTo>
                <a:lnTo>
                  <a:pt x="23329" y="65443"/>
                </a:lnTo>
                <a:lnTo>
                  <a:pt x="38379" y="62852"/>
                </a:lnTo>
                <a:lnTo>
                  <a:pt x="36296" y="48158"/>
                </a:lnTo>
                <a:lnTo>
                  <a:pt x="37807" y="47078"/>
                </a:lnTo>
                <a:lnTo>
                  <a:pt x="50838" y="43916"/>
                </a:lnTo>
                <a:lnTo>
                  <a:pt x="48958" y="33337"/>
                </a:lnTo>
                <a:lnTo>
                  <a:pt x="47663" y="29806"/>
                </a:lnTo>
                <a:lnTo>
                  <a:pt x="48602" y="27495"/>
                </a:lnTo>
                <a:lnTo>
                  <a:pt x="47599" y="24688"/>
                </a:lnTo>
                <a:lnTo>
                  <a:pt x="44500" y="21310"/>
                </a:lnTo>
                <a:lnTo>
                  <a:pt x="38519" y="17424"/>
                </a:lnTo>
                <a:lnTo>
                  <a:pt x="35064" y="15913"/>
                </a:lnTo>
                <a:lnTo>
                  <a:pt x="37655" y="6769"/>
                </a:lnTo>
                <a:lnTo>
                  <a:pt x="40970" y="2374"/>
                </a:lnTo>
                <a:lnTo>
                  <a:pt x="38239" y="0"/>
                </a:lnTo>
                <a:lnTo>
                  <a:pt x="37299" y="355"/>
                </a:lnTo>
                <a:lnTo>
                  <a:pt x="32981" y="14617"/>
                </a:lnTo>
                <a:lnTo>
                  <a:pt x="30962" y="15189"/>
                </a:lnTo>
                <a:lnTo>
                  <a:pt x="32613" y="23393"/>
                </a:lnTo>
                <a:lnTo>
                  <a:pt x="32613" y="31026"/>
                </a:lnTo>
                <a:lnTo>
                  <a:pt x="30175" y="19583"/>
                </a:lnTo>
                <a:lnTo>
                  <a:pt x="29527" y="15405"/>
                </a:lnTo>
                <a:lnTo>
                  <a:pt x="24485" y="1396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294435" y="1548122"/>
            <a:ext cx="36360" cy="10223"/>
          </a:xfrm>
          <a:custGeom>
            <a:avLst/>
            <a:gdLst/>
            <a:ahLst/>
            <a:cxnLst/>
            <a:rect l="l" t="t" r="r" b="b"/>
            <a:pathLst>
              <a:path w="36360" h="10223">
                <a:moveTo>
                  <a:pt x="0" y="863"/>
                </a:moveTo>
                <a:lnTo>
                  <a:pt x="1155" y="2222"/>
                </a:lnTo>
                <a:lnTo>
                  <a:pt x="26212" y="8483"/>
                </a:lnTo>
                <a:lnTo>
                  <a:pt x="32537" y="10223"/>
                </a:lnTo>
                <a:lnTo>
                  <a:pt x="36360" y="9575"/>
                </a:lnTo>
                <a:lnTo>
                  <a:pt x="33045" y="8204"/>
                </a:lnTo>
                <a:lnTo>
                  <a:pt x="21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289463" y="1546899"/>
            <a:ext cx="3822" cy="1371"/>
          </a:xfrm>
          <a:custGeom>
            <a:avLst/>
            <a:gdLst/>
            <a:ahLst/>
            <a:cxnLst/>
            <a:rect l="l" t="t" r="r" b="b"/>
            <a:pathLst>
              <a:path w="3822" h="1371">
                <a:moveTo>
                  <a:pt x="0" y="863"/>
                </a:moveTo>
                <a:lnTo>
                  <a:pt x="1231" y="1371"/>
                </a:lnTo>
                <a:lnTo>
                  <a:pt x="3822" y="787"/>
                </a:lnTo>
                <a:lnTo>
                  <a:pt x="15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284434" y="1545672"/>
            <a:ext cx="3810" cy="1371"/>
          </a:xfrm>
          <a:custGeom>
            <a:avLst/>
            <a:gdLst/>
            <a:ahLst/>
            <a:cxnLst/>
            <a:rect l="l" t="t" r="r" b="b"/>
            <a:pathLst>
              <a:path w="3810" h="1371">
                <a:moveTo>
                  <a:pt x="0" y="787"/>
                </a:moveTo>
                <a:lnTo>
                  <a:pt x="1219" y="1371"/>
                </a:lnTo>
                <a:lnTo>
                  <a:pt x="3810" y="723"/>
                </a:lnTo>
                <a:lnTo>
                  <a:pt x="139" y="0"/>
                </a:lnTo>
                <a:lnTo>
                  <a:pt x="0" y="78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194285" y="1484471"/>
            <a:ext cx="6337" cy="1231"/>
          </a:xfrm>
          <a:custGeom>
            <a:avLst/>
            <a:gdLst/>
            <a:ahLst/>
            <a:cxnLst/>
            <a:rect l="l" t="t" r="r" b="b"/>
            <a:pathLst>
              <a:path w="6337" h="1231">
                <a:moveTo>
                  <a:pt x="0" y="723"/>
                </a:moveTo>
                <a:lnTo>
                  <a:pt x="1295" y="1231"/>
                </a:lnTo>
                <a:lnTo>
                  <a:pt x="6337" y="647"/>
                </a:lnTo>
                <a:lnTo>
                  <a:pt x="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808373" y="2384032"/>
            <a:ext cx="2667" cy="8216"/>
          </a:xfrm>
          <a:custGeom>
            <a:avLst/>
            <a:gdLst/>
            <a:ahLst/>
            <a:cxnLst/>
            <a:rect l="l" t="t" r="r" b="b"/>
            <a:pathLst>
              <a:path w="2667" h="8216">
                <a:moveTo>
                  <a:pt x="0" y="6121"/>
                </a:moveTo>
                <a:lnTo>
                  <a:pt x="1219" y="8216"/>
                </a:lnTo>
                <a:lnTo>
                  <a:pt x="2667" y="0"/>
                </a:lnTo>
                <a:lnTo>
                  <a:pt x="0" y="612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812191" y="2377774"/>
            <a:ext cx="1435" cy="3670"/>
          </a:xfrm>
          <a:custGeom>
            <a:avLst/>
            <a:gdLst/>
            <a:ahLst/>
            <a:cxnLst/>
            <a:rect l="l" t="t" r="r" b="b"/>
            <a:pathLst>
              <a:path w="1435" h="3670">
                <a:moveTo>
                  <a:pt x="0" y="1155"/>
                </a:moveTo>
                <a:lnTo>
                  <a:pt x="647" y="3670"/>
                </a:lnTo>
                <a:lnTo>
                  <a:pt x="1435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813414" y="2372796"/>
            <a:ext cx="1435" cy="3606"/>
          </a:xfrm>
          <a:custGeom>
            <a:avLst/>
            <a:gdLst/>
            <a:ahLst/>
            <a:cxnLst/>
            <a:rect l="l" t="t" r="r" b="b"/>
            <a:pathLst>
              <a:path w="1435" h="3606">
                <a:moveTo>
                  <a:pt x="0" y="1092"/>
                </a:moveTo>
                <a:lnTo>
                  <a:pt x="723" y="3606"/>
                </a:lnTo>
                <a:lnTo>
                  <a:pt x="1435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763305" y="2363941"/>
            <a:ext cx="2578" cy="10883"/>
          </a:xfrm>
          <a:custGeom>
            <a:avLst/>
            <a:gdLst/>
            <a:ahLst/>
            <a:cxnLst/>
            <a:rect l="l" t="t" r="r" b="b"/>
            <a:pathLst>
              <a:path w="2578" h="10883">
                <a:moveTo>
                  <a:pt x="0" y="8724"/>
                </a:moveTo>
                <a:lnTo>
                  <a:pt x="1295" y="10883"/>
                </a:lnTo>
                <a:lnTo>
                  <a:pt x="2578" y="0"/>
                </a:lnTo>
                <a:lnTo>
                  <a:pt x="0" y="8724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814637" y="2360212"/>
            <a:ext cx="2590" cy="11226"/>
          </a:xfrm>
          <a:custGeom>
            <a:avLst/>
            <a:gdLst/>
            <a:ahLst/>
            <a:cxnLst/>
            <a:rect l="l" t="t" r="r" b="b"/>
            <a:pathLst>
              <a:path w="2590" h="11226">
                <a:moveTo>
                  <a:pt x="0" y="8635"/>
                </a:moveTo>
                <a:lnTo>
                  <a:pt x="723" y="11226"/>
                </a:lnTo>
                <a:lnTo>
                  <a:pt x="1219" y="10718"/>
                </a:lnTo>
                <a:lnTo>
                  <a:pt x="259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767036" y="2349046"/>
            <a:ext cx="4038" cy="12382"/>
          </a:xfrm>
          <a:custGeom>
            <a:avLst/>
            <a:gdLst/>
            <a:ahLst/>
            <a:cxnLst/>
            <a:rect l="l" t="t" r="r" b="b"/>
            <a:pathLst>
              <a:path w="4038" h="12382">
                <a:moveTo>
                  <a:pt x="1663" y="1079"/>
                </a:moveTo>
                <a:lnTo>
                  <a:pt x="0" y="9791"/>
                </a:lnTo>
                <a:lnTo>
                  <a:pt x="723" y="12382"/>
                </a:lnTo>
                <a:lnTo>
                  <a:pt x="4038" y="0"/>
                </a:lnTo>
                <a:lnTo>
                  <a:pt x="1663" y="107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819678" y="2349046"/>
            <a:ext cx="1435" cy="3594"/>
          </a:xfrm>
          <a:custGeom>
            <a:avLst/>
            <a:gdLst/>
            <a:ahLst/>
            <a:cxnLst/>
            <a:rect l="l" t="t" r="r" b="b"/>
            <a:pathLst>
              <a:path w="1435" h="3594">
                <a:moveTo>
                  <a:pt x="0" y="1079"/>
                </a:moveTo>
                <a:lnTo>
                  <a:pt x="647" y="3594"/>
                </a:lnTo>
                <a:lnTo>
                  <a:pt x="143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820901" y="2344005"/>
            <a:ext cx="1511" cy="3670"/>
          </a:xfrm>
          <a:custGeom>
            <a:avLst/>
            <a:gdLst/>
            <a:ahLst/>
            <a:cxnLst/>
            <a:rect l="l" t="t" r="r" b="b"/>
            <a:pathLst>
              <a:path w="1511" h="3670">
                <a:moveTo>
                  <a:pt x="0" y="1079"/>
                </a:moveTo>
                <a:lnTo>
                  <a:pt x="723" y="3670"/>
                </a:lnTo>
                <a:lnTo>
                  <a:pt x="151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770792" y="2341410"/>
            <a:ext cx="1435" cy="6273"/>
          </a:xfrm>
          <a:custGeom>
            <a:avLst/>
            <a:gdLst/>
            <a:ahLst/>
            <a:cxnLst/>
            <a:rect l="l" t="t" r="r" b="b"/>
            <a:pathLst>
              <a:path w="1435" h="6273">
                <a:moveTo>
                  <a:pt x="0" y="3606"/>
                </a:moveTo>
                <a:lnTo>
                  <a:pt x="787" y="6273"/>
                </a:lnTo>
                <a:lnTo>
                  <a:pt x="1435" y="0"/>
                </a:lnTo>
                <a:lnTo>
                  <a:pt x="0" y="360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773375" y="2335220"/>
            <a:ext cx="1447" cy="3670"/>
          </a:xfrm>
          <a:custGeom>
            <a:avLst/>
            <a:gdLst/>
            <a:ahLst/>
            <a:cxnLst/>
            <a:rect l="l" t="t" r="r" b="b"/>
            <a:pathLst>
              <a:path w="1447" h="3670">
                <a:moveTo>
                  <a:pt x="0" y="1155"/>
                </a:moveTo>
                <a:lnTo>
                  <a:pt x="647" y="3670"/>
                </a:lnTo>
                <a:lnTo>
                  <a:pt x="1447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822124" y="2333923"/>
            <a:ext cx="2730" cy="8712"/>
          </a:xfrm>
          <a:custGeom>
            <a:avLst/>
            <a:gdLst/>
            <a:ahLst/>
            <a:cxnLst/>
            <a:rect l="l" t="t" r="r" b="b"/>
            <a:pathLst>
              <a:path w="2730" h="8712">
                <a:moveTo>
                  <a:pt x="0" y="6121"/>
                </a:moveTo>
                <a:lnTo>
                  <a:pt x="800" y="8712"/>
                </a:lnTo>
                <a:lnTo>
                  <a:pt x="2730" y="76"/>
                </a:lnTo>
                <a:lnTo>
                  <a:pt x="1943" y="0"/>
                </a:lnTo>
                <a:lnTo>
                  <a:pt x="0" y="612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774609" y="2330179"/>
            <a:ext cx="1358" cy="3670"/>
          </a:xfrm>
          <a:custGeom>
            <a:avLst/>
            <a:gdLst/>
            <a:ahLst/>
            <a:cxnLst/>
            <a:rect l="l" t="t" r="r" b="b"/>
            <a:pathLst>
              <a:path w="1358" h="3670">
                <a:moveTo>
                  <a:pt x="0" y="1155"/>
                </a:moveTo>
                <a:lnTo>
                  <a:pt x="723" y="3670"/>
                </a:lnTo>
                <a:lnTo>
                  <a:pt x="1358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824650" y="2327666"/>
            <a:ext cx="1435" cy="4965"/>
          </a:xfrm>
          <a:custGeom>
            <a:avLst/>
            <a:gdLst/>
            <a:ahLst/>
            <a:cxnLst/>
            <a:rect l="l" t="t" r="r" b="b"/>
            <a:pathLst>
              <a:path w="1435" h="4965">
                <a:moveTo>
                  <a:pt x="0" y="1143"/>
                </a:moveTo>
                <a:lnTo>
                  <a:pt x="711" y="4965"/>
                </a:lnTo>
                <a:lnTo>
                  <a:pt x="1435" y="0"/>
                </a:lnTo>
                <a:lnTo>
                  <a:pt x="0" y="1143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775901" y="2323979"/>
            <a:ext cx="1371" cy="3670"/>
          </a:xfrm>
          <a:custGeom>
            <a:avLst/>
            <a:gdLst/>
            <a:ahLst/>
            <a:cxnLst/>
            <a:rect l="l" t="t" r="r" b="b"/>
            <a:pathLst>
              <a:path w="1371" h="3670">
                <a:moveTo>
                  <a:pt x="0" y="1092"/>
                </a:moveTo>
                <a:lnTo>
                  <a:pt x="723" y="3670"/>
                </a:lnTo>
                <a:lnTo>
                  <a:pt x="1371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777124" y="2317715"/>
            <a:ext cx="1371" cy="3682"/>
          </a:xfrm>
          <a:custGeom>
            <a:avLst/>
            <a:gdLst/>
            <a:ahLst/>
            <a:cxnLst/>
            <a:rect l="l" t="t" r="r" b="b"/>
            <a:pathLst>
              <a:path w="1371" h="3682">
                <a:moveTo>
                  <a:pt x="0" y="1092"/>
                </a:moveTo>
                <a:lnTo>
                  <a:pt x="723" y="3683"/>
                </a:lnTo>
                <a:lnTo>
                  <a:pt x="1371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778347" y="2311452"/>
            <a:ext cx="1435" cy="3670"/>
          </a:xfrm>
          <a:custGeom>
            <a:avLst/>
            <a:gdLst/>
            <a:ahLst/>
            <a:cxnLst/>
            <a:rect l="l" t="t" r="r" b="b"/>
            <a:pathLst>
              <a:path w="1435" h="3670">
                <a:moveTo>
                  <a:pt x="0" y="1092"/>
                </a:moveTo>
                <a:lnTo>
                  <a:pt x="787" y="3670"/>
                </a:lnTo>
                <a:lnTo>
                  <a:pt x="1435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818809" y="2000995"/>
            <a:ext cx="1219" cy="5041"/>
          </a:xfrm>
          <a:custGeom>
            <a:avLst/>
            <a:gdLst/>
            <a:ahLst/>
            <a:cxnLst/>
            <a:rect l="l" t="t" r="r" b="b"/>
            <a:pathLst>
              <a:path w="1219" h="5041">
                <a:moveTo>
                  <a:pt x="0" y="5041"/>
                </a:moveTo>
                <a:lnTo>
                  <a:pt x="1219" y="4978"/>
                </a:lnTo>
                <a:lnTo>
                  <a:pt x="0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815003" y="1985954"/>
            <a:ext cx="1219" cy="5029"/>
          </a:xfrm>
          <a:custGeom>
            <a:avLst/>
            <a:gdLst/>
            <a:ahLst/>
            <a:cxnLst/>
            <a:rect l="l" t="t" r="r" b="b"/>
            <a:pathLst>
              <a:path w="1219" h="5029">
                <a:moveTo>
                  <a:pt x="0" y="5029"/>
                </a:moveTo>
                <a:lnTo>
                  <a:pt x="1219" y="5029"/>
                </a:lnTo>
                <a:lnTo>
                  <a:pt x="63" y="0"/>
                </a:lnTo>
                <a:lnTo>
                  <a:pt x="0" y="502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354921" y="2395990"/>
            <a:ext cx="220967" cy="216789"/>
          </a:xfrm>
          <a:custGeom>
            <a:avLst/>
            <a:gdLst/>
            <a:ahLst/>
            <a:cxnLst/>
            <a:rect l="l" t="t" r="r" b="b"/>
            <a:pathLst>
              <a:path w="220967" h="216788">
                <a:moveTo>
                  <a:pt x="5245" y="128955"/>
                </a:moveTo>
                <a:lnTo>
                  <a:pt x="6477" y="117792"/>
                </a:lnTo>
                <a:lnTo>
                  <a:pt x="9931" y="99644"/>
                </a:lnTo>
                <a:lnTo>
                  <a:pt x="11366" y="97269"/>
                </a:lnTo>
                <a:lnTo>
                  <a:pt x="13030" y="90220"/>
                </a:lnTo>
                <a:lnTo>
                  <a:pt x="17919" y="78765"/>
                </a:lnTo>
                <a:lnTo>
                  <a:pt x="28790" y="59690"/>
                </a:lnTo>
                <a:lnTo>
                  <a:pt x="39382" y="46443"/>
                </a:lnTo>
                <a:lnTo>
                  <a:pt x="57734" y="29806"/>
                </a:lnTo>
                <a:lnTo>
                  <a:pt x="74942" y="19507"/>
                </a:lnTo>
                <a:lnTo>
                  <a:pt x="92443" y="12306"/>
                </a:lnTo>
                <a:lnTo>
                  <a:pt x="104317" y="8712"/>
                </a:lnTo>
                <a:lnTo>
                  <a:pt x="124409" y="4965"/>
                </a:lnTo>
                <a:lnTo>
                  <a:pt x="142697" y="5041"/>
                </a:lnTo>
                <a:lnTo>
                  <a:pt x="157746" y="6184"/>
                </a:lnTo>
                <a:lnTo>
                  <a:pt x="174879" y="10363"/>
                </a:lnTo>
                <a:lnTo>
                  <a:pt x="178993" y="11303"/>
                </a:lnTo>
                <a:lnTo>
                  <a:pt x="179705" y="12738"/>
                </a:lnTo>
                <a:lnTo>
                  <a:pt x="193814" y="18935"/>
                </a:lnTo>
                <a:lnTo>
                  <a:pt x="207645" y="27647"/>
                </a:lnTo>
                <a:lnTo>
                  <a:pt x="208584" y="29159"/>
                </a:lnTo>
                <a:lnTo>
                  <a:pt x="211531" y="30022"/>
                </a:lnTo>
                <a:lnTo>
                  <a:pt x="213258" y="33045"/>
                </a:lnTo>
                <a:lnTo>
                  <a:pt x="218655" y="38163"/>
                </a:lnTo>
                <a:lnTo>
                  <a:pt x="220967" y="37731"/>
                </a:lnTo>
                <a:lnTo>
                  <a:pt x="213906" y="30099"/>
                </a:lnTo>
                <a:lnTo>
                  <a:pt x="197777" y="18719"/>
                </a:lnTo>
                <a:lnTo>
                  <a:pt x="175247" y="7493"/>
                </a:lnTo>
                <a:lnTo>
                  <a:pt x="157746" y="2451"/>
                </a:lnTo>
                <a:lnTo>
                  <a:pt x="138950" y="0"/>
                </a:lnTo>
                <a:lnTo>
                  <a:pt x="125564" y="0"/>
                </a:lnTo>
                <a:lnTo>
                  <a:pt x="109296" y="1219"/>
                </a:lnTo>
                <a:lnTo>
                  <a:pt x="87909" y="6184"/>
                </a:lnTo>
                <a:lnTo>
                  <a:pt x="86690" y="8788"/>
                </a:lnTo>
                <a:lnTo>
                  <a:pt x="74510" y="13817"/>
                </a:lnTo>
                <a:lnTo>
                  <a:pt x="68110" y="17640"/>
                </a:lnTo>
                <a:lnTo>
                  <a:pt x="50825" y="28943"/>
                </a:lnTo>
                <a:lnTo>
                  <a:pt x="45935" y="33337"/>
                </a:lnTo>
                <a:lnTo>
                  <a:pt x="43561" y="35356"/>
                </a:lnTo>
                <a:lnTo>
                  <a:pt x="38227" y="40538"/>
                </a:lnTo>
                <a:lnTo>
                  <a:pt x="37579" y="43421"/>
                </a:lnTo>
                <a:lnTo>
                  <a:pt x="35852" y="43916"/>
                </a:lnTo>
                <a:lnTo>
                  <a:pt x="29514" y="50609"/>
                </a:lnTo>
                <a:lnTo>
                  <a:pt x="28143" y="54000"/>
                </a:lnTo>
                <a:lnTo>
                  <a:pt x="27355" y="54216"/>
                </a:lnTo>
                <a:lnTo>
                  <a:pt x="15049" y="72148"/>
                </a:lnTo>
                <a:lnTo>
                  <a:pt x="14249" y="75450"/>
                </a:lnTo>
                <a:lnTo>
                  <a:pt x="10071" y="84886"/>
                </a:lnTo>
                <a:lnTo>
                  <a:pt x="8128" y="85610"/>
                </a:lnTo>
                <a:lnTo>
                  <a:pt x="5029" y="92227"/>
                </a:lnTo>
                <a:lnTo>
                  <a:pt x="1295" y="108508"/>
                </a:lnTo>
                <a:lnTo>
                  <a:pt x="0" y="118516"/>
                </a:lnTo>
                <a:lnTo>
                  <a:pt x="0" y="137668"/>
                </a:lnTo>
                <a:lnTo>
                  <a:pt x="2590" y="156387"/>
                </a:lnTo>
                <a:lnTo>
                  <a:pt x="7556" y="173875"/>
                </a:lnTo>
                <a:lnTo>
                  <a:pt x="15049" y="191452"/>
                </a:lnTo>
                <a:lnTo>
                  <a:pt x="28651" y="211607"/>
                </a:lnTo>
                <a:lnTo>
                  <a:pt x="34340" y="216789"/>
                </a:lnTo>
                <a:lnTo>
                  <a:pt x="34848" y="214490"/>
                </a:lnTo>
                <a:lnTo>
                  <a:pt x="32181" y="211607"/>
                </a:lnTo>
                <a:lnTo>
                  <a:pt x="30022" y="210312"/>
                </a:lnTo>
                <a:lnTo>
                  <a:pt x="17132" y="189064"/>
                </a:lnTo>
                <a:lnTo>
                  <a:pt x="16408" y="188849"/>
                </a:lnTo>
                <a:lnTo>
                  <a:pt x="12522" y="180213"/>
                </a:lnTo>
                <a:lnTo>
                  <a:pt x="8712" y="167754"/>
                </a:lnTo>
                <a:lnTo>
                  <a:pt x="5105" y="146519"/>
                </a:lnTo>
                <a:lnTo>
                  <a:pt x="5245" y="128955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481345" y="2129442"/>
            <a:ext cx="210959" cy="211975"/>
          </a:xfrm>
          <a:custGeom>
            <a:avLst/>
            <a:gdLst/>
            <a:ahLst/>
            <a:cxnLst/>
            <a:rect l="l" t="t" r="r" b="b"/>
            <a:pathLst>
              <a:path w="210959" h="211975">
                <a:moveTo>
                  <a:pt x="20015" y="73444"/>
                </a:moveTo>
                <a:lnTo>
                  <a:pt x="28803" y="59690"/>
                </a:lnTo>
                <a:lnTo>
                  <a:pt x="34137" y="52565"/>
                </a:lnTo>
                <a:lnTo>
                  <a:pt x="40398" y="45008"/>
                </a:lnTo>
                <a:lnTo>
                  <a:pt x="57391" y="29527"/>
                </a:lnTo>
                <a:lnTo>
                  <a:pt x="77978" y="17576"/>
                </a:lnTo>
                <a:lnTo>
                  <a:pt x="93103" y="11379"/>
                </a:lnTo>
                <a:lnTo>
                  <a:pt x="113842" y="5905"/>
                </a:lnTo>
                <a:lnTo>
                  <a:pt x="138099" y="3670"/>
                </a:lnTo>
                <a:lnTo>
                  <a:pt x="153873" y="4826"/>
                </a:lnTo>
                <a:lnTo>
                  <a:pt x="172808" y="8648"/>
                </a:lnTo>
                <a:lnTo>
                  <a:pt x="175755" y="10439"/>
                </a:lnTo>
                <a:lnTo>
                  <a:pt x="195046" y="18935"/>
                </a:lnTo>
                <a:lnTo>
                  <a:pt x="205638" y="26784"/>
                </a:lnTo>
                <a:lnTo>
                  <a:pt x="207441" y="28232"/>
                </a:lnTo>
                <a:lnTo>
                  <a:pt x="210959" y="27647"/>
                </a:lnTo>
                <a:lnTo>
                  <a:pt x="196494" y="17500"/>
                </a:lnTo>
                <a:lnTo>
                  <a:pt x="176403" y="7493"/>
                </a:lnTo>
                <a:lnTo>
                  <a:pt x="155168" y="1231"/>
                </a:lnTo>
                <a:lnTo>
                  <a:pt x="143865" y="0"/>
                </a:lnTo>
                <a:lnTo>
                  <a:pt x="113042" y="0"/>
                </a:lnTo>
                <a:lnTo>
                  <a:pt x="90436" y="4978"/>
                </a:lnTo>
                <a:lnTo>
                  <a:pt x="83527" y="7632"/>
                </a:lnTo>
                <a:lnTo>
                  <a:pt x="85534" y="8788"/>
                </a:lnTo>
                <a:lnTo>
                  <a:pt x="73228" y="13830"/>
                </a:lnTo>
                <a:lnTo>
                  <a:pt x="54508" y="25133"/>
                </a:lnTo>
                <a:lnTo>
                  <a:pt x="50469" y="28803"/>
                </a:lnTo>
                <a:lnTo>
                  <a:pt x="47091" y="31534"/>
                </a:lnTo>
                <a:lnTo>
                  <a:pt x="33274" y="45656"/>
                </a:lnTo>
                <a:lnTo>
                  <a:pt x="31902" y="49110"/>
                </a:lnTo>
                <a:lnTo>
                  <a:pt x="29667" y="50190"/>
                </a:lnTo>
                <a:lnTo>
                  <a:pt x="25641" y="54292"/>
                </a:lnTo>
                <a:lnTo>
                  <a:pt x="24345" y="57746"/>
                </a:lnTo>
                <a:lnTo>
                  <a:pt x="14986" y="72224"/>
                </a:lnTo>
                <a:lnTo>
                  <a:pt x="14338" y="74231"/>
                </a:lnTo>
                <a:lnTo>
                  <a:pt x="12890" y="78841"/>
                </a:lnTo>
                <a:lnTo>
                  <a:pt x="10299" y="83883"/>
                </a:lnTo>
                <a:lnTo>
                  <a:pt x="8356" y="84099"/>
                </a:lnTo>
                <a:lnTo>
                  <a:pt x="3746" y="97282"/>
                </a:lnTo>
                <a:lnTo>
                  <a:pt x="1231" y="108508"/>
                </a:lnTo>
                <a:lnTo>
                  <a:pt x="0" y="119735"/>
                </a:lnTo>
                <a:lnTo>
                  <a:pt x="0" y="136448"/>
                </a:lnTo>
                <a:lnTo>
                  <a:pt x="2527" y="155168"/>
                </a:lnTo>
                <a:lnTo>
                  <a:pt x="8712" y="176479"/>
                </a:lnTo>
                <a:lnTo>
                  <a:pt x="20015" y="199009"/>
                </a:lnTo>
                <a:lnTo>
                  <a:pt x="28587" y="210388"/>
                </a:lnTo>
                <a:lnTo>
                  <a:pt x="30822" y="211975"/>
                </a:lnTo>
                <a:lnTo>
                  <a:pt x="30746" y="209384"/>
                </a:lnTo>
                <a:lnTo>
                  <a:pt x="29959" y="209016"/>
                </a:lnTo>
                <a:lnTo>
                  <a:pt x="24841" y="201599"/>
                </a:lnTo>
                <a:lnTo>
                  <a:pt x="15913" y="185331"/>
                </a:lnTo>
                <a:lnTo>
                  <a:pt x="15201" y="185115"/>
                </a:lnTo>
                <a:lnTo>
                  <a:pt x="11303" y="175183"/>
                </a:lnTo>
                <a:lnTo>
                  <a:pt x="6273" y="153936"/>
                </a:lnTo>
                <a:lnTo>
                  <a:pt x="5181" y="128955"/>
                </a:lnTo>
                <a:lnTo>
                  <a:pt x="6337" y="117144"/>
                </a:lnTo>
                <a:lnTo>
                  <a:pt x="12534" y="92240"/>
                </a:lnTo>
                <a:lnTo>
                  <a:pt x="20015" y="73444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929972" y="1791041"/>
            <a:ext cx="20015" cy="13830"/>
          </a:xfrm>
          <a:custGeom>
            <a:avLst/>
            <a:gdLst/>
            <a:ahLst/>
            <a:cxnLst/>
            <a:rect l="l" t="t" r="r" b="b"/>
            <a:pathLst>
              <a:path w="20015" h="13830">
                <a:moveTo>
                  <a:pt x="0" y="8572"/>
                </a:moveTo>
                <a:lnTo>
                  <a:pt x="3098" y="13106"/>
                </a:lnTo>
                <a:lnTo>
                  <a:pt x="5257" y="13830"/>
                </a:lnTo>
                <a:lnTo>
                  <a:pt x="12966" y="13830"/>
                </a:lnTo>
                <a:lnTo>
                  <a:pt x="15913" y="12750"/>
                </a:lnTo>
                <a:lnTo>
                  <a:pt x="19291" y="8432"/>
                </a:lnTo>
                <a:lnTo>
                  <a:pt x="20015" y="3390"/>
                </a:lnTo>
                <a:lnTo>
                  <a:pt x="19151" y="3022"/>
                </a:lnTo>
                <a:lnTo>
                  <a:pt x="11671" y="3822"/>
                </a:lnTo>
                <a:lnTo>
                  <a:pt x="8356" y="4470"/>
                </a:lnTo>
                <a:lnTo>
                  <a:pt x="5689" y="3174"/>
                </a:lnTo>
                <a:lnTo>
                  <a:pt x="3022" y="1079"/>
                </a:lnTo>
                <a:lnTo>
                  <a:pt x="215" y="0"/>
                </a:lnTo>
                <a:lnTo>
                  <a:pt x="0" y="8572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189250" y="2879103"/>
            <a:ext cx="16408" cy="1231"/>
          </a:xfrm>
          <a:custGeom>
            <a:avLst/>
            <a:gdLst/>
            <a:ahLst/>
            <a:cxnLst/>
            <a:rect l="l" t="t" r="r" b="b"/>
            <a:pathLst>
              <a:path w="16408" h="1231">
                <a:moveTo>
                  <a:pt x="63" y="368"/>
                </a:moveTo>
                <a:lnTo>
                  <a:pt x="0" y="1231"/>
                </a:lnTo>
                <a:lnTo>
                  <a:pt x="16408" y="660"/>
                </a:lnTo>
                <a:lnTo>
                  <a:pt x="6324" y="0"/>
                </a:lnTo>
                <a:lnTo>
                  <a:pt x="63" y="368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208035" y="2877882"/>
            <a:ext cx="8788" cy="1219"/>
          </a:xfrm>
          <a:custGeom>
            <a:avLst/>
            <a:gdLst/>
            <a:ahLst/>
            <a:cxnLst/>
            <a:rect l="l" t="t" r="r" b="b"/>
            <a:pathLst>
              <a:path w="8788" h="1219">
                <a:moveTo>
                  <a:pt x="0" y="584"/>
                </a:moveTo>
                <a:lnTo>
                  <a:pt x="63" y="1219"/>
                </a:lnTo>
                <a:lnTo>
                  <a:pt x="8788" y="647"/>
                </a:lnTo>
                <a:lnTo>
                  <a:pt x="1295" y="0"/>
                </a:lnTo>
                <a:lnTo>
                  <a:pt x="0" y="58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228054" y="2875658"/>
            <a:ext cx="7556" cy="1651"/>
          </a:xfrm>
          <a:custGeom>
            <a:avLst/>
            <a:gdLst/>
            <a:ahLst/>
            <a:cxnLst/>
            <a:rect l="l" t="t" r="r" b="b"/>
            <a:pathLst>
              <a:path w="7556" h="1650">
                <a:moveTo>
                  <a:pt x="63" y="1219"/>
                </a:moveTo>
                <a:lnTo>
                  <a:pt x="3962" y="1651"/>
                </a:lnTo>
                <a:lnTo>
                  <a:pt x="7556" y="355"/>
                </a:lnTo>
                <a:lnTo>
                  <a:pt x="0" y="0"/>
                </a:lnTo>
                <a:lnTo>
                  <a:pt x="63" y="121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465003" y="2735609"/>
            <a:ext cx="27216" cy="15773"/>
          </a:xfrm>
          <a:custGeom>
            <a:avLst/>
            <a:gdLst/>
            <a:ahLst/>
            <a:cxnLst/>
            <a:rect l="l" t="t" r="r" b="b"/>
            <a:pathLst>
              <a:path w="27216" h="15773">
                <a:moveTo>
                  <a:pt x="0" y="15341"/>
                </a:moveTo>
                <a:lnTo>
                  <a:pt x="1727" y="15773"/>
                </a:lnTo>
                <a:lnTo>
                  <a:pt x="21678" y="4470"/>
                </a:lnTo>
                <a:lnTo>
                  <a:pt x="27216" y="0"/>
                </a:lnTo>
                <a:lnTo>
                  <a:pt x="24625" y="152"/>
                </a:lnTo>
                <a:lnTo>
                  <a:pt x="17132" y="4610"/>
                </a:lnTo>
                <a:lnTo>
                  <a:pt x="8204" y="10159"/>
                </a:lnTo>
                <a:lnTo>
                  <a:pt x="4610" y="12242"/>
                </a:lnTo>
                <a:lnTo>
                  <a:pt x="0" y="1534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553564" y="2665563"/>
            <a:ext cx="22542" cy="20015"/>
          </a:xfrm>
          <a:custGeom>
            <a:avLst/>
            <a:gdLst/>
            <a:ahLst/>
            <a:cxnLst/>
            <a:rect l="l" t="t" r="r" b="b"/>
            <a:pathLst>
              <a:path w="22542" h="20015">
                <a:moveTo>
                  <a:pt x="10871" y="11874"/>
                </a:moveTo>
                <a:lnTo>
                  <a:pt x="13830" y="12230"/>
                </a:lnTo>
                <a:lnTo>
                  <a:pt x="17348" y="11150"/>
                </a:lnTo>
                <a:lnTo>
                  <a:pt x="15341" y="9499"/>
                </a:lnTo>
                <a:lnTo>
                  <a:pt x="20307" y="4025"/>
                </a:lnTo>
                <a:lnTo>
                  <a:pt x="22542" y="0"/>
                </a:lnTo>
                <a:lnTo>
                  <a:pt x="16052" y="5029"/>
                </a:lnTo>
                <a:lnTo>
                  <a:pt x="13246" y="8280"/>
                </a:lnTo>
                <a:lnTo>
                  <a:pt x="11455" y="8712"/>
                </a:lnTo>
                <a:lnTo>
                  <a:pt x="4825" y="15036"/>
                </a:lnTo>
                <a:lnTo>
                  <a:pt x="1866" y="18287"/>
                </a:lnTo>
                <a:lnTo>
                  <a:pt x="0" y="20015"/>
                </a:lnTo>
                <a:lnTo>
                  <a:pt x="3314" y="19583"/>
                </a:lnTo>
                <a:lnTo>
                  <a:pt x="10871" y="1187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678700" y="2626821"/>
            <a:ext cx="2514" cy="3670"/>
          </a:xfrm>
          <a:custGeom>
            <a:avLst/>
            <a:gdLst/>
            <a:ahLst/>
            <a:cxnLst/>
            <a:rect l="l" t="t" r="r" b="b"/>
            <a:pathLst>
              <a:path w="2514" h="3670">
                <a:moveTo>
                  <a:pt x="0" y="939"/>
                </a:moveTo>
                <a:lnTo>
                  <a:pt x="215" y="3670"/>
                </a:lnTo>
                <a:lnTo>
                  <a:pt x="939" y="3390"/>
                </a:lnTo>
                <a:lnTo>
                  <a:pt x="2514" y="0"/>
                </a:lnTo>
                <a:lnTo>
                  <a:pt x="0" y="93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683741" y="2620562"/>
            <a:ext cx="2514" cy="3670"/>
          </a:xfrm>
          <a:custGeom>
            <a:avLst/>
            <a:gdLst/>
            <a:ahLst/>
            <a:cxnLst/>
            <a:rect l="l" t="t" r="r" b="b"/>
            <a:pathLst>
              <a:path w="2514" h="3670">
                <a:moveTo>
                  <a:pt x="0" y="1003"/>
                </a:moveTo>
                <a:lnTo>
                  <a:pt x="215" y="3670"/>
                </a:lnTo>
                <a:lnTo>
                  <a:pt x="863" y="3378"/>
                </a:lnTo>
                <a:lnTo>
                  <a:pt x="2514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688713" y="2614222"/>
            <a:ext cx="2514" cy="3746"/>
          </a:xfrm>
          <a:custGeom>
            <a:avLst/>
            <a:gdLst/>
            <a:ahLst/>
            <a:cxnLst/>
            <a:rect l="l" t="t" r="r" b="b"/>
            <a:pathLst>
              <a:path w="2514" h="3746">
                <a:moveTo>
                  <a:pt x="0" y="1079"/>
                </a:moveTo>
                <a:lnTo>
                  <a:pt x="215" y="3746"/>
                </a:lnTo>
                <a:lnTo>
                  <a:pt x="927" y="3454"/>
                </a:lnTo>
                <a:lnTo>
                  <a:pt x="2514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628444" y="2607958"/>
            <a:ext cx="5194" cy="6184"/>
          </a:xfrm>
          <a:custGeom>
            <a:avLst/>
            <a:gdLst/>
            <a:ahLst/>
            <a:cxnLst/>
            <a:rect l="l" t="t" r="r" b="b"/>
            <a:pathLst>
              <a:path w="5194" h="6184">
                <a:moveTo>
                  <a:pt x="2730" y="1079"/>
                </a:moveTo>
                <a:lnTo>
                  <a:pt x="0" y="5029"/>
                </a:lnTo>
                <a:lnTo>
                  <a:pt x="431" y="6184"/>
                </a:lnTo>
                <a:lnTo>
                  <a:pt x="3594" y="3454"/>
                </a:lnTo>
                <a:lnTo>
                  <a:pt x="5194" y="0"/>
                </a:lnTo>
                <a:lnTo>
                  <a:pt x="2730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602233" y="2483111"/>
            <a:ext cx="7632" cy="20662"/>
          </a:xfrm>
          <a:custGeom>
            <a:avLst/>
            <a:gdLst/>
            <a:ahLst/>
            <a:cxnLst/>
            <a:rect l="l" t="t" r="r" b="b"/>
            <a:pathLst>
              <a:path w="7632" h="20662">
                <a:moveTo>
                  <a:pt x="1308" y="7124"/>
                </a:moveTo>
                <a:lnTo>
                  <a:pt x="2590" y="10871"/>
                </a:lnTo>
                <a:lnTo>
                  <a:pt x="6845" y="20523"/>
                </a:lnTo>
                <a:lnTo>
                  <a:pt x="7632" y="20662"/>
                </a:lnTo>
                <a:lnTo>
                  <a:pt x="7277" y="17208"/>
                </a:lnTo>
                <a:lnTo>
                  <a:pt x="6692" y="16700"/>
                </a:lnTo>
                <a:lnTo>
                  <a:pt x="6565" y="13462"/>
                </a:lnTo>
                <a:lnTo>
                  <a:pt x="6477" y="9715"/>
                </a:lnTo>
                <a:lnTo>
                  <a:pt x="2806" y="1003"/>
                </a:lnTo>
                <a:lnTo>
                  <a:pt x="0" y="0"/>
                </a:lnTo>
                <a:lnTo>
                  <a:pt x="0" y="3454"/>
                </a:lnTo>
                <a:lnTo>
                  <a:pt x="1308" y="712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576313" y="2437604"/>
            <a:ext cx="15989" cy="25057"/>
          </a:xfrm>
          <a:custGeom>
            <a:avLst/>
            <a:gdLst/>
            <a:ahLst/>
            <a:cxnLst/>
            <a:rect l="l" t="t" r="r" b="b"/>
            <a:pathLst>
              <a:path w="15989" h="25057">
                <a:moveTo>
                  <a:pt x="15989" y="24765"/>
                </a:moveTo>
                <a:lnTo>
                  <a:pt x="15189" y="22174"/>
                </a:lnTo>
                <a:lnTo>
                  <a:pt x="8928" y="12242"/>
                </a:lnTo>
                <a:lnTo>
                  <a:pt x="9512" y="11303"/>
                </a:lnTo>
                <a:lnTo>
                  <a:pt x="8496" y="7848"/>
                </a:lnTo>
                <a:lnTo>
                  <a:pt x="5689" y="5041"/>
                </a:lnTo>
                <a:lnTo>
                  <a:pt x="3822" y="2298"/>
                </a:lnTo>
                <a:lnTo>
                  <a:pt x="0" y="0"/>
                </a:lnTo>
                <a:lnTo>
                  <a:pt x="2019" y="6261"/>
                </a:lnTo>
                <a:lnTo>
                  <a:pt x="3454" y="9791"/>
                </a:lnTo>
                <a:lnTo>
                  <a:pt x="6337" y="12166"/>
                </a:lnTo>
                <a:lnTo>
                  <a:pt x="7277" y="14833"/>
                </a:lnTo>
                <a:lnTo>
                  <a:pt x="15049" y="25057"/>
                </a:lnTo>
                <a:lnTo>
                  <a:pt x="15989" y="2476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726223" y="2212314"/>
            <a:ext cx="10007" cy="23622"/>
          </a:xfrm>
          <a:custGeom>
            <a:avLst/>
            <a:gdLst/>
            <a:ahLst/>
            <a:cxnLst/>
            <a:rect l="l" t="t" r="r" b="b"/>
            <a:pathLst>
              <a:path w="10007" h="23622">
                <a:moveTo>
                  <a:pt x="3022" y="2095"/>
                </a:moveTo>
                <a:lnTo>
                  <a:pt x="0" y="0"/>
                </a:lnTo>
                <a:lnTo>
                  <a:pt x="139" y="2743"/>
                </a:lnTo>
                <a:lnTo>
                  <a:pt x="1142" y="6413"/>
                </a:lnTo>
                <a:lnTo>
                  <a:pt x="2451" y="10083"/>
                </a:lnTo>
                <a:lnTo>
                  <a:pt x="4533" y="10579"/>
                </a:lnTo>
                <a:lnTo>
                  <a:pt x="4965" y="13893"/>
                </a:lnTo>
                <a:lnTo>
                  <a:pt x="9220" y="23482"/>
                </a:lnTo>
                <a:lnTo>
                  <a:pt x="10007" y="23622"/>
                </a:lnTo>
                <a:lnTo>
                  <a:pt x="9651" y="20307"/>
                </a:lnTo>
                <a:lnTo>
                  <a:pt x="9067" y="19812"/>
                </a:lnTo>
                <a:lnTo>
                  <a:pt x="8851" y="16497"/>
                </a:lnTo>
                <a:lnTo>
                  <a:pt x="8851" y="12750"/>
                </a:lnTo>
                <a:lnTo>
                  <a:pt x="8420" y="11303"/>
                </a:lnTo>
                <a:lnTo>
                  <a:pt x="6476" y="7708"/>
                </a:lnTo>
                <a:lnTo>
                  <a:pt x="5397" y="8420"/>
                </a:lnTo>
                <a:lnTo>
                  <a:pt x="3022" y="209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702749" y="2171345"/>
            <a:ext cx="11950" cy="18580"/>
          </a:xfrm>
          <a:custGeom>
            <a:avLst/>
            <a:gdLst/>
            <a:ahLst/>
            <a:cxnLst/>
            <a:rect l="l" t="t" r="r" b="b"/>
            <a:pathLst>
              <a:path w="11950" h="18580">
                <a:moveTo>
                  <a:pt x="11950" y="18580"/>
                </a:moveTo>
                <a:lnTo>
                  <a:pt x="11303" y="14478"/>
                </a:lnTo>
                <a:lnTo>
                  <a:pt x="8775" y="10807"/>
                </a:lnTo>
                <a:lnTo>
                  <a:pt x="9296" y="8496"/>
                </a:lnTo>
                <a:lnTo>
                  <a:pt x="2159" y="0"/>
                </a:lnTo>
                <a:lnTo>
                  <a:pt x="0" y="723"/>
                </a:lnTo>
                <a:lnTo>
                  <a:pt x="2667" y="4394"/>
                </a:lnTo>
                <a:lnTo>
                  <a:pt x="3314" y="7277"/>
                </a:lnTo>
                <a:lnTo>
                  <a:pt x="11303" y="18288"/>
                </a:lnTo>
                <a:lnTo>
                  <a:pt x="11950" y="1858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816792" y="1834748"/>
            <a:ext cx="25844" cy="17500"/>
          </a:xfrm>
          <a:custGeom>
            <a:avLst/>
            <a:gdLst/>
            <a:ahLst/>
            <a:cxnLst/>
            <a:rect l="l" t="t" r="r" b="b"/>
            <a:pathLst>
              <a:path w="25844" h="17500">
                <a:moveTo>
                  <a:pt x="3378" y="15125"/>
                </a:moveTo>
                <a:lnTo>
                  <a:pt x="4749" y="15125"/>
                </a:lnTo>
                <a:lnTo>
                  <a:pt x="7988" y="15697"/>
                </a:lnTo>
                <a:lnTo>
                  <a:pt x="7632" y="17500"/>
                </a:lnTo>
                <a:lnTo>
                  <a:pt x="10439" y="16992"/>
                </a:lnTo>
                <a:lnTo>
                  <a:pt x="19215" y="10655"/>
                </a:lnTo>
                <a:lnTo>
                  <a:pt x="25057" y="3886"/>
                </a:lnTo>
                <a:lnTo>
                  <a:pt x="25844" y="0"/>
                </a:lnTo>
                <a:lnTo>
                  <a:pt x="23393" y="863"/>
                </a:lnTo>
                <a:lnTo>
                  <a:pt x="20370" y="6769"/>
                </a:lnTo>
                <a:lnTo>
                  <a:pt x="13030" y="11950"/>
                </a:lnTo>
                <a:lnTo>
                  <a:pt x="63" y="14046"/>
                </a:lnTo>
                <a:lnTo>
                  <a:pt x="0" y="14757"/>
                </a:lnTo>
                <a:lnTo>
                  <a:pt x="3378" y="1512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851345" y="1762104"/>
            <a:ext cx="21247" cy="17132"/>
          </a:xfrm>
          <a:custGeom>
            <a:avLst/>
            <a:gdLst/>
            <a:ahLst/>
            <a:cxnLst/>
            <a:rect l="l" t="t" r="r" b="b"/>
            <a:pathLst>
              <a:path w="21247" h="17132">
                <a:moveTo>
                  <a:pt x="18872" y="863"/>
                </a:moveTo>
                <a:lnTo>
                  <a:pt x="15417" y="6832"/>
                </a:lnTo>
                <a:lnTo>
                  <a:pt x="6045" y="13322"/>
                </a:lnTo>
                <a:lnTo>
                  <a:pt x="0" y="13817"/>
                </a:lnTo>
                <a:lnTo>
                  <a:pt x="3530" y="15836"/>
                </a:lnTo>
                <a:lnTo>
                  <a:pt x="4825" y="17132"/>
                </a:lnTo>
                <a:lnTo>
                  <a:pt x="15989" y="9499"/>
                </a:lnTo>
                <a:lnTo>
                  <a:pt x="20523" y="4025"/>
                </a:lnTo>
                <a:lnTo>
                  <a:pt x="21247" y="0"/>
                </a:lnTo>
                <a:lnTo>
                  <a:pt x="18872" y="86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352108" y="2681542"/>
            <a:ext cx="30022" cy="29019"/>
          </a:xfrm>
          <a:custGeom>
            <a:avLst/>
            <a:gdLst/>
            <a:ahLst/>
            <a:cxnLst/>
            <a:rect l="l" t="t" r="r" b="b"/>
            <a:pathLst>
              <a:path w="30022" h="29019">
                <a:moveTo>
                  <a:pt x="16636" y="23177"/>
                </a:moveTo>
                <a:lnTo>
                  <a:pt x="25272" y="14262"/>
                </a:lnTo>
                <a:lnTo>
                  <a:pt x="30022" y="5397"/>
                </a:lnTo>
                <a:lnTo>
                  <a:pt x="16052" y="0"/>
                </a:lnTo>
                <a:lnTo>
                  <a:pt x="10223" y="7988"/>
                </a:lnTo>
                <a:lnTo>
                  <a:pt x="6121" y="11811"/>
                </a:lnTo>
                <a:lnTo>
                  <a:pt x="0" y="13893"/>
                </a:lnTo>
                <a:lnTo>
                  <a:pt x="1943" y="14401"/>
                </a:lnTo>
                <a:lnTo>
                  <a:pt x="6337" y="27647"/>
                </a:lnTo>
                <a:lnTo>
                  <a:pt x="7200" y="29019"/>
                </a:lnTo>
                <a:lnTo>
                  <a:pt x="16636" y="2317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622042" y="1992434"/>
            <a:ext cx="4241" cy="16129"/>
          </a:xfrm>
          <a:custGeom>
            <a:avLst/>
            <a:gdLst/>
            <a:ahLst/>
            <a:cxnLst/>
            <a:rect l="l" t="t" r="r" b="b"/>
            <a:pathLst>
              <a:path w="4241" h="16129">
                <a:moveTo>
                  <a:pt x="0" y="927"/>
                </a:moveTo>
                <a:lnTo>
                  <a:pt x="2730" y="16128"/>
                </a:lnTo>
                <a:lnTo>
                  <a:pt x="4241" y="13665"/>
                </a:lnTo>
                <a:lnTo>
                  <a:pt x="2082" y="3022"/>
                </a:lnTo>
                <a:lnTo>
                  <a:pt x="215" y="0"/>
                </a:lnTo>
                <a:lnTo>
                  <a:pt x="0" y="92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951574" y="1707889"/>
            <a:ext cx="28803" cy="27863"/>
          </a:xfrm>
          <a:custGeom>
            <a:avLst/>
            <a:gdLst/>
            <a:ahLst/>
            <a:cxnLst/>
            <a:rect l="l" t="t" r="r" b="b"/>
            <a:pathLst>
              <a:path w="28803" h="27863">
                <a:moveTo>
                  <a:pt x="4965" y="26492"/>
                </a:moveTo>
                <a:lnTo>
                  <a:pt x="7264" y="27863"/>
                </a:lnTo>
                <a:lnTo>
                  <a:pt x="14185" y="23253"/>
                </a:lnTo>
                <a:lnTo>
                  <a:pt x="22898" y="15621"/>
                </a:lnTo>
                <a:lnTo>
                  <a:pt x="28803" y="5473"/>
                </a:lnTo>
                <a:lnTo>
                  <a:pt x="15049" y="0"/>
                </a:lnTo>
                <a:lnTo>
                  <a:pt x="9067" y="8128"/>
                </a:lnTo>
                <a:lnTo>
                  <a:pt x="3809" y="11303"/>
                </a:lnTo>
                <a:lnTo>
                  <a:pt x="2882" y="11518"/>
                </a:lnTo>
                <a:lnTo>
                  <a:pt x="63" y="13030"/>
                </a:lnTo>
                <a:lnTo>
                  <a:pt x="0" y="13741"/>
                </a:lnTo>
                <a:lnTo>
                  <a:pt x="4965" y="2649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933864" y="1707602"/>
            <a:ext cx="5105" cy="15252"/>
          </a:xfrm>
          <a:custGeom>
            <a:avLst/>
            <a:gdLst/>
            <a:ahLst/>
            <a:cxnLst/>
            <a:rect l="l" t="t" r="r" b="b"/>
            <a:pathLst>
              <a:path w="5105" h="15252">
                <a:moveTo>
                  <a:pt x="1943" y="0"/>
                </a:moveTo>
                <a:lnTo>
                  <a:pt x="0" y="431"/>
                </a:lnTo>
                <a:lnTo>
                  <a:pt x="723" y="1295"/>
                </a:lnTo>
                <a:lnTo>
                  <a:pt x="2730" y="15252"/>
                </a:lnTo>
                <a:lnTo>
                  <a:pt x="5105" y="13385"/>
                </a:lnTo>
                <a:lnTo>
                  <a:pt x="1943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903115" y="1691972"/>
            <a:ext cx="17284" cy="26288"/>
          </a:xfrm>
          <a:custGeom>
            <a:avLst/>
            <a:gdLst/>
            <a:ahLst/>
            <a:cxnLst/>
            <a:rect l="l" t="t" r="r" b="b"/>
            <a:pathLst>
              <a:path w="17284" h="26288">
                <a:moveTo>
                  <a:pt x="12534" y="0"/>
                </a:moveTo>
                <a:lnTo>
                  <a:pt x="12166" y="3670"/>
                </a:lnTo>
                <a:lnTo>
                  <a:pt x="12966" y="4178"/>
                </a:lnTo>
                <a:lnTo>
                  <a:pt x="14262" y="14477"/>
                </a:lnTo>
                <a:lnTo>
                  <a:pt x="0" y="20091"/>
                </a:lnTo>
                <a:lnTo>
                  <a:pt x="3098" y="26288"/>
                </a:lnTo>
                <a:lnTo>
                  <a:pt x="16052" y="18795"/>
                </a:lnTo>
                <a:lnTo>
                  <a:pt x="17284" y="16205"/>
                </a:lnTo>
                <a:lnTo>
                  <a:pt x="16268" y="14617"/>
                </a:lnTo>
                <a:lnTo>
                  <a:pt x="13754" y="647"/>
                </a:lnTo>
                <a:lnTo>
                  <a:pt x="12534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163038" y="1532388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1917">
            <a:solidFill>
              <a:srgbClr val="B3B5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149285" y="1482952"/>
            <a:ext cx="22606" cy="1016"/>
          </a:xfrm>
          <a:custGeom>
            <a:avLst/>
            <a:gdLst/>
            <a:ahLst/>
            <a:cxnLst/>
            <a:rect l="l" t="t" r="r" b="b"/>
            <a:pathLst>
              <a:path w="22606" h="1015">
                <a:moveTo>
                  <a:pt x="0" y="939"/>
                </a:moveTo>
                <a:lnTo>
                  <a:pt x="22542" y="1015"/>
                </a:lnTo>
                <a:lnTo>
                  <a:pt x="22606" y="292"/>
                </a:lnTo>
                <a:lnTo>
                  <a:pt x="0" y="0"/>
                </a:lnTo>
                <a:lnTo>
                  <a:pt x="0" y="93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385521" y="2661958"/>
            <a:ext cx="1003" cy="15557"/>
          </a:xfrm>
          <a:custGeom>
            <a:avLst/>
            <a:gdLst/>
            <a:ahLst/>
            <a:cxnLst/>
            <a:rect l="l" t="t" r="r" b="b"/>
            <a:pathLst>
              <a:path w="1003" h="15557">
                <a:moveTo>
                  <a:pt x="0" y="13614"/>
                </a:moveTo>
                <a:lnTo>
                  <a:pt x="1003" y="15557"/>
                </a:lnTo>
                <a:lnTo>
                  <a:pt x="1003" y="215"/>
                </a:lnTo>
                <a:lnTo>
                  <a:pt x="279" y="0"/>
                </a:lnTo>
                <a:lnTo>
                  <a:pt x="0" y="136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918959" y="1864484"/>
            <a:ext cx="419" cy="6489"/>
          </a:xfrm>
          <a:custGeom>
            <a:avLst/>
            <a:gdLst/>
            <a:ahLst/>
            <a:cxnLst/>
            <a:rect l="l" t="t" r="r" b="b"/>
            <a:pathLst>
              <a:path w="419" h="6489">
                <a:moveTo>
                  <a:pt x="0" y="1295"/>
                </a:moveTo>
                <a:lnTo>
                  <a:pt x="419" y="6489"/>
                </a:lnTo>
                <a:lnTo>
                  <a:pt x="41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490770" y="2081425"/>
            <a:ext cx="253149" cy="614159"/>
          </a:xfrm>
          <a:custGeom>
            <a:avLst/>
            <a:gdLst/>
            <a:ahLst/>
            <a:cxnLst/>
            <a:rect l="l" t="t" r="r" b="b"/>
            <a:pathLst>
              <a:path w="253149" h="614159">
                <a:moveTo>
                  <a:pt x="4102" y="172364"/>
                </a:moveTo>
                <a:lnTo>
                  <a:pt x="4902" y="172796"/>
                </a:lnTo>
                <a:lnTo>
                  <a:pt x="5041" y="177330"/>
                </a:lnTo>
                <a:lnTo>
                  <a:pt x="5397" y="181076"/>
                </a:lnTo>
                <a:lnTo>
                  <a:pt x="6121" y="181584"/>
                </a:lnTo>
                <a:lnTo>
                  <a:pt x="6261" y="187337"/>
                </a:lnTo>
                <a:lnTo>
                  <a:pt x="6921" y="191084"/>
                </a:lnTo>
                <a:lnTo>
                  <a:pt x="7569" y="197345"/>
                </a:lnTo>
                <a:lnTo>
                  <a:pt x="8140" y="201091"/>
                </a:lnTo>
                <a:lnTo>
                  <a:pt x="8788" y="206057"/>
                </a:lnTo>
                <a:lnTo>
                  <a:pt x="9436" y="209803"/>
                </a:lnTo>
                <a:lnTo>
                  <a:pt x="10083" y="213550"/>
                </a:lnTo>
                <a:lnTo>
                  <a:pt x="10731" y="216065"/>
                </a:lnTo>
                <a:lnTo>
                  <a:pt x="11379" y="219735"/>
                </a:lnTo>
                <a:lnTo>
                  <a:pt x="11950" y="222326"/>
                </a:lnTo>
                <a:lnTo>
                  <a:pt x="12598" y="226009"/>
                </a:lnTo>
                <a:lnTo>
                  <a:pt x="13182" y="228599"/>
                </a:lnTo>
                <a:lnTo>
                  <a:pt x="13893" y="232270"/>
                </a:lnTo>
                <a:lnTo>
                  <a:pt x="14478" y="234861"/>
                </a:lnTo>
                <a:lnTo>
                  <a:pt x="15125" y="238531"/>
                </a:lnTo>
                <a:lnTo>
                  <a:pt x="15697" y="241122"/>
                </a:lnTo>
                <a:lnTo>
                  <a:pt x="16344" y="244792"/>
                </a:lnTo>
                <a:lnTo>
                  <a:pt x="16916" y="247383"/>
                </a:lnTo>
                <a:lnTo>
                  <a:pt x="17716" y="251053"/>
                </a:lnTo>
                <a:lnTo>
                  <a:pt x="18148" y="252361"/>
                </a:lnTo>
                <a:lnTo>
                  <a:pt x="18935" y="257327"/>
                </a:lnTo>
                <a:lnTo>
                  <a:pt x="20739" y="262369"/>
                </a:lnTo>
                <a:lnTo>
                  <a:pt x="21463" y="266039"/>
                </a:lnTo>
                <a:lnTo>
                  <a:pt x="23190" y="271144"/>
                </a:lnTo>
                <a:lnTo>
                  <a:pt x="23901" y="274891"/>
                </a:lnTo>
                <a:lnTo>
                  <a:pt x="25704" y="279857"/>
                </a:lnTo>
                <a:lnTo>
                  <a:pt x="26352" y="283603"/>
                </a:lnTo>
                <a:lnTo>
                  <a:pt x="26936" y="284975"/>
                </a:lnTo>
                <a:lnTo>
                  <a:pt x="27724" y="288569"/>
                </a:lnTo>
                <a:lnTo>
                  <a:pt x="29375" y="293687"/>
                </a:lnTo>
                <a:lnTo>
                  <a:pt x="30175" y="297357"/>
                </a:lnTo>
                <a:lnTo>
                  <a:pt x="40678" y="326224"/>
                </a:lnTo>
                <a:lnTo>
                  <a:pt x="55803" y="363385"/>
                </a:lnTo>
                <a:lnTo>
                  <a:pt x="73291" y="400888"/>
                </a:lnTo>
                <a:lnTo>
                  <a:pt x="94462" y="438619"/>
                </a:lnTo>
                <a:lnTo>
                  <a:pt x="117005" y="473608"/>
                </a:lnTo>
                <a:lnTo>
                  <a:pt x="143281" y="508609"/>
                </a:lnTo>
                <a:lnTo>
                  <a:pt x="165823" y="534885"/>
                </a:lnTo>
                <a:lnTo>
                  <a:pt x="167119" y="536105"/>
                </a:lnTo>
                <a:lnTo>
                  <a:pt x="168046" y="538987"/>
                </a:lnTo>
                <a:lnTo>
                  <a:pt x="209169" y="580097"/>
                </a:lnTo>
                <a:lnTo>
                  <a:pt x="213055" y="583984"/>
                </a:lnTo>
                <a:lnTo>
                  <a:pt x="217220" y="586143"/>
                </a:lnTo>
                <a:lnTo>
                  <a:pt x="217944" y="587654"/>
                </a:lnTo>
                <a:lnTo>
                  <a:pt x="221767" y="591477"/>
                </a:lnTo>
                <a:lnTo>
                  <a:pt x="224713" y="592416"/>
                </a:lnTo>
                <a:lnTo>
                  <a:pt x="227952" y="596366"/>
                </a:lnTo>
                <a:lnTo>
                  <a:pt x="230543" y="598970"/>
                </a:lnTo>
                <a:lnTo>
                  <a:pt x="233502" y="599897"/>
                </a:lnTo>
                <a:lnTo>
                  <a:pt x="237883" y="605078"/>
                </a:lnTo>
                <a:lnTo>
                  <a:pt x="239687" y="606450"/>
                </a:lnTo>
                <a:lnTo>
                  <a:pt x="245884" y="609904"/>
                </a:lnTo>
                <a:lnTo>
                  <a:pt x="247040" y="611631"/>
                </a:lnTo>
                <a:lnTo>
                  <a:pt x="249770" y="612355"/>
                </a:lnTo>
                <a:lnTo>
                  <a:pt x="250494" y="614159"/>
                </a:lnTo>
                <a:lnTo>
                  <a:pt x="253149" y="614083"/>
                </a:lnTo>
                <a:lnTo>
                  <a:pt x="250558" y="610336"/>
                </a:lnTo>
                <a:lnTo>
                  <a:pt x="248475" y="609980"/>
                </a:lnTo>
                <a:lnTo>
                  <a:pt x="245592" y="606526"/>
                </a:lnTo>
                <a:lnTo>
                  <a:pt x="243433" y="606158"/>
                </a:lnTo>
                <a:lnTo>
                  <a:pt x="238175" y="600481"/>
                </a:lnTo>
                <a:lnTo>
                  <a:pt x="235229" y="597877"/>
                </a:lnTo>
                <a:lnTo>
                  <a:pt x="233502" y="597446"/>
                </a:lnTo>
                <a:lnTo>
                  <a:pt x="228168" y="591692"/>
                </a:lnTo>
                <a:lnTo>
                  <a:pt x="223989" y="587870"/>
                </a:lnTo>
                <a:lnTo>
                  <a:pt x="222262" y="587438"/>
                </a:lnTo>
                <a:lnTo>
                  <a:pt x="218160" y="582904"/>
                </a:lnTo>
                <a:lnTo>
                  <a:pt x="212763" y="577862"/>
                </a:lnTo>
                <a:lnTo>
                  <a:pt x="211035" y="577430"/>
                </a:lnTo>
                <a:lnTo>
                  <a:pt x="188353" y="554977"/>
                </a:lnTo>
                <a:lnTo>
                  <a:pt x="185470" y="550583"/>
                </a:lnTo>
                <a:lnTo>
                  <a:pt x="171577" y="536397"/>
                </a:lnTo>
                <a:lnTo>
                  <a:pt x="169494" y="535101"/>
                </a:lnTo>
                <a:lnTo>
                  <a:pt x="167906" y="531787"/>
                </a:lnTo>
                <a:lnTo>
                  <a:pt x="164096" y="527684"/>
                </a:lnTo>
                <a:lnTo>
                  <a:pt x="163296" y="527392"/>
                </a:lnTo>
                <a:lnTo>
                  <a:pt x="161709" y="524230"/>
                </a:lnTo>
                <a:lnTo>
                  <a:pt x="156603" y="518896"/>
                </a:lnTo>
                <a:lnTo>
                  <a:pt x="155816" y="518680"/>
                </a:lnTo>
                <a:lnTo>
                  <a:pt x="154228" y="515518"/>
                </a:lnTo>
                <a:lnTo>
                  <a:pt x="149047" y="510120"/>
                </a:lnTo>
                <a:lnTo>
                  <a:pt x="148323" y="509904"/>
                </a:lnTo>
                <a:lnTo>
                  <a:pt x="146672" y="506729"/>
                </a:lnTo>
                <a:lnTo>
                  <a:pt x="144081" y="503847"/>
                </a:lnTo>
                <a:lnTo>
                  <a:pt x="143281" y="503631"/>
                </a:lnTo>
                <a:lnTo>
                  <a:pt x="141693" y="500545"/>
                </a:lnTo>
                <a:lnTo>
                  <a:pt x="139534" y="498665"/>
                </a:lnTo>
                <a:lnTo>
                  <a:pt x="137883" y="495503"/>
                </a:lnTo>
                <a:lnTo>
                  <a:pt x="130327" y="485063"/>
                </a:lnTo>
                <a:lnTo>
                  <a:pt x="129527" y="484847"/>
                </a:lnTo>
                <a:lnTo>
                  <a:pt x="127952" y="481749"/>
                </a:lnTo>
                <a:lnTo>
                  <a:pt x="125717" y="479882"/>
                </a:lnTo>
                <a:lnTo>
                  <a:pt x="124206" y="476783"/>
                </a:lnTo>
                <a:lnTo>
                  <a:pt x="121970" y="474840"/>
                </a:lnTo>
                <a:lnTo>
                  <a:pt x="120383" y="471741"/>
                </a:lnTo>
                <a:lnTo>
                  <a:pt x="119519" y="471017"/>
                </a:lnTo>
                <a:lnTo>
                  <a:pt x="103974" y="446392"/>
                </a:lnTo>
                <a:lnTo>
                  <a:pt x="103251" y="446112"/>
                </a:lnTo>
                <a:lnTo>
                  <a:pt x="101600" y="442937"/>
                </a:lnTo>
                <a:lnTo>
                  <a:pt x="97701" y="436384"/>
                </a:lnTo>
                <a:lnTo>
                  <a:pt x="96989" y="436105"/>
                </a:lnTo>
                <a:lnTo>
                  <a:pt x="95402" y="432930"/>
                </a:lnTo>
                <a:lnTo>
                  <a:pt x="85826" y="417169"/>
                </a:lnTo>
                <a:lnTo>
                  <a:pt x="67614" y="381304"/>
                </a:lnTo>
                <a:lnTo>
                  <a:pt x="66675" y="377850"/>
                </a:lnTo>
                <a:lnTo>
                  <a:pt x="61417" y="367550"/>
                </a:lnTo>
                <a:lnTo>
                  <a:pt x="60413" y="364032"/>
                </a:lnTo>
                <a:lnTo>
                  <a:pt x="56375" y="356247"/>
                </a:lnTo>
                <a:lnTo>
                  <a:pt x="55372" y="352793"/>
                </a:lnTo>
                <a:lnTo>
                  <a:pt x="51333" y="345020"/>
                </a:lnTo>
                <a:lnTo>
                  <a:pt x="50406" y="341274"/>
                </a:lnTo>
                <a:lnTo>
                  <a:pt x="49606" y="340766"/>
                </a:lnTo>
                <a:lnTo>
                  <a:pt x="49110" y="337527"/>
                </a:lnTo>
                <a:lnTo>
                  <a:pt x="48387" y="336956"/>
                </a:lnTo>
                <a:lnTo>
                  <a:pt x="47815" y="334073"/>
                </a:lnTo>
                <a:lnTo>
                  <a:pt x="46304" y="331266"/>
                </a:lnTo>
                <a:lnTo>
                  <a:pt x="45364" y="327520"/>
                </a:lnTo>
                <a:lnTo>
                  <a:pt x="44640" y="326948"/>
                </a:lnTo>
                <a:lnTo>
                  <a:pt x="44132" y="323710"/>
                </a:lnTo>
                <a:lnTo>
                  <a:pt x="43421" y="323126"/>
                </a:lnTo>
                <a:lnTo>
                  <a:pt x="42837" y="320319"/>
                </a:lnTo>
                <a:lnTo>
                  <a:pt x="40106" y="313766"/>
                </a:lnTo>
                <a:lnTo>
                  <a:pt x="39535" y="313334"/>
                </a:lnTo>
                <a:lnTo>
                  <a:pt x="39166" y="309956"/>
                </a:lnTo>
                <a:lnTo>
                  <a:pt x="38379" y="309448"/>
                </a:lnTo>
                <a:lnTo>
                  <a:pt x="37871" y="306209"/>
                </a:lnTo>
                <a:lnTo>
                  <a:pt x="37160" y="305638"/>
                </a:lnTo>
                <a:lnTo>
                  <a:pt x="36576" y="302831"/>
                </a:lnTo>
                <a:lnTo>
                  <a:pt x="35064" y="298729"/>
                </a:lnTo>
                <a:lnTo>
                  <a:pt x="34061" y="294982"/>
                </a:lnTo>
                <a:lnTo>
                  <a:pt x="33337" y="294474"/>
                </a:lnTo>
                <a:lnTo>
                  <a:pt x="32905" y="289940"/>
                </a:lnTo>
                <a:lnTo>
                  <a:pt x="32118" y="289432"/>
                </a:lnTo>
                <a:lnTo>
                  <a:pt x="31534" y="286270"/>
                </a:lnTo>
                <a:lnTo>
                  <a:pt x="30886" y="285686"/>
                </a:lnTo>
                <a:lnTo>
                  <a:pt x="30391" y="281152"/>
                </a:lnTo>
                <a:lnTo>
                  <a:pt x="29667" y="280657"/>
                </a:lnTo>
                <a:lnTo>
                  <a:pt x="29095" y="277482"/>
                </a:lnTo>
                <a:lnTo>
                  <a:pt x="28371" y="276974"/>
                </a:lnTo>
                <a:lnTo>
                  <a:pt x="27863" y="272440"/>
                </a:lnTo>
                <a:lnTo>
                  <a:pt x="27152" y="271945"/>
                </a:lnTo>
                <a:lnTo>
                  <a:pt x="26568" y="268706"/>
                </a:lnTo>
                <a:lnTo>
                  <a:pt x="25857" y="268198"/>
                </a:lnTo>
                <a:lnTo>
                  <a:pt x="25349" y="263664"/>
                </a:lnTo>
                <a:lnTo>
                  <a:pt x="24625" y="263156"/>
                </a:lnTo>
                <a:lnTo>
                  <a:pt x="24269" y="260057"/>
                </a:lnTo>
                <a:lnTo>
                  <a:pt x="23253" y="258190"/>
                </a:lnTo>
                <a:lnTo>
                  <a:pt x="22821" y="255015"/>
                </a:lnTo>
                <a:lnTo>
                  <a:pt x="22110" y="254444"/>
                </a:lnTo>
                <a:lnTo>
                  <a:pt x="21602" y="248678"/>
                </a:lnTo>
                <a:lnTo>
                  <a:pt x="20878" y="248107"/>
                </a:lnTo>
                <a:lnTo>
                  <a:pt x="20383" y="242417"/>
                </a:lnTo>
                <a:lnTo>
                  <a:pt x="19583" y="241922"/>
                </a:lnTo>
                <a:lnTo>
                  <a:pt x="19088" y="236156"/>
                </a:lnTo>
                <a:lnTo>
                  <a:pt x="18364" y="235648"/>
                </a:lnTo>
                <a:lnTo>
                  <a:pt x="18072" y="231254"/>
                </a:lnTo>
                <a:lnTo>
                  <a:pt x="16992" y="229463"/>
                </a:lnTo>
                <a:lnTo>
                  <a:pt x="16852" y="224993"/>
                </a:lnTo>
                <a:lnTo>
                  <a:pt x="15697" y="223202"/>
                </a:lnTo>
                <a:lnTo>
                  <a:pt x="15557" y="218732"/>
                </a:lnTo>
                <a:lnTo>
                  <a:pt x="14478" y="216928"/>
                </a:lnTo>
                <a:lnTo>
                  <a:pt x="14046" y="212394"/>
                </a:lnTo>
                <a:lnTo>
                  <a:pt x="13398" y="211823"/>
                </a:lnTo>
                <a:lnTo>
                  <a:pt x="13106" y="204901"/>
                </a:lnTo>
                <a:lnTo>
                  <a:pt x="12026" y="203174"/>
                </a:lnTo>
                <a:lnTo>
                  <a:pt x="11811" y="194894"/>
                </a:lnTo>
                <a:lnTo>
                  <a:pt x="10731" y="193166"/>
                </a:lnTo>
                <a:lnTo>
                  <a:pt x="10299" y="184823"/>
                </a:lnTo>
                <a:lnTo>
                  <a:pt x="9575" y="184315"/>
                </a:lnTo>
                <a:lnTo>
                  <a:pt x="9359" y="176110"/>
                </a:lnTo>
                <a:lnTo>
                  <a:pt x="8280" y="174383"/>
                </a:lnTo>
                <a:lnTo>
                  <a:pt x="8064" y="166103"/>
                </a:lnTo>
                <a:lnTo>
                  <a:pt x="6985" y="164376"/>
                </a:lnTo>
                <a:lnTo>
                  <a:pt x="6921" y="149821"/>
                </a:lnTo>
                <a:lnTo>
                  <a:pt x="5765" y="146875"/>
                </a:lnTo>
                <a:lnTo>
                  <a:pt x="5549" y="127368"/>
                </a:lnTo>
                <a:lnTo>
                  <a:pt x="4470" y="125564"/>
                </a:lnTo>
                <a:lnTo>
                  <a:pt x="5041" y="72212"/>
                </a:lnTo>
                <a:lnTo>
                  <a:pt x="5613" y="69697"/>
                </a:lnTo>
                <a:lnTo>
                  <a:pt x="5829" y="55219"/>
                </a:lnTo>
                <a:lnTo>
                  <a:pt x="6553" y="54711"/>
                </a:lnTo>
                <a:lnTo>
                  <a:pt x="8280" y="23825"/>
                </a:lnTo>
                <a:lnTo>
                  <a:pt x="10731" y="7556"/>
                </a:lnTo>
                <a:lnTo>
                  <a:pt x="10731" y="0"/>
                </a:lnTo>
                <a:lnTo>
                  <a:pt x="6629" y="17208"/>
                </a:lnTo>
                <a:lnTo>
                  <a:pt x="5689" y="23469"/>
                </a:lnTo>
                <a:lnTo>
                  <a:pt x="5041" y="25984"/>
                </a:lnTo>
                <a:lnTo>
                  <a:pt x="4470" y="37223"/>
                </a:lnTo>
                <a:lnTo>
                  <a:pt x="3746" y="39738"/>
                </a:lnTo>
                <a:lnTo>
                  <a:pt x="3175" y="49745"/>
                </a:lnTo>
                <a:lnTo>
                  <a:pt x="2527" y="54711"/>
                </a:lnTo>
                <a:lnTo>
                  <a:pt x="1879" y="63499"/>
                </a:lnTo>
                <a:lnTo>
                  <a:pt x="1219" y="68465"/>
                </a:lnTo>
                <a:lnTo>
                  <a:pt x="647" y="111086"/>
                </a:lnTo>
                <a:lnTo>
                  <a:pt x="0" y="113537"/>
                </a:lnTo>
                <a:lnTo>
                  <a:pt x="368" y="117284"/>
                </a:lnTo>
                <a:lnTo>
                  <a:pt x="1079" y="117716"/>
                </a:lnTo>
                <a:lnTo>
                  <a:pt x="1295" y="129806"/>
                </a:lnTo>
                <a:lnTo>
                  <a:pt x="1295" y="138518"/>
                </a:lnTo>
                <a:lnTo>
                  <a:pt x="1879" y="139750"/>
                </a:lnTo>
                <a:lnTo>
                  <a:pt x="2527" y="151053"/>
                </a:lnTo>
                <a:lnTo>
                  <a:pt x="2882" y="161061"/>
                </a:lnTo>
                <a:lnTo>
                  <a:pt x="3606" y="161569"/>
                </a:lnTo>
                <a:lnTo>
                  <a:pt x="3822" y="167322"/>
                </a:lnTo>
                <a:lnTo>
                  <a:pt x="4102" y="17236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361827" y="2638990"/>
            <a:ext cx="23977" cy="36576"/>
          </a:xfrm>
          <a:custGeom>
            <a:avLst/>
            <a:gdLst/>
            <a:ahLst/>
            <a:cxnLst/>
            <a:rect l="l" t="t" r="r" b="b"/>
            <a:pathLst>
              <a:path w="23977" h="36575">
                <a:moveTo>
                  <a:pt x="22034" y="36068"/>
                </a:moveTo>
                <a:lnTo>
                  <a:pt x="23685" y="36576"/>
                </a:lnTo>
                <a:lnTo>
                  <a:pt x="23977" y="22974"/>
                </a:lnTo>
                <a:lnTo>
                  <a:pt x="20662" y="14757"/>
                </a:lnTo>
                <a:lnTo>
                  <a:pt x="13030" y="2374"/>
                </a:lnTo>
                <a:lnTo>
                  <a:pt x="8851" y="0"/>
                </a:lnTo>
                <a:lnTo>
                  <a:pt x="0" y="11442"/>
                </a:lnTo>
                <a:lnTo>
                  <a:pt x="5041" y="18643"/>
                </a:lnTo>
                <a:lnTo>
                  <a:pt x="6769" y="22606"/>
                </a:lnTo>
                <a:lnTo>
                  <a:pt x="7493" y="27647"/>
                </a:lnTo>
                <a:lnTo>
                  <a:pt x="7988" y="29019"/>
                </a:lnTo>
                <a:lnTo>
                  <a:pt x="8928" y="35280"/>
                </a:lnTo>
                <a:lnTo>
                  <a:pt x="22034" y="36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068282" y="1532712"/>
            <a:ext cx="557491" cy="216433"/>
          </a:xfrm>
          <a:custGeom>
            <a:avLst/>
            <a:gdLst/>
            <a:ahLst/>
            <a:cxnLst/>
            <a:rect l="l" t="t" r="r" b="b"/>
            <a:pathLst>
              <a:path w="557491" h="216433">
                <a:moveTo>
                  <a:pt x="460654" y="130035"/>
                </a:moveTo>
                <a:lnTo>
                  <a:pt x="461302" y="131546"/>
                </a:lnTo>
                <a:lnTo>
                  <a:pt x="466699" y="135064"/>
                </a:lnTo>
                <a:lnTo>
                  <a:pt x="468007" y="136651"/>
                </a:lnTo>
                <a:lnTo>
                  <a:pt x="471893" y="138887"/>
                </a:lnTo>
                <a:lnTo>
                  <a:pt x="472605" y="140258"/>
                </a:lnTo>
                <a:lnTo>
                  <a:pt x="475488" y="142913"/>
                </a:lnTo>
                <a:lnTo>
                  <a:pt x="478155" y="143776"/>
                </a:lnTo>
                <a:lnTo>
                  <a:pt x="478878" y="145300"/>
                </a:lnTo>
                <a:lnTo>
                  <a:pt x="481749" y="147891"/>
                </a:lnTo>
                <a:lnTo>
                  <a:pt x="484352" y="148818"/>
                </a:lnTo>
                <a:lnTo>
                  <a:pt x="485140" y="150266"/>
                </a:lnTo>
                <a:lnTo>
                  <a:pt x="488022" y="152857"/>
                </a:lnTo>
                <a:lnTo>
                  <a:pt x="491909" y="155092"/>
                </a:lnTo>
                <a:lnTo>
                  <a:pt x="494360" y="157899"/>
                </a:lnTo>
                <a:lnTo>
                  <a:pt x="498170" y="160121"/>
                </a:lnTo>
                <a:lnTo>
                  <a:pt x="498894" y="161569"/>
                </a:lnTo>
                <a:lnTo>
                  <a:pt x="502996" y="165379"/>
                </a:lnTo>
                <a:lnTo>
                  <a:pt x="506806" y="167614"/>
                </a:lnTo>
                <a:lnTo>
                  <a:pt x="511340" y="172796"/>
                </a:lnTo>
                <a:lnTo>
                  <a:pt x="520560" y="181648"/>
                </a:lnTo>
                <a:lnTo>
                  <a:pt x="524306" y="183883"/>
                </a:lnTo>
                <a:lnTo>
                  <a:pt x="532663" y="192811"/>
                </a:lnTo>
                <a:lnTo>
                  <a:pt x="536613" y="196849"/>
                </a:lnTo>
                <a:lnTo>
                  <a:pt x="546912" y="206425"/>
                </a:lnTo>
                <a:lnTo>
                  <a:pt x="547852" y="208940"/>
                </a:lnTo>
                <a:lnTo>
                  <a:pt x="550443" y="211823"/>
                </a:lnTo>
                <a:lnTo>
                  <a:pt x="555561" y="216433"/>
                </a:lnTo>
                <a:lnTo>
                  <a:pt x="557491" y="214121"/>
                </a:lnTo>
                <a:lnTo>
                  <a:pt x="550367" y="206997"/>
                </a:lnTo>
                <a:lnTo>
                  <a:pt x="543814" y="199148"/>
                </a:lnTo>
                <a:lnTo>
                  <a:pt x="536257" y="191655"/>
                </a:lnTo>
                <a:lnTo>
                  <a:pt x="531583" y="186982"/>
                </a:lnTo>
                <a:lnTo>
                  <a:pt x="527837" y="183172"/>
                </a:lnTo>
                <a:lnTo>
                  <a:pt x="516458" y="172656"/>
                </a:lnTo>
                <a:lnTo>
                  <a:pt x="515594" y="172580"/>
                </a:lnTo>
                <a:lnTo>
                  <a:pt x="507822" y="164452"/>
                </a:lnTo>
                <a:lnTo>
                  <a:pt x="502780" y="159473"/>
                </a:lnTo>
                <a:lnTo>
                  <a:pt x="501192" y="157899"/>
                </a:lnTo>
                <a:lnTo>
                  <a:pt x="497814" y="155663"/>
                </a:lnTo>
                <a:lnTo>
                  <a:pt x="495223" y="153288"/>
                </a:lnTo>
                <a:lnTo>
                  <a:pt x="492988" y="152565"/>
                </a:lnTo>
                <a:lnTo>
                  <a:pt x="487514" y="146659"/>
                </a:lnTo>
                <a:lnTo>
                  <a:pt x="483057" y="143852"/>
                </a:lnTo>
                <a:lnTo>
                  <a:pt x="474764" y="136804"/>
                </a:lnTo>
                <a:lnTo>
                  <a:pt x="473113" y="136372"/>
                </a:lnTo>
                <a:lnTo>
                  <a:pt x="470306" y="133121"/>
                </a:lnTo>
                <a:lnTo>
                  <a:pt x="431711" y="106337"/>
                </a:lnTo>
                <a:lnTo>
                  <a:pt x="396798" y="84962"/>
                </a:lnTo>
                <a:lnTo>
                  <a:pt x="333794" y="53136"/>
                </a:lnTo>
                <a:lnTo>
                  <a:pt x="326161" y="50114"/>
                </a:lnTo>
                <a:lnTo>
                  <a:pt x="324218" y="50037"/>
                </a:lnTo>
                <a:lnTo>
                  <a:pt x="318820" y="46583"/>
                </a:lnTo>
                <a:lnTo>
                  <a:pt x="315290" y="46227"/>
                </a:lnTo>
                <a:lnTo>
                  <a:pt x="312483" y="44424"/>
                </a:lnTo>
                <a:lnTo>
                  <a:pt x="311111" y="43916"/>
                </a:lnTo>
                <a:lnTo>
                  <a:pt x="308381" y="42976"/>
                </a:lnTo>
                <a:lnTo>
                  <a:pt x="303695" y="40601"/>
                </a:lnTo>
                <a:lnTo>
                  <a:pt x="268566" y="28943"/>
                </a:lnTo>
                <a:lnTo>
                  <a:pt x="258699" y="25628"/>
                </a:lnTo>
                <a:lnTo>
                  <a:pt x="252361" y="23901"/>
                </a:lnTo>
                <a:lnTo>
                  <a:pt x="227304" y="17640"/>
                </a:lnTo>
                <a:lnTo>
                  <a:pt x="223710" y="16916"/>
                </a:lnTo>
                <a:lnTo>
                  <a:pt x="222262" y="16408"/>
                </a:lnTo>
                <a:lnTo>
                  <a:pt x="218592" y="15620"/>
                </a:lnTo>
                <a:lnTo>
                  <a:pt x="217297" y="15189"/>
                </a:lnTo>
                <a:lnTo>
                  <a:pt x="213626" y="14325"/>
                </a:lnTo>
                <a:lnTo>
                  <a:pt x="212331" y="13817"/>
                </a:lnTo>
                <a:lnTo>
                  <a:pt x="207429" y="13106"/>
                </a:lnTo>
                <a:lnTo>
                  <a:pt x="198653" y="11226"/>
                </a:lnTo>
                <a:lnTo>
                  <a:pt x="193687" y="10579"/>
                </a:lnTo>
                <a:lnTo>
                  <a:pt x="191084" y="10007"/>
                </a:lnTo>
                <a:lnTo>
                  <a:pt x="186118" y="9359"/>
                </a:lnTo>
                <a:lnTo>
                  <a:pt x="177342" y="7492"/>
                </a:lnTo>
                <a:lnTo>
                  <a:pt x="164884" y="5537"/>
                </a:lnTo>
                <a:lnTo>
                  <a:pt x="163512" y="5041"/>
                </a:lnTo>
                <a:lnTo>
                  <a:pt x="159918" y="5041"/>
                </a:lnTo>
                <a:lnTo>
                  <a:pt x="153581" y="4317"/>
                </a:lnTo>
                <a:lnTo>
                  <a:pt x="141122" y="3022"/>
                </a:lnTo>
                <a:lnTo>
                  <a:pt x="139750" y="2590"/>
                </a:lnTo>
                <a:lnTo>
                  <a:pt x="136080" y="2514"/>
                </a:lnTo>
                <a:lnTo>
                  <a:pt x="129743" y="1803"/>
                </a:lnTo>
                <a:lnTo>
                  <a:pt x="124853" y="1219"/>
                </a:lnTo>
                <a:lnTo>
                  <a:pt x="112318" y="571"/>
                </a:lnTo>
                <a:lnTo>
                  <a:pt x="111023" y="0"/>
                </a:lnTo>
                <a:lnTo>
                  <a:pt x="56019" y="0"/>
                </a:lnTo>
                <a:lnTo>
                  <a:pt x="46012" y="571"/>
                </a:lnTo>
                <a:lnTo>
                  <a:pt x="24765" y="1219"/>
                </a:lnTo>
                <a:lnTo>
                  <a:pt x="22250" y="1943"/>
                </a:lnTo>
                <a:lnTo>
                  <a:pt x="14693" y="2806"/>
                </a:lnTo>
                <a:lnTo>
                  <a:pt x="6769" y="4889"/>
                </a:lnTo>
                <a:lnTo>
                  <a:pt x="0" y="6121"/>
                </a:lnTo>
                <a:lnTo>
                  <a:pt x="48031" y="3594"/>
                </a:lnTo>
                <a:lnTo>
                  <a:pt x="95478" y="3314"/>
                </a:lnTo>
                <a:lnTo>
                  <a:pt x="96050" y="4025"/>
                </a:lnTo>
                <a:lnTo>
                  <a:pt x="122262" y="5041"/>
                </a:lnTo>
                <a:lnTo>
                  <a:pt x="123621" y="5537"/>
                </a:lnTo>
                <a:lnTo>
                  <a:pt x="134785" y="6261"/>
                </a:lnTo>
                <a:lnTo>
                  <a:pt x="136156" y="6769"/>
                </a:lnTo>
                <a:lnTo>
                  <a:pt x="146011" y="7556"/>
                </a:lnTo>
                <a:lnTo>
                  <a:pt x="147383" y="8064"/>
                </a:lnTo>
                <a:lnTo>
                  <a:pt x="158038" y="8356"/>
                </a:lnTo>
                <a:lnTo>
                  <a:pt x="158623" y="9067"/>
                </a:lnTo>
                <a:lnTo>
                  <a:pt x="168046" y="9575"/>
                </a:lnTo>
                <a:lnTo>
                  <a:pt x="168630" y="10299"/>
                </a:lnTo>
                <a:lnTo>
                  <a:pt x="174815" y="11302"/>
                </a:lnTo>
                <a:lnTo>
                  <a:pt x="176187" y="11810"/>
                </a:lnTo>
                <a:lnTo>
                  <a:pt x="181876" y="12090"/>
                </a:lnTo>
                <a:lnTo>
                  <a:pt x="182384" y="12814"/>
                </a:lnTo>
                <a:lnTo>
                  <a:pt x="188569" y="13817"/>
                </a:lnTo>
                <a:lnTo>
                  <a:pt x="189941" y="14325"/>
                </a:lnTo>
                <a:lnTo>
                  <a:pt x="196062" y="15049"/>
                </a:lnTo>
                <a:lnTo>
                  <a:pt x="197421" y="15557"/>
                </a:lnTo>
                <a:lnTo>
                  <a:pt x="203111" y="15836"/>
                </a:lnTo>
                <a:lnTo>
                  <a:pt x="203619" y="16560"/>
                </a:lnTo>
                <a:lnTo>
                  <a:pt x="209880" y="17779"/>
                </a:lnTo>
                <a:lnTo>
                  <a:pt x="214845" y="18795"/>
                </a:lnTo>
                <a:lnTo>
                  <a:pt x="234797" y="23825"/>
                </a:lnTo>
                <a:lnTo>
                  <a:pt x="239903" y="25336"/>
                </a:lnTo>
                <a:lnTo>
                  <a:pt x="254952" y="29019"/>
                </a:lnTo>
                <a:lnTo>
                  <a:pt x="299948" y="44132"/>
                </a:lnTo>
                <a:lnTo>
                  <a:pt x="303771" y="44996"/>
                </a:lnTo>
                <a:lnTo>
                  <a:pt x="306578" y="46583"/>
                </a:lnTo>
                <a:lnTo>
                  <a:pt x="309956" y="47586"/>
                </a:lnTo>
                <a:lnTo>
                  <a:pt x="319252" y="51041"/>
                </a:lnTo>
                <a:lnTo>
                  <a:pt x="321551" y="52844"/>
                </a:lnTo>
                <a:lnTo>
                  <a:pt x="325005" y="53860"/>
                </a:lnTo>
                <a:lnTo>
                  <a:pt x="334225" y="57315"/>
                </a:lnTo>
                <a:lnTo>
                  <a:pt x="336524" y="59105"/>
                </a:lnTo>
                <a:lnTo>
                  <a:pt x="340055" y="60121"/>
                </a:lnTo>
                <a:lnTo>
                  <a:pt x="394271" y="87401"/>
                </a:lnTo>
                <a:lnTo>
                  <a:pt x="415442" y="100368"/>
                </a:lnTo>
                <a:lnTo>
                  <a:pt x="418033" y="101307"/>
                </a:lnTo>
                <a:lnTo>
                  <a:pt x="418896" y="102603"/>
                </a:lnTo>
                <a:lnTo>
                  <a:pt x="421703" y="104038"/>
                </a:lnTo>
                <a:lnTo>
                  <a:pt x="424294" y="105041"/>
                </a:lnTo>
                <a:lnTo>
                  <a:pt x="425157" y="106413"/>
                </a:lnTo>
                <a:lnTo>
                  <a:pt x="427964" y="107492"/>
                </a:lnTo>
                <a:lnTo>
                  <a:pt x="429196" y="109080"/>
                </a:lnTo>
                <a:lnTo>
                  <a:pt x="432650" y="111671"/>
                </a:lnTo>
                <a:lnTo>
                  <a:pt x="435673" y="112534"/>
                </a:lnTo>
                <a:lnTo>
                  <a:pt x="436245" y="114045"/>
                </a:lnTo>
                <a:lnTo>
                  <a:pt x="441718" y="117868"/>
                </a:lnTo>
                <a:lnTo>
                  <a:pt x="445173" y="120383"/>
                </a:lnTo>
                <a:lnTo>
                  <a:pt x="448132" y="121246"/>
                </a:lnTo>
                <a:lnTo>
                  <a:pt x="448779" y="122758"/>
                </a:lnTo>
                <a:lnTo>
                  <a:pt x="454253" y="126568"/>
                </a:lnTo>
                <a:lnTo>
                  <a:pt x="457631" y="129171"/>
                </a:lnTo>
                <a:lnTo>
                  <a:pt x="460654" y="130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075487" y="1483893"/>
            <a:ext cx="583565" cy="231406"/>
          </a:xfrm>
          <a:custGeom>
            <a:avLst/>
            <a:gdLst/>
            <a:ahLst/>
            <a:cxnLst/>
            <a:rect l="l" t="t" r="r" b="b"/>
            <a:pathLst>
              <a:path w="583564" h="231406">
                <a:moveTo>
                  <a:pt x="468426" y="130035"/>
                </a:moveTo>
                <a:lnTo>
                  <a:pt x="469150" y="131546"/>
                </a:lnTo>
                <a:lnTo>
                  <a:pt x="474548" y="135356"/>
                </a:lnTo>
                <a:lnTo>
                  <a:pt x="477215" y="136296"/>
                </a:lnTo>
                <a:lnTo>
                  <a:pt x="479590" y="139179"/>
                </a:lnTo>
                <a:lnTo>
                  <a:pt x="482180" y="140042"/>
                </a:lnTo>
                <a:lnTo>
                  <a:pt x="484555" y="142925"/>
                </a:lnTo>
                <a:lnTo>
                  <a:pt x="487222" y="143789"/>
                </a:lnTo>
                <a:lnTo>
                  <a:pt x="489597" y="146659"/>
                </a:lnTo>
                <a:lnTo>
                  <a:pt x="492188" y="147535"/>
                </a:lnTo>
                <a:lnTo>
                  <a:pt x="494563" y="150406"/>
                </a:lnTo>
                <a:lnTo>
                  <a:pt x="497230" y="151269"/>
                </a:lnTo>
                <a:lnTo>
                  <a:pt x="499605" y="154228"/>
                </a:lnTo>
                <a:lnTo>
                  <a:pt x="502196" y="155092"/>
                </a:lnTo>
                <a:lnTo>
                  <a:pt x="502920" y="156527"/>
                </a:lnTo>
                <a:lnTo>
                  <a:pt x="507098" y="160413"/>
                </a:lnTo>
                <a:lnTo>
                  <a:pt x="510984" y="162648"/>
                </a:lnTo>
                <a:lnTo>
                  <a:pt x="511708" y="164084"/>
                </a:lnTo>
                <a:lnTo>
                  <a:pt x="515810" y="167906"/>
                </a:lnTo>
                <a:lnTo>
                  <a:pt x="519696" y="170141"/>
                </a:lnTo>
                <a:lnTo>
                  <a:pt x="520407" y="171577"/>
                </a:lnTo>
                <a:lnTo>
                  <a:pt x="524586" y="175387"/>
                </a:lnTo>
                <a:lnTo>
                  <a:pt x="528472" y="177698"/>
                </a:lnTo>
                <a:lnTo>
                  <a:pt x="529196" y="179070"/>
                </a:lnTo>
                <a:lnTo>
                  <a:pt x="533374" y="182956"/>
                </a:lnTo>
                <a:lnTo>
                  <a:pt x="537260" y="185191"/>
                </a:lnTo>
                <a:lnTo>
                  <a:pt x="537984" y="186626"/>
                </a:lnTo>
                <a:lnTo>
                  <a:pt x="560882" y="209232"/>
                </a:lnTo>
                <a:lnTo>
                  <a:pt x="564692" y="211467"/>
                </a:lnTo>
                <a:lnTo>
                  <a:pt x="574776" y="221475"/>
                </a:lnTo>
                <a:lnTo>
                  <a:pt x="575640" y="223989"/>
                </a:lnTo>
                <a:lnTo>
                  <a:pt x="578231" y="226872"/>
                </a:lnTo>
                <a:lnTo>
                  <a:pt x="583565" y="231406"/>
                </a:lnTo>
                <a:lnTo>
                  <a:pt x="583565" y="229031"/>
                </a:lnTo>
                <a:lnTo>
                  <a:pt x="580821" y="226580"/>
                </a:lnTo>
                <a:lnTo>
                  <a:pt x="579386" y="223062"/>
                </a:lnTo>
                <a:lnTo>
                  <a:pt x="574560" y="219024"/>
                </a:lnTo>
                <a:lnTo>
                  <a:pt x="573265" y="215646"/>
                </a:lnTo>
                <a:lnTo>
                  <a:pt x="557136" y="198932"/>
                </a:lnTo>
                <a:lnTo>
                  <a:pt x="521716" y="166535"/>
                </a:lnTo>
                <a:lnTo>
                  <a:pt x="518325" y="164160"/>
                </a:lnTo>
                <a:lnTo>
                  <a:pt x="512927" y="159054"/>
                </a:lnTo>
                <a:lnTo>
                  <a:pt x="510844" y="158902"/>
                </a:lnTo>
                <a:lnTo>
                  <a:pt x="508317" y="155092"/>
                </a:lnTo>
                <a:lnTo>
                  <a:pt x="483260" y="136372"/>
                </a:lnTo>
                <a:lnTo>
                  <a:pt x="459143" y="119011"/>
                </a:lnTo>
                <a:lnTo>
                  <a:pt x="455752" y="116636"/>
                </a:lnTo>
                <a:lnTo>
                  <a:pt x="416953" y="92595"/>
                </a:lnTo>
                <a:lnTo>
                  <a:pt x="405434" y="86398"/>
                </a:lnTo>
                <a:lnTo>
                  <a:pt x="403199" y="86398"/>
                </a:lnTo>
                <a:lnTo>
                  <a:pt x="399592" y="82372"/>
                </a:lnTo>
                <a:lnTo>
                  <a:pt x="336600" y="52628"/>
                </a:lnTo>
                <a:lnTo>
                  <a:pt x="333362" y="52349"/>
                </a:lnTo>
                <a:lnTo>
                  <a:pt x="333146" y="51625"/>
                </a:lnTo>
                <a:lnTo>
                  <a:pt x="330327" y="50038"/>
                </a:lnTo>
                <a:lnTo>
                  <a:pt x="326517" y="49110"/>
                </a:lnTo>
                <a:lnTo>
                  <a:pt x="323354" y="48526"/>
                </a:lnTo>
                <a:lnTo>
                  <a:pt x="323138" y="47815"/>
                </a:lnTo>
                <a:lnTo>
                  <a:pt x="313270" y="43637"/>
                </a:lnTo>
                <a:lnTo>
                  <a:pt x="276555" y="31318"/>
                </a:lnTo>
                <a:lnTo>
                  <a:pt x="272732" y="30391"/>
                </a:lnTo>
                <a:lnTo>
                  <a:pt x="265315" y="27787"/>
                </a:lnTo>
                <a:lnTo>
                  <a:pt x="260210" y="26568"/>
                </a:lnTo>
                <a:lnTo>
                  <a:pt x="255168" y="25133"/>
                </a:lnTo>
                <a:lnTo>
                  <a:pt x="225145" y="17564"/>
                </a:lnTo>
                <a:lnTo>
                  <a:pt x="218871" y="16268"/>
                </a:lnTo>
                <a:lnTo>
                  <a:pt x="203974" y="12814"/>
                </a:lnTo>
                <a:lnTo>
                  <a:pt x="198932" y="11518"/>
                </a:lnTo>
                <a:lnTo>
                  <a:pt x="191452" y="10591"/>
                </a:lnTo>
                <a:lnTo>
                  <a:pt x="190144" y="10083"/>
                </a:lnTo>
                <a:lnTo>
                  <a:pt x="183959" y="9359"/>
                </a:lnTo>
                <a:lnTo>
                  <a:pt x="181432" y="8712"/>
                </a:lnTo>
                <a:lnTo>
                  <a:pt x="175171" y="8064"/>
                </a:lnTo>
                <a:lnTo>
                  <a:pt x="173875" y="7556"/>
                </a:lnTo>
                <a:lnTo>
                  <a:pt x="166458" y="6845"/>
                </a:lnTo>
                <a:lnTo>
                  <a:pt x="165100" y="6337"/>
                </a:lnTo>
                <a:lnTo>
                  <a:pt x="158902" y="5613"/>
                </a:lnTo>
                <a:lnTo>
                  <a:pt x="156387" y="4965"/>
                </a:lnTo>
                <a:lnTo>
                  <a:pt x="146443" y="3746"/>
                </a:lnTo>
                <a:lnTo>
                  <a:pt x="136436" y="3022"/>
                </a:lnTo>
                <a:lnTo>
                  <a:pt x="128879" y="2527"/>
                </a:lnTo>
                <a:lnTo>
                  <a:pt x="120091" y="1803"/>
                </a:lnTo>
                <a:lnTo>
                  <a:pt x="118795" y="1295"/>
                </a:lnTo>
                <a:lnTo>
                  <a:pt x="112610" y="1219"/>
                </a:lnTo>
                <a:lnTo>
                  <a:pt x="103822" y="647"/>
                </a:lnTo>
                <a:lnTo>
                  <a:pt x="100076" y="0"/>
                </a:lnTo>
                <a:lnTo>
                  <a:pt x="46291" y="0"/>
                </a:lnTo>
                <a:lnTo>
                  <a:pt x="43840" y="647"/>
                </a:lnTo>
                <a:lnTo>
                  <a:pt x="507" y="4610"/>
                </a:lnTo>
                <a:lnTo>
                  <a:pt x="0" y="5334"/>
                </a:lnTo>
                <a:lnTo>
                  <a:pt x="44564" y="3606"/>
                </a:lnTo>
                <a:lnTo>
                  <a:pt x="71704" y="3606"/>
                </a:lnTo>
                <a:lnTo>
                  <a:pt x="109575" y="4610"/>
                </a:lnTo>
                <a:lnTo>
                  <a:pt x="110083" y="5334"/>
                </a:lnTo>
                <a:lnTo>
                  <a:pt x="125857" y="5829"/>
                </a:lnTo>
                <a:lnTo>
                  <a:pt x="126365" y="6553"/>
                </a:lnTo>
                <a:lnTo>
                  <a:pt x="140830" y="7061"/>
                </a:lnTo>
                <a:lnTo>
                  <a:pt x="141401" y="7772"/>
                </a:lnTo>
                <a:lnTo>
                  <a:pt x="152133" y="8356"/>
                </a:lnTo>
                <a:lnTo>
                  <a:pt x="152641" y="9067"/>
                </a:lnTo>
                <a:lnTo>
                  <a:pt x="160121" y="10299"/>
                </a:lnTo>
                <a:lnTo>
                  <a:pt x="168401" y="10871"/>
                </a:lnTo>
                <a:lnTo>
                  <a:pt x="168910" y="11595"/>
                </a:lnTo>
                <a:lnTo>
                  <a:pt x="177114" y="12090"/>
                </a:lnTo>
                <a:lnTo>
                  <a:pt x="177698" y="12814"/>
                </a:lnTo>
                <a:lnTo>
                  <a:pt x="185178" y="14046"/>
                </a:lnTo>
                <a:lnTo>
                  <a:pt x="193395" y="14617"/>
                </a:lnTo>
                <a:lnTo>
                  <a:pt x="193967" y="15341"/>
                </a:lnTo>
                <a:lnTo>
                  <a:pt x="200228" y="16560"/>
                </a:lnTo>
                <a:lnTo>
                  <a:pt x="205193" y="17856"/>
                </a:lnTo>
                <a:lnTo>
                  <a:pt x="211467" y="19075"/>
                </a:lnTo>
                <a:lnTo>
                  <a:pt x="216433" y="20370"/>
                </a:lnTo>
                <a:lnTo>
                  <a:pt x="222770" y="21526"/>
                </a:lnTo>
                <a:lnTo>
                  <a:pt x="227736" y="22821"/>
                </a:lnTo>
                <a:lnTo>
                  <a:pt x="233997" y="24053"/>
                </a:lnTo>
                <a:lnTo>
                  <a:pt x="244005" y="26568"/>
                </a:lnTo>
                <a:lnTo>
                  <a:pt x="249555" y="27292"/>
                </a:lnTo>
                <a:lnTo>
                  <a:pt x="252793" y="29095"/>
                </a:lnTo>
                <a:lnTo>
                  <a:pt x="256463" y="30391"/>
                </a:lnTo>
                <a:lnTo>
                  <a:pt x="261569" y="31534"/>
                </a:lnTo>
                <a:lnTo>
                  <a:pt x="268986" y="34124"/>
                </a:lnTo>
                <a:lnTo>
                  <a:pt x="274027" y="35280"/>
                </a:lnTo>
                <a:lnTo>
                  <a:pt x="281520" y="37871"/>
                </a:lnTo>
                <a:lnTo>
                  <a:pt x="286562" y="39027"/>
                </a:lnTo>
                <a:lnTo>
                  <a:pt x="290309" y="40398"/>
                </a:lnTo>
                <a:lnTo>
                  <a:pt x="294043" y="41325"/>
                </a:lnTo>
                <a:lnTo>
                  <a:pt x="296849" y="42773"/>
                </a:lnTo>
                <a:lnTo>
                  <a:pt x="300304" y="44069"/>
                </a:lnTo>
                <a:lnTo>
                  <a:pt x="304634" y="44780"/>
                </a:lnTo>
                <a:lnTo>
                  <a:pt x="306578" y="46583"/>
                </a:lnTo>
                <a:lnTo>
                  <a:pt x="310311" y="47815"/>
                </a:lnTo>
                <a:lnTo>
                  <a:pt x="314642" y="48526"/>
                </a:lnTo>
                <a:lnTo>
                  <a:pt x="316585" y="50393"/>
                </a:lnTo>
                <a:lnTo>
                  <a:pt x="320332" y="51549"/>
                </a:lnTo>
                <a:lnTo>
                  <a:pt x="324650" y="52273"/>
                </a:lnTo>
                <a:lnTo>
                  <a:pt x="326593" y="54140"/>
                </a:lnTo>
                <a:lnTo>
                  <a:pt x="330327" y="55372"/>
                </a:lnTo>
                <a:lnTo>
                  <a:pt x="334657" y="56095"/>
                </a:lnTo>
                <a:lnTo>
                  <a:pt x="336600" y="57594"/>
                </a:lnTo>
                <a:lnTo>
                  <a:pt x="344373" y="61633"/>
                </a:lnTo>
                <a:lnTo>
                  <a:pt x="347827" y="62636"/>
                </a:lnTo>
                <a:lnTo>
                  <a:pt x="358127" y="67830"/>
                </a:lnTo>
                <a:lnTo>
                  <a:pt x="362153" y="68618"/>
                </a:lnTo>
                <a:lnTo>
                  <a:pt x="364096" y="70129"/>
                </a:lnTo>
                <a:lnTo>
                  <a:pt x="371944" y="74091"/>
                </a:lnTo>
                <a:lnTo>
                  <a:pt x="375983" y="74879"/>
                </a:lnTo>
                <a:lnTo>
                  <a:pt x="377850" y="76327"/>
                </a:lnTo>
                <a:lnTo>
                  <a:pt x="380733" y="77838"/>
                </a:lnTo>
                <a:lnTo>
                  <a:pt x="383324" y="78765"/>
                </a:lnTo>
                <a:lnTo>
                  <a:pt x="384111" y="80137"/>
                </a:lnTo>
                <a:lnTo>
                  <a:pt x="394411" y="85318"/>
                </a:lnTo>
                <a:lnTo>
                  <a:pt x="397078" y="86258"/>
                </a:lnTo>
                <a:lnTo>
                  <a:pt x="397865" y="87693"/>
                </a:lnTo>
                <a:lnTo>
                  <a:pt x="408241" y="92811"/>
                </a:lnTo>
                <a:lnTo>
                  <a:pt x="410832" y="93814"/>
                </a:lnTo>
                <a:lnTo>
                  <a:pt x="411619" y="95186"/>
                </a:lnTo>
                <a:lnTo>
                  <a:pt x="423354" y="101155"/>
                </a:lnTo>
                <a:lnTo>
                  <a:pt x="425729" y="102882"/>
                </a:lnTo>
                <a:lnTo>
                  <a:pt x="428320" y="103746"/>
                </a:lnTo>
                <a:lnTo>
                  <a:pt x="429183" y="105410"/>
                </a:lnTo>
                <a:lnTo>
                  <a:pt x="432142" y="106273"/>
                </a:lnTo>
                <a:lnTo>
                  <a:pt x="432930" y="107645"/>
                </a:lnTo>
                <a:lnTo>
                  <a:pt x="443230" y="114122"/>
                </a:lnTo>
                <a:lnTo>
                  <a:pt x="445897" y="115062"/>
                </a:lnTo>
                <a:lnTo>
                  <a:pt x="446684" y="116420"/>
                </a:lnTo>
                <a:lnTo>
                  <a:pt x="456984" y="122897"/>
                </a:lnTo>
                <a:lnTo>
                  <a:pt x="459574" y="123774"/>
                </a:lnTo>
                <a:lnTo>
                  <a:pt x="460438" y="125425"/>
                </a:lnTo>
                <a:lnTo>
                  <a:pt x="463461" y="126288"/>
                </a:lnTo>
                <a:lnTo>
                  <a:pt x="465836" y="129171"/>
                </a:lnTo>
                <a:lnTo>
                  <a:pt x="468426" y="1300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221933" y="2877243"/>
            <a:ext cx="6261" cy="2514"/>
          </a:xfrm>
          <a:custGeom>
            <a:avLst/>
            <a:gdLst/>
            <a:ahLst/>
            <a:cxnLst/>
            <a:rect l="l" t="t" r="r" b="b"/>
            <a:pathLst>
              <a:path w="6261" h="2514">
                <a:moveTo>
                  <a:pt x="3670" y="0"/>
                </a:moveTo>
                <a:lnTo>
                  <a:pt x="0" y="1295"/>
                </a:lnTo>
                <a:lnTo>
                  <a:pt x="2451" y="2514"/>
                </a:lnTo>
                <a:lnTo>
                  <a:pt x="6261" y="1943"/>
                </a:lnTo>
                <a:lnTo>
                  <a:pt x="3670" y="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242019" y="2874717"/>
            <a:ext cx="7340" cy="2006"/>
          </a:xfrm>
          <a:custGeom>
            <a:avLst/>
            <a:gdLst/>
            <a:ahLst/>
            <a:cxnLst/>
            <a:rect l="l" t="t" r="r" b="b"/>
            <a:pathLst>
              <a:path w="7340" h="2006">
                <a:moveTo>
                  <a:pt x="2374" y="0"/>
                </a:moveTo>
                <a:lnTo>
                  <a:pt x="0" y="2006"/>
                </a:lnTo>
                <a:lnTo>
                  <a:pt x="7340" y="1371"/>
                </a:lnTo>
                <a:lnTo>
                  <a:pt x="2374" y="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253324" y="2873425"/>
            <a:ext cx="3594" cy="2006"/>
          </a:xfrm>
          <a:custGeom>
            <a:avLst/>
            <a:gdLst/>
            <a:ahLst/>
            <a:cxnLst/>
            <a:rect l="l" t="t" r="r" b="b"/>
            <a:pathLst>
              <a:path w="3594" h="2006">
                <a:moveTo>
                  <a:pt x="1003" y="0"/>
                </a:moveTo>
                <a:lnTo>
                  <a:pt x="0" y="2006"/>
                </a:lnTo>
                <a:lnTo>
                  <a:pt x="3594" y="1358"/>
                </a:lnTo>
                <a:lnTo>
                  <a:pt x="1003" y="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260671" y="2871699"/>
            <a:ext cx="4965" cy="2451"/>
          </a:xfrm>
          <a:custGeom>
            <a:avLst/>
            <a:gdLst/>
            <a:ahLst/>
            <a:cxnLst/>
            <a:rect l="l" t="t" r="r" b="b"/>
            <a:pathLst>
              <a:path w="4965" h="2451">
                <a:moveTo>
                  <a:pt x="0" y="571"/>
                </a:moveTo>
                <a:lnTo>
                  <a:pt x="63" y="2451"/>
                </a:lnTo>
                <a:lnTo>
                  <a:pt x="4965" y="1866"/>
                </a:lnTo>
                <a:lnTo>
                  <a:pt x="1219" y="0"/>
                </a:lnTo>
                <a:lnTo>
                  <a:pt x="0" y="571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266934" y="2870968"/>
            <a:ext cx="6197" cy="1955"/>
          </a:xfrm>
          <a:custGeom>
            <a:avLst/>
            <a:gdLst/>
            <a:ahLst/>
            <a:cxnLst/>
            <a:rect l="l" t="t" r="r" b="b"/>
            <a:pathLst>
              <a:path w="6197" h="1955">
                <a:moveTo>
                  <a:pt x="5829" y="1739"/>
                </a:moveTo>
                <a:lnTo>
                  <a:pt x="6197" y="939"/>
                </a:lnTo>
                <a:lnTo>
                  <a:pt x="2946" y="584"/>
                </a:lnTo>
                <a:lnTo>
                  <a:pt x="0" y="0"/>
                </a:lnTo>
                <a:lnTo>
                  <a:pt x="0" y="1955"/>
                </a:lnTo>
                <a:lnTo>
                  <a:pt x="5829" y="1739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273129" y="2869825"/>
            <a:ext cx="6261" cy="2082"/>
          </a:xfrm>
          <a:custGeom>
            <a:avLst/>
            <a:gdLst/>
            <a:ahLst/>
            <a:cxnLst/>
            <a:rect l="l" t="t" r="r" b="b"/>
            <a:pathLst>
              <a:path w="6261" h="2082">
                <a:moveTo>
                  <a:pt x="0" y="0"/>
                </a:moveTo>
                <a:lnTo>
                  <a:pt x="0" y="2082"/>
                </a:lnTo>
                <a:lnTo>
                  <a:pt x="6261" y="1155"/>
                </a:lnTo>
                <a:lnTo>
                  <a:pt x="1790" y="292"/>
                </a:lnTo>
                <a:lnTo>
                  <a:pt x="0" y="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304448" y="2813521"/>
            <a:ext cx="6337" cy="2095"/>
          </a:xfrm>
          <a:custGeom>
            <a:avLst/>
            <a:gdLst/>
            <a:ahLst/>
            <a:cxnLst/>
            <a:rect l="l" t="t" r="r" b="b"/>
            <a:pathLst>
              <a:path w="6337" h="2095">
                <a:moveTo>
                  <a:pt x="1727" y="355"/>
                </a:moveTo>
                <a:lnTo>
                  <a:pt x="0" y="0"/>
                </a:lnTo>
                <a:lnTo>
                  <a:pt x="0" y="2095"/>
                </a:lnTo>
                <a:lnTo>
                  <a:pt x="6337" y="863"/>
                </a:lnTo>
                <a:lnTo>
                  <a:pt x="1727" y="355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522241" y="2767218"/>
            <a:ext cx="4826" cy="4318"/>
          </a:xfrm>
          <a:custGeom>
            <a:avLst/>
            <a:gdLst/>
            <a:ahLst/>
            <a:cxnLst/>
            <a:rect l="l" t="t" r="r" b="b"/>
            <a:pathLst>
              <a:path w="4825" h="4318">
                <a:moveTo>
                  <a:pt x="2451" y="0"/>
                </a:moveTo>
                <a:lnTo>
                  <a:pt x="0" y="3251"/>
                </a:lnTo>
                <a:lnTo>
                  <a:pt x="1079" y="4318"/>
                </a:lnTo>
                <a:lnTo>
                  <a:pt x="4826" y="2311"/>
                </a:lnTo>
                <a:lnTo>
                  <a:pt x="2451" y="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527217" y="2756929"/>
            <a:ext cx="16192" cy="10934"/>
          </a:xfrm>
          <a:custGeom>
            <a:avLst/>
            <a:gdLst/>
            <a:ahLst/>
            <a:cxnLst/>
            <a:rect l="l" t="t" r="r" b="b"/>
            <a:pathLst>
              <a:path w="16192" h="10934">
                <a:moveTo>
                  <a:pt x="16192" y="1295"/>
                </a:moveTo>
                <a:lnTo>
                  <a:pt x="14897" y="0"/>
                </a:lnTo>
                <a:lnTo>
                  <a:pt x="10071" y="927"/>
                </a:lnTo>
                <a:lnTo>
                  <a:pt x="8280" y="4305"/>
                </a:lnTo>
                <a:lnTo>
                  <a:pt x="4597" y="7048"/>
                </a:lnTo>
                <a:lnTo>
                  <a:pt x="1295" y="7188"/>
                </a:lnTo>
                <a:lnTo>
                  <a:pt x="0" y="9499"/>
                </a:lnTo>
                <a:lnTo>
                  <a:pt x="2578" y="10934"/>
                </a:lnTo>
                <a:lnTo>
                  <a:pt x="16192" y="1295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546009" y="2750729"/>
            <a:ext cx="5181" cy="4546"/>
          </a:xfrm>
          <a:custGeom>
            <a:avLst/>
            <a:gdLst/>
            <a:ahLst/>
            <a:cxnLst/>
            <a:rect l="l" t="t" r="r" b="b"/>
            <a:pathLst>
              <a:path w="5181" h="4546">
                <a:moveTo>
                  <a:pt x="0" y="863"/>
                </a:moveTo>
                <a:lnTo>
                  <a:pt x="1219" y="4546"/>
                </a:lnTo>
                <a:lnTo>
                  <a:pt x="2146" y="4330"/>
                </a:lnTo>
                <a:lnTo>
                  <a:pt x="5181" y="1015"/>
                </a:lnTo>
                <a:lnTo>
                  <a:pt x="488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468319" y="2744261"/>
            <a:ext cx="4889" cy="3594"/>
          </a:xfrm>
          <a:custGeom>
            <a:avLst/>
            <a:gdLst/>
            <a:ahLst/>
            <a:cxnLst/>
            <a:rect l="l" t="t" r="r" b="b"/>
            <a:pathLst>
              <a:path w="4889" h="3594">
                <a:moveTo>
                  <a:pt x="0" y="2222"/>
                </a:moveTo>
                <a:lnTo>
                  <a:pt x="1295" y="3594"/>
                </a:lnTo>
                <a:lnTo>
                  <a:pt x="4889" y="1498"/>
                </a:lnTo>
                <a:lnTo>
                  <a:pt x="63" y="0"/>
                </a:lnTo>
                <a:lnTo>
                  <a:pt x="0" y="2222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479696" y="2732871"/>
            <a:ext cx="9931" cy="7353"/>
          </a:xfrm>
          <a:custGeom>
            <a:avLst/>
            <a:gdLst/>
            <a:ahLst/>
            <a:cxnLst/>
            <a:rect l="l" t="t" r="r" b="b"/>
            <a:pathLst>
              <a:path w="9931" h="7353">
                <a:moveTo>
                  <a:pt x="5905" y="1371"/>
                </a:moveTo>
                <a:lnTo>
                  <a:pt x="0" y="5549"/>
                </a:lnTo>
                <a:lnTo>
                  <a:pt x="2438" y="7353"/>
                </a:lnTo>
                <a:lnTo>
                  <a:pt x="9931" y="2882"/>
                </a:lnTo>
                <a:lnTo>
                  <a:pt x="7632" y="0"/>
                </a:lnTo>
                <a:lnTo>
                  <a:pt x="5905" y="1371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502296" y="2677443"/>
            <a:ext cx="65100" cy="50901"/>
          </a:xfrm>
          <a:custGeom>
            <a:avLst/>
            <a:gdLst/>
            <a:ahLst/>
            <a:cxnLst/>
            <a:rect l="l" t="t" r="r" b="b"/>
            <a:pathLst>
              <a:path w="65100" h="50901">
                <a:moveTo>
                  <a:pt x="16560" y="38519"/>
                </a:moveTo>
                <a:lnTo>
                  <a:pt x="19875" y="38087"/>
                </a:lnTo>
                <a:lnTo>
                  <a:pt x="21310" y="35775"/>
                </a:lnTo>
                <a:lnTo>
                  <a:pt x="24917" y="34340"/>
                </a:lnTo>
                <a:lnTo>
                  <a:pt x="26352" y="31965"/>
                </a:lnTo>
                <a:lnTo>
                  <a:pt x="29883" y="30518"/>
                </a:lnTo>
                <a:lnTo>
                  <a:pt x="32626" y="27063"/>
                </a:lnTo>
                <a:lnTo>
                  <a:pt x="36144" y="25552"/>
                </a:lnTo>
                <a:lnTo>
                  <a:pt x="37591" y="23253"/>
                </a:lnTo>
                <a:lnTo>
                  <a:pt x="41186" y="21805"/>
                </a:lnTo>
                <a:lnTo>
                  <a:pt x="44640" y="17703"/>
                </a:lnTo>
                <a:lnTo>
                  <a:pt x="51130" y="14249"/>
                </a:lnTo>
                <a:lnTo>
                  <a:pt x="53784" y="11582"/>
                </a:lnTo>
                <a:lnTo>
                  <a:pt x="54000" y="10795"/>
                </a:lnTo>
                <a:lnTo>
                  <a:pt x="57315" y="9144"/>
                </a:lnTo>
                <a:lnTo>
                  <a:pt x="57530" y="8128"/>
                </a:lnTo>
                <a:lnTo>
                  <a:pt x="62572" y="4102"/>
                </a:lnTo>
                <a:lnTo>
                  <a:pt x="65100" y="355"/>
                </a:lnTo>
                <a:lnTo>
                  <a:pt x="62141" y="0"/>
                </a:lnTo>
                <a:lnTo>
                  <a:pt x="54584" y="7696"/>
                </a:lnTo>
                <a:lnTo>
                  <a:pt x="51269" y="8128"/>
                </a:lnTo>
                <a:lnTo>
                  <a:pt x="49618" y="11518"/>
                </a:lnTo>
                <a:lnTo>
                  <a:pt x="46304" y="11874"/>
                </a:lnTo>
                <a:lnTo>
                  <a:pt x="44068" y="15913"/>
                </a:lnTo>
                <a:lnTo>
                  <a:pt x="33337" y="23964"/>
                </a:lnTo>
                <a:lnTo>
                  <a:pt x="29959" y="24396"/>
                </a:lnTo>
                <a:lnTo>
                  <a:pt x="28371" y="27787"/>
                </a:lnTo>
                <a:lnTo>
                  <a:pt x="24993" y="28143"/>
                </a:lnTo>
                <a:lnTo>
                  <a:pt x="22758" y="32181"/>
                </a:lnTo>
                <a:lnTo>
                  <a:pt x="0" y="47879"/>
                </a:lnTo>
                <a:lnTo>
                  <a:pt x="507" y="48882"/>
                </a:lnTo>
                <a:lnTo>
                  <a:pt x="1092" y="50901"/>
                </a:lnTo>
                <a:lnTo>
                  <a:pt x="3962" y="49453"/>
                </a:lnTo>
                <a:lnTo>
                  <a:pt x="5041" y="46723"/>
                </a:lnTo>
                <a:lnTo>
                  <a:pt x="8496" y="45504"/>
                </a:lnTo>
                <a:lnTo>
                  <a:pt x="9080" y="43484"/>
                </a:lnTo>
                <a:lnTo>
                  <a:pt x="12318" y="42976"/>
                </a:lnTo>
                <a:lnTo>
                  <a:pt x="12826" y="41033"/>
                </a:lnTo>
                <a:lnTo>
                  <a:pt x="16065" y="40462"/>
                </a:lnTo>
                <a:lnTo>
                  <a:pt x="16560" y="38519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364924" y="2657635"/>
            <a:ext cx="4889" cy="16281"/>
          </a:xfrm>
          <a:custGeom>
            <a:avLst/>
            <a:gdLst/>
            <a:ahLst/>
            <a:cxnLst/>
            <a:rect l="l" t="t" r="r" b="b"/>
            <a:pathLst>
              <a:path w="4889" h="16281">
                <a:moveTo>
                  <a:pt x="3746" y="8648"/>
                </a:moveTo>
                <a:lnTo>
                  <a:pt x="3670" y="3962"/>
                </a:lnTo>
                <a:lnTo>
                  <a:pt x="1943" y="0"/>
                </a:lnTo>
                <a:lnTo>
                  <a:pt x="0" y="723"/>
                </a:lnTo>
                <a:lnTo>
                  <a:pt x="1371" y="4826"/>
                </a:lnTo>
                <a:lnTo>
                  <a:pt x="3162" y="15405"/>
                </a:lnTo>
                <a:lnTo>
                  <a:pt x="4686" y="16281"/>
                </a:lnTo>
                <a:lnTo>
                  <a:pt x="4889" y="10375"/>
                </a:lnTo>
                <a:lnTo>
                  <a:pt x="3746" y="8648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445928" y="2643892"/>
            <a:ext cx="15481" cy="6540"/>
          </a:xfrm>
          <a:custGeom>
            <a:avLst/>
            <a:gdLst/>
            <a:ahLst/>
            <a:cxnLst/>
            <a:rect l="l" t="t" r="r" b="b"/>
            <a:pathLst>
              <a:path w="15481" h="6540">
                <a:moveTo>
                  <a:pt x="0" y="647"/>
                </a:moveTo>
                <a:lnTo>
                  <a:pt x="63" y="3162"/>
                </a:lnTo>
                <a:lnTo>
                  <a:pt x="6108" y="5613"/>
                </a:lnTo>
                <a:lnTo>
                  <a:pt x="9994" y="5461"/>
                </a:lnTo>
                <a:lnTo>
                  <a:pt x="13754" y="6540"/>
                </a:lnTo>
                <a:lnTo>
                  <a:pt x="15481" y="4889"/>
                </a:lnTo>
                <a:lnTo>
                  <a:pt x="11226" y="2794"/>
                </a:lnTo>
                <a:lnTo>
                  <a:pt x="6108" y="1790"/>
                </a:lnTo>
                <a:lnTo>
                  <a:pt x="4965" y="571"/>
                </a:lnTo>
                <a:lnTo>
                  <a:pt x="2362" y="0"/>
                </a:lnTo>
                <a:lnTo>
                  <a:pt x="0" y="647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703615" y="2548912"/>
            <a:ext cx="36220" cy="52705"/>
          </a:xfrm>
          <a:custGeom>
            <a:avLst/>
            <a:gdLst/>
            <a:ahLst/>
            <a:cxnLst/>
            <a:rect l="l" t="t" r="r" b="b"/>
            <a:pathLst>
              <a:path w="36220" h="52705">
                <a:moveTo>
                  <a:pt x="4673" y="41401"/>
                </a:moveTo>
                <a:lnTo>
                  <a:pt x="3886" y="44284"/>
                </a:lnTo>
                <a:lnTo>
                  <a:pt x="0" y="52704"/>
                </a:lnTo>
                <a:lnTo>
                  <a:pt x="863" y="52349"/>
                </a:lnTo>
                <a:lnTo>
                  <a:pt x="17856" y="30530"/>
                </a:lnTo>
                <a:lnTo>
                  <a:pt x="36220" y="431"/>
                </a:lnTo>
                <a:lnTo>
                  <a:pt x="35204" y="0"/>
                </a:lnTo>
                <a:lnTo>
                  <a:pt x="31318" y="2743"/>
                </a:lnTo>
                <a:lnTo>
                  <a:pt x="30530" y="6845"/>
                </a:lnTo>
                <a:lnTo>
                  <a:pt x="27495" y="8864"/>
                </a:lnTo>
                <a:lnTo>
                  <a:pt x="26631" y="13042"/>
                </a:lnTo>
                <a:lnTo>
                  <a:pt x="22034" y="19735"/>
                </a:lnTo>
                <a:lnTo>
                  <a:pt x="18503" y="21462"/>
                </a:lnTo>
                <a:lnTo>
                  <a:pt x="16052" y="25209"/>
                </a:lnTo>
                <a:lnTo>
                  <a:pt x="15189" y="28079"/>
                </a:lnTo>
                <a:lnTo>
                  <a:pt x="10718" y="36004"/>
                </a:lnTo>
                <a:lnTo>
                  <a:pt x="7264" y="37731"/>
                </a:lnTo>
                <a:lnTo>
                  <a:pt x="4673" y="41401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739896" y="2542584"/>
            <a:ext cx="3682" cy="4102"/>
          </a:xfrm>
          <a:custGeom>
            <a:avLst/>
            <a:gdLst/>
            <a:ahLst/>
            <a:cxnLst/>
            <a:rect l="l" t="t" r="r" b="b"/>
            <a:pathLst>
              <a:path w="3682" h="4102">
                <a:moveTo>
                  <a:pt x="0" y="2514"/>
                </a:moveTo>
                <a:lnTo>
                  <a:pt x="1651" y="4102"/>
                </a:lnTo>
                <a:lnTo>
                  <a:pt x="3682" y="431"/>
                </a:lnTo>
                <a:lnTo>
                  <a:pt x="2590" y="0"/>
                </a:lnTo>
                <a:lnTo>
                  <a:pt x="0" y="2514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743649" y="2527679"/>
            <a:ext cx="8775" cy="12750"/>
          </a:xfrm>
          <a:custGeom>
            <a:avLst/>
            <a:gdLst/>
            <a:ahLst/>
            <a:cxnLst/>
            <a:rect l="l" t="t" r="r" b="b"/>
            <a:pathLst>
              <a:path w="8775" h="12750">
                <a:moveTo>
                  <a:pt x="8775" y="507"/>
                </a:moveTo>
                <a:lnTo>
                  <a:pt x="7632" y="0"/>
                </a:lnTo>
                <a:lnTo>
                  <a:pt x="3733" y="2514"/>
                </a:lnTo>
                <a:lnTo>
                  <a:pt x="2590" y="5473"/>
                </a:lnTo>
                <a:lnTo>
                  <a:pt x="2159" y="8420"/>
                </a:lnTo>
                <a:lnTo>
                  <a:pt x="0" y="11150"/>
                </a:lnTo>
                <a:lnTo>
                  <a:pt x="1651" y="12750"/>
                </a:lnTo>
                <a:lnTo>
                  <a:pt x="8775" y="507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762436" y="2472740"/>
            <a:ext cx="17284" cy="34988"/>
          </a:xfrm>
          <a:custGeom>
            <a:avLst/>
            <a:gdLst/>
            <a:ahLst/>
            <a:cxnLst/>
            <a:rect l="l" t="t" r="r" b="b"/>
            <a:pathLst>
              <a:path w="17284" h="34988">
                <a:moveTo>
                  <a:pt x="7924" y="15405"/>
                </a:moveTo>
                <a:lnTo>
                  <a:pt x="0" y="32257"/>
                </a:lnTo>
                <a:lnTo>
                  <a:pt x="1651" y="34988"/>
                </a:lnTo>
                <a:lnTo>
                  <a:pt x="17284" y="2590"/>
                </a:lnTo>
                <a:lnTo>
                  <a:pt x="14973" y="0"/>
                </a:lnTo>
                <a:lnTo>
                  <a:pt x="7924" y="15405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783605" y="2457762"/>
            <a:ext cx="2667" cy="3682"/>
          </a:xfrm>
          <a:custGeom>
            <a:avLst/>
            <a:gdLst/>
            <a:ahLst/>
            <a:cxnLst/>
            <a:rect l="l" t="t" r="r" b="b"/>
            <a:pathLst>
              <a:path w="2667" h="3682">
                <a:moveTo>
                  <a:pt x="0" y="0"/>
                </a:moveTo>
                <a:lnTo>
                  <a:pt x="355" y="3682"/>
                </a:lnTo>
                <a:lnTo>
                  <a:pt x="2667" y="2882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786550" y="2442721"/>
            <a:ext cx="5981" cy="13030"/>
          </a:xfrm>
          <a:custGeom>
            <a:avLst/>
            <a:gdLst/>
            <a:ahLst/>
            <a:cxnLst/>
            <a:rect l="l" t="t" r="r" b="b"/>
            <a:pathLst>
              <a:path w="5981" h="13030">
                <a:moveTo>
                  <a:pt x="2667" y="5473"/>
                </a:moveTo>
                <a:lnTo>
                  <a:pt x="0" y="12522"/>
                </a:lnTo>
                <a:lnTo>
                  <a:pt x="2603" y="13030"/>
                </a:lnTo>
                <a:lnTo>
                  <a:pt x="5981" y="2882"/>
                </a:lnTo>
                <a:lnTo>
                  <a:pt x="4318" y="63"/>
                </a:lnTo>
                <a:lnTo>
                  <a:pt x="3314" y="0"/>
                </a:lnTo>
                <a:lnTo>
                  <a:pt x="2667" y="5473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696182" y="2722581"/>
            <a:ext cx="144868" cy="89636"/>
          </a:xfrm>
          <a:custGeom>
            <a:avLst/>
            <a:gdLst/>
            <a:ahLst/>
            <a:cxnLst/>
            <a:rect l="l" t="t" r="r" b="b"/>
            <a:pathLst>
              <a:path w="144868" h="89636">
                <a:moveTo>
                  <a:pt x="4330" y="5041"/>
                </a:moveTo>
                <a:lnTo>
                  <a:pt x="51485" y="39382"/>
                </a:lnTo>
                <a:lnTo>
                  <a:pt x="18364" y="11518"/>
                </a:lnTo>
                <a:lnTo>
                  <a:pt x="15341" y="10147"/>
                </a:lnTo>
                <a:lnTo>
                  <a:pt x="17640" y="9143"/>
                </a:lnTo>
                <a:lnTo>
                  <a:pt x="15481" y="6261"/>
                </a:lnTo>
                <a:lnTo>
                  <a:pt x="12890" y="5613"/>
                </a:lnTo>
                <a:lnTo>
                  <a:pt x="11963" y="7708"/>
                </a:lnTo>
                <a:lnTo>
                  <a:pt x="8864" y="4254"/>
                </a:lnTo>
                <a:lnTo>
                  <a:pt x="6769" y="3809"/>
                </a:lnTo>
                <a:lnTo>
                  <a:pt x="2959" y="0"/>
                </a:lnTo>
                <a:lnTo>
                  <a:pt x="0" y="292"/>
                </a:lnTo>
                <a:lnTo>
                  <a:pt x="4330" y="5041"/>
                </a:lnTo>
                <a:close/>
              </a:path>
              <a:path w="144868" h="89636">
                <a:moveTo>
                  <a:pt x="59410" y="38734"/>
                </a:moveTo>
                <a:lnTo>
                  <a:pt x="31686" y="18935"/>
                </a:lnTo>
                <a:lnTo>
                  <a:pt x="23190" y="13677"/>
                </a:lnTo>
                <a:lnTo>
                  <a:pt x="20599" y="10007"/>
                </a:lnTo>
                <a:lnTo>
                  <a:pt x="17640" y="9143"/>
                </a:lnTo>
                <a:lnTo>
                  <a:pt x="18364" y="11518"/>
                </a:lnTo>
                <a:lnTo>
                  <a:pt x="51485" y="39382"/>
                </a:lnTo>
                <a:lnTo>
                  <a:pt x="54508" y="39890"/>
                </a:lnTo>
                <a:lnTo>
                  <a:pt x="58039" y="42989"/>
                </a:lnTo>
                <a:lnTo>
                  <a:pt x="70777" y="50037"/>
                </a:lnTo>
                <a:lnTo>
                  <a:pt x="74307" y="52997"/>
                </a:lnTo>
                <a:lnTo>
                  <a:pt x="113182" y="73939"/>
                </a:lnTo>
                <a:lnTo>
                  <a:pt x="113690" y="75526"/>
                </a:lnTo>
                <a:lnTo>
                  <a:pt x="126580" y="81940"/>
                </a:lnTo>
                <a:lnTo>
                  <a:pt x="134429" y="85102"/>
                </a:lnTo>
                <a:lnTo>
                  <a:pt x="138671" y="87985"/>
                </a:lnTo>
                <a:lnTo>
                  <a:pt x="141630" y="89636"/>
                </a:lnTo>
                <a:lnTo>
                  <a:pt x="144868" y="88849"/>
                </a:lnTo>
                <a:lnTo>
                  <a:pt x="99364" y="63868"/>
                </a:lnTo>
                <a:lnTo>
                  <a:pt x="59410" y="3873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741265" y="2695505"/>
            <a:ext cx="107276" cy="66027"/>
          </a:xfrm>
          <a:custGeom>
            <a:avLst/>
            <a:gdLst/>
            <a:ahLst/>
            <a:cxnLst/>
            <a:rect l="l" t="t" r="r" b="b"/>
            <a:pathLst>
              <a:path w="107276" h="66027">
                <a:moveTo>
                  <a:pt x="59397" y="40906"/>
                </a:moveTo>
                <a:lnTo>
                  <a:pt x="59829" y="42557"/>
                </a:lnTo>
                <a:lnTo>
                  <a:pt x="62712" y="43992"/>
                </a:lnTo>
                <a:lnTo>
                  <a:pt x="65659" y="44577"/>
                </a:lnTo>
                <a:lnTo>
                  <a:pt x="66090" y="46304"/>
                </a:lnTo>
                <a:lnTo>
                  <a:pt x="68973" y="47815"/>
                </a:lnTo>
                <a:lnTo>
                  <a:pt x="74295" y="49606"/>
                </a:lnTo>
                <a:lnTo>
                  <a:pt x="81864" y="53505"/>
                </a:lnTo>
                <a:lnTo>
                  <a:pt x="82359" y="55016"/>
                </a:lnTo>
                <a:lnTo>
                  <a:pt x="92735" y="60274"/>
                </a:lnTo>
                <a:lnTo>
                  <a:pt x="98132" y="62141"/>
                </a:lnTo>
                <a:lnTo>
                  <a:pt x="107276" y="66027"/>
                </a:lnTo>
                <a:lnTo>
                  <a:pt x="106984" y="64808"/>
                </a:lnTo>
                <a:lnTo>
                  <a:pt x="73075" y="45872"/>
                </a:lnTo>
                <a:lnTo>
                  <a:pt x="34340" y="20815"/>
                </a:lnTo>
                <a:lnTo>
                  <a:pt x="9207" y="2019"/>
                </a:lnTo>
                <a:lnTo>
                  <a:pt x="6477" y="1511"/>
                </a:lnTo>
                <a:lnTo>
                  <a:pt x="2654" y="0"/>
                </a:lnTo>
                <a:lnTo>
                  <a:pt x="0" y="76"/>
                </a:lnTo>
                <a:lnTo>
                  <a:pt x="1727" y="3390"/>
                </a:lnTo>
                <a:lnTo>
                  <a:pt x="4610" y="4254"/>
                </a:lnTo>
                <a:lnTo>
                  <a:pt x="6769" y="7061"/>
                </a:lnTo>
                <a:lnTo>
                  <a:pt x="9575" y="8001"/>
                </a:lnTo>
                <a:lnTo>
                  <a:pt x="11734" y="10871"/>
                </a:lnTo>
                <a:lnTo>
                  <a:pt x="15697" y="13106"/>
                </a:lnTo>
                <a:lnTo>
                  <a:pt x="16484" y="13830"/>
                </a:lnTo>
                <a:lnTo>
                  <a:pt x="19291" y="14554"/>
                </a:lnTo>
                <a:lnTo>
                  <a:pt x="21526" y="17640"/>
                </a:lnTo>
                <a:lnTo>
                  <a:pt x="24333" y="18288"/>
                </a:lnTo>
                <a:lnTo>
                  <a:pt x="24841" y="20015"/>
                </a:lnTo>
                <a:lnTo>
                  <a:pt x="30086" y="24993"/>
                </a:lnTo>
                <a:lnTo>
                  <a:pt x="33185" y="25704"/>
                </a:lnTo>
                <a:lnTo>
                  <a:pt x="39166" y="29743"/>
                </a:lnTo>
                <a:lnTo>
                  <a:pt x="40170" y="31254"/>
                </a:lnTo>
                <a:lnTo>
                  <a:pt x="46799" y="33705"/>
                </a:lnTo>
                <a:lnTo>
                  <a:pt x="49822" y="36360"/>
                </a:lnTo>
                <a:lnTo>
                  <a:pt x="52705" y="37655"/>
                </a:lnTo>
                <a:lnTo>
                  <a:pt x="55575" y="38303"/>
                </a:lnTo>
                <a:lnTo>
                  <a:pt x="56515" y="39966"/>
                </a:lnTo>
                <a:lnTo>
                  <a:pt x="59397" y="4090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701364" y="2721933"/>
            <a:ext cx="5918" cy="4902"/>
          </a:xfrm>
          <a:custGeom>
            <a:avLst/>
            <a:gdLst/>
            <a:ahLst/>
            <a:cxnLst/>
            <a:rect l="l" t="t" r="r" b="b"/>
            <a:pathLst>
              <a:path w="5918" h="4902">
                <a:moveTo>
                  <a:pt x="3682" y="4902"/>
                </a:moveTo>
                <a:lnTo>
                  <a:pt x="5918" y="4825"/>
                </a:lnTo>
                <a:lnTo>
                  <a:pt x="2819" y="647"/>
                </a:lnTo>
                <a:lnTo>
                  <a:pt x="0" y="0"/>
                </a:lnTo>
                <a:lnTo>
                  <a:pt x="3682" y="490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345479" y="2695436"/>
            <a:ext cx="12966" cy="17640"/>
          </a:xfrm>
          <a:custGeom>
            <a:avLst/>
            <a:gdLst/>
            <a:ahLst/>
            <a:cxnLst/>
            <a:rect l="l" t="t" r="r" b="b"/>
            <a:pathLst>
              <a:path w="12966" h="17640">
                <a:moveTo>
                  <a:pt x="368" y="17284"/>
                </a:moveTo>
                <a:lnTo>
                  <a:pt x="3746" y="17640"/>
                </a:lnTo>
                <a:lnTo>
                  <a:pt x="5333" y="16636"/>
                </a:lnTo>
                <a:lnTo>
                  <a:pt x="10236" y="15405"/>
                </a:lnTo>
                <a:lnTo>
                  <a:pt x="12826" y="14757"/>
                </a:lnTo>
                <a:lnTo>
                  <a:pt x="12966" y="13754"/>
                </a:lnTo>
                <a:lnTo>
                  <a:pt x="8572" y="507"/>
                </a:lnTo>
                <a:lnTo>
                  <a:pt x="6629" y="0"/>
                </a:lnTo>
                <a:lnTo>
                  <a:pt x="215" y="1511"/>
                </a:lnTo>
                <a:lnTo>
                  <a:pt x="0" y="16344"/>
                </a:lnTo>
                <a:lnTo>
                  <a:pt x="368" y="1728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368158" y="2674266"/>
            <a:ext cx="17360" cy="12674"/>
          </a:xfrm>
          <a:custGeom>
            <a:avLst/>
            <a:gdLst/>
            <a:ahLst/>
            <a:cxnLst/>
            <a:rect l="l" t="t" r="r" b="b"/>
            <a:pathLst>
              <a:path w="17360" h="12674">
                <a:moveTo>
                  <a:pt x="1371" y="1511"/>
                </a:moveTo>
                <a:lnTo>
                  <a:pt x="0" y="7277"/>
                </a:lnTo>
                <a:lnTo>
                  <a:pt x="13982" y="12674"/>
                </a:lnTo>
                <a:lnTo>
                  <a:pt x="16357" y="8420"/>
                </a:lnTo>
                <a:lnTo>
                  <a:pt x="16713" y="5041"/>
                </a:lnTo>
                <a:lnTo>
                  <a:pt x="17360" y="1295"/>
                </a:lnTo>
                <a:lnTo>
                  <a:pt x="15709" y="787"/>
                </a:lnTo>
                <a:lnTo>
                  <a:pt x="2590" y="0"/>
                </a:lnTo>
                <a:lnTo>
                  <a:pt x="1371" y="151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490772" y="2149895"/>
            <a:ext cx="1219" cy="42621"/>
          </a:xfrm>
          <a:custGeom>
            <a:avLst/>
            <a:gdLst/>
            <a:ahLst/>
            <a:cxnLst/>
            <a:rect l="l" t="t" r="r" b="b"/>
            <a:pathLst>
              <a:path w="1219" h="42621">
                <a:moveTo>
                  <a:pt x="647" y="0"/>
                </a:moveTo>
                <a:lnTo>
                  <a:pt x="0" y="22542"/>
                </a:lnTo>
                <a:lnTo>
                  <a:pt x="647" y="42621"/>
                </a:lnTo>
                <a:lnTo>
                  <a:pt x="1219" y="0"/>
                </a:lnTo>
                <a:lnTo>
                  <a:pt x="647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492077" y="2136145"/>
            <a:ext cx="1219" cy="8775"/>
          </a:xfrm>
          <a:custGeom>
            <a:avLst/>
            <a:gdLst/>
            <a:ahLst/>
            <a:cxnLst/>
            <a:rect l="l" t="t" r="r" b="b"/>
            <a:pathLst>
              <a:path w="1219" h="8775">
                <a:moveTo>
                  <a:pt x="634" y="0"/>
                </a:moveTo>
                <a:lnTo>
                  <a:pt x="0" y="3733"/>
                </a:lnTo>
                <a:lnTo>
                  <a:pt x="63" y="7556"/>
                </a:lnTo>
                <a:lnTo>
                  <a:pt x="571" y="8775"/>
                </a:lnTo>
                <a:lnTo>
                  <a:pt x="1219" y="0"/>
                </a:lnTo>
                <a:lnTo>
                  <a:pt x="634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493300" y="2121171"/>
            <a:ext cx="1219" cy="9994"/>
          </a:xfrm>
          <a:custGeom>
            <a:avLst/>
            <a:gdLst/>
            <a:ahLst/>
            <a:cxnLst/>
            <a:rect l="l" t="t" r="r" b="b"/>
            <a:pathLst>
              <a:path w="1219" h="9994">
                <a:moveTo>
                  <a:pt x="634" y="0"/>
                </a:moveTo>
                <a:lnTo>
                  <a:pt x="0" y="7480"/>
                </a:lnTo>
                <a:lnTo>
                  <a:pt x="634" y="9994"/>
                </a:lnTo>
                <a:lnTo>
                  <a:pt x="1219" y="0"/>
                </a:lnTo>
                <a:lnTo>
                  <a:pt x="634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494518" y="2107344"/>
            <a:ext cx="1295" cy="11302"/>
          </a:xfrm>
          <a:custGeom>
            <a:avLst/>
            <a:gdLst/>
            <a:ahLst/>
            <a:cxnLst/>
            <a:rect l="l" t="t" r="r" b="b"/>
            <a:pathLst>
              <a:path w="1295" h="11302">
                <a:moveTo>
                  <a:pt x="0" y="3746"/>
                </a:moveTo>
                <a:lnTo>
                  <a:pt x="63" y="7569"/>
                </a:lnTo>
                <a:lnTo>
                  <a:pt x="723" y="11302"/>
                </a:lnTo>
                <a:lnTo>
                  <a:pt x="1295" y="63"/>
                </a:lnTo>
                <a:lnTo>
                  <a:pt x="723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495742" y="2098631"/>
            <a:ext cx="1651" cy="6261"/>
          </a:xfrm>
          <a:custGeom>
            <a:avLst/>
            <a:gdLst/>
            <a:ahLst/>
            <a:cxnLst/>
            <a:rect l="l" t="t" r="r" b="b"/>
            <a:pathLst>
              <a:path w="1650" h="6261">
                <a:moveTo>
                  <a:pt x="787" y="0"/>
                </a:moveTo>
                <a:lnTo>
                  <a:pt x="0" y="2451"/>
                </a:lnTo>
                <a:lnTo>
                  <a:pt x="723" y="6261"/>
                </a:lnTo>
                <a:lnTo>
                  <a:pt x="1650" y="0"/>
                </a:lnTo>
                <a:lnTo>
                  <a:pt x="787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497109" y="1535228"/>
            <a:ext cx="667219" cy="600913"/>
          </a:xfrm>
          <a:custGeom>
            <a:avLst/>
            <a:gdLst/>
            <a:ahLst/>
            <a:cxnLst/>
            <a:rect l="l" t="t" r="r" b="b"/>
            <a:pathLst>
              <a:path w="667219" h="600913">
                <a:moveTo>
                  <a:pt x="381596" y="53721"/>
                </a:moveTo>
                <a:lnTo>
                  <a:pt x="378142" y="54076"/>
                </a:lnTo>
                <a:lnTo>
                  <a:pt x="326377" y="81140"/>
                </a:lnTo>
                <a:lnTo>
                  <a:pt x="321843" y="82804"/>
                </a:lnTo>
                <a:lnTo>
                  <a:pt x="320179" y="85039"/>
                </a:lnTo>
                <a:lnTo>
                  <a:pt x="281444" y="108788"/>
                </a:lnTo>
                <a:lnTo>
                  <a:pt x="249618" y="131978"/>
                </a:lnTo>
                <a:lnTo>
                  <a:pt x="212039" y="163220"/>
                </a:lnTo>
                <a:lnTo>
                  <a:pt x="200875" y="173380"/>
                </a:lnTo>
                <a:lnTo>
                  <a:pt x="170853" y="203403"/>
                </a:lnTo>
                <a:lnTo>
                  <a:pt x="143357" y="234721"/>
                </a:lnTo>
                <a:lnTo>
                  <a:pt x="114554" y="272300"/>
                </a:lnTo>
                <a:lnTo>
                  <a:pt x="91147" y="307657"/>
                </a:lnTo>
                <a:lnTo>
                  <a:pt x="66598" y="349415"/>
                </a:lnTo>
                <a:lnTo>
                  <a:pt x="63652" y="357771"/>
                </a:lnTo>
                <a:lnTo>
                  <a:pt x="52273" y="380161"/>
                </a:lnTo>
                <a:lnTo>
                  <a:pt x="51549" y="380377"/>
                </a:lnTo>
                <a:lnTo>
                  <a:pt x="49961" y="383184"/>
                </a:lnTo>
                <a:lnTo>
                  <a:pt x="49034" y="385927"/>
                </a:lnTo>
                <a:lnTo>
                  <a:pt x="47307" y="391464"/>
                </a:lnTo>
                <a:lnTo>
                  <a:pt x="39814" y="410184"/>
                </a:lnTo>
                <a:lnTo>
                  <a:pt x="39090" y="410768"/>
                </a:lnTo>
                <a:lnTo>
                  <a:pt x="38303" y="415010"/>
                </a:lnTo>
                <a:lnTo>
                  <a:pt x="36576" y="417029"/>
                </a:lnTo>
                <a:lnTo>
                  <a:pt x="35852" y="421271"/>
                </a:lnTo>
                <a:lnTo>
                  <a:pt x="34061" y="423291"/>
                </a:lnTo>
                <a:lnTo>
                  <a:pt x="33337" y="427532"/>
                </a:lnTo>
                <a:lnTo>
                  <a:pt x="31610" y="429488"/>
                </a:lnTo>
                <a:lnTo>
                  <a:pt x="27216" y="443953"/>
                </a:lnTo>
                <a:lnTo>
                  <a:pt x="26492" y="444461"/>
                </a:lnTo>
                <a:lnTo>
                  <a:pt x="24765" y="452742"/>
                </a:lnTo>
                <a:lnTo>
                  <a:pt x="24041" y="453237"/>
                </a:lnTo>
                <a:lnTo>
                  <a:pt x="23609" y="456552"/>
                </a:lnTo>
                <a:lnTo>
                  <a:pt x="22745" y="456984"/>
                </a:lnTo>
                <a:lnTo>
                  <a:pt x="21526" y="460806"/>
                </a:lnTo>
                <a:lnTo>
                  <a:pt x="19723" y="467715"/>
                </a:lnTo>
                <a:lnTo>
                  <a:pt x="19011" y="468223"/>
                </a:lnTo>
                <a:lnTo>
                  <a:pt x="17780" y="473329"/>
                </a:lnTo>
                <a:lnTo>
                  <a:pt x="16484" y="476999"/>
                </a:lnTo>
                <a:lnTo>
                  <a:pt x="14325" y="487083"/>
                </a:lnTo>
                <a:lnTo>
                  <a:pt x="13754" y="488378"/>
                </a:lnTo>
                <a:lnTo>
                  <a:pt x="13601" y="491617"/>
                </a:lnTo>
                <a:lnTo>
                  <a:pt x="12814" y="492048"/>
                </a:lnTo>
                <a:lnTo>
                  <a:pt x="11518" y="497014"/>
                </a:lnTo>
                <a:lnTo>
                  <a:pt x="10515" y="503288"/>
                </a:lnTo>
                <a:lnTo>
                  <a:pt x="10007" y="504647"/>
                </a:lnTo>
                <a:lnTo>
                  <a:pt x="9283" y="508254"/>
                </a:lnTo>
                <a:lnTo>
                  <a:pt x="8788" y="509612"/>
                </a:lnTo>
                <a:lnTo>
                  <a:pt x="8559" y="512851"/>
                </a:lnTo>
                <a:lnTo>
                  <a:pt x="7772" y="513295"/>
                </a:lnTo>
                <a:lnTo>
                  <a:pt x="6553" y="518325"/>
                </a:lnTo>
                <a:lnTo>
                  <a:pt x="5613" y="524598"/>
                </a:lnTo>
                <a:lnTo>
                  <a:pt x="4889" y="527113"/>
                </a:lnTo>
                <a:lnTo>
                  <a:pt x="4318" y="532079"/>
                </a:lnTo>
                <a:lnTo>
                  <a:pt x="3670" y="534606"/>
                </a:lnTo>
                <a:lnTo>
                  <a:pt x="3022" y="539635"/>
                </a:lnTo>
                <a:lnTo>
                  <a:pt x="2514" y="540867"/>
                </a:lnTo>
                <a:lnTo>
                  <a:pt x="1803" y="547128"/>
                </a:lnTo>
                <a:lnTo>
                  <a:pt x="1219" y="550875"/>
                </a:lnTo>
                <a:lnTo>
                  <a:pt x="571" y="555917"/>
                </a:lnTo>
                <a:lnTo>
                  <a:pt x="0" y="558355"/>
                </a:lnTo>
                <a:lnTo>
                  <a:pt x="292" y="563397"/>
                </a:lnTo>
                <a:lnTo>
                  <a:pt x="4394" y="546188"/>
                </a:lnTo>
                <a:lnTo>
                  <a:pt x="4394" y="553758"/>
                </a:lnTo>
                <a:lnTo>
                  <a:pt x="1943" y="570026"/>
                </a:lnTo>
                <a:lnTo>
                  <a:pt x="215" y="600913"/>
                </a:lnTo>
                <a:lnTo>
                  <a:pt x="939" y="600405"/>
                </a:lnTo>
                <a:lnTo>
                  <a:pt x="3162" y="572541"/>
                </a:lnTo>
                <a:lnTo>
                  <a:pt x="10655" y="523735"/>
                </a:lnTo>
                <a:lnTo>
                  <a:pt x="20739" y="481253"/>
                </a:lnTo>
                <a:lnTo>
                  <a:pt x="34417" y="434886"/>
                </a:lnTo>
                <a:lnTo>
                  <a:pt x="49466" y="396151"/>
                </a:lnTo>
                <a:lnTo>
                  <a:pt x="69481" y="353593"/>
                </a:lnTo>
                <a:lnTo>
                  <a:pt x="90716" y="314782"/>
                </a:lnTo>
                <a:lnTo>
                  <a:pt x="118300" y="272300"/>
                </a:lnTo>
                <a:lnTo>
                  <a:pt x="151206" y="230111"/>
                </a:lnTo>
                <a:lnTo>
                  <a:pt x="183883" y="193903"/>
                </a:lnTo>
                <a:lnTo>
                  <a:pt x="210743" y="168262"/>
                </a:lnTo>
                <a:lnTo>
                  <a:pt x="248323" y="137020"/>
                </a:lnTo>
                <a:lnTo>
                  <a:pt x="287782" y="108864"/>
                </a:lnTo>
                <a:lnTo>
                  <a:pt x="324065" y="86334"/>
                </a:lnTo>
                <a:lnTo>
                  <a:pt x="363524" y="65735"/>
                </a:lnTo>
                <a:lnTo>
                  <a:pt x="411480" y="44856"/>
                </a:lnTo>
                <a:lnTo>
                  <a:pt x="451510" y="31102"/>
                </a:lnTo>
                <a:lnTo>
                  <a:pt x="493699" y="19519"/>
                </a:lnTo>
                <a:lnTo>
                  <a:pt x="543737" y="9436"/>
                </a:lnTo>
                <a:lnTo>
                  <a:pt x="595083" y="3175"/>
                </a:lnTo>
                <a:lnTo>
                  <a:pt x="667219" y="1511"/>
                </a:lnTo>
                <a:lnTo>
                  <a:pt x="666648" y="800"/>
                </a:lnTo>
                <a:lnTo>
                  <a:pt x="619201" y="1079"/>
                </a:lnTo>
                <a:lnTo>
                  <a:pt x="571169" y="3606"/>
                </a:lnTo>
                <a:lnTo>
                  <a:pt x="577938" y="2374"/>
                </a:lnTo>
                <a:lnTo>
                  <a:pt x="585863" y="292"/>
                </a:lnTo>
                <a:lnTo>
                  <a:pt x="579602" y="0"/>
                </a:lnTo>
                <a:lnTo>
                  <a:pt x="574636" y="584"/>
                </a:lnTo>
                <a:lnTo>
                  <a:pt x="568299" y="1219"/>
                </a:lnTo>
                <a:lnTo>
                  <a:pt x="563397" y="1879"/>
                </a:lnTo>
                <a:lnTo>
                  <a:pt x="557060" y="2527"/>
                </a:lnTo>
                <a:lnTo>
                  <a:pt x="552094" y="3022"/>
                </a:lnTo>
                <a:lnTo>
                  <a:pt x="547128" y="3746"/>
                </a:lnTo>
                <a:lnTo>
                  <a:pt x="544601" y="4318"/>
                </a:lnTo>
                <a:lnTo>
                  <a:pt x="540931" y="5041"/>
                </a:lnTo>
                <a:lnTo>
                  <a:pt x="538340" y="5613"/>
                </a:lnTo>
                <a:lnTo>
                  <a:pt x="533374" y="6261"/>
                </a:lnTo>
                <a:lnTo>
                  <a:pt x="532079" y="6845"/>
                </a:lnTo>
                <a:lnTo>
                  <a:pt x="527113" y="7632"/>
                </a:lnTo>
                <a:lnTo>
                  <a:pt x="525818" y="8140"/>
                </a:lnTo>
                <a:lnTo>
                  <a:pt x="513359" y="10007"/>
                </a:lnTo>
                <a:lnTo>
                  <a:pt x="512064" y="10591"/>
                </a:lnTo>
                <a:lnTo>
                  <a:pt x="507022" y="11303"/>
                </a:lnTo>
                <a:lnTo>
                  <a:pt x="504507" y="11811"/>
                </a:lnTo>
                <a:lnTo>
                  <a:pt x="487222" y="16421"/>
                </a:lnTo>
                <a:lnTo>
                  <a:pt x="485787" y="16852"/>
                </a:lnTo>
                <a:lnTo>
                  <a:pt x="443661" y="29527"/>
                </a:lnTo>
                <a:lnTo>
                  <a:pt x="414070" y="39966"/>
                </a:lnTo>
                <a:lnTo>
                  <a:pt x="410692" y="40322"/>
                </a:lnTo>
                <a:lnTo>
                  <a:pt x="405358" y="43700"/>
                </a:lnTo>
                <a:lnTo>
                  <a:pt x="401904" y="44069"/>
                </a:lnTo>
                <a:lnTo>
                  <a:pt x="396570" y="47447"/>
                </a:lnTo>
                <a:lnTo>
                  <a:pt x="393192" y="47879"/>
                </a:lnTo>
                <a:lnTo>
                  <a:pt x="381596" y="5372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445700" y="1483892"/>
            <a:ext cx="739876" cy="653478"/>
          </a:xfrm>
          <a:custGeom>
            <a:avLst/>
            <a:gdLst/>
            <a:ahLst/>
            <a:cxnLst/>
            <a:rect l="l" t="t" r="r" b="b"/>
            <a:pathLst>
              <a:path w="739876" h="653478">
                <a:moveTo>
                  <a:pt x="10299" y="562101"/>
                </a:moveTo>
                <a:lnTo>
                  <a:pt x="9067" y="568439"/>
                </a:lnTo>
                <a:lnTo>
                  <a:pt x="8140" y="574636"/>
                </a:lnTo>
                <a:lnTo>
                  <a:pt x="7632" y="576008"/>
                </a:lnTo>
                <a:lnTo>
                  <a:pt x="3238" y="602640"/>
                </a:lnTo>
                <a:lnTo>
                  <a:pt x="647" y="625970"/>
                </a:lnTo>
                <a:lnTo>
                  <a:pt x="0" y="628484"/>
                </a:lnTo>
                <a:lnTo>
                  <a:pt x="355" y="637273"/>
                </a:lnTo>
                <a:lnTo>
                  <a:pt x="1079" y="636777"/>
                </a:lnTo>
                <a:lnTo>
                  <a:pt x="5753" y="600125"/>
                </a:lnTo>
                <a:lnTo>
                  <a:pt x="9067" y="585939"/>
                </a:lnTo>
                <a:lnTo>
                  <a:pt x="3238" y="636409"/>
                </a:lnTo>
                <a:lnTo>
                  <a:pt x="2882" y="653478"/>
                </a:lnTo>
                <a:lnTo>
                  <a:pt x="3606" y="652970"/>
                </a:lnTo>
                <a:lnTo>
                  <a:pt x="8280" y="603859"/>
                </a:lnTo>
                <a:lnTo>
                  <a:pt x="17068" y="553821"/>
                </a:lnTo>
                <a:lnTo>
                  <a:pt x="11087" y="579170"/>
                </a:lnTo>
                <a:lnTo>
                  <a:pt x="10363" y="579678"/>
                </a:lnTo>
                <a:lnTo>
                  <a:pt x="10299" y="562101"/>
                </a:lnTo>
                <a:close/>
              </a:path>
              <a:path w="739876" h="653478">
                <a:moveTo>
                  <a:pt x="623011" y="3530"/>
                </a:moveTo>
                <a:lnTo>
                  <a:pt x="621283" y="6121"/>
                </a:lnTo>
                <a:lnTo>
                  <a:pt x="629780" y="5333"/>
                </a:lnTo>
                <a:lnTo>
                  <a:pt x="630288" y="4610"/>
                </a:lnTo>
                <a:lnTo>
                  <a:pt x="673633" y="647"/>
                </a:lnTo>
                <a:lnTo>
                  <a:pt x="669810" y="0"/>
                </a:lnTo>
                <a:lnTo>
                  <a:pt x="663549" y="0"/>
                </a:lnTo>
                <a:lnTo>
                  <a:pt x="657364" y="584"/>
                </a:lnTo>
                <a:lnTo>
                  <a:pt x="646049" y="1231"/>
                </a:lnTo>
                <a:lnTo>
                  <a:pt x="637336" y="1295"/>
                </a:lnTo>
                <a:lnTo>
                  <a:pt x="636054" y="1879"/>
                </a:lnTo>
                <a:lnTo>
                  <a:pt x="628484" y="2527"/>
                </a:lnTo>
                <a:lnTo>
                  <a:pt x="623519" y="2806"/>
                </a:lnTo>
                <a:lnTo>
                  <a:pt x="623011" y="3530"/>
                </a:lnTo>
                <a:close/>
              </a:path>
              <a:path w="739876" h="653478">
                <a:moveTo>
                  <a:pt x="441502" y="47383"/>
                </a:moveTo>
                <a:lnTo>
                  <a:pt x="437972" y="49034"/>
                </a:lnTo>
                <a:lnTo>
                  <a:pt x="435521" y="51269"/>
                </a:lnTo>
                <a:lnTo>
                  <a:pt x="432066" y="51625"/>
                </a:lnTo>
                <a:lnTo>
                  <a:pt x="426669" y="55079"/>
                </a:lnTo>
                <a:lnTo>
                  <a:pt x="423291" y="55079"/>
                </a:lnTo>
                <a:lnTo>
                  <a:pt x="420408" y="56527"/>
                </a:lnTo>
                <a:lnTo>
                  <a:pt x="415442" y="60045"/>
                </a:lnTo>
                <a:lnTo>
                  <a:pt x="412051" y="60121"/>
                </a:lnTo>
                <a:lnTo>
                  <a:pt x="371233" y="79628"/>
                </a:lnTo>
                <a:lnTo>
                  <a:pt x="369214" y="82511"/>
                </a:lnTo>
                <a:lnTo>
                  <a:pt x="361518" y="86334"/>
                </a:lnTo>
                <a:lnTo>
                  <a:pt x="359498" y="86398"/>
                </a:lnTo>
                <a:lnTo>
                  <a:pt x="340994" y="96913"/>
                </a:lnTo>
                <a:lnTo>
                  <a:pt x="329183" y="104114"/>
                </a:lnTo>
                <a:lnTo>
                  <a:pt x="325729" y="106413"/>
                </a:lnTo>
                <a:lnTo>
                  <a:pt x="322846" y="107861"/>
                </a:lnTo>
                <a:lnTo>
                  <a:pt x="319468" y="110159"/>
                </a:lnTo>
                <a:lnTo>
                  <a:pt x="316585" y="111607"/>
                </a:lnTo>
                <a:lnTo>
                  <a:pt x="313194" y="114198"/>
                </a:lnTo>
                <a:lnTo>
                  <a:pt x="309460" y="116636"/>
                </a:lnTo>
                <a:lnTo>
                  <a:pt x="305638" y="119164"/>
                </a:lnTo>
                <a:lnTo>
                  <a:pt x="302831" y="122542"/>
                </a:lnTo>
                <a:lnTo>
                  <a:pt x="299008" y="125133"/>
                </a:lnTo>
                <a:lnTo>
                  <a:pt x="295338" y="126657"/>
                </a:lnTo>
                <a:lnTo>
                  <a:pt x="292036" y="129031"/>
                </a:lnTo>
                <a:lnTo>
                  <a:pt x="286626" y="132918"/>
                </a:lnTo>
                <a:lnTo>
                  <a:pt x="283248" y="135293"/>
                </a:lnTo>
                <a:lnTo>
                  <a:pt x="267258" y="147091"/>
                </a:lnTo>
                <a:lnTo>
                  <a:pt x="265315" y="150190"/>
                </a:lnTo>
                <a:lnTo>
                  <a:pt x="261505" y="151701"/>
                </a:lnTo>
                <a:lnTo>
                  <a:pt x="258406" y="155816"/>
                </a:lnTo>
                <a:lnTo>
                  <a:pt x="251498" y="161353"/>
                </a:lnTo>
                <a:lnTo>
                  <a:pt x="249339" y="161709"/>
                </a:lnTo>
                <a:lnTo>
                  <a:pt x="243941" y="167614"/>
                </a:lnTo>
                <a:lnTo>
                  <a:pt x="241922" y="167830"/>
                </a:lnTo>
                <a:lnTo>
                  <a:pt x="227812" y="180212"/>
                </a:lnTo>
                <a:lnTo>
                  <a:pt x="222770" y="185470"/>
                </a:lnTo>
                <a:lnTo>
                  <a:pt x="218376" y="190804"/>
                </a:lnTo>
                <a:lnTo>
                  <a:pt x="213842" y="195122"/>
                </a:lnTo>
                <a:lnTo>
                  <a:pt x="210172" y="196710"/>
                </a:lnTo>
                <a:lnTo>
                  <a:pt x="205854" y="202107"/>
                </a:lnTo>
                <a:lnTo>
                  <a:pt x="196341" y="211327"/>
                </a:lnTo>
                <a:lnTo>
                  <a:pt x="195478" y="211467"/>
                </a:lnTo>
                <a:lnTo>
                  <a:pt x="191668" y="215645"/>
                </a:lnTo>
                <a:lnTo>
                  <a:pt x="190296" y="219024"/>
                </a:lnTo>
                <a:lnTo>
                  <a:pt x="183819" y="225069"/>
                </a:lnTo>
                <a:lnTo>
                  <a:pt x="182956" y="225221"/>
                </a:lnTo>
                <a:lnTo>
                  <a:pt x="177914" y="230619"/>
                </a:lnTo>
                <a:lnTo>
                  <a:pt x="176542" y="234073"/>
                </a:lnTo>
                <a:lnTo>
                  <a:pt x="170497" y="238975"/>
                </a:lnTo>
                <a:lnTo>
                  <a:pt x="165379" y="244449"/>
                </a:lnTo>
                <a:lnTo>
                  <a:pt x="164083" y="247827"/>
                </a:lnTo>
                <a:lnTo>
                  <a:pt x="146303" y="268922"/>
                </a:lnTo>
                <a:lnTo>
                  <a:pt x="145516" y="269354"/>
                </a:lnTo>
                <a:lnTo>
                  <a:pt x="144068" y="272948"/>
                </a:lnTo>
                <a:lnTo>
                  <a:pt x="140322" y="275767"/>
                </a:lnTo>
                <a:lnTo>
                  <a:pt x="139674" y="278574"/>
                </a:lnTo>
                <a:lnTo>
                  <a:pt x="137947" y="279069"/>
                </a:lnTo>
                <a:lnTo>
                  <a:pt x="130898" y="287286"/>
                </a:lnTo>
                <a:lnTo>
                  <a:pt x="129095" y="290741"/>
                </a:lnTo>
                <a:lnTo>
                  <a:pt x="128447" y="293471"/>
                </a:lnTo>
                <a:lnTo>
                  <a:pt x="126720" y="294411"/>
                </a:lnTo>
                <a:lnTo>
                  <a:pt x="125933" y="297294"/>
                </a:lnTo>
                <a:lnTo>
                  <a:pt x="124269" y="298157"/>
                </a:lnTo>
                <a:lnTo>
                  <a:pt x="122758" y="301688"/>
                </a:lnTo>
                <a:lnTo>
                  <a:pt x="120459" y="303123"/>
                </a:lnTo>
                <a:lnTo>
                  <a:pt x="117500" y="308889"/>
                </a:lnTo>
                <a:lnTo>
                  <a:pt x="110807" y="318528"/>
                </a:lnTo>
                <a:lnTo>
                  <a:pt x="109156" y="319100"/>
                </a:lnTo>
                <a:lnTo>
                  <a:pt x="97129" y="338480"/>
                </a:lnTo>
                <a:lnTo>
                  <a:pt x="96481" y="340702"/>
                </a:lnTo>
                <a:lnTo>
                  <a:pt x="95897" y="343661"/>
                </a:lnTo>
                <a:lnTo>
                  <a:pt x="94106" y="344093"/>
                </a:lnTo>
                <a:lnTo>
                  <a:pt x="92659" y="346900"/>
                </a:lnTo>
                <a:lnTo>
                  <a:pt x="92087" y="349923"/>
                </a:lnTo>
                <a:lnTo>
                  <a:pt x="90360" y="350354"/>
                </a:lnTo>
                <a:lnTo>
                  <a:pt x="88912" y="353161"/>
                </a:lnTo>
                <a:lnTo>
                  <a:pt x="88341" y="356184"/>
                </a:lnTo>
                <a:lnTo>
                  <a:pt x="86613" y="356615"/>
                </a:lnTo>
                <a:lnTo>
                  <a:pt x="85178" y="359422"/>
                </a:lnTo>
                <a:lnTo>
                  <a:pt x="84594" y="362381"/>
                </a:lnTo>
                <a:lnTo>
                  <a:pt x="82867" y="362813"/>
                </a:lnTo>
                <a:lnTo>
                  <a:pt x="81356" y="365696"/>
                </a:lnTo>
                <a:lnTo>
                  <a:pt x="79565" y="371093"/>
                </a:lnTo>
                <a:lnTo>
                  <a:pt x="76111" y="377647"/>
                </a:lnTo>
                <a:lnTo>
                  <a:pt x="75387" y="377926"/>
                </a:lnTo>
                <a:lnTo>
                  <a:pt x="55803" y="417309"/>
                </a:lnTo>
                <a:lnTo>
                  <a:pt x="55156" y="419544"/>
                </a:lnTo>
                <a:lnTo>
                  <a:pt x="54648" y="423722"/>
                </a:lnTo>
                <a:lnTo>
                  <a:pt x="47307" y="440207"/>
                </a:lnTo>
                <a:lnTo>
                  <a:pt x="46659" y="440791"/>
                </a:lnTo>
                <a:lnTo>
                  <a:pt x="46151" y="444030"/>
                </a:lnTo>
                <a:lnTo>
                  <a:pt x="45364" y="444245"/>
                </a:lnTo>
                <a:lnTo>
                  <a:pt x="42125" y="451230"/>
                </a:lnTo>
                <a:lnTo>
                  <a:pt x="28867" y="489597"/>
                </a:lnTo>
                <a:lnTo>
                  <a:pt x="27863" y="493344"/>
                </a:lnTo>
                <a:lnTo>
                  <a:pt x="26568" y="497090"/>
                </a:lnTo>
                <a:lnTo>
                  <a:pt x="23037" y="510768"/>
                </a:lnTo>
                <a:lnTo>
                  <a:pt x="11302" y="557136"/>
                </a:lnTo>
                <a:lnTo>
                  <a:pt x="11087" y="561606"/>
                </a:lnTo>
                <a:lnTo>
                  <a:pt x="10299" y="562101"/>
                </a:lnTo>
                <a:lnTo>
                  <a:pt x="10363" y="579678"/>
                </a:lnTo>
                <a:lnTo>
                  <a:pt x="10794" y="573697"/>
                </a:lnTo>
                <a:lnTo>
                  <a:pt x="11087" y="579170"/>
                </a:lnTo>
                <a:lnTo>
                  <a:pt x="17068" y="553821"/>
                </a:lnTo>
                <a:lnTo>
                  <a:pt x="28371" y="508825"/>
                </a:lnTo>
                <a:lnTo>
                  <a:pt x="44640" y="458787"/>
                </a:lnTo>
                <a:lnTo>
                  <a:pt x="59537" y="421195"/>
                </a:lnTo>
                <a:lnTo>
                  <a:pt x="82080" y="373608"/>
                </a:lnTo>
                <a:lnTo>
                  <a:pt x="105041" y="333933"/>
                </a:lnTo>
                <a:lnTo>
                  <a:pt x="133413" y="291096"/>
                </a:lnTo>
                <a:lnTo>
                  <a:pt x="163436" y="252221"/>
                </a:lnTo>
                <a:lnTo>
                  <a:pt x="200228" y="211467"/>
                </a:lnTo>
                <a:lnTo>
                  <a:pt x="222770" y="190220"/>
                </a:lnTo>
                <a:lnTo>
                  <a:pt x="272224" y="148323"/>
                </a:lnTo>
                <a:lnTo>
                  <a:pt x="311619" y="120167"/>
                </a:lnTo>
                <a:lnTo>
                  <a:pt x="347903" y="97637"/>
                </a:lnTo>
                <a:lnTo>
                  <a:pt x="390309" y="74955"/>
                </a:lnTo>
                <a:lnTo>
                  <a:pt x="432930" y="56235"/>
                </a:lnTo>
                <a:lnTo>
                  <a:pt x="476643" y="39890"/>
                </a:lnTo>
                <a:lnTo>
                  <a:pt x="525094" y="25780"/>
                </a:lnTo>
                <a:lnTo>
                  <a:pt x="576795" y="14909"/>
                </a:lnTo>
                <a:lnTo>
                  <a:pt x="622655" y="8216"/>
                </a:lnTo>
                <a:lnTo>
                  <a:pt x="675652" y="4902"/>
                </a:lnTo>
                <a:lnTo>
                  <a:pt x="739876" y="5333"/>
                </a:lnTo>
                <a:lnTo>
                  <a:pt x="739368" y="4610"/>
                </a:lnTo>
                <a:lnTo>
                  <a:pt x="701497" y="3606"/>
                </a:lnTo>
                <a:lnTo>
                  <a:pt x="674357" y="3606"/>
                </a:lnTo>
                <a:lnTo>
                  <a:pt x="629780" y="5333"/>
                </a:lnTo>
                <a:lnTo>
                  <a:pt x="629208" y="6045"/>
                </a:lnTo>
                <a:lnTo>
                  <a:pt x="621283" y="6121"/>
                </a:lnTo>
                <a:lnTo>
                  <a:pt x="623011" y="3530"/>
                </a:lnTo>
                <a:lnTo>
                  <a:pt x="616026" y="3822"/>
                </a:lnTo>
                <a:lnTo>
                  <a:pt x="614730" y="4317"/>
                </a:lnTo>
                <a:lnTo>
                  <a:pt x="607250" y="5041"/>
                </a:lnTo>
                <a:lnTo>
                  <a:pt x="605955" y="5549"/>
                </a:lnTo>
                <a:lnTo>
                  <a:pt x="598462" y="6261"/>
                </a:lnTo>
                <a:lnTo>
                  <a:pt x="595947" y="6845"/>
                </a:lnTo>
                <a:lnTo>
                  <a:pt x="578446" y="9359"/>
                </a:lnTo>
                <a:lnTo>
                  <a:pt x="573481" y="10375"/>
                </a:lnTo>
                <a:lnTo>
                  <a:pt x="560514" y="13614"/>
                </a:lnTo>
                <a:lnTo>
                  <a:pt x="554685" y="14046"/>
                </a:lnTo>
                <a:lnTo>
                  <a:pt x="554177" y="14833"/>
                </a:lnTo>
                <a:lnTo>
                  <a:pt x="549719" y="15049"/>
                </a:lnTo>
                <a:lnTo>
                  <a:pt x="548284" y="15557"/>
                </a:lnTo>
                <a:lnTo>
                  <a:pt x="527037" y="20523"/>
                </a:lnTo>
                <a:lnTo>
                  <a:pt x="518401" y="22821"/>
                </a:lnTo>
                <a:lnTo>
                  <a:pt x="508393" y="25349"/>
                </a:lnTo>
                <a:lnTo>
                  <a:pt x="504215" y="27431"/>
                </a:lnTo>
                <a:lnTo>
                  <a:pt x="499605" y="27863"/>
                </a:lnTo>
                <a:lnTo>
                  <a:pt x="495503" y="29959"/>
                </a:lnTo>
                <a:lnTo>
                  <a:pt x="490829" y="30314"/>
                </a:lnTo>
                <a:lnTo>
                  <a:pt x="487146" y="31610"/>
                </a:lnTo>
                <a:lnTo>
                  <a:pt x="477570" y="34569"/>
                </a:lnTo>
                <a:lnTo>
                  <a:pt x="469290" y="37807"/>
                </a:lnTo>
                <a:lnTo>
                  <a:pt x="469074" y="38519"/>
                </a:lnTo>
                <a:lnTo>
                  <a:pt x="465835" y="39103"/>
                </a:lnTo>
                <a:lnTo>
                  <a:pt x="455333" y="42341"/>
                </a:lnTo>
                <a:lnTo>
                  <a:pt x="451802" y="44068"/>
                </a:lnTo>
                <a:lnTo>
                  <a:pt x="451586" y="44780"/>
                </a:lnTo>
                <a:lnTo>
                  <a:pt x="448348" y="45364"/>
                </a:lnTo>
                <a:lnTo>
                  <a:pt x="441502" y="4738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654509" y="1984876"/>
            <a:ext cx="16916" cy="14541"/>
          </a:xfrm>
          <a:custGeom>
            <a:avLst/>
            <a:gdLst/>
            <a:ahLst/>
            <a:cxnLst/>
            <a:rect l="l" t="t" r="r" b="b"/>
            <a:pathLst>
              <a:path w="16916" h="14541">
                <a:moveTo>
                  <a:pt x="10655" y="13385"/>
                </a:moveTo>
                <a:lnTo>
                  <a:pt x="13601" y="14541"/>
                </a:lnTo>
                <a:lnTo>
                  <a:pt x="16344" y="7480"/>
                </a:lnTo>
                <a:lnTo>
                  <a:pt x="16916" y="3517"/>
                </a:lnTo>
                <a:lnTo>
                  <a:pt x="16268" y="2158"/>
                </a:lnTo>
                <a:lnTo>
                  <a:pt x="1866" y="0"/>
                </a:lnTo>
                <a:lnTo>
                  <a:pt x="1295" y="2298"/>
                </a:lnTo>
                <a:lnTo>
                  <a:pt x="0" y="8635"/>
                </a:lnTo>
                <a:lnTo>
                  <a:pt x="10655" y="1338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866324" y="1743304"/>
            <a:ext cx="6692" cy="11239"/>
          </a:xfrm>
          <a:custGeom>
            <a:avLst/>
            <a:gdLst/>
            <a:ahLst/>
            <a:cxnLst/>
            <a:rect l="l" t="t" r="r" b="b"/>
            <a:pathLst>
              <a:path w="6692" h="11239">
                <a:moveTo>
                  <a:pt x="0" y="3682"/>
                </a:moveTo>
                <a:lnTo>
                  <a:pt x="215" y="5918"/>
                </a:lnTo>
                <a:lnTo>
                  <a:pt x="1651" y="8572"/>
                </a:lnTo>
                <a:lnTo>
                  <a:pt x="2806" y="9944"/>
                </a:lnTo>
                <a:lnTo>
                  <a:pt x="6197" y="11239"/>
                </a:lnTo>
                <a:lnTo>
                  <a:pt x="6692" y="8712"/>
                </a:lnTo>
                <a:lnTo>
                  <a:pt x="4457" y="3174"/>
                </a:lnTo>
                <a:lnTo>
                  <a:pt x="431" y="0"/>
                </a:lnTo>
                <a:lnTo>
                  <a:pt x="0" y="368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942862" y="1721631"/>
            <a:ext cx="13677" cy="16852"/>
          </a:xfrm>
          <a:custGeom>
            <a:avLst/>
            <a:gdLst/>
            <a:ahLst/>
            <a:cxnLst/>
            <a:rect l="l" t="t" r="r" b="b"/>
            <a:pathLst>
              <a:path w="13677" h="16852">
                <a:moveTo>
                  <a:pt x="13677" y="12750"/>
                </a:moveTo>
                <a:lnTo>
                  <a:pt x="8712" y="0"/>
                </a:lnTo>
                <a:lnTo>
                  <a:pt x="0" y="1739"/>
                </a:lnTo>
                <a:lnTo>
                  <a:pt x="355" y="2387"/>
                </a:lnTo>
                <a:lnTo>
                  <a:pt x="1219" y="16560"/>
                </a:lnTo>
                <a:lnTo>
                  <a:pt x="4965" y="16852"/>
                </a:lnTo>
                <a:lnTo>
                  <a:pt x="7556" y="16281"/>
                </a:lnTo>
                <a:lnTo>
                  <a:pt x="9791" y="15557"/>
                </a:lnTo>
                <a:lnTo>
                  <a:pt x="12522" y="15201"/>
                </a:lnTo>
                <a:lnTo>
                  <a:pt x="13677" y="1275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082972" y="1533928"/>
            <a:ext cx="7569" cy="1587"/>
          </a:xfrm>
          <a:custGeom>
            <a:avLst/>
            <a:gdLst/>
            <a:ahLst/>
            <a:cxnLst/>
            <a:rect l="l" t="t" r="r" b="b"/>
            <a:pathLst>
              <a:path w="7569" h="1587">
                <a:moveTo>
                  <a:pt x="76" y="723"/>
                </a:moveTo>
                <a:lnTo>
                  <a:pt x="0" y="1587"/>
                </a:lnTo>
                <a:lnTo>
                  <a:pt x="7569" y="723"/>
                </a:lnTo>
                <a:lnTo>
                  <a:pt x="5041" y="0"/>
                </a:lnTo>
                <a:lnTo>
                  <a:pt x="76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092981" y="1532709"/>
            <a:ext cx="21310" cy="1219"/>
          </a:xfrm>
          <a:custGeom>
            <a:avLst/>
            <a:gdLst/>
            <a:ahLst/>
            <a:cxnLst/>
            <a:rect l="l" t="t" r="r" b="b"/>
            <a:pathLst>
              <a:path w="21310" h="1219">
                <a:moveTo>
                  <a:pt x="0" y="571"/>
                </a:moveTo>
                <a:lnTo>
                  <a:pt x="63" y="1219"/>
                </a:lnTo>
                <a:lnTo>
                  <a:pt x="21310" y="571"/>
                </a:lnTo>
                <a:lnTo>
                  <a:pt x="16281" y="0"/>
                </a:lnTo>
                <a:lnTo>
                  <a:pt x="0" y="57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124303" y="1532388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735" y="0"/>
                </a:lnTo>
              </a:path>
            </a:pathLst>
          </a:custGeom>
          <a:ln w="1917">
            <a:solidFill>
              <a:srgbClr val="C9CB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121785" y="1482669"/>
            <a:ext cx="27495" cy="1219"/>
          </a:xfrm>
          <a:custGeom>
            <a:avLst/>
            <a:gdLst/>
            <a:ahLst/>
            <a:cxnLst/>
            <a:rect l="l" t="t" r="r" b="b"/>
            <a:pathLst>
              <a:path w="27495" h="1219">
                <a:moveTo>
                  <a:pt x="0" y="571"/>
                </a:moveTo>
                <a:lnTo>
                  <a:pt x="0" y="1219"/>
                </a:lnTo>
                <a:lnTo>
                  <a:pt x="27495" y="1219"/>
                </a:lnTo>
                <a:lnTo>
                  <a:pt x="27495" y="279"/>
                </a:lnTo>
                <a:lnTo>
                  <a:pt x="13754" y="0"/>
                </a:lnTo>
                <a:lnTo>
                  <a:pt x="0" y="57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208035" y="2828062"/>
            <a:ext cx="3822" cy="1079"/>
          </a:xfrm>
          <a:custGeom>
            <a:avLst/>
            <a:gdLst/>
            <a:ahLst/>
            <a:cxnLst/>
            <a:rect l="l" t="t" r="r" b="b"/>
            <a:pathLst>
              <a:path w="3822" h="1079">
                <a:moveTo>
                  <a:pt x="0" y="1003"/>
                </a:moveTo>
                <a:lnTo>
                  <a:pt x="3822" y="1079"/>
                </a:lnTo>
                <a:lnTo>
                  <a:pt x="3822" y="368"/>
                </a:lnTo>
                <a:lnTo>
                  <a:pt x="6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175563" y="2879473"/>
            <a:ext cx="13754" cy="1574"/>
          </a:xfrm>
          <a:custGeom>
            <a:avLst/>
            <a:gdLst/>
            <a:ahLst/>
            <a:cxnLst/>
            <a:rect l="l" t="t" r="r" b="b"/>
            <a:pathLst>
              <a:path w="13754" h="1574">
                <a:moveTo>
                  <a:pt x="0" y="215"/>
                </a:moveTo>
                <a:lnTo>
                  <a:pt x="0" y="939"/>
                </a:lnTo>
                <a:lnTo>
                  <a:pt x="10007" y="1574"/>
                </a:lnTo>
                <a:lnTo>
                  <a:pt x="13677" y="850"/>
                </a:lnTo>
                <a:lnTo>
                  <a:pt x="13754" y="0"/>
                </a:lnTo>
                <a:lnTo>
                  <a:pt x="0" y="21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195577" y="2878466"/>
            <a:ext cx="12458" cy="1295"/>
          </a:xfrm>
          <a:custGeom>
            <a:avLst/>
            <a:gdLst/>
            <a:ahLst/>
            <a:cxnLst/>
            <a:rect l="l" t="t" r="r" b="b"/>
            <a:pathLst>
              <a:path w="12458" h="1295">
                <a:moveTo>
                  <a:pt x="0" y="0"/>
                </a:moveTo>
                <a:lnTo>
                  <a:pt x="0" y="635"/>
                </a:lnTo>
                <a:lnTo>
                  <a:pt x="10083" y="1295"/>
                </a:lnTo>
                <a:lnTo>
                  <a:pt x="12458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218053" y="2875654"/>
            <a:ext cx="9994" cy="1587"/>
          </a:xfrm>
          <a:custGeom>
            <a:avLst/>
            <a:gdLst/>
            <a:ahLst/>
            <a:cxnLst/>
            <a:rect l="l" t="t" r="r" b="b"/>
            <a:pathLst>
              <a:path w="9994" h="1587">
                <a:moveTo>
                  <a:pt x="63" y="0"/>
                </a:moveTo>
                <a:lnTo>
                  <a:pt x="0" y="1219"/>
                </a:lnTo>
                <a:lnTo>
                  <a:pt x="7556" y="1587"/>
                </a:lnTo>
                <a:lnTo>
                  <a:pt x="9994" y="0"/>
                </a:lnTo>
                <a:lnTo>
                  <a:pt x="63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126745" y="2832163"/>
            <a:ext cx="48755" cy="647"/>
          </a:xfrm>
          <a:custGeom>
            <a:avLst/>
            <a:gdLst/>
            <a:ahLst/>
            <a:cxnLst/>
            <a:rect l="l" t="t" r="r" b="b"/>
            <a:pathLst>
              <a:path w="48755" h="647">
                <a:moveTo>
                  <a:pt x="0" y="0"/>
                </a:moveTo>
                <a:lnTo>
                  <a:pt x="0" y="647"/>
                </a:lnTo>
                <a:lnTo>
                  <a:pt x="487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180535" y="2830871"/>
            <a:ext cx="11239" cy="723"/>
          </a:xfrm>
          <a:custGeom>
            <a:avLst/>
            <a:gdLst/>
            <a:ahLst/>
            <a:cxnLst/>
            <a:rect l="l" t="t" r="r" b="b"/>
            <a:pathLst>
              <a:path w="11239" h="723">
                <a:moveTo>
                  <a:pt x="0" y="0"/>
                </a:moveTo>
                <a:lnTo>
                  <a:pt x="0" y="723"/>
                </a:lnTo>
                <a:lnTo>
                  <a:pt x="11239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821473" y="1849869"/>
            <a:ext cx="3302" cy="3314"/>
          </a:xfrm>
          <a:custGeom>
            <a:avLst/>
            <a:gdLst/>
            <a:ahLst/>
            <a:cxnLst/>
            <a:rect l="l" t="t" r="r" b="b"/>
            <a:pathLst>
              <a:path w="3301" h="3314">
                <a:moveTo>
                  <a:pt x="0" y="3314"/>
                </a:moveTo>
                <a:lnTo>
                  <a:pt x="2946" y="2374"/>
                </a:lnTo>
                <a:lnTo>
                  <a:pt x="3302" y="584"/>
                </a:lnTo>
                <a:lnTo>
                  <a:pt x="63" y="0"/>
                </a:lnTo>
                <a:lnTo>
                  <a:pt x="0" y="331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848253" y="1775929"/>
            <a:ext cx="6616" cy="3454"/>
          </a:xfrm>
          <a:custGeom>
            <a:avLst/>
            <a:gdLst/>
            <a:ahLst/>
            <a:cxnLst/>
            <a:rect l="l" t="t" r="r" b="b"/>
            <a:pathLst>
              <a:path w="6616" h="3454">
                <a:moveTo>
                  <a:pt x="0" y="215"/>
                </a:moveTo>
                <a:lnTo>
                  <a:pt x="2006" y="3314"/>
                </a:lnTo>
                <a:lnTo>
                  <a:pt x="5981" y="3454"/>
                </a:lnTo>
                <a:lnTo>
                  <a:pt x="6616" y="2006"/>
                </a:lnTo>
                <a:lnTo>
                  <a:pt x="3098" y="0"/>
                </a:lnTo>
                <a:lnTo>
                  <a:pt x="0" y="21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592298" y="2373387"/>
            <a:ext cx="68402" cy="12814"/>
          </a:xfrm>
          <a:custGeom>
            <a:avLst/>
            <a:gdLst/>
            <a:ahLst/>
            <a:cxnLst/>
            <a:rect l="l" t="t" r="r" b="b"/>
            <a:pathLst>
              <a:path w="68402" h="12814">
                <a:moveTo>
                  <a:pt x="28803" y="12814"/>
                </a:moveTo>
                <a:lnTo>
                  <a:pt x="35001" y="11442"/>
                </a:lnTo>
                <a:lnTo>
                  <a:pt x="41186" y="10794"/>
                </a:lnTo>
                <a:lnTo>
                  <a:pt x="42633" y="10286"/>
                </a:lnTo>
                <a:lnTo>
                  <a:pt x="47599" y="9283"/>
                </a:lnTo>
                <a:lnTo>
                  <a:pt x="51269" y="8064"/>
                </a:lnTo>
                <a:lnTo>
                  <a:pt x="51841" y="7340"/>
                </a:lnTo>
                <a:lnTo>
                  <a:pt x="68402" y="0"/>
                </a:lnTo>
                <a:lnTo>
                  <a:pt x="64592" y="0"/>
                </a:lnTo>
                <a:lnTo>
                  <a:pt x="40830" y="6324"/>
                </a:lnTo>
                <a:lnTo>
                  <a:pt x="30822" y="7556"/>
                </a:lnTo>
                <a:lnTo>
                  <a:pt x="0" y="6756"/>
                </a:lnTo>
                <a:lnTo>
                  <a:pt x="7924" y="8851"/>
                </a:lnTo>
                <a:lnTo>
                  <a:pt x="23329" y="10007"/>
                </a:lnTo>
                <a:lnTo>
                  <a:pt x="19583" y="11366"/>
                </a:lnTo>
                <a:lnTo>
                  <a:pt x="3746" y="12090"/>
                </a:lnTo>
                <a:lnTo>
                  <a:pt x="28803" y="12814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576029" y="2376331"/>
            <a:ext cx="3670" cy="1295"/>
          </a:xfrm>
          <a:custGeom>
            <a:avLst/>
            <a:gdLst/>
            <a:ahLst/>
            <a:cxnLst/>
            <a:rect l="l" t="t" r="r" b="b"/>
            <a:pathLst>
              <a:path w="3670" h="1295">
                <a:moveTo>
                  <a:pt x="292" y="1295"/>
                </a:moveTo>
                <a:lnTo>
                  <a:pt x="3670" y="1295"/>
                </a:lnTo>
                <a:lnTo>
                  <a:pt x="0" y="0"/>
                </a:lnTo>
                <a:lnTo>
                  <a:pt x="292" y="1295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533549" y="2354013"/>
            <a:ext cx="2882" cy="2159"/>
          </a:xfrm>
          <a:custGeom>
            <a:avLst/>
            <a:gdLst/>
            <a:ahLst/>
            <a:cxnLst/>
            <a:rect l="l" t="t" r="r" b="b"/>
            <a:pathLst>
              <a:path w="2882" h="2158">
                <a:moveTo>
                  <a:pt x="1155" y="2158"/>
                </a:moveTo>
                <a:lnTo>
                  <a:pt x="2882" y="647"/>
                </a:lnTo>
                <a:lnTo>
                  <a:pt x="0" y="0"/>
                </a:lnTo>
                <a:lnTo>
                  <a:pt x="1155" y="2158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795404" y="1805807"/>
            <a:ext cx="28371" cy="29654"/>
          </a:xfrm>
          <a:custGeom>
            <a:avLst/>
            <a:gdLst/>
            <a:ahLst/>
            <a:cxnLst/>
            <a:rect l="l" t="t" r="r" b="b"/>
            <a:pathLst>
              <a:path w="28371" h="29654">
                <a:moveTo>
                  <a:pt x="0" y="19075"/>
                </a:moveTo>
                <a:lnTo>
                  <a:pt x="0" y="22390"/>
                </a:lnTo>
                <a:lnTo>
                  <a:pt x="1371" y="29654"/>
                </a:lnTo>
                <a:lnTo>
                  <a:pt x="2590" y="29375"/>
                </a:lnTo>
                <a:lnTo>
                  <a:pt x="6413" y="16624"/>
                </a:lnTo>
                <a:lnTo>
                  <a:pt x="11303" y="10287"/>
                </a:lnTo>
                <a:lnTo>
                  <a:pt x="18072" y="5753"/>
                </a:lnTo>
                <a:lnTo>
                  <a:pt x="28371" y="3238"/>
                </a:lnTo>
                <a:lnTo>
                  <a:pt x="28371" y="1803"/>
                </a:lnTo>
                <a:lnTo>
                  <a:pt x="19735" y="292"/>
                </a:lnTo>
                <a:lnTo>
                  <a:pt x="18427" y="0"/>
                </a:lnTo>
                <a:lnTo>
                  <a:pt x="14833" y="1219"/>
                </a:lnTo>
                <a:lnTo>
                  <a:pt x="15341" y="4025"/>
                </a:lnTo>
                <a:lnTo>
                  <a:pt x="10083" y="7632"/>
                </a:lnTo>
                <a:lnTo>
                  <a:pt x="9499" y="8712"/>
                </a:lnTo>
                <a:lnTo>
                  <a:pt x="3098" y="17208"/>
                </a:lnTo>
                <a:lnTo>
                  <a:pt x="0" y="19075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290697" y="1547681"/>
            <a:ext cx="3733" cy="1308"/>
          </a:xfrm>
          <a:custGeom>
            <a:avLst/>
            <a:gdLst/>
            <a:ahLst/>
            <a:cxnLst/>
            <a:rect l="l" t="t" r="r" b="b"/>
            <a:pathLst>
              <a:path w="3733" h="1308">
                <a:moveTo>
                  <a:pt x="0" y="584"/>
                </a:moveTo>
                <a:lnTo>
                  <a:pt x="3733" y="1308"/>
                </a:lnTo>
                <a:lnTo>
                  <a:pt x="2578" y="0"/>
                </a:lnTo>
                <a:lnTo>
                  <a:pt x="0" y="584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285657" y="1546395"/>
            <a:ext cx="3810" cy="1943"/>
          </a:xfrm>
          <a:custGeom>
            <a:avLst/>
            <a:gdLst/>
            <a:ahLst/>
            <a:cxnLst/>
            <a:rect l="l" t="t" r="r" b="b"/>
            <a:pathLst>
              <a:path w="3810" h="1943">
                <a:moveTo>
                  <a:pt x="0" y="647"/>
                </a:moveTo>
                <a:lnTo>
                  <a:pt x="1219" y="1943"/>
                </a:lnTo>
                <a:lnTo>
                  <a:pt x="3810" y="1371"/>
                </a:lnTo>
                <a:lnTo>
                  <a:pt x="2578" y="0"/>
                </a:lnTo>
                <a:lnTo>
                  <a:pt x="0" y="647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280621" y="1545168"/>
            <a:ext cx="3949" cy="1879"/>
          </a:xfrm>
          <a:custGeom>
            <a:avLst/>
            <a:gdLst/>
            <a:ahLst/>
            <a:cxnLst/>
            <a:rect l="l" t="t" r="r" b="b"/>
            <a:pathLst>
              <a:path w="3949" h="1879">
                <a:moveTo>
                  <a:pt x="63" y="571"/>
                </a:moveTo>
                <a:lnTo>
                  <a:pt x="0" y="1371"/>
                </a:lnTo>
                <a:lnTo>
                  <a:pt x="1282" y="1879"/>
                </a:lnTo>
                <a:lnTo>
                  <a:pt x="3809" y="1295"/>
                </a:lnTo>
                <a:lnTo>
                  <a:pt x="3949" y="507"/>
                </a:lnTo>
                <a:lnTo>
                  <a:pt x="2578" y="0"/>
                </a:lnTo>
                <a:lnTo>
                  <a:pt x="63" y="571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204366" y="1485770"/>
            <a:ext cx="8712" cy="1155"/>
          </a:xfrm>
          <a:custGeom>
            <a:avLst/>
            <a:gdLst/>
            <a:ahLst/>
            <a:cxnLst/>
            <a:rect l="l" t="t" r="r" b="b"/>
            <a:pathLst>
              <a:path w="8712" h="1155">
                <a:moveTo>
                  <a:pt x="0" y="647"/>
                </a:moveTo>
                <a:lnTo>
                  <a:pt x="7556" y="1155"/>
                </a:lnTo>
                <a:lnTo>
                  <a:pt x="8712" y="647"/>
                </a:lnTo>
                <a:lnTo>
                  <a:pt x="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188090" y="1484792"/>
            <a:ext cx="6197" cy="0"/>
          </a:xfrm>
          <a:custGeom>
            <a:avLst/>
            <a:gdLst/>
            <a:ahLst/>
            <a:cxnLst/>
            <a:rect l="l" t="t" r="r" b="b"/>
            <a:pathLst>
              <a:path w="6197">
                <a:moveTo>
                  <a:pt x="0" y="0"/>
                </a:moveTo>
                <a:lnTo>
                  <a:pt x="6197" y="0"/>
                </a:lnTo>
              </a:path>
            </a:pathLst>
          </a:custGeom>
          <a:ln w="1905">
            <a:solidFill>
              <a:srgbClr val="9CA5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612029" y="2512771"/>
            <a:ext cx="1155" cy="17500"/>
          </a:xfrm>
          <a:custGeom>
            <a:avLst/>
            <a:gdLst/>
            <a:ahLst/>
            <a:cxnLst/>
            <a:rect l="l" t="t" r="r" b="b"/>
            <a:pathLst>
              <a:path w="1155" h="17500">
                <a:moveTo>
                  <a:pt x="0" y="11239"/>
                </a:moveTo>
                <a:lnTo>
                  <a:pt x="1155" y="17500"/>
                </a:lnTo>
                <a:lnTo>
                  <a:pt x="1003" y="571"/>
                </a:lnTo>
                <a:lnTo>
                  <a:pt x="279" y="0"/>
                </a:lnTo>
                <a:lnTo>
                  <a:pt x="0" y="11239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589786" y="2451220"/>
            <a:ext cx="15328" cy="29006"/>
          </a:xfrm>
          <a:custGeom>
            <a:avLst/>
            <a:gdLst/>
            <a:ahLst/>
            <a:cxnLst/>
            <a:rect l="l" t="t" r="r" b="b"/>
            <a:pathLst>
              <a:path w="15328" h="29006">
                <a:moveTo>
                  <a:pt x="15328" y="25260"/>
                </a:moveTo>
                <a:lnTo>
                  <a:pt x="5257" y="4965"/>
                </a:lnTo>
                <a:lnTo>
                  <a:pt x="1219" y="0"/>
                </a:lnTo>
                <a:lnTo>
                  <a:pt x="0" y="571"/>
                </a:lnTo>
                <a:lnTo>
                  <a:pt x="1511" y="3733"/>
                </a:lnTo>
                <a:lnTo>
                  <a:pt x="7988" y="14820"/>
                </a:lnTo>
                <a:lnTo>
                  <a:pt x="8712" y="17487"/>
                </a:lnTo>
                <a:lnTo>
                  <a:pt x="9931" y="20078"/>
                </a:lnTo>
                <a:lnTo>
                  <a:pt x="11658" y="21234"/>
                </a:lnTo>
                <a:lnTo>
                  <a:pt x="14681" y="29006"/>
                </a:lnTo>
                <a:lnTo>
                  <a:pt x="15328" y="25260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381920" y="2446609"/>
            <a:ext cx="2514" cy="3594"/>
          </a:xfrm>
          <a:custGeom>
            <a:avLst/>
            <a:gdLst/>
            <a:ahLst/>
            <a:cxnLst/>
            <a:rect l="l" t="t" r="r" b="b"/>
            <a:pathLst>
              <a:path w="2514" h="3594">
                <a:moveTo>
                  <a:pt x="0" y="1003"/>
                </a:moveTo>
                <a:lnTo>
                  <a:pt x="355" y="3594"/>
                </a:lnTo>
                <a:lnTo>
                  <a:pt x="1143" y="3378"/>
                </a:lnTo>
                <a:lnTo>
                  <a:pt x="2514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429440" y="2403695"/>
            <a:ext cx="12166" cy="6121"/>
          </a:xfrm>
          <a:custGeom>
            <a:avLst/>
            <a:gdLst/>
            <a:ahLst/>
            <a:cxnLst/>
            <a:rect l="l" t="t" r="r" b="b"/>
            <a:pathLst>
              <a:path w="12166" h="6121">
                <a:moveTo>
                  <a:pt x="863" y="3454"/>
                </a:moveTo>
                <a:lnTo>
                  <a:pt x="0" y="6121"/>
                </a:lnTo>
                <a:lnTo>
                  <a:pt x="12166" y="1079"/>
                </a:lnTo>
                <a:lnTo>
                  <a:pt x="11518" y="0"/>
                </a:lnTo>
                <a:lnTo>
                  <a:pt x="863" y="3454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738671" y="2245010"/>
            <a:ext cx="723" cy="7480"/>
          </a:xfrm>
          <a:custGeom>
            <a:avLst/>
            <a:gdLst/>
            <a:ahLst/>
            <a:cxnLst/>
            <a:rect l="l" t="t" r="r" b="b"/>
            <a:pathLst>
              <a:path w="723" h="7480">
                <a:moveTo>
                  <a:pt x="368" y="7480"/>
                </a:moveTo>
                <a:lnTo>
                  <a:pt x="723" y="495"/>
                </a:lnTo>
                <a:lnTo>
                  <a:pt x="0" y="0"/>
                </a:lnTo>
                <a:lnTo>
                  <a:pt x="368" y="7480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512016" y="2175101"/>
            <a:ext cx="2590" cy="3670"/>
          </a:xfrm>
          <a:custGeom>
            <a:avLst/>
            <a:gdLst/>
            <a:ahLst/>
            <a:cxnLst/>
            <a:rect l="l" t="t" r="r" b="b"/>
            <a:pathLst>
              <a:path w="2590" h="3670">
                <a:moveTo>
                  <a:pt x="0" y="1003"/>
                </a:moveTo>
                <a:lnTo>
                  <a:pt x="431" y="3670"/>
                </a:lnTo>
                <a:lnTo>
                  <a:pt x="1219" y="3454"/>
                </a:lnTo>
                <a:lnTo>
                  <a:pt x="259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553496" y="2137086"/>
            <a:ext cx="13385" cy="6184"/>
          </a:xfrm>
          <a:custGeom>
            <a:avLst/>
            <a:gdLst/>
            <a:ahLst/>
            <a:cxnLst/>
            <a:rect l="l" t="t" r="r" b="b"/>
            <a:pathLst>
              <a:path w="13385" h="6184">
                <a:moveTo>
                  <a:pt x="0" y="5105"/>
                </a:moveTo>
                <a:lnTo>
                  <a:pt x="1079" y="6184"/>
                </a:lnTo>
                <a:lnTo>
                  <a:pt x="13385" y="1143"/>
                </a:lnTo>
                <a:lnTo>
                  <a:pt x="11366" y="0"/>
                </a:lnTo>
                <a:lnTo>
                  <a:pt x="0" y="5105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274493" y="2770458"/>
            <a:ext cx="248831" cy="100520"/>
          </a:xfrm>
          <a:custGeom>
            <a:avLst/>
            <a:gdLst/>
            <a:ahLst/>
            <a:cxnLst/>
            <a:rect l="l" t="t" r="r" b="b"/>
            <a:pathLst>
              <a:path w="248831" h="100520">
                <a:moveTo>
                  <a:pt x="17500" y="95542"/>
                </a:moveTo>
                <a:lnTo>
                  <a:pt x="12522" y="96202"/>
                </a:lnTo>
                <a:lnTo>
                  <a:pt x="11226" y="96773"/>
                </a:lnTo>
                <a:lnTo>
                  <a:pt x="6261" y="97497"/>
                </a:lnTo>
                <a:lnTo>
                  <a:pt x="4965" y="97993"/>
                </a:lnTo>
                <a:lnTo>
                  <a:pt x="0" y="98932"/>
                </a:lnTo>
                <a:lnTo>
                  <a:pt x="431" y="99656"/>
                </a:lnTo>
                <a:lnTo>
                  <a:pt x="4889" y="100520"/>
                </a:lnTo>
                <a:lnTo>
                  <a:pt x="6261" y="100012"/>
                </a:lnTo>
                <a:lnTo>
                  <a:pt x="11163" y="99225"/>
                </a:lnTo>
                <a:lnTo>
                  <a:pt x="12598" y="98793"/>
                </a:lnTo>
                <a:lnTo>
                  <a:pt x="70421" y="84391"/>
                </a:lnTo>
                <a:lnTo>
                  <a:pt x="133413" y="62280"/>
                </a:lnTo>
                <a:lnTo>
                  <a:pt x="194754" y="33489"/>
                </a:lnTo>
                <a:lnTo>
                  <a:pt x="248831" y="1079"/>
                </a:lnTo>
                <a:lnTo>
                  <a:pt x="247751" y="0"/>
                </a:lnTo>
                <a:lnTo>
                  <a:pt x="242709" y="2235"/>
                </a:lnTo>
                <a:lnTo>
                  <a:pt x="240042" y="4102"/>
                </a:lnTo>
                <a:lnTo>
                  <a:pt x="236372" y="5981"/>
                </a:lnTo>
                <a:lnTo>
                  <a:pt x="233781" y="7848"/>
                </a:lnTo>
                <a:lnTo>
                  <a:pt x="230111" y="9728"/>
                </a:lnTo>
                <a:lnTo>
                  <a:pt x="227596" y="11595"/>
                </a:lnTo>
                <a:lnTo>
                  <a:pt x="224853" y="13474"/>
                </a:lnTo>
                <a:lnTo>
                  <a:pt x="221538" y="14046"/>
                </a:lnTo>
                <a:lnTo>
                  <a:pt x="219595" y="16929"/>
                </a:lnTo>
                <a:lnTo>
                  <a:pt x="217512" y="17792"/>
                </a:lnTo>
                <a:lnTo>
                  <a:pt x="213766" y="19735"/>
                </a:lnTo>
                <a:lnTo>
                  <a:pt x="206133" y="24777"/>
                </a:lnTo>
                <a:lnTo>
                  <a:pt x="203835" y="25425"/>
                </a:lnTo>
                <a:lnTo>
                  <a:pt x="197561" y="28511"/>
                </a:lnTo>
                <a:lnTo>
                  <a:pt x="175107" y="40462"/>
                </a:lnTo>
                <a:lnTo>
                  <a:pt x="164731" y="46088"/>
                </a:lnTo>
                <a:lnTo>
                  <a:pt x="162725" y="46151"/>
                </a:lnTo>
                <a:lnTo>
                  <a:pt x="125133" y="63004"/>
                </a:lnTo>
                <a:lnTo>
                  <a:pt x="118948" y="65023"/>
                </a:lnTo>
                <a:lnTo>
                  <a:pt x="107569" y="69265"/>
                </a:lnTo>
                <a:lnTo>
                  <a:pt x="101447" y="71208"/>
                </a:lnTo>
                <a:lnTo>
                  <a:pt x="86321" y="76822"/>
                </a:lnTo>
                <a:lnTo>
                  <a:pt x="80137" y="78778"/>
                </a:lnTo>
                <a:lnTo>
                  <a:pt x="75095" y="80568"/>
                </a:lnTo>
                <a:lnTo>
                  <a:pt x="71424" y="81216"/>
                </a:lnTo>
                <a:lnTo>
                  <a:pt x="70053" y="81800"/>
                </a:lnTo>
                <a:lnTo>
                  <a:pt x="66382" y="82511"/>
                </a:lnTo>
                <a:lnTo>
                  <a:pt x="61341" y="84315"/>
                </a:lnTo>
                <a:lnTo>
                  <a:pt x="57594" y="85039"/>
                </a:lnTo>
                <a:lnTo>
                  <a:pt x="52552" y="86842"/>
                </a:lnTo>
                <a:lnTo>
                  <a:pt x="48882" y="87490"/>
                </a:lnTo>
                <a:lnTo>
                  <a:pt x="47523" y="88061"/>
                </a:lnTo>
                <a:lnTo>
                  <a:pt x="43776" y="89001"/>
                </a:lnTo>
                <a:lnTo>
                  <a:pt x="43268" y="89865"/>
                </a:lnTo>
                <a:lnTo>
                  <a:pt x="40106" y="90004"/>
                </a:lnTo>
                <a:lnTo>
                  <a:pt x="38735" y="90576"/>
                </a:lnTo>
                <a:lnTo>
                  <a:pt x="35140" y="91300"/>
                </a:lnTo>
                <a:lnTo>
                  <a:pt x="30022" y="93027"/>
                </a:lnTo>
                <a:lnTo>
                  <a:pt x="25057" y="93751"/>
                </a:lnTo>
                <a:lnTo>
                  <a:pt x="23761" y="94246"/>
                </a:lnTo>
                <a:lnTo>
                  <a:pt x="18796" y="94970"/>
                </a:lnTo>
                <a:lnTo>
                  <a:pt x="17500" y="95542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559542" y="2741660"/>
            <a:ext cx="5105" cy="3530"/>
          </a:xfrm>
          <a:custGeom>
            <a:avLst/>
            <a:gdLst/>
            <a:ahLst/>
            <a:cxnLst/>
            <a:rect l="l" t="t" r="r" b="b"/>
            <a:pathLst>
              <a:path w="5105" h="3530">
                <a:moveTo>
                  <a:pt x="0" y="2743"/>
                </a:moveTo>
                <a:lnTo>
                  <a:pt x="2298" y="3530"/>
                </a:lnTo>
                <a:lnTo>
                  <a:pt x="5105" y="368"/>
                </a:lnTo>
                <a:lnTo>
                  <a:pt x="4102" y="0"/>
                </a:lnTo>
                <a:lnTo>
                  <a:pt x="0" y="2743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488328" y="2725313"/>
            <a:ext cx="13970" cy="10452"/>
          </a:xfrm>
          <a:custGeom>
            <a:avLst/>
            <a:gdLst/>
            <a:ahLst/>
            <a:cxnLst/>
            <a:rect l="l" t="t" r="r" b="b"/>
            <a:pathLst>
              <a:path w="13969" h="10452">
                <a:moveTo>
                  <a:pt x="3886" y="10299"/>
                </a:moveTo>
                <a:lnTo>
                  <a:pt x="4254" y="9359"/>
                </a:lnTo>
                <a:lnTo>
                  <a:pt x="7493" y="7632"/>
                </a:lnTo>
                <a:lnTo>
                  <a:pt x="7988" y="5626"/>
                </a:lnTo>
                <a:lnTo>
                  <a:pt x="11239" y="5118"/>
                </a:lnTo>
                <a:lnTo>
                  <a:pt x="12674" y="2374"/>
                </a:lnTo>
                <a:lnTo>
                  <a:pt x="13970" y="0"/>
                </a:lnTo>
                <a:lnTo>
                  <a:pt x="10223" y="368"/>
                </a:lnTo>
                <a:lnTo>
                  <a:pt x="9588" y="2247"/>
                </a:lnTo>
                <a:lnTo>
                  <a:pt x="6553" y="2882"/>
                </a:lnTo>
                <a:lnTo>
                  <a:pt x="5829" y="4686"/>
                </a:lnTo>
                <a:lnTo>
                  <a:pt x="2806" y="5410"/>
                </a:lnTo>
                <a:lnTo>
                  <a:pt x="0" y="8077"/>
                </a:lnTo>
                <a:lnTo>
                  <a:pt x="1295" y="10452"/>
                </a:lnTo>
                <a:lnTo>
                  <a:pt x="3886" y="10299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339439" y="2691831"/>
            <a:ext cx="18783" cy="4762"/>
          </a:xfrm>
          <a:custGeom>
            <a:avLst/>
            <a:gdLst/>
            <a:ahLst/>
            <a:cxnLst/>
            <a:rect l="l" t="t" r="r" b="b"/>
            <a:pathLst>
              <a:path w="18783" h="4762">
                <a:moveTo>
                  <a:pt x="1219" y="3606"/>
                </a:moveTo>
                <a:lnTo>
                  <a:pt x="0" y="4762"/>
                </a:lnTo>
                <a:lnTo>
                  <a:pt x="5041" y="4610"/>
                </a:lnTo>
                <a:lnTo>
                  <a:pt x="12674" y="3606"/>
                </a:lnTo>
                <a:lnTo>
                  <a:pt x="18783" y="1511"/>
                </a:lnTo>
                <a:lnTo>
                  <a:pt x="16192" y="0"/>
                </a:lnTo>
                <a:lnTo>
                  <a:pt x="1219" y="3606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455792" y="2649364"/>
            <a:ext cx="3886" cy="1079"/>
          </a:xfrm>
          <a:custGeom>
            <a:avLst/>
            <a:gdLst/>
            <a:ahLst/>
            <a:cxnLst/>
            <a:rect l="l" t="t" r="r" b="b"/>
            <a:pathLst>
              <a:path w="3886" h="1079">
                <a:moveTo>
                  <a:pt x="0" y="787"/>
                </a:moveTo>
                <a:lnTo>
                  <a:pt x="3886" y="1079"/>
                </a:lnTo>
                <a:lnTo>
                  <a:pt x="139" y="0"/>
                </a:lnTo>
                <a:lnTo>
                  <a:pt x="0" y="787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384792" y="2600831"/>
            <a:ext cx="24701" cy="23253"/>
          </a:xfrm>
          <a:custGeom>
            <a:avLst/>
            <a:gdLst/>
            <a:ahLst/>
            <a:cxnLst/>
            <a:rect l="l" t="t" r="r" b="b"/>
            <a:pathLst>
              <a:path w="24701" h="23253">
                <a:moveTo>
                  <a:pt x="4610" y="3238"/>
                </a:moveTo>
                <a:lnTo>
                  <a:pt x="0" y="0"/>
                </a:lnTo>
                <a:lnTo>
                  <a:pt x="2311" y="6769"/>
                </a:lnTo>
                <a:lnTo>
                  <a:pt x="4965" y="9651"/>
                </a:lnTo>
                <a:lnTo>
                  <a:pt x="6489" y="10299"/>
                </a:lnTo>
                <a:lnTo>
                  <a:pt x="7200" y="13106"/>
                </a:lnTo>
                <a:lnTo>
                  <a:pt x="15125" y="20370"/>
                </a:lnTo>
                <a:lnTo>
                  <a:pt x="17284" y="21094"/>
                </a:lnTo>
                <a:lnTo>
                  <a:pt x="24701" y="23253"/>
                </a:lnTo>
                <a:lnTo>
                  <a:pt x="23329" y="20878"/>
                </a:lnTo>
                <a:lnTo>
                  <a:pt x="19875" y="18503"/>
                </a:lnTo>
                <a:lnTo>
                  <a:pt x="16929" y="15913"/>
                </a:lnTo>
                <a:lnTo>
                  <a:pt x="13754" y="14325"/>
                </a:lnTo>
                <a:lnTo>
                  <a:pt x="10947" y="9867"/>
                </a:lnTo>
                <a:lnTo>
                  <a:pt x="4610" y="3238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683597" y="2474683"/>
            <a:ext cx="60337" cy="87122"/>
          </a:xfrm>
          <a:custGeom>
            <a:avLst/>
            <a:gdLst/>
            <a:ahLst/>
            <a:cxnLst/>
            <a:rect l="l" t="t" r="r" b="b"/>
            <a:pathLst>
              <a:path w="60337" h="87122">
                <a:moveTo>
                  <a:pt x="12522" y="87121"/>
                </a:moveTo>
                <a:lnTo>
                  <a:pt x="13462" y="86613"/>
                </a:lnTo>
                <a:lnTo>
                  <a:pt x="20878" y="76466"/>
                </a:lnTo>
                <a:lnTo>
                  <a:pt x="49098" y="28371"/>
                </a:lnTo>
                <a:lnTo>
                  <a:pt x="60337" y="6845"/>
                </a:lnTo>
                <a:lnTo>
                  <a:pt x="48018" y="0"/>
                </a:lnTo>
                <a:lnTo>
                  <a:pt x="44716" y="76"/>
                </a:lnTo>
                <a:lnTo>
                  <a:pt x="40106" y="8356"/>
                </a:lnTo>
                <a:lnTo>
                  <a:pt x="35928" y="16484"/>
                </a:lnTo>
                <a:lnTo>
                  <a:pt x="35280" y="16852"/>
                </a:lnTo>
                <a:lnTo>
                  <a:pt x="30099" y="27139"/>
                </a:lnTo>
                <a:lnTo>
                  <a:pt x="25984" y="35280"/>
                </a:lnTo>
                <a:lnTo>
                  <a:pt x="24625" y="36728"/>
                </a:lnTo>
                <a:lnTo>
                  <a:pt x="20878" y="43992"/>
                </a:lnTo>
                <a:lnTo>
                  <a:pt x="18364" y="46735"/>
                </a:lnTo>
                <a:lnTo>
                  <a:pt x="15557" y="52412"/>
                </a:lnTo>
                <a:lnTo>
                  <a:pt x="13677" y="54216"/>
                </a:lnTo>
                <a:lnTo>
                  <a:pt x="12166" y="56807"/>
                </a:lnTo>
                <a:lnTo>
                  <a:pt x="1587" y="74663"/>
                </a:lnTo>
                <a:lnTo>
                  <a:pt x="0" y="77977"/>
                </a:lnTo>
                <a:lnTo>
                  <a:pt x="12522" y="87121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738605" y="2545247"/>
            <a:ext cx="2946" cy="4102"/>
          </a:xfrm>
          <a:custGeom>
            <a:avLst/>
            <a:gdLst/>
            <a:ahLst/>
            <a:cxnLst/>
            <a:rect l="l" t="t" r="r" b="b"/>
            <a:pathLst>
              <a:path w="2946" h="4102">
                <a:moveTo>
                  <a:pt x="0" y="0"/>
                </a:moveTo>
                <a:lnTo>
                  <a:pt x="215" y="3670"/>
                </a:lnTo>
                <a:lnTo>
                  <a:pt x="1219" y="4102"/>
                </a:lnTo>
                <a:lnTo>
                  <a:pt x="2946" y="1435"/>
                </a:lnTo>
                <a:lnTo>
                  <a:pt x="0" y="0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742422" y="2539338"/>
            <a:ext cx="2882" cy="3682"/>
          </a:xfrm>
          <a:custGeom>
            <a:avLst/>
            <a:gdLst/>
            <a:ahLst/>
            <a:cxnLst/>
            <a:rect l="l" t="t" r="r" b="b"/>
            <a:pathLst>
              <a:path w="2882" h="3682">
                <a:moveTo>
                  <a:pt x="0" y="0"/>
                </a:moveTo>
                <a:lnTo>
                  <a:pt x="63" y="3251"/>
                </a:lnTo>
                <a:lnTo>
                  <a:pt x="1155" y="3682"/>
                </a:lnTo>
                <a:lnTo>
                  <a:pt x="2882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604759" y="2493982"/>
            <a:ext cx="7556" cy="42252"/>
          </a:xfrm>
          <a:custGeom>
            <a:avLst/>
            <a:gdLst/>
            <a:ahLst/>
            <a:cxnLst/>
            <a:rect l="l" t="t" r="r" b="b"/>
            <a:pathLst>
              <a:path w="7556" h="42252">
                <a:moveTo>
                  <a:pt x="787" y="5549"/>
                </a:moveTo>
                <a:lnTo>
                  <a:pt x="1003" y="11239"/>
                </a:lnTo>
                <a:lnTo>
                  <a:pt x="1511" y="12598"/>
                </a:lnTo>
                <a:lnTo>
                  <a:pt x="2514" y="18796"/>
                </a:lnTo>
                <a:lnTo>
                  <a:pt x="3238" y="19367"/>
                </a:lnTo>
                <a:lnTo>
                  <a:pt x="4241" y="42252"/>
                </a:lnTo>
                <a:lnTo>
                  <a:pt x="7264" y="30022"/>
                </a:lnTo>
                <a:lnTo>
                  <a:pt x="7556" y="18796"/>
                </a:lnTo>
                <a:lnTo>
                  <a:pt x="6832" y="18288"/>
                </a:lnTo>
                <a:lnTo>
                  <a:pt x="6616" y="12534"/>
                </a:lnTo>
                <a:lnTo>
                  <a:pt x="5105" y="9791"/>
                </a:lnTo>
                <a:lnTo>
                  <a:pt x="4318" y="9652"/>
                </a:lnTo>
                <a:lnTo>
                  <a:pt x="63" y="0"/>
                </a:lnTo>
                <a:lnTo>
                  <a:pt x="0" y="5041"/>
                </a:lnTo>
                <a:lnTo>
                  <a:pt x="787" y="5549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754881" y="2505002"/>
            <a:ext cx="9207" cy="16332"/>
          </a:xfrm>
          <a:custGeom>
            <a:avLst/>
            <a:gdLst/>
            <a:ahLst/>
            <a:cxnLst/>
            <a:rect l="l" t="t" r="r" b="b"/>
            <a:pathLst>
              <a:path w="9207" h="16332">
                <a:moveTo>
                  <a:pt x="0" y="13030"/>
                </a:moveTo>
                <a:lnTo>
                  <a:pt x="203" y="16332"/>
                </a:lnTo>
                <a:lnTo>
                  <a:pt x="2082" y="16128"/>
                </a:lnTo>
                <a:lnTo>
                  <a:pt x="9207" y="2730"/>
                </a:lnTo>
                <a:lnTo>
                  <a:pt x="7556" y="0"/>
                </a:lnTo>
                <a:lnTo>
                  <a:pt x="0" y="13030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601015" y="2482822"/>
            <a:ext cx="1219" cy="3746"/>
          </a:xfrm>
          <a:custGeom>
            <a:avLst/>
            <a:gdLst/>
            <a:ahLst/>
            <a:cxnLst/>
            <a:rect l="l" t="t" r="r" b="b"/>
            <a:pathLst>
              <a:path w="1219" h="3746">
                <a:moveTo>
                  <a:pt x="63" y="3378"/>
                </a:moveTo>
                <a:lnTo>
                  <a:pt x="1219" y="3746"/>
                </a:lnTo>
                <a:lnTo>
                  <a:pt x="1219" y="292"/>
                </a:lnTo>
                <a:lnTo>
                  <a:pt x="0" y="0"/>
                </a:lnTo>
                <a:lnTo>
                  <a:pt x="63" y="3378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553785" y="2422130"/>
            <a:ext cx="24549" cy="21958"/>
          </a:xfrm>
          <a:custGeom>
            <a:avLst/>
            <a:gdLst/>
            <a:ahLst/>
            <a:cxnLst/>
            <a:rect l="l" t="t" r="r" b="b"/>
            <a:pathLst>
              <a:path w="24549" h="21958">
                <a:moveTo>
                  <a:pt x="5029" y="3962"/>
                </a:moveTo>
                <a:lnTo>
                  <a:pt x="5968" y="5613"/>
                </a:lnTo>
                <a:lnTo>
                  <a:pt x="8851" y="6400"/>
                </a:lnTo>
                <a:lnTo>
                  <a:pt x="17132" y="15405"/>
                </a:lnTo>
                <a:lnTo>
                  <a:pt x="23685" y="21958"/>
                </a:lnTo>
                <a:lnTo>
                  <a:pt x="24549" y="21742"/>
                </a:lnTo>
                <a:lnTo>
                  <a:pt x="22529" y="15481"/>
                </a:lnTo>
                <a:lnTo>
                  <a:pt x="19799" y="12014"/>
                </a:lnTo>
                <a:lnTo>
                  <a:pt x="14401" y="6908"/>
                </a:lnTo>
                <a:lnTo>
                  <a:pt x="12661" y="6476"/>
                </a:lnTo>
                <a:lnTo>
                  <a:pt x="9715" y="3022"/>
                </a:lnTo>
                <a:lnTo>
                  <a:pt x="2590" y="0"/>
                </a:lnTo>
                <a:lnTo>
                  <a:pt x="0" y="139"/>
                </a:lnTo>
                <a:lnTo>
                  <a:pt x="5029" y="3962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638595" y="2395778"/>
            <a:ext cx="13665" cy="7835"/>
          </a:xfrm>
          <a:custGeom>
            <a:avLst/>
            <a:gdLst/>
            <a:ahLst/>
            <a:cxnLst/>
            <a:rect l="l" t="t" r="r" b="b"/>
            <a:pathLst>
              <a:path w="13665" h="7835">
                <a:moveTo>
                  <a:pt x="203" y="6045"/>
                </a:moveTo>
                <a:lnTo>
                  <a:pt x="0" y="7835"/>
                </a:lnTo>
                <a:lnTo>
                  <a:pt x="13665" y="1727"/>
                </a:lnTo>
                <a:lnTo>
                  <a:pt x="12306" y="0"/>
                </a:lnTo>
                <a:lnTo>
                  <a:pt x="203" y="6045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581065" y="2378930"/>
            <a:ext cx="34569" cy="6553"/>
          </a:xfrm>
          <a:custGeom>
            <a:avLst/>
            <a:gdLst/>
            <a:ahLst/>
            <a:cxnLst/>
            <a:rect l="l" t="t" r="r" b="b"/>
            <a:pathLst>
              <a:path w="34569" h="6553">
                <a:moveTo>
                  <a:pt x="4978" y="0"/>
                </a:moveTo>
                <a:lnTo>
                  <a:pt x="0" y="215"/>
                </a:lnTo>
                <a:lnTo>
                  <a:pt x="7137" y="3238"/>
                </a:lnTo>
                <a:lnTo>
                  <a:pt x="4902" y="4737"/>
                </a:lnTo>
                <a:lnTo>
                  <a:pt x="12458" y="5892"/>
                </a:lnTo>
                <a:lnTo>
                  <a:pt x="14986" y="6553"/>
                </a:lnTo>
                <a:lnTo>
                  <a:pt x="30810" y="5829"/>
                </a:lnTo>
                <a:lnTo>
                  <a:pt x="34569" y="4457"/>
                </a:lnTo>
                <a:lnTo>
                  <a:pt x="19151" y="3302"/>
                </a:lnTo>
                <a:lnTo>
                  <a:pt x="11239" y="1219"/>
                </a:lnTo>
                <a:lnTo>
                  <a:pt x="4978" y="0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512086" y="2335513"/>
            <a:ext cx="21463" cy="20726"/>
          </a:xfrm>
          <a:custGeom>
            <a:avLst/>
            <a:gdLst/>
            <a:ahLst/>
            <a:cxnLst/>
            <a:rect l="l" t="t" r="r" b="b"/>
            <a:pathLst>
              <a:path w="21462" h="20726">
                <a:moveTo>
                  <a:pt x="5194" y="9283"/>
                </a:moveTo>
                <a:lnTo>
                  <a:pt x="10299" y="14681"/>
                </a:lnTo>
                <a:lnTo>
                  <a:pt x="12534" y="16916"/>
                </a:lnTo>
                <a:lnTo>
                  <a:pt x="17424" y="20726"/>
                </a:lnTo>
                <a:lnTo>
                  <a:pt x="20523" y="20370"/>
                </a:lnTo>
                <a:lnTo>
                  <a:pt x="21462" y="18503"/>
                </a:lnTo>
                <a:lnTo>
                  <a:pt x="18580" y="15913"/>
                </a:lnTo>
                <a:lnTo>
                  <a:pt x="15201" y="13538"/>
                </a:lnTo>
                <a:lnTo>
                  <a:pt x="11239" y="9499"/>
                </a:lnTo>
                <a:lnTo>
                  <a:pt x="431" y="0"/>
                </a:lnTo>
                <a:lnTo>
                  <a:pt x="0" y="3314"/>
                </a:lnTo>
                <a:lnTo>
                  <a:pt x="4254" y="6769"/>
                </a:lnTo>
                <a:lnTo>
                  <a:pt x="5194" y="9283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731187" y="2226212"/>
            <a:ext cx="7848" cy="39674"/>
          </a:xfrm>
          <a:custGeom>
            <a:avLst/>
            <a:gdLst/>
            <a:ahLst/>
            <a:cxnLst/>
            <a:rect l="l" t="t" r="r" b="b"/>
            <a:pathLst>
              <a:path w="7848" h="39674">
                <a:moveTo>
                  <a:pt x="1219" y="12522"/>
                </a:moveTo>
                <a:lnTo>
                  <a:pt x="2451" y="18796"/>
                </a:lnTo>
                <a:lnTo>
                  <a:pt x="3162" y="19291"/>
                </a:lnTo>
                <a:lnTo>
                  <a:pt x="4102" y="39674"/>
                </a:lnTo>
                <a:lnTo>
                  <a:pt x="5473" y="38239"/>
                </a:lnTo>
                <a:lnTo>
                  <a:pt x="7848" y="27647"/>
                </a:lnTo>
                <a:lnTo>
                  <a:pt x="7848" y="26276"/>
                </a:lnTo>
                <a:lnTo>
                  <a:pt x="7493" y="18796"/>
                </a:lnTo>
                <a:lnTo>
                  <a:pt x="6769" y="18288"/>
                </a:lnTo>
                <a:lnTo>
                  <a:pt x="6553" y="12522"/>
                </a:lnTo>
                <a:lnTo>
                  <a:pt x="5041" y="9728"/>
                </a:lnTo>
                <a:lnTo>
                  <a:pt x="4254" y="9575"/>
                </a:lnTo>
                <a:lnTo>
                  <a:pt x="0" y="0"/>
                </a:lnTo>
                <a:lnTo>
                  <a:pt x="0" y="5041"/>
                </a:lnTo>
                <a:lnTo>
                  <a:pt x="1219" y="12522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729900" y="2222835"/>
            <a:ext cx="1282" cy="3378"/>
          </a:xfrm>
          <a:custGeom>
            <a:avLst/>
            <a:gdLst/>
            <a:ahLst/>
            <a:cxnLst/>
            <a:rect l="l" t="t" r="r" b="b"/>
            <a:pathLst>
              <a:path w="1282" h="3378">
                <a:moveTo>
                  <a:pt x="63" y="3378"/>
                </a:moveTo>
                <a:lnTo>
                  <a:pt x="1282" y="3378"/>
                </a:lnTo>
                <a:lnTo>
                  <a:pt x="850" y="63"/>
                </a:lnTo>
                <a:lnTo>
                  <a:pt x="0" y="0"/>
                </a:lnTo>
                <a:lnTo>
                  <a:pt x="63" y="3378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681434" y="2155732"/>
            <a:ext cx="24625" cy="22885"/>
          </a:xfrm>
          <a:custGeom>
            <a:avLst/>
            <a:gdLst/>
            <a:ahLst/>
            <a:cxnLst/>
            <a:rect l="l" t="t" r="r" b="b"/>
            <a:pathLst>
              <a:path w="24625" h="22885">
                <a:moveTo>
                  <a:pt x="23977" y="20015"/>
                </a:moveTo>
                <a:lnTo>
                  <a:pt x="21310" y="16332"/>
                </a:lnTo>
                <a:lnTo>
                  <a:pt x="22034" y="15252"/>
                </a:lnTo>
                <a:lnTo>
                  <a:pt x="11950" y="5321"/>
                </a:lnTo>
                <a:lnTo>
                  <a:pt x="7353" y="1930"/>
                </a:lnTo>
                <a:lnTo>
                  <a:pt x="5549" y="495"/>
                </a:lnTo>
                <a:lnTo>
                  <a:pt x="0" y="0"/>
                </a:lnTo>
                <a:lnTo>
                  <a:pt x="6477" y="4889"/>
                </a:lnTo>
                <a:lnTo>
                  <a:pt x="8572" y="7556"/>
                </a:lnTo>
                <a:lnTo>
                  <a:pt x="17500" y="16624"/>
                </a:lnTo>
                <a:lnTo>
                  <a:pt x="21386" y="18859"/>
                </a:lnTo>
                <a:lnTo>
                  <a:pt x="22250" y="21450"/>
                </a:lnTo>
                <a:lnTo>
                  <a:pt x="24625" y="22885"/>
                </a:lnTo>
                <a:lnTo>
                  <a:pt x="23977" y="20015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803825" y="1808038"/>
            <a:ext cx="6921" cy="5397"/>
          </a:xfrm>
          <a:custGeom>
            <a:avLst/>
            <a:gdLst/>
            <a:ahLst/>
            <a:cxnLst/>
            <a:rect l="l" t="t" r="r" b="b"/>
            <a:pathLst>
              <a:path w="6921" h="5397">
                <a:moveTo>
                  <a:pt x="0" y="3746"/>
                </a:moveTo>
                <a:lnTo>
                  <a:pt x="1663" y="5397"/>
                </a:lnTo>
                <a:lnTo>
                  <a:pt x="6921" y="1803"/>
                </a:lnTo>
                <a:lnTo>
                  <a:pt x="6413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937533" y="1793351"/>
            <a:ext cx="4102" cy="2159"/>
          </a:xfrm>
          <a:custGeom>
            <a:avLst/>
            <a:gdLst/>
            <a:ahLst/>
            <a:cxnLst/>
            <a:rect l="l" t="t" r="r" b="b"/>
            <a:pathLst>
              <a:path w="4102" h="2158">
                <a:moveTo>
                  <a:pt x="0" y="1219"/>
                </a:moveTo>
                <a:lnTo>
                  <a:pt x="787" y="2159"/>
                </a:lnTo>
                <a:lnTo>
                  <a:pt x="4102" y="1511"/>
                </a:lnTo>
                <a:lnTo>
                  <a:pt x="292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051650" y="2874357"/>
            <a:ext cx="166471" cy="6553"/>
          </a:xfrm>
          <a:custGeom>
            <a:avLst/>
            <a:gdLst/>
            <a:ahLst/>
            <a:cxnLst/>
            <a:rect l="l" t="t" r="r" b="b"/>
            <a:pathLst>
              <a:path w="166471" h="6553">
                <a:moveTo>
                  <a:pt x="58026" y="4686"/>
                </a:moveTo>
                <a:lnTo>
                  <a:pt x="76" y="0"/>
                </a:lnTo>
                <a:lnTo>
                  <a:pt x="0" y="1079"/>
                </a:lnTo>
                <a:lnTo>
                  <a:pt x="7556" y="2590"/>
                </a:lnTo>
                <a:lnTo>
                  <a:pt x="16281" y="2882"/>
                </a:lnTo>
                <a:lnTo>
                  <a:pt x="22542" y="3594"/>
                </a:lnTo>
                <a:lnTo>
                  <a:pt x="32537" y="4114"/>
                </a:lnTo>
                <a:lnTo>
                  <a:pt x="38798" y="4826"/>
                </a:lnTo>
                <a:lnTo>
                  <a:pt x="50114" y="5334"/>
                </a:lnTo>
                <a:lnTo>
                  <a:pt x="54584" y="5613"/>
                </a:lnTo>
                <a:lnTo>
                  <a:pt x="55079" y="6337"/>
                </a:lnTo>
                <a:lnTo>
                  <a:pt x="117576" y="6553"/>
                </a:lnTo>
                <a:lnTo>
                  <a:pt x="118872" y="6057"/>
                </a:lnTo>
                <a:lnTo>
                  <a:pt x="123913" y="5334"/>
                </a:lnTo>
                <a:lnTo>
                  <a:pt x="137668" y="5118"/>
                </a:lnTo>
                <a:lnTo>
                  <a:pt x="138163" y="4330"/>
                </a:lnTo>
                <a:lnTo>
                  <a:pt x="143929" y="4114"/>
                </a:lnTo>
                <a:lnTo>
                  <a:pt x="156387" y="4114"/>
                </a:lnTo>
                <a:lnTo>
                  <a:pt x="157670" y="3530"/>
                </a:lnTo>
                <a:lnTo>
                  <a:pt x="166395" y="2514"/>
                </a:lnTo>
                <a:lnTo>
                  <a:pt x="166471" y="1295"/>
                </a:lnTo>
                <a:lnTo>
                  <a:pt x="115989" y="4686"/>
                </a:lnTo>
                <a:lnTo>
                  <a:pt x="58026" y="468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034151" y="2871915"/>
            <a:ext cx="17564" cy="2806"/>
          </a:xfrm>
          <a:custGeom>
            <a:avLst/>
            <a:gdLst/>
            <a:ahLst/>
            <a:cxnLst/>
            <a:rect l="l" t="t" r="r" b="b"/>
            <a:pathLst>
              <a:path w="17564" h="2806">
                <a:moveTo>
                  <a:pt x="10452" y="863"/>
                </a:moveTo>
                <a:lnTo>
                  <a:pt x="0" y="0"/>
                </a:lnTo>
                <a:lnTo>
                  <a:pt x="0" y="927"/>
                </a:lnTo>
                <a:lnTo>
                  <a:pt x="5118" y="1511"/>
                </a:lnTo>
                <a:lnTo>
                  <a:pt x="8724" y="2235"/>
                </a:lnTo>
                <a:lnTo>
                  <a:pt x="13754" y="2806"/>
                </a:lnTo>
                <a:lnTo>
                  <a:pt x="17564" y="2438"/>
                </a:lnTo>
                <a:lnTo>
                  <a:pt x="10452" y="86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025373" y="2870901"/>
            <a:ext cx="8775" cy="1295"/>
          </a:xfrm>
          <a:custGeom>
            <a:avLst/>
            <a:gdLst/>
            <a:ahLst/>
            <a:cxnLst/>
            <a:rect l="l" t="t" r="r" b="b"/>
            <a:pathLst>
              <a:path w="8775" h="1295">
                <a:moveTo>
                  <a:pt x="0" y="787"/>
                </a:moveTo>
                <a:lnTo>
                  <a:pt x="5041" y="1295"/>
                </a:lnTo>
                <a:lnTo>
                  <a:pt x="8775" y="1003"/>
                </a:lnTo>
                <a:lnTo>
                  <a:pt x="8356" y="279"/>
                </a:lnTo>
                <a:lnTo>
                  <a:pt x="63" y="0"/>
                </a:lnTo>
                <a:lnTo>
                  <a:pt x="0" y="78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004136" y="2867233"/>
            <a:ext cx="3733" cy="1003"/>
          </a:xfrm>
          <a:custGeom>
            <a:avLst/>
            <a:gdLst/>
            <a:ahLst/>
            <a:cxnLst/>
            <a:rect l="l" t="t" r="r" b="b"/>
            <a:pathLst>
              <a:path w="3733" h="1003">
                <a:moveTo>
                  <a:pt x="0" y="1003"/>
                </a:moveTo>
                <a:lnTo>
                  <a:pt x="3733" y="647"/>
                </a:lnTo>
                <a:lnTo>
                  <a:pt x="6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986636" y="2863415"/>
            <a:ext cx="3746" cy="1003"/>
          </a:xfrm>
          <a:custGeom>
            <a:avLst/>
            <a:gdLst/>
            <a:ahLst/>
            <a:cxnLst/>
            <a:rect l="l" t="t" r="r" b="b"/>
            <a:pathLst>
              <a:path w="3746" h="1003">
                <a:moveTo>
                  <a:pt x="0" y="1003"/>
                </a:moveTo>
                <a:lnTo>
                  <a:pt x="3746" y="939"/>
                </a:lnTo>
                <a:lnTo>
                  <a:pt x="3314" y="152"/>
                </a:lnTo>
                <a:lnTo>
                  <a:pt x="6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071662" y="2828061"/>
            <a:ext cx="136448" cy="4102"/>
          </a:xfrm>
          <a:custGeom>
            <a:avLst/>
            <a:gdLst/>
            <a:ahLst/>
            <a:cxnLst/>
            <a:rect l="l" t="t" r="r" b="b"/>
            <a:pathLst>
              <a:path w="136448" h="4102">
                <a:moveTo>
                  <a:pt x="38023" y="2158"/>
                </a:moveTo>
                <a:lnTo>
                  <a:pt x="0" y="76"/>
                </a:lnTo>
                <a:lnTo>
                  <a:pt x="88" y="1295"/>
                </a:lnTo>
                <a:lnTo>
                  <a:pt x="10083" y="1587"/>
                </a:lnTo>
                <a:lnTo>
                  <a:pt x="14985" y="2311"/>
                </a:lnTo>
                <a:lnTo>
                  <a:pt x="16344" y="2806"/>
                </a:lnTo>
                <a:lnTo>
                  <a:pt x="28803" y="2882"/>
                </a:lnTo>
                <a:lnTo>
                  <a:pt x="34569" y="3098"/>
                </a:lnTo>
                <a:lnTo>
                  <a:pt x="35064" y="3809"/>
                </a:lnTo>
                <a:lnTo>
                  <a:pt x="48818" y="4102"/>
                </a:lnTo>
                <a:lnTo>
                  <a:pt x="103835" y="4102"/>
                </a:lnTo>
                <a:lnTo>
                  <a:pt x="105206" y="3594"/>
                </a:lnTo>
                <a:lnTo>
                  <a:pt x="108877" y="2806"/>
                </a:lnTo>
                <a:lnTo>
                  <a:pt x="120103" y="2806"/>
                </a:lnTo>
                <a:lnTo>
                  <a:pt x="121475" y="2311"/>
                </a:lnTo>
                <a:lnTo>
                  <a:pt x="135153" y="1587"/>
                </a:lnTo>
                <a:lnTo>
                  <a:pt x="136448" y="0"/>
                </a:lnTo>
                <a:lnTo>
                  <a:pt x="103466" y="2158"/>
                </a:lnTo>
                <a:lnTo>
                  <a:pt x="38023" y="215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052953" y="2825681"/>
            <a:ext cx="18707" cy="2743"/>
          </a:xfrm>
          <a:custGeom>
            <a:avLst/>
            <a:gdLst/>
            <a:ahLst/>
            <a:cxnLst/>
            <a:rect l="l" t="t" r="r" b="b"/>
            <a:pathLst>
              <a:path w="18707" h="2743">
                <a:moveTo>
                  <a:pt x="18288" y="1663"/>
                </a:moveTo>
                <a:lnTo>
                  <a:pt x="0" y="0"/>
                </a:lnTo>
                <a:lnTo>
                  <a:pt x="0" y="1155"/>
                </a:lnTo>
                <a:lnTo>
                  <a:pt x="8712" y="2159"/>
                </a:lnTo>
                <a:lnTo>
                  <a:pt x="10083" y="2667"/>
                </a:lnTo>
                <a:lnTo>
                  <a:pt x="15036" y="2743"/>
                </a:lnTo>
                <a:lnTo>
                  <a:pt x="18707" y="2451"/>
                </a:lnTo>
                <a:lnTo>
                  <a:pt x="18288" y="166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044164" y="2824742"/>
            <a:ext cx="8788" cy="939"/>
          </a:xfrm>
          <a:custGeom>
            <a:avLst/>
            <a:gdLst/>
            <a:ahLst/>
            <a:cxnLst/>
            <a:rect l="l" t="t" r="r" b="b"/>
            <a:pathLst>
              <a:path w="8788" h="939">
                <a:moveTo>
                  <a:pt x="0" y="939"/>
                </a:moveTo>
                <a:lnTo>
                  <a:pt x="8788" y="939"/>
                </a:lnTo>
                <a:lnTo>
                  <a:pt x="8280" y="76"/>
                </a:lnTo>
                <a:lnTo>
                  <a:pt x="0" y="0"/>
                </a:lnTo>
                <a:lnTo>
                  <a:pt x="0" y="9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034151" y="2823527"/>
            <a:ext cx="7569" cy="1079"/>
          </a:xfrm>
          <a:custGeom>
            <a:avLst/>
            <a:gdLst/>
            <a:ahLst/>
            <a:cxnLst/>
            <a:rect l="l" t="t" r="r" b="b"/>
            <a:pathLst>
              <a:path w="7569" h="1079">
                <a:moveTo>
                  <a:pt x="0" y="863"/>
                </a:moveTo>
                <a:lnTo>
                  <a:pt x="6337" y="1079"/>
                </a:lnTo>
                <a:lnTo>
                  <a:pt x="7569" y="495"/>
                </a:lnTo>
                <a:lnTo>
                  <a:pt x="0" y="0"/>
                </a:lnTo>
                <a:lnTo>
                  <a:pt x="0" y="86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026664" y="2822164"/>
            <a:ext cx="3822" cy="1003"/>
          </a:xfrm>
          <a:custGeom>
            <a:avLst/>
            <a:gdLst/>
            <a:ahLst/>
            <a:cxnLst/>
            <a:rect l="l" t="t" r="r" b="b"/>
            <a:pathLst>
              <a:path w="3822" h="1003">
                <a:moveTo>
                  <a:pt x="0" y="1003"/>
                </a:moveTo>
                <a:lnTo>
                  <a:pt x="3822" y="634"/>
                </a:lnTo>
                <a:lnTo>
                  <a:pt x="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014137" y="2819714"/>
            <a:ext cx="3886" cy="927"/>
          </a:xfrm>
          <a:custGeom>
            <a:avLst/>
            <a:gdLst/>
            <a:ahLst/>
            <a:cxnLst/>
            <a:rect l="l" t="t" r="r" b="b"/>
            <a:pathLst>
              <a:path w="3886" h="927">
                <a:moveTo>
                  <a:pt x="0" y="927"/>
                </a:moveTo>
                <a:lnTo>
                  <a:pt x="3886" y="507"/>
                </a:lnTo>
                <a:lnTo>
                  <a:pt x="76" y="0"/>
                </a:lnTo>
                <a:lnTo>
                  <a:pt x="0" y="92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797772" y="2735461"/>
            <a:ext cx="2882" cy="2667"/>
          </a:xfrm>
          <a:custGeom>
            <a:avLst/>
            <a:gdLst/>
            <a:ahLst/>
            <a:cxnLst/>
            <a:rect l="l" t="t" r="r" b="b"/>
            <a:pathLst>
              <a:path w="2882" h="2667">
                <a:moveTo>
                  <a:pt x="1092" y="2667"/>
                </a:moveTo>
                <a:lnTo>
                  <a:pt x="2882" y="939"/>
                </a:lnTo>
                <a:lnTo>
                  <a:pt x="0" y="0"/>
                </a:lnTo>
                <a:lnTo>
                  <a:pt x="1092" y="266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788059" y="2729196"/>
            <a:ext cx="3022" cy="2679"/>
          </a:xfrm>
          <a:custGeom>
            <a:avLst/>
            <a:gdLst/>
            <a:ahLst/>
            <a:cxnLst/>
            <a:rect l="l" t="t" r="r" b="b"/>
            <a:pathLst>
              <a:path w="3022" h="2679">
                <a:moveTo>
                  <a:pt x="723" y="2451"/>
                </a:moveTo>
                <a:lnTo>
                  <a:pt x="3022" y="2679"/>
                </a:lnTo>
                <a:lnTo>
                  <a:pt x="2514" y="876"/>
                </a:lnTo>
                <a:lnTo>
                  <a:pt x="0" y="0"/>
                </a:lnTo>
                <a:lnTo>
                  <a:pt x="723" y="24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762786" y="2713149"/>
            <a:ext cx="2806" cy="2451"/>
          </a:xfrm>
          <a:custGeom>
            <a:avLst/>
            <a:gdLst/>
            <a:ahLst/>
            <a:cxnLst/>
            <a:rect l="l" t="t" r="r" b="b"/>
            <a:pathLst>
              <a:path w="2806" h="2451">
                <a:moveTo>
                  <a:pt x="1079" y="2451"/>
                </a:moveTo>
                <a:lnTo>
                  <a:pt x="2806" y="647"/>
                </a:lnTo>
                <a:lnTo>
                  <a:pt x="0" y="0"/>
                </a:lnTo>
                <a:lnTo>
                  <a:pt x="1079" y="24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757746" y="2709331"/>
            <a:ext cx="2806" cy="2451"/>
          </a:xfrm>
          <a:custGeom>
            <a:avLst/>
            <a:gdLst/>
            <a:ahLst/>
            <a:cxnLst/>
            <a:rect l="l" t="t" r="r" b="b"/>
            <a:pathLst>
              <a:path w="2806" h="2451">
                <a:moveTo>
                  <a:pt x="1079" y="2451"/>
                </a:moveTo>
                <a:lnTo>
                  <a:pt x="2806" y="723"/>
                </a:lnTo>
                <a:lnTo>
                  <a:pt x="0" y="0"/>
                </a:lnTo>
                <a:lnTo>
                  <a:pt x="1079" y="24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320794" y="2681611"/>
            <a:ext cx="18643" cy="14973"/>
          </a:xfrm>
          <a:custGeom>
            <a:avLst/>
            <a:gdLst/>
            <a:ahLst/>
            <a:cxnLst/>
            <a:rect l="l" t="t" r="r" b="b"/>
            <a:pathLst>
              <a:path w="18643" h="14973">
                <a:moveTo>
                  <a:pt x="10363" y="12242"/>
                </a:moveTo>
                <a:lnTo>
                  <a:pt x="15328" y="14833"/>
                </a:lnTo>
                <a:lnTo>
                  <a:pt x="18643" y="14973"/>
                </a:lnTo>
                <a:lnTo>
                  <a:pt x="17919" y="13538"/>
                </a:lnTo>
                <a:lnTo>
                  <a:pt x="15976" y="0"/>
                </a:lnTo>
                <a:lnTo>
                  <a:pt x="0" y="2667"/>
                </a:lnTo>
                <a:lnTo>
                  <a:pt x="3594" y="7353"/>
                </a:lnTo>
                <a:lnTo>
                  <a:pt x="10363" y="1224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317554" y="2630349"/>
            <a:ext cx="50533" cy="65087"/>
          </a:xfrm>
          <a:custGeom>
            <a:avLst/>
            <a:gdLst/>
            <a:ahLst/>
            <a:cxnLst/>
            <a:rect l="l" t="t" r="r" b="b"/>
            <a:pathLst>
              <a:path w="50533" h="65087">
                <a:moveTo>
                  <a:pt x="16700" y="33413"/>
                </a:moveTo>
                <a:lnTo>
                  <a:pt x="15684" y="32905"/>
                </a:lnTo>
                <a:lnTo>
                  <a:pt x="12090" y="17716"/>
                </a:lnTo>
                <a:lnTo>
                  <a:pt x="5969" y="22821"/>
                </a:lnTo>
                <a:lnTo>
                  <a:pt x="2006" y="27863"/>
                </a:lnTo>
                <a:lnTo>
                  <a:pt x="0" y="36220"/>
                </a:lnTo>
                <a:lnTo>
                  <a:pt x="1358" y="36652"/>
                </a:lnTo>
                <a:lnTo>
                  <a:pt x="4597" y="50330"/>
                </a:lnTo>
                <a:lnTo>
                  <a:pt x="19507" y="50406"/>
                </a:lnTo>
                <a:lnTo>
                  <a:pt x="20370" y="50546"/>
                </a:lnTo>
                <a:lnTo>
                  <a:pt x="23101" y="65087"/>
                </a:lnTo>
                <a:lnTo>
                  <a:pt x="38087" y="61493"/>
                </a:lnTo>
                <a:lnTo>
                  <a:pt x="35928" y="47663"/>
                </a:lnTo>
                <a:lnTo>
                  <a:pt x="36144" y="46875"/>
                </a:lnTo>
                <a:lnTo>
                  <a:pt x="46647" y="44780"/>
                </a:lnTo>
                <a:lnTo>
                  <a:pt x="50533" y="42697"/>
                </a:lnTo>
                <a:lnTo>
                  <a:pt x="48742" y="32118"/>
                </a:lnTo>
                <a:lnTo>
                  <a:pt x="49314" y="27292"/>
                </a:lnTo>
                <a:lnTo>
                  <a:pt x="44272" y="20091"/>
                </a:lnTo>
                <a:lnTo>
                  <a:pt x="39090" y="16344"/>
                </a:lnTo>
                <a:lnTo>
                  <a:pt x="36068" y="15989"/>
                </a:lnTo>
                <a:lnTo>
                  <a:pt x="36068" y="11734"/>
                </a:lnTo>
                <a:lnTo>
                  <a:pt x="38582" y="4254"/>
                </a:lnTo>
                <a:lnTo>
                  <a:pt x="40894" y="939"/>
                </a:lnTo>
                <a:lnTo>
                  <a:pt x="40462" y="0"/>
                </a:lnTo>
                <a:lnTo>
                  <a:pt x="37071" y="355"/>
                </a:lnTo>
                <a:lnTo>
                  <a:pt x="33616" y="13106"/>
                </a:lnTo>
                <a:lnTo>
                  <a:pt x="30810" y="13677"/>
                </a:lnTo>
                <a:lnTo>
                  <a:pt x="24409" y="13538"/>
                </a:lnTo>
                <a:lnTo>
                  <a:pt x="13677" y="16637"/>
                </a:lnTo>
                <a:lnTo>
                  <a:pt x="13169" y="17284"/>
                </a:lnTo>
                <a:lnTo>
                  <a:pt x="16700" y="3341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354484" y="2675783"/>
            <a:ext cx="15049" cy="17564"/>
          </a:xfrm>
          <a:custGeom>
            <a:avLst/>
            <a:gdLst/>
            <a:ahLst/>
            <a:cxnLst/>
            <a:rect l="l" t="t" r="r" b="b"/>
            <a:pathLst>
              <a:path w="15049" h="17564">
                <a:moveTo>
                  <a:pt x="0" y="2374"/>
                </a:moveTo>
                <a:lnTo>
                  <a:pt x="2667" y="16992"/>
                </a:lnTo>
                <a:lnTo>
                  <a:pt x="3746" y="17564"/>
                </a:lnTo>
                <a:lnTo>
                  <a:pt x="7848" y="13754"/>
                </a:lnTo>
                <a:lnTo>
                  <a:pt x="13677" y="5753"/>
                </a:lnTo>
                <a:lnTo>
                  <a:pt x="15049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489544" y="2172435"/>
            <a:ext cx="1879" cy="22529"/>
          </a:xfrm>
          <a:custGeom>
            <a:avLst/>
            <a:gdLst/>
            <a:ahLst/>
            <a:cxnLst/>
            <a:rect l="l" t="t" r="r" b="b"/>
            <a:pathLst>
              <a:path w="1879" h="22529">
                <a:moveTo>
                  <a:pt x="584" y="0"/>
                </a:moveTo>
                <a:lnTo>
                  <a:pt x="0" y="17487"/>
                </a:lnTo>
                <a:lnTo>
                  <a:pt x="584" y="22529"/>
                </a:lnTo>
                <a:lnTo>
                  <a:pt x="1879" y="20078"/>
                </a:lnTo>
                <a:lnTo>
                  <a:pt x="1219" y="0"/>
                </a:lnTo>
                <a:lnTo>
                  <a:pt x="584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493580" y="2111090"/>
            <a:ext cx="1003" cy="3810"/>
          </a:xfrm>
          <a:custGeom>
            <a:avLst/>
            <a:gdLst/>
            <a:ahLst/>
            <a:cxnLst/>
            <a:rect l="l" t="t" r="r" b="b"/>
            <a:pathLst>
              <a:path w="1003" h="3810">
                <a:moveTo>
                  <a:pt x="0" y="0"/>
                </a:moveTo>
                <a:lnTo>
                  <a:pt x="355" y="3733"/>
                </a:lnTo>
                <a:lnTo>
                  <a:pt x="1003" y="3810"/>
                </a:lnTo>
                <a:lnTo>
                  <a:pt x="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607203" y="1993369"/>
            <a:ext cx="17564" cy="15189"/>
          </a:xfrm>
          <a:custGeom>
            <a:avLst/>
            <a:gdLst/>
            <a:ahLst/>
            <a:cxnLst/>
            <a:rect l="l" t="t" r="r" b="b"/>
            <a:pathLst>
              <a:path w="17564" h="15189">
                <a:moveTo>
                  <a:pt x="3746" y="8635"/>
                </a:moveTo>
                <a:lnTo>
                  <a:pt x="14185" y="14833"/>
                </a:lnTo>
                <a:lnTo>
                  <a:pt x="17564" y="15189"/>
                </a:lnTo>
                <a:lnTo>
                  <a:pt x="14833" y="0"/>
                </a:lnTo>
                <a:lnTo>
                  <a:pt x="0" y="2654"/>
                </a:lnTo>
                <a:lnTo>
                  <a:pt x="1587" y="6121"/>
                </a:lnTo>
                <a:lnTo>
                  <a:pt x="3746" y="863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640901" y="1987171"/>
            <a:ext cx="14897" cy="17564"/>
          </a:xfrm>
          <a:custGeom>
            <a:avLst/>
            <a:gdLst/>
            <a:ahLst/>
            <a:cxnLst/>
            <a:rect l="l" t="t" r="r" b="b"/>
            <a:pathLst>
              <a:path w="14897" h="17564">
                <a:moveTo>
                  <a:pt x="12382" y="1015"/>
                </a:moveTo>
                <a:lnTo>
                  <a:pt x="0" y="2882"/>
                </a:lnTo>
                <a:lnTo>
                  <a:pt x="2806" y="17564"/>
                </a:lnTo>
                <a:lnTo>
                  <a:pt x="4826" y="17284"/>
                </a:lnTo>
                <a:lnTo>
                  <a:pt x="7988" y="14109"/>
                </a:lnTo>
                <a:lnTo>
                  <a:pt x="13601" y="6337"/>
                </a:lnTo>
                <a:lnTo>
                  <a:pt x="14897" y="0"/>
                </a:lnTo>
                <a:lnTo>
                  <a:pt x="12382" y="101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707145" y="1858290"/>
            <a:ext cx="25273" cy="50114"/>
          </a:xfrm>
          <a:custGeom>
            <a:avLst/>
            <a:gdLst/>
            <a:ahLst/>
            <a:cxnLst/>
            <a:rect l="l" t="t" r="r" b="b"/>
            <a:pathLst>
              <a:path w="25273" h="50114">
                <a:moveTo>
                  <a:pt x="571" y="0"/>
                </a:moveTo>
                <a:lnTo>
                  <a:pt x="0" y="3822"/>
                </a:lnTo>
                <a:lnTo>
                  <a:pt x="279" y="6045"/>
                </a:lnTo>
                <a:lnTo>
                  <a:pt x="1790" y="8788"/>
                </a:lnTo>
                <a:lnTo>
                  <a:pt x="4533" y="12103"/>
                </a:lnTo>
                <a:lnTo>
                  <a:pt x="5321" y="14757"/>
                </a:lnTo>
                <a:lnTo>
                  <a:pt x="6832" y="17564"/>
                </a:lnTo>
                <a:lnTo>
                  <a:pt x="8127" y="18364"/>
                </a:lnTo>
                <a:lnTo>
                  <a:pt x="9067" y="22250"/>
                </a:lnTo>
                <a:lnTo>
                  <a:pt x="24472" y="49682"/>
                </a:lnTo>
                <a:lnTo>
                  <a:pt x="25272" y="50114"/>
                </a:lnTo>
                <a:lnTo>
                  <a:pt x="24549" y="47091"/>
                </a:lnTo>
                <a:lnTo>
                  <a:pt x="12014" y="19583"/>
                </a:lnTo>
                <a:lnTo>
                  <a:pt x="571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846379" y="1777004"/>
            <a:ext cx="3886" cy="2959"/>
          </a:xfrm>
          <a:custGeom>
            <a:avLst/>
            <a:gdLst/>
            <a:ahLst/>
            <a:cxnLst/>
            <a:rect l="l" t="t" r="r" b="b"/>
            <a:pathLst>
              <a:path w="3886" h="2959">
                <a:moveTo>
                  <a:pt x="0" y="2959"/>
                </a:moveTo>
                <a:lnTo>
                  <a:pt x="3886" y="2235"/>
                </a:lnTo>
                <a:lnTo>
                  <a:pt x="1435" y="0"/>
                </a:lnTo>
                <a:lnTo>
                  <a:pt x="0" y="295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919174" y="1708031"/>
            <a:ext cx="17424" cy="14833"/>
          </a:xfrm>
          <a:custGeom>
            <a:avLst/>
            <a:gdLst/>
            <a:ahLst/>
            <a:cxnLst/>
            <a:rect l="l" t="t" r="r" b="b"/>
            <a:pathLst>
              <a:path w="17424" h="14833">
                <a:moveTo>
                  <a:pt x="12814" y="13461"/>
                </a:moveTo>
                <a:lnTo>
                  <a:pt x="17424" y="14833"/>
                </a:lnTo>
                <a:lnTo>
                  <a:pt x="15405" y="863"/>
                </a:lnTo>
                <a:lnTo>
                  <a:pt x="14681" y="0"/>
                </a:lnTo>
                <a:lnTo>
                  <a:pt x="0" y="2730"/>
                </a:lnTo>
                <a:lnTo>
                  <a:pt x="2590" y="6476"/>
                </a:lnTo>
                <a:lnTo>
                  <a:pt x="12814" y="1346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901245" y="1695644"/>
            <a:ext cx="16129" cy="16421"/>
          </a:xfrm>
          <a:custGeom>
            <a:avLst/>
            <a:gdLst/>
            <a:ahLst/>
            <a:cxnLst/>
            <a:rect l="l" t="t" r="r" b="b"/>
            <a:pathLst>
              <a:path w="16129" h="16421">
                <a:moveTo>
                  <a:pt x="16128" y="10795"/>
                </a:moveTo>
                <a:lnTo>
                  <a:pt x="14833" y="508"/>
                </a:lnTo>
                <a:lnTo>
                  <a:pt x="14033" y="0"/>
                </a:lnTo>
                <a:lnTo>
                  <a:pt x="13601" y="7124"/>
                </a:lnTo>
                <a:lnTo>
                  <a:pt x="6121" y="9652"/>
                </a:lnTo>
                <a:lnTo>
                  <a:pt x="723" y="10439"/>
                </a:lnTo>
                <a:lnTo>
                  <a:pt x="0" y="11303"/>
                </a:lnTo>
                <a:lnTo>
                  <a:pt x="215" y="14833"/>
                </a:lnTo>
                <a:lnTo>
                  <a:pt x="1866" y="16421"/>
                </a:lnTo>
                <a:lnTo>
                  <a:pt x="16128" y="107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394447" y="1580735"/>
            <a:ext cx="11366" cy="5118"/>
          </a:xfrm>
          <a:custGeom>
            <a:avLst/>
            <a:gdLst/>
            <a:ahLst/>
            <a:cxnLst/>
            <a:rect l="l" t="t" r="r" b="b"/>
            <a:pathLst>
              <a:path w="11366" h="5118">
                <a:moveTo>
                  <a:pt x="0" y="2082"/>
                </a:moveTo>
                <a:lnTo>
                  <a:pt x="7620" y="5118"/>
                </a:lnTo>
                <a:lnTo>
                  <a:pt x="11366" y="4533"/>
                </a:lnTo>
                <a:lnTo>
                  <a:pt x="9423" y="3086"/>
                </a:lnTo>
                <a:lnTo>
                  <a:pt x="215" y="0"/>
                </a:lnTo>
                <a:lnTo>
                  <a:pt x="0" y="208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379394" y="1574463"/>
            <a:ext cx="5194" cy="2679"/>
          </a:xfrm>
          <a:custGeom>
            <a:avLst/>
            <a:gdLst/>
            <a:ahLst/>
            <a:cxnLst/>
            <a:rect l="l" t="t" r="r" b="b"/>
            <a:pathLst>
              <a:path w="5194" h="2679">
                <a:moveTo>
                  <a:pt x="0" y="2171"/>
                </a:moveTo>
                <a:lnTo>
                  <a:pt x="1371" y="2679"/>
                </a:lnTo>
                <a:lnTo>
                  <a:pt x="5194" y="1955"/>
                </a:lnTo>
                <a:lnTo>
                  <a:pt x="3162" y="520"/>
                </a:lnTo>
                <a:lnTo>
                  <a:pt x="215" y="0"/>
                </a:lnTo>
                <a:lnTo>
                  <a:pt x="0" y="21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335905" y="1559356"/>
            <a:ext cx="39966" cy="13957"/>
          </a:xfrm>
          <a:custGeom>
            <a:avLst/>
            <a:gdLst/>
            <a:ahLst/>
            <a:cxnLst/>
            <a:rect l="l" t="t" r="r" b="b"/>
            <a:pathLst>
              <a:path w="39966" h="13957">
                <a:moveTo>
                  <a:pt x="939" y="2298"/>
                </a:moveTo>
                <a:lnTo>
                  <a:pt x="36080" y="13957"/>
                </a:lnTo>
                <a:lnTo>
                  <a:pt x="39966" y="13601"/>
                </a:lnTo>
                <a:lnTo>
                  <a:pt x="36576" y="11950"/>
                </a:lnTo>
                <a:lnTo>
                  <a:pt x="0" y="0"/>
                </a:lnTo>
                <a:lnTo>
                  <a:pt x="939" y="229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803687" y="2401392"/>
            <a:ext cx="1308" cy="3746"/>
          </a:xfrm>
          <a:custGeom>
            <a:avLst/>
            <a:gdLst/>
            <a:ahLst/>
            <a:cxnLst/>
            <a:rect l="l" t="t" r="r" b="b"/>
            <a:pathLst>
              <a:path w="1308" h="3746">
                <a:moveTo>
                  <a:pt x="0" y="3746"/>
                </a:moveTo>
                <a:lnTo>
                  <a:pt x="863" y="3314"/>
                </a:lnTo>
                <a:lnTo>
                  <a:pt x="1308" y="63"/>
                </a:lnTo>
                <a:lnTo>
                  <a:pt x="76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804990" y="2397648"/>
            <a:ext cx="1295" cy="3810"/>
          </a:xfrm>
          <a:custGeom>
            <a:avLst/>
            <a:gdLst/>
            <a:ahLst/>
            <a:cxnLst/>
            <a:rect l="l" t="t" r="r" b="b"/>
            <a:pathLst>
              <a:path w="1295" h="3810">
                <a:moveTo>
                  <a:pt x="0" y="3809"/>
                </a:moveTo>
                <a:lnTo>
                  <a:pt x="1295" y="76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806218" y="2393897"/>
            <a:ext cx="1282" cy="3822"/>
          </a:xfrm>
          <a:custGeom>
            <a:avLst/>
            <a:gdLst/>
            <a:ahLst/>
            <a:cxnLst/>
            <a:rect l="l" t="t" r="r" b="b"/>
            <a:pathLst>
              <a:path w="1282" h="3822">
                <a:moveTo>
                  <a:pt x="63" y="3822"/>
                </a:moveTo>
                <a:lnTo>
                  <a:pt x="1282" y="76"/>
                </a:lnTo>
                <a:lnTo>
                  <a:pt x="0" y="0"/>
                </a:lnTo>
                <a:lnTo>
                  <a:pt x="63" y="3822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613965" y="2383892"/>
            <a:ext cx="15328" cy="10083"/>
          </a:xfrm>
          <a:custGeom>
            <a:avLst/>
            <a:gdLst/>
            <a:ahLst/>
            <a:cxnLst/>
            <a:rect l="l" t="t" r="r" b="b"/>
            <a:pathLst>
              <a:path w="15328" h="10083">
                <a:moveTo>
                  <a:pt x="76" y="6261"/>
                </a:moveTo>
                <a:lnTo>
                  <a:pt x="1371" y="10083"/>
                </a:lnTo>
                <a:lnTo>
                  <a:pt x="15328" y="6692"/>
                </a:lnTo>
                <a:lnTo>
                  <a:pt x="14541" y="76"/>
                </a:lnTo>
                <a:lnTo>
                  <a:pt x="0" y="0"/>
                </a:lnTo>
                <a:lnTo>
                  <a:pt x="76" y="626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807441" y="2390085"/>
            <a:ext cx="927" cy="3886"/>
          </a:xfrm>
          <a:custGeom>
            <a:avLst/>
            <a:gdLst/>
            <a:ahLst/>
            <a:cxnLst/>
            <a:rect l="l" t="t" r="r" b="b"/>
            <a:pathLst>
              <a:path w="927" h="3886">
                <a:moveTo>
                  <a:pt x="63" y="3886"/>
                </a:moveTo>
                <a:lnTo>
                  <a:pt x="927" y="63"/>
                </a:lnTo>
                <a:lnTo>
                  <a:pt x="0" y="0"/>
                </a:lnTo>
                <a:lnTo>
                  <a:pt x="63" y="3886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672929" y="2365968"/>
            <a:ext cx="9423" cy="15405"/>
          </a:xfrm>
          <a:custGeom>
            <a:avLst/>
            <a:gdLst/>
            <a:ahLst/>
            <a:cxnLst/>
            <a:rect l="l" t="t" r="r" b="b"/>
            <a:pathLst>
              <a:path w="9423" h="15405">
                <a:moveTo>
                  <a:pt x="7137" y="14033"/>
                </a:moveTo>
                <a:lnTo>
                  <a:pt x="9423" y="15405"/>
                </a:lnTo>
                <a:lnTo>
                  <a:pt x="7200" y="8851"/>
                </a:lnTo>
                <a:lnTo>
                  <a:pt x="6477" y="8635"/>
                </a:lnTo>
                <a:lnTo>
                  <a:pt x="4749" y="4254"/>
                </a:lnTo>
                <a:lnTo>
                  <a:pt x="2527" y="0"/>
                </a:lnTo>
                <a:lnTo>
                  <a:pt x="0" y="1371"/>
                </a:lnTo>
                <a:lnTo>
                  <a:pt x="7137" y="1403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811185" y="2378929"/>
            <a:ext cx="1003" cy="3670"/>
          </a:xfrm>
          <a:custGeom>
            <a:avLst/>
            <a:gdLst/>
            <a:ahLst/>
            <a:cxnLst/>
            <a:rect l="l" t="t" r="r" b="b"/>
            <a:pathLst>
              <a:path w="1003" h="3670">
                <a:moveTo>
                  <a:pt x="0" y="0"/>
                </a:moveTo>
                <a:lnTo>
                  <a:pt x="292" y="3670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812408" y="2373889"/>
            <a:ext cx="1003" cy="3822"/>
          </a:xfrm>
          <a:custGeom>
            <a:avLst/>
            <a:gdLst/>
            <a:ahLst/>
            <a:cxnLst/>
            <a:rect l="l" t="t" r="r" b="b"/>
            <a:pathLst>
              <a:path w="1003" h="3822">
                <a:moveTo>
                  <a:pt x="0" y="0"/>
                </a:moveTo>
                <a:lnTo>
                  <a:pt x="355" y="3822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762436" y="2372666"/>
            <a:ext cx="863" cy="3670"/>
          </a:xfrm>
          <a:custGeom>
            <a:avLst/>
            <a:gdLst/>
            <a:ahLst/>
            <a:cxnLst/>
            <a:rect l="l" t="t" r="r" b="b"/>
            <a:pathLst>
              <a:path w="863" h="3670">
                <a:moveTo>
                  <a:pt x="0" y="0"/>
                </a:moveTo>
                <a:lnTo>
                  <a:pt x="215" y="3670"/>
                </a:lnTo>
                <a:lnTo>
                  <a:pt x="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813700" y="2368848"/>
            <a:ext cx="1663" cy="3810"/>
          </a:xfrm>
          <a:custGeom>
            <a:avLst/>
            <a:gdLst/>
            <a:ahLst/>
            <a:cxnLst/>
            <a:rect l="l" t="t" r="r" b="b"/>
            <a:pathLst>
              <a:path w="1663" h="3810">
                <a:moveTo>
                  <a:pt x="0" y="0"/>
                </a:moveTo>
                <a:lnTo>
                  <a:pt x="368" y="3810"/>
                </a:lnTo>
                <a:lnTo>
                  <a:pt x="1663" y="2590"/>
                </a:lnTo>
                <a:lnTo>
                  <a:pt x="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766185" y="2358835"/>
            <a:ext cx="1574" cy="3746"/>
          </a:xfrm>
          <a:custGeom>
            <a:avLst/>
            <a:gdLst/>
            <a:ahLst/>
            <a:cxnLst/>
            <a:rect l="l" t="t" r="r" b="b"/>
            <a:pathLst>
              <a:path w="1574" h="3746">
                <a:moveTo>
                  <a:pt x="0" y="0"/>
                </a:moveTo>
                <a:lnTo>
                  <a:pt x="215" y="3746"/>
                </a:lnTo>
                <a:lnTo>
                  <a:pt x="1574" y="2590"/>
                </a:lnTo>
                <a:lnTo>
                  <a:pt x="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818672" y="2350126"/>
            <a:ext cx="1003" cy="3746"/>
          </a:xfrm>
          <a:custGeom>
            <a:avLst/>
            <a:gdLst/>
            <a:ahLst/>
            <a:cxnLst/>
            <a:rect l="l" t="t" r="r" b="b"/>
            <a:pathLst>
              <a:path w="1003" h="3746">
                <a:moveTo>
                  <a:pt x="0" y="0"/>
                </a:moveTo>
                <a:lnTo>
                  <a:pt x="355" y="3746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769923" y="2345021"/>
            <a:ext cx="1651" cy="3810"/>
          </a:xfrm>
          <a:custGeom>
            <a:avLst/>
            <a:gdLst/>
            <a:ahLst/>
            <a:cxnLst/>
            <a:rect l="l" t="t" r="r" b="b"/>
            <a:pathLst>
              <a:path w="1650" h="3810">
                <a:moveTo>
                  <a:pt x="0" y="63"/>
                </a:moveTo>
                <a:lnTo>
                  <a:pt x="279" y="3809"/>
                </a:lnTo>
                <a:lnTo>
                  <a:pt x="1651" y="2654"/>
                </a:lnTo>
                <a:lnTo>
                  <a:pt x="863" y="0"/>
                </a:lnTo>
                <a:lnTo>
                  <a:pt x="0" y="6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819963" y="2345085"/>
            <a:ext cx="1651" cy="3822"/>
          </a:xfrm>
          <a:custGeom>
            <a:avLst/>
            <a:gdLst/>
            <a:ahLst/>
            <a:cxnLst/>
            <a:rect l="l" t="t" r="r" b="b"/>
            <a:pathLst>
              <a:path w="1650" h="3822">
                <a:moveTo>
                  <a:pt x="0" y="0"/>
                </a:moveTo>
                <a:lnTo>
                  <a:pt x="279" y="3822"/>
                </a:lnTo>
                <a:lnTo>
                  <a:pt x="1651" y="2590"/>
                </a:lnTo>
                <a:lnTo>
                  <a:pt x="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821186" y="2340044"/>
            <a:ext cx="1727" cy="3822"/>
          </a:xfrm>
          <a:custGeom>
            <a:avLst/>
            <a:gdLst/>
            <a:ahLst/>
            <a:cxnLst/>
            <a:rect l="l" t="t" r="r" b="b"/>
            <a:pathLst>
              <a:path w="1727" h="3822">
                <a:moveTo>
                  <a:pt x="0" y="0"/>
                </a:moveTo>
                <a:lnTo>
                  <a:pt x="368" y="3822"/>
                </a:lnTo>
                <a:lnTo>
                  <a:pt x="1727" y="2590"/>
                </a:lnTo>
                <a:lnTo>
                  <a:pt x="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772369" y="2336375"/>
            <a:ext cx="1003" cy="3670"/>
          </a:xfrm>
          <a:custGeom>
            <a:avLst/>
            <a:gdLst/>
            <a:ahLst/>
            <a:cxnLst/>
            <a:rect l="l" t="t" r="r" b="b"/>
            <a:pathLst>
              <a:path w="1003" h="3670">
                <a:moveTo>
                  <a:pt x="0" y="0"/>
                </a:moveTo>
                <a:lnTo>
                  <a:pt x="292" y="3670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773672" y="2331335"/>
            <a:ext cx="939" cy="3822"/>
          </a:xfrm>
          <a:custGeom>
            <a:avLst/>
            <a:gdLst/>
            <a:ahLst/>
            <a:cxnLst/>
            <a:rect l="l" t="t" r="r" b="b"/>
            <a:pathLst>
              <a:path w="939" h="3822">
                <a:moveTo>
                  <a:pt x="0" y="0"/>
                </a:moveTo>
                <a:lnTo>
                  <a:pt x="279" y="3822"/>
                </a:lnTo>
                <a:lnTo>
                  <a:pt x="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823712" y="2328809"/>
            <a:ext cx="1651" cy="5118"/>
          </a:xfrm>
          <a:custGeom>
            <a:avLst/>
            <a:gdLst/>
            <a:ahLst/>
            <a:cxnLst/>
            <a:rect l="l" t="t" r="r" b="b"/>
            <a:pathLst>
              <a:path w="1650" h="5118">
                <a:moveTo>
                  <a:pt x="0" y="0"/>
                </a:moveTo>
                <a:lnTo>
                  <a:pt x="355" y="5118"/>
                </a:lnTo>
                <a:lnTo>
                  <a:pt x="1651" y="3822"/>
                </a:lnTo>
                <a:lnTo>
                  <a:pt x="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774895" y="2325071"/>
            <a:ext cx="1727" cy="5041"/>
          </a:xfrm>
          <a:custGeom>
            <a:avLst/>
            <a:gdLst/>
            <a:ahLst/>
            <a:cxnLst/>
            <a:rect l="l" t="t" r="r" b="b"/>
            <a:pathLst>
              <a:path w="1727" h="5041">
                <a:moveTo>
                  <a:pt x="0" y="0"/>
                </a:moveTo>
                <a:lnTo>
                  <a:pt x="355" y="5041"/>
                </a:lnTo>
                <a:lnTo>
                  <a:pt x="1727" y="2590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776186" y="2318807"/>
            <a:ext cx="1663" cy="5194"/>
          </a:xfrm>
          <a:custGeom>
            <a:avLst/>
            <a:gdLst/>
            <a:ahLst/>
            <a:cxnLst/>
            <a:rect l="l" t="t" r="r" b="b"/>
            <a:pathLst>
              <a:path w="1663" h="5194">
                <a:moveTo>
                  <a:pt x="0" y="0"/>
                </a:moveTo>
                <a:lnTo>
                  <a:pt x="292" y="5041"/>
                </a:lnTo>
                <a:lnTo>
                  <a:pt x="1079" y="5194"/>
                </a:lnTo>
                <a:lnTo>
                  <a:pt x="1663" y="2590"/>
                </a:lnTo>
                <a:lnTo>
                  <a:pt x="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777409" y="2312544"/>
            <a:ext cx="1727" cy="5181"/>
          </a:xfrm>
          <a:custGeom>
            <a:avLst/>
            <a:gdLst/>
            <a:ahLst/>
            <a:cxnLst/>
            <a:rect l="l" t="t" r="r" b="b"/>
            <a:pathLst>
              <a:path w="1727" h="5181">
                <a:moveTo>
                  <a:pt x="0" y="0"/>
                </a:moveTo>
                <a:lnTo>
                  <a:pt x="368" y="5041"/>
                </a:lnTo>
                <a:lnTo>
                  <a:pt x="1092" y="5181"/>
                </a:lnTo>
                <a:lnTo>
                  <a:pt x="1727" y="2590"/>
                </a:lnTo>
                <a:lnTo>
                  <a:pt x="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773375" y="2027276"/>
            <a:ext cx="1371" cy="4965"/>
          </a:xfrm>
          <a:custGeom>
            <a:avLst/>
            <a:gdLst/>
            <a:ahLst/>
            <a:cxnLst/>
            <a:rect l="l" t="t" r="r" b="b"/>
            <a:pathLst>
              <a:path w="1371" h="4965">
                <a:moveTo>
                  <a:pt x="0" y="3746"/>
                </a:moveTo>
                <a:lnTo>
                  <a:pt x="1371" y="4965"/>
                </a:lnTo>
                <a:lnTo>
                  <a:pt x="1155" y="431"/>
                </a:lnTo>
                <a:lnTo>
                  <a:pt x="368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820969" y="2017276"/>
            <a:ext cx="1371" cy="4952"/>
          </a:xfrm>
          <a:custGeom>
            <a:avLst/>
            <a:gdLst/>
            <a:ahLst/>
            <a:cxnLst/>
            <a:rect l="l" t="t" r="r" b="b"/>
            <a:pathLst>
              <a:path w="1371" h="4952">
                <a:moveTo>
                  <a:pt x="0" y="3733"/>
                </a:moveTo>
                <a:lnTo>
                  <a:pt x="1371" y="4952"/>
                </a:lnTo>
                <a:lnTo>
                  <a:pt x="1079" y="419"/>
                </a:lnTo>
                <a:lnTo>
                  <a:pt x="368" y="0"/>
                </a:lnTo>
                <a:lnTo>
                  <a:pt x="0" y="373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770929" y="2016053"/>
            <a:ext cx="1308" cy="4889"/>
          </a:xfrm>
          <a:custGeom>
            <a:avLst/>
            <a:gdLst/>
            <a:ahLst/>
            <a:cxnLst/>
            <a:rect l="l" t="t" r="r" b="b"/>
            <a:pathLst>
              <a:path w="1308" h="4889">
                <a:moveTo>
                  <a:pt x="0" y="3733"/>
                </a:moveTo>
                <a:lnTo>
                  <a:pt x="1308" y="4889"/>
                </a:lnTo>
                <a:lnTo>
                  <a:pt x="1079" y="431"/>
                </a:lnTo>
                <a:lnTo>
                  <a:pt x="292" y="0"/>
                </a:lnTo>
                <a:lnTo>
                  <a:pt x="0" y="373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818453" y="2005973"/>
            <a:ext cx="1574" cy="4965"/>
          </a:xfrm>
          <a:custGeom>
            <a:avLst/>
            <a:gdLst/>
            <a:ahLst/>
            <a:cxnLst/>
            <a:rect l="l" t="t" r="r" b="b"/>
            <a:pathLst>
              <a:path w="1574" h="4965">
                <a:moveTo>
                  <a:pt x="355" y="63"/>
                </a:moveTo>
                <a:lnTo>
                  <a:pt x="0" y="3809"/>
                </a:lnTo>
                <a:lnTo>
                  <a:pt x="1358" y="4965"/>
                </a:lnTo>
                <a:lnTo>
                  <a:pt x="1574" y="0"/>
                </a:lnTo>
                <a:lnTo>
                  <a:pt x="355" y="6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817162" y="2000996"/>
            <a:ext cx="1650" cy="5041"/>
          </a:xfrm>
          <a:custGeom>
            <a:avLst/>
            <a:gdLst/>
            <a:ahLst/>
            <a:cxnLst/>
            <a:rect l="l" t="t" r="r" b="b"/>
            <a:pathLst>
              <a:path w="1650" h="5041">
                <a:moveTo>
                  <a:pt x="355" y="0"/>
                </a:moveTo>
                <a:lnTo>
                  <a:pt x="0" y="3822"/>
                </a:lnTo>
                <a:lnTo>
                  <a:pt x="1650" y="5041"/>
                </a:lnTo>
                <a:lnTo>
                  <a:pt x="1650" y="0"/>
                </a:lnTo>
                <a:lnTo>
                  <a:pt x="355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814787" y="1990984"/>
            <a:ext cx="2946" cy="10007"/>
          </a:xfrm>
          <a:custGeom>
            <a:avLst/>
            <a:gdLst/>
            <a:ahLst/>
            <a:cxnLst/>
            <a:rect l="l" t="t" r="r" b="b"/>
            <a:pathLst>
              <a:path w="2946" h="10007">
                <a:moveTo>
                  <a:pt x="215" y="0"/>
                </a:moveTo>
                <a:lnTo>
                  <a:pt x="0" y="3682"/>
                </a:lnTo>
                <a:lnTo>
                  <a:pt x="419" y="5118"/>
                </a:lnTo>
                <a:lnTo>
                  <a:pt x="1219" y="8724"/>
                </a:lnTo>
                <a:lnTo>
                  <a:pt x="2730" y="10007"/>
                </a:lnTo>
                <a:lnTo>
                  <a:pt x="2946" y="5054"/>
                </a:lnTo>
                <a:lnTo>
                  <a:pt x="2514" y="3606"/>
                </a:lnTo>
                <a:lnTo>
                  <a:pt x="1435" y="0"/>
                </a:lnTo>
                <a:lnTo>
                  <a:pt x="215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784754" y="1904658"/>
            <a:ext cx="30314" cy="86334"/>
          </a:xfrm>
          <a:custGeom>
            <a:avLst/>
            <a:gdLst/>
            <a:ahLst/>
            <a:cxnLst/>
            <a:rect l="l" t="t" r="r" b="b"/>
            <a:pathLst>
              <a:path w="30314" h="86334">
                <a:moveTo>
                  <a:pt x="14262" y="38811"/>
                </a:moveTo>
                <a:lnTo>
                  <a:pt x="15265" y="42265"/>
                </a:lnTo>
                <a:lnTo>
                  <a:pt x="18008" y="50038"/>
                </a:lnTo>
                <a:lnTo>
                  <a:pt x="18935" y="53784"/>
                </a:lnTo>
                <a:lnTo>
                  <a:pt x="20231" y="57531"/>
                </a:lnTo>
                <a:lnTo>
                  <a:pt x="21310" y="61201"/>
                </a:lnTo>
                <a:lnTo>
                  <a:pt x="23037" y="66319"/>
                </a:lnTo>
                <a:lnTo>
                  <a:pt x="23977" y="70053"/>
                </a:lnTo>
                <a:lnTo>
                  <a:pt x="25133" y="73736"/>
                </a:lnTo>
                <a:lnTo>
                  <a:pt x="26784" y="78765"/>
                </a:lnTo>
                <a:lnTo>
                  <a:pt x="27724" y="82588"/>
                </a:lnTo>
                <a:lnTo>
                  <a:pt x="29019" y="86334"/>
                </a:lnTo>
                <a:lnTo>
                  <a:pt x="30238" y="86334"/>
                </a:lnTo>
                <a:lnTo>
                  <a:pt x="30314" y="81292"/>
                </a:lnTo>
                <a:lnTo>
                  <a:pt x="29527" y="80784"/>
                </a:lnTo>
                <a:lnTo>
                  <a:pt x="29235" y="77546"/>
                </a:lnTo>
                <a:lnTo>
                  <a:pt x="28232" y="73304"/>
                </a:lnTo>
                <a:lnTo>
                  <a:pt x="6921" y="13322"/>
                </a:lnTo>
                <a:lnTo>
                  <a:pt x="507" y="0"/>
                </a:lnTo>
                <a:lnTo>
                  <a:pt x="0" y="2374"/>
                </a:lnTo>
                <a:lnTo>
                  <a:pt x="4254" y="12534"/>
                </a:lnTo>
                <a:lnTo>
                  <a:pt x="5257" y="15989"/>
                </a:lnTo>
                <a:lnTo>
                  <a:pt x="7988" y="22542"/>
                </a:lnTo>
                <a:lnTo>
                  <a:pt x="9004" y="25996"/>
                </a:lnTo>
                <a:lnTo>
                  <a:pt x="14262" y="3881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899951" y="1695649"/>
            <a:ext cx="15328" cy="10439"/>
          </a:xfrm>
          <a:custGeom>
            <a:avLst/>
            <a:gdLst/>
            <a:ahLst/>
            <a:cxnLst/>
            <a:rect l="l" t="t" r="r" b="b"/>
            <a:pathLst>
              <a:path w="15328" h="10439">
                <a:moveTo>
                  <a:pt x="1943" y="863"/>
                </a:moveTo>
                <a:lnTo>
                  <a:pt x="292" y="76"/>
                </a:lnTo>
                <a:lnTo>
                  <a:pt x="63" y="4965"/>
                </a:lnTo>
                <a:lnTo>
                  <a:pt x="0" y="10071"/>
                </a:lnTo>
                <a:lnTo>
                  <a:pt x="2006" y="10439"/>
                </a:lnTo>
                <a:lnTo>
                  <a:pt x="7416" y="9639"/>
                </a:lnTo>
                <a:lnTo>
                  <a:pt x="14909" y="7124"/>
                </a:lnTo>
                <a:lnTo>
                  <a:pt x="15328" y="0"/>
                </a:lnTo>
                <a:lnTo>
                  <a:pt x="1943" y="86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676037" y="2629265"/>
            <a:ext cx="2882" cy="3822"/>
          </a:xfrm>
          <a:custGeom>
            <a:avLst/>
            <a:gdLst/>
            <a:ahLst/>
            <a:cxnLst/>
            <a:rect l="l" t="t" r="r" b="b"/>
            <a:pathLst>
              <a:path w="2882" h="3822">
                <a:moveTo>
                  <a:pt x="0" y="1295"/>
                </a:moveTo>
                <a:lnTo>
                  <a:pt x="215" y="3822"/>
                </a:lnTo>
                <a:lnTo>
                  <a:pt x="2159" y="3251"/>
                </a:lnTo>
                <a:lnTo>
                  <a:pt x="2882" y="1231"/>
                </a:lnTo>
                <a:lnTo>
                  <a:pt x="2374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681077" y="2623000"/>
            <a:ext cx="2882" cy="3822"/>
          </a:xfrm>
          <a:custGeom>
            <a:avLst/>
            <a:gdLst/>
            <a:ahLst/>
            <a:cxnLst/>
            <a:rect l="l" t="t" r="r" b="b"/>
            <a:pathLst>
              <a:path w="2882" h="3822">
                <a:moveTo>
                  <a:pt x="0" y="1308"/>
                </a:moveTo>
                <a:lnTo>
                  <a:pt x="152" y="3822"/>
                </a:lnTo>
                <a:lnTo>
                  <a:pt x="2095" y="3314"/>
                </a:lnTo>
                <a:lnTo>
                  <a:pt x="2882" y="1231"/>
                </a:lnTo>
                <a:lnTo>
                  <a:pt x="2374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686118" y="2616742"/>
            <a:ext cx="2806" cy="3822"/>
          </a:xfrm>
          <a:custGeom>
            <a:avLst/>
            <a:gdLst/>
            <a:ahLst/>
            <a:cxnLst/>
            <a:rect l="l" t="t" r="r" b="b"/>
            <a:pathLst>
              <a:path w="2806" h="3822">
                <a:moveTo>
                  <a:pt x="0" y="1371"/>
                </a:moveTo>
                <a:lnTo>
                  <a:pt x="152" y="3822"/>
                </a:lnTo>
                <a:lnTo>
                  <a:pt x="2082" y="3314"/>
                </a:lnTo>
                <a:lnTo>
                  <a:pt x="2806" y="1219"/>
                </a:lnTo>
                <a:lnTo>
                  <a:pt x="2311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625996" y="2612988"/>
            <a:ext cx="2882" cy="3822"/>
          </a:xfrm>
          <a:custGeom>
            <a:avLst/>
            <a:gdLst/>
            <a:ahLst/>
            <a:cxnLst/>
            <a:rect l="l" t="t" r="r" b="b"/>
            <a:pathLst>
              <a:path w="2882" h="3822">
                <a:moveTo>
                  <a:pt x="0" y="1308"/>
                </a:moveTo>
                <a:lnTo>
                  <a:pt x="215" y="3822"/>
                </a:lnTo>
                <a:lnTo>
                  <a:pt x="2095" y="3251"/>
                </a:lnTo>
                <a:lnTo>
                  <a:pt x="2882" y="1155"/>
                </a:lnTo>
                <a:lnTo>
                  <a:pt x="2451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701239" y="2593200"/>
            <a:ext cx="6261" cy="8483"/>
          </a:xfrm>
          <a:custGeom>
            <a:avLst/>
            <a:gdLst/>
            <a:ahLst/>
            <a:cxnLst/>
            <a:rect l="l" t="t" r="r" b="b"/>
            <a:pathLst>
              <a:path w="6261" h="8483">
                <a:moveTo>
                  <a:pt x="2374" y="8420"/>
                </a:moveTo>
                <a:lnTo>
                  <a:pt x="6261" y="0"/>
                </a:lnTo>
                <a:lnTo>
                  <a:pt x="3670" y="1219"/>
                </a:lnTo>
                <a:lnTo>
                  <a:pt x="2082" y="4394"/>
                </a:lnTo>
                <a:lnTo>
                  <a:pt x="0" y="8483"/>
                </a:lnTo>
                <a:lnTo>
                  <a:pt x="2374" y="842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712462" y="2577001"/>
            <a:ext cx="6349" cy="8140"/>
          </a:xfrm>
          <a:custGeom>
            <a:avLst/>
            <a:gdLst/>
            <a:ahLst/>
            <a:cxnLst/>
            <a:rect l="l" t="t" r="r" b="b"/>
            <a:pathLst>
              <a:path w="6350" h="8140">
                <a:moveTo>
                  <a:pt x="2819" y="3886"/>
                </a:moveTo>
                <a:lnTo>
                  <a:pt x="1308" y="4457"/>
                </a:lnTo>
                <a:lnTo>
                  <a:pt x="0" y="8140"/>
                </a:lnTo>
                <a:lnTo>
                  <a:pt x="1879" y="7924"/>
                </a:lnTo>
                <a:lnTo>
                  <a:pt x="6349" y="0"/>
                </a:lnTo>
                <a:lnTo>
                  <a:pt x="3682" y="787"/>
                </a:lnTo>
                <a:lnTo>
                  <a:pt x="2819" y="388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723779" y="2557777"/>
            <a:ext cx="7340" cy="11087"/>
          </a:xfrm>
          <a:custGeom>
            <a:avLst/>
            <a:gdLst/>
            <a:ahLst/>
            <a:cxnLst/>
            <a:rect l="l" t="t" r="r" b="b"/>
            <a:pathLst>
              <a:path w="7340" h="11087">
                <a:moveTo>
                  <a:pt x="6476" y="4165"/>
                </a:moveTo>
                <a:lnTo>
                  <a:pt x="7340" y="0"/>
                </a:lnTo>
                <a:lnTo>
                  <a:pt x="6184" y="431"/>
                </a:lnTo>
                <a:lnTo>
                  <a:pt x="4533" y="3454"/>
                </a:lnTo>
                <a:lnTo>
                  <a:pt x="3670" y="3809"/>
                </a:lnTo>
                <a:lnTo>
                  <a:pt x="2082" y="7264"/>
                </a:lnTo>
                <a:lnTo>
                  <a:pt x="1219" y="7480"/>
                </a:lnTo>
                <a:lnTo>
                  <a:pt x="0" y="11087"/>
                </a:lnTo>
                <a:lnTo>
                  <a:pt x="1866" y="10871"/>
                </a:lnTo>
                <a:lnTo>
                  <a:pt x="6476" y="416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678769" y="2554028"/>
            <a:ext cx="2235" cy="2590"/>
          </a:xfrm>
          <a:custGeom>
            <a:avLst/>
            <a:gdLst/>
            <a:ahLst/>
            <a:cxnLst/>
            <a:rect l="l" t="t" r="r" b="b"/>
            <a:pathLst>
              <a:path w="2235" h="2590">
                <a:moveTo>
                  <a:pt x="0" y="1231"/>
                </a:moveTo>
                <a:lnTo>
                  <a:pt x="1308" y="2590"/>
                </a:lnTo>
                <a:lnTo>
                  <a:pt x="223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673658" y="2548131"/>
            <a:ext cx="6261" cy="8483"/>
          </a:xfrm>
          <a:custGeom>
            <a:avLst/>
            <a:gdLst/>
            <a:ahLst/>
            <a:cxnLst/>
            <a:rect l="l" t="t" r="r" b="b"/>
            <a:pathLst>
              <a:path w="6261" h="8483">
                <a:moveTo>
                  <a:pt x="2819" y="6324"/>
                </a:moveTo>
                <a:lnTo>
                  <a:pt x="6261" y="0"/>
                </a:lnTo>
                <a:lnTo>
                  <a:pt x="3670" y="1219"/>
                </a:lnTo>
                <a:lnTo>
                  <a:pt x="2158" y="4381"/>
                </a:lnTo>
                <a:lnTo>
                  <a:pt x="0" y="8483"/>
                </a:lnTo>
                <a:lnTo>
                  <a:pt x="2819" y="6324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734936" y="2545250"/>
            <a:ext cx="3886" cy="6400"/>
          </a:xfrm>
          <a:custGeom>
            <a:avLst/>
            <a:gdLst/>
            <a:ahLst/>
            <a:cxnLst/>
            <a:rect l="l" t="t" r="r" b="b"/>
            <a:pathLst>
              <a:path w="3886" h="6400">
                <a:moveTo>
                  <a:pt x="3886" y="3670"/>
                </a:moveTo>
                <a:lnTo>
                  <a:pt x="3670" y="0"/>
                </a:lnTo>
                <a:lnTo>
                  <a:pt x="2514" y="431"/>
                </a:lnTo>
                <a:lnTo>
                  <a:pt x="850" y="3454"/>
                </a:lnTo>
                <a:lnTo>
                  <a:pt x="139" y="3733"/>
                </a:lnTo>
                <a:lnTo>
                  <a:pt x="0" y="6400"/>
                </a:lnTo>
                <a:lnTo>
                  <a:pt x="3886" y="367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738602" y="2539048"/>
            <a:ext cx="3886" cy="6197"/>
          </a:xfrm>
          <a:custGeom>
            <a:avLst/>
            <a:gdLst/>
            <a:ahLst/>
            <a:cxnLst/>
            <a:rect l="l" t="t" r="r" b="b"/>
            <a:pathLst>
              <a:path w="3886" h="6197">
                <a:moveTo>
                  <a:pt x="939" y="3467"/>
                </a:moveTo>
                <a:lnTo>
                  <a:pt x="0" y="6197"/>
                </a:lnTo>
                <a:lnTo>
                  <a:pt x="1295" y="6045"/>
                </a:lnTo>
                <a:lnTo>
                  <a:pt x="3886" y="3530"/>
                </a:lnTo>
                <a:lnTo>
                  <a:pt x="3822" y="292"/>
                </a:lnTo>
                <a:lnTo>
                  <a:pt x="2603" y="0"/>
                </a:lnTo>
                <a:lnTo>
                  <a:pt x="939" y="3467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689501" y="2527813"/>
            <a:ext cx="2946" cy="4902"/>
          </a:xfrm>
          <a:custGeom>
            <a:avLst/>
            <a:gdLst/>
            <a:ahLst/>
            <a:cxnLst/>
            <a:rect l="l" t="t" r="r" b="b"/>
            <a:pathLst>
              <a:path w="2946" h="4902">
                <a:moveTo>
                  <a:pt x="0" y="3467"/>
                </a:moveTo>
                <a:lnTo>
                  <a:pt x="1435" y="4902"/>
                </a:lnTo>
                <a:lnTo>
                  <a:pt x="2946" y="304"/>
                </a:lnTo>
                <a:lnTo>
                  <a:pt x="1651" y="0"/>
                </a:lnTo>
                <a:lnTo>
                  <a:pt x="0" y="3467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695765" y="2517813"/>
            <a:ext cx="2946" cy="4889"/>
          </a:xfrm>
          <a:custGeom>
            <a:avLst/>
            <a:gdLst/>
            <a:ahLst/>
            <a:cxnLst/>
            <a:rect l="l" t="t" r="r" b="b"/>
            <a:pathLst>
              <a:path w="2946" h="4889">
                <a:moveTo>
                  <a:pt x="0" y="3454"/>
                </a:moveTo>
                <a:lnTo>
                  <a:pt x="1435" y="4889"/>
                </a:lnTo>
                <a:lnTo>
                  <a:pt x="2946" y="292"/>
                </a:lnTo>
                <a:lnTo>
                  <a:pt x="1651" y="0"/>
                </a:lnTo>
                <a:lnTo>
                  <a:pt x="0" y="3454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751129" y="2517820"/>
            <a:ext cx="3975" cy="6261"/>
          </a:xfrm>
          <a:custGeom>
            <a:avLst/>
            <a:gdLst/>
            <a:ahLst/>
            <a:cxnLst/>
            <a:rect l="l" t="t" r="r" b="b"/>
            <a:pathLst>
              <a:path w="3975" h="6261">
                <a:moveTo>
                  <a:pt x="939" y="3378"/>
                </a:moveTo>
                <a:lnTo>
                  <a:pt x="215" y="3657"/>
                </a:lnTo>
                <a:lnTo>
                  <a:pt x="0" y="6261"/>
                </a:lnTo>
                <a:lnTo>
                  <a:pt x="1231" y="5968"/>
                </a:lnTo>
                <a:lnTo>
                  <a:pt x="3975" y="3517"/>
                </a:lnTo>
                <a:lnTo>
                  <a:pt x="3746" y="215"/>
                </a:lnTo>
                <a:lnTo>
                  <a:pt x="2667" y="0"/>
                </a:lnTo>
                <a:lnTo>
                  <a:pt x="939" y="337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702029" y="2507799"/>
            <a:ext cx="2882" cy="4902"/>
          </a:xfrm>
          <a:custGeom>
            <a:avLst/>
            <a:gdLst/>
            <a:ahLst/>
            <a:cxnLst/>
            <a:rect l="l" t="t" r="r" b="b"/>
            <a:pathLst>
              <a:path w="2882" h="4902">
                <a:moveTo>
                  <a:pt x="0" y="3467"/>
                </a:moveTo>
                <a:lnTo>
                  <a:pt x="1435" y="4902"/>
                </a:lnTo>
                <a:lnTo>
                  <a:pt x="2882" y="292"/>
                </a:lnTo>
                <a:lnTo>
                  <a:pt x="1663" y="0"/>
                </a:lnTo>
                <a:lnTo>
                  <a:pt x="0" y="3467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706136" y="2491538"/>
            <a:ext cx="7480" cy="13817"/>
          </a:xfrm>
          <a:custGeom>
            <a:avLst/>
            <a:gdLst/>
            <a:ahLst/>
            <a:cxnLst/>
            <a:rect l="l" t="t" r="r" b="b"/>
            <a:pathLst>
              <a:path w="7480" h="13817">
                <a:moveTo>
                  <a:pt x="7480" y="279"/>
                </a:moveTo>
                <a:lnTo>
                  <a:pt x="6629" y="0"/>
                </a:lnTo>
                <a:lnTo>
                  <a:pt x="2590" y="7772"/>
                </a:lnTo>
                <a:lnTo>
                  <a:pt x="863" y="10871"/>
                </a:lnTo>
                <a:lnTo>
                  <a:pt x="215" y="11226"/>
                </a:lnTo>
                <a:lnTo>
                  <a:pt x="0" y="13817"/>
                </a:lnTo>
                <a:lnTo>
                  <a:pt x="2082" y="13309"/>
                </a:lnTo>
                <a:lnTo>
                  <a:pt x="5829" y="5829"/>
                </a:lnTo>
                <a:lnTo>
                  <a:pt x="7480" y="27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717286" y="2467711"/>
            <a:ext cx="8940" cy="16256"/>
          </a:xfrm>
          <a:custGeom>
            <a:avLst/>
            <a:gdLst/>
            <a:ahLst/>
            <a:cxnLst/>
            <a:rect l="l" t="t" r="r" b="b"/>
            <a:pathLst>
              <a:path w="8940" h="16256">
                <a:moveTo>
                  <a:pt x="3898" y="7835"/>
                </a:moveTo>
                <a:lnTo>
                  <a:pt x="952" y="13449"/>
                </a:lnTo>
                <a:lnTo>
                  <a:pt x="0" y="16255"/>
                </a:lnTo>
                <a:lnTo>
                  <a:pt x="1739" y="15468"/>
                </a:lnTo>
                <a:lnTo>
                  <a:pt x="6781" y="6680"/>
                </a:lnTo>
                <a:lnTo>
                  <a:pt x="8940" y="342"/>
                </a:lnTo>
                <a:lnTo>
                  <a:pt x="7924" y="0"/>
                </a:lnTo>
                <a:lnTo>
                  <a:pt x="3898" y="783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777412" y="2457759"/>
            <a:ext cx="6553" cy="15125"/>
          </a:xfrm>
          <a:custGeom>
            <a:avLst/>
            <a:gdLst/>
            <a:ahLst/>
            <a:cxnLst/>
            <a:rect l="l" t="t" r="r" b="b"/>
            <a:pathLst>
              <a:path w="6553" h="15125">
                <a:moveTo>
                  <a:pt x="939" y="15125"/>
                </a:moveTo>
                <a:lnTo>
                  <a:pt x="2959" y="12534"/>
                </a:lnTo>
                <a:lnTo>
                  <a:pt x="4825" y="7416"/>
                </a:lnTo>
                <a:lnTo>
                  <a:pt x="6553" y="3682"/>
                </a:lnTo>
                <a:lnTo>
                  <a:pt x="6197" y="0"/>
                </a:lnTo>
                <a:lnTo>
                  <a:pt x="5118" y="368"/>
                </a:lnTo>
                <a:lnTo>
                  <a:pt x="3378" y="5829"/>
                </a:lnTo>
                <a:lnTo>
                  <a:pt x="2806" y="6197"/>
                </a:lnTo>
                <a:lnTo>
                  <a:pt x="1295" y="9080"/>
                </a:lnTo>
                <a:lnTo>
                  <a:pt x="292" y="12395"/>
                </a:lnTo>
                <a:lnTo>
                  <a:pt x="0" y="14985"/>
                </a:lnTo>
                <a:lnTo>
                  <a:pt x="939" y="1512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727369" y="2453871"/>
            <a:ext cx="4978" cy="11303"/>
          </a:xfrm>
          <a:custGeom>
            <a:avLst/>
            <a:gdLst/>
            <a:ahLst/>
            <a:cxnLst/>
            <a:rect l="l" t="t" r="r" b="b"/>
            <a:pathLst>
              <a:path w="4978" h="11302">
                <a:moveTo>
                  <a:pt x="4254" y="5626"/>
                </a:moveTo>
                <a:lnTo>
                  <a:pt x="4978" y="0"/>
                </a:lnTo>
                <a:lnTo>
                  <a:pt x="3886" y="507"/>
                </a:lnTo>
                <a:lnTo>
                  <a:pt x="2095" y="5918"/>
                </a:lnTo>
                <a:lnTo>
                  <a:pt x="1524" y="6337"/>
                </a:lnTo>
                <a:lnTo>
                  <a:pt x="0" y="11302"/>
                </a:lnTo>
                <a:lnTo>
                  <a:pt x="939" y="10960"/>
                </a:lnTo>
                <a:lnTo>
                  <a:pt x="4254" y="562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732345" y="2445101"/>
            <a:ext cx="3746" cy="8775"/>
          </a:xfrm>
          <a:custGeom>
            <a:avLst/>
            <a:gdLst/>
            <a:ahLst/>
            <a:cxnLst/>
            <a:rect l="l" t="t" r="r" b="b"/>
            <a:pathLst>
              <a:path w="3746" h="8775">
                <a:moveTo>
                  <a:pt x="3098" y="5676"/>
                </a:moveTo>
                <a:lnTo>
                  <a:pt x="3746" y="0"/>
                </a:lnTo>
                <a:lnTo>
                  <a:pt x="2590" y="419"/>
                </a:lnTo>
                <a:lnTo>
                  <a:pt x="1574" y="3886"/>
                </a:lnTo>
                <a:lnTo>
                  <a:pt x="0" y="8775"/>
                </a:lnTo>
                <a:lnTo>
                  <a:pt x="3098" y="567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783608" y="2442720"/>
            <a:ext cx="6261" cy="15036"/>
          </a:xfrm>
          <a:custGeom>
            <a:avLst/>
            <a:gdLst/>
            <a:ahLst/>
            <a:cxnLst/>
            <a:rect l="l" t="t" r="r" b="b"/>
            <a:pathLst>
              <a:path w="6261" h="15036">
                <a:moveTo>
                  <a:pt x="6261" y="0"/>
                </a:moveTo>
                <a:lnTo>
                  <a:pt x="5105" y="0"/>
                </a:lnTo>
                <a:lnTo>
                  <a:pt x="3378" y="5829"/>
                </a:lnTo>
                <a:lnTo>
                  <a:pt x="2870" y="6261"/>
                </a:lnTo>
                <a:lnTo>
                  <a:pt x="1358" y="9067"/>
                </a:lnTo>
                <a:lnTo>
                  <a:pt x="355" y="12458"/>
                </a:lnTo>
                <a:lnTo>
                  <a:pt x="0" y="15036"/>
                </a:lnTo>
                <a:lnTo>
                  <a:pt x="2946" y="12522"/>
                </a:lnTo>
                <a:lnTo>
                  <a:pt x="5613" y="5461"/>
                </a:lnTo>
                <a:lnTo>
                  <a:pt x="6261" y="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736077" y="2433864"/>
            <a:ext cx="5054" cy="11226"/>
          </a:xfrm>
          <a:custGeom>
            <a:avLst/>
            <a:gdLst/>
            <a:ahLst/>
            <a:cxnLst/>
            <a:rect l="l" t="t" r="r" b="b"/>
            <a:pathLst>
              <a:path w="5054" h="11226">
                <a:moveTo>
                  <a:pt x="0" y="11226"/>
                </a:moveTo>
                <a:lnTo>
                  <a:pt x="939" y="10871"/>
                </a:lnTo>
                <a:lnTo>
                  <a:pt x="4317" y="5613"/>
                </a:lnTo>
                <a:lnTo>
                  <a:pt x="5054" y="0"/>
                </a:lnTo>
                <a:lnTo>
                  <a:pt x="3898" y="431"/>
                </a:lnTo>
                <a:lnTo>
                  <a:pt x="2882" y="3809"/>
                </a:lnTo>
                <a:lnTo>
                  <a:pt x="0" y="1122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789875" y="2405127"/>
            <a:ext cx="13817" cy="37592"/>
          </a:xfrm>
          <a:custGeom>
            <a:avLst/>
            <a:gdLst/>
            <a:ahLst/>
            <a:cxnLst/>
            <a:rect l="l" t="t" r="r" b="b"/>
            <a:pathLst>
              <a:path w="13817" h="37592">
                <a:moveTo>
                  <a:pt x="2870" y="28803"/>
                </a:moveTo>
                <a:lnTo>
                  <a:pt x="1435" y="31686"/>
                </a:lnTo>
                <a:lnTo>
                  <a:pt x="0" y="37592"/>
                </a:lnTo>
                <a:lnTo>
                  <a:pt x="2870" y="35140"/>
                </a:lnTo>
                <a:lnTo>
                  <a:pt x="4813" y="30035"/>
                </a:lnTo>
                <a:lnTo>
                  <a:pt x="6616" y="26289"/>
                </a:lnTo>
                <a:lnTo>
                  <a:pt x="13093" y="6769"/>
                </a:lnTo>
                <a:lnTo>
                  <a:pt x="13817" y="0"/>
                </a:lnTo>
                <a:lnTo>
                  <a:pt x="12661" y="76"/>
                </a:lnTo>
                <a:lnTo>
                  <a:pt x="6337" y="18796"/>
                </a:lnTo>
                <a:lnTo>
                  <a:pt x="5105" y="22618"/>
                </a:lnTo>
                <a:lnTo>
                  <a:pt x="4381" y="26936"/>
                </a:lnTo>
                <a:lnTo>
                  <a:pt x="2870" y="28803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741122" y="2377772"/>
            <a:ext cx="21094" cy="56095"/>
          </a:xfrm>
          <a:custGeom>
            <a:avLst/>
            <a:gdLst/>
            <a:ahLst/>
            <a:cxnLst/>
            <a:rect l="l" t="t" r="r" b="b"/>
            <a:pathLst>
              <a:path w="21094" h="56095">
                <a:moveTo>
                  <a:pt x="1587" y="51193"/>
                </a:moveTo>
                <a:lnTo>
                  <a:pt x="0" y="56095"/>
                </a:lnTo>
                <a:lnTo>
                  <a:pt x="863" y="55727"/>
                </a:lnTo>
                <a:lnTo>
                  <a:pt x="3022" y="52844"/>
                </a:lnTo>
                <a:lnTo>
                  <a:pt x="20599" y="5397"/>
                </a:lnTo>
                <a:lnTo>
                  <a:pt x="21094" y="0"/>
                </a:lnTo>
                <a:lnTo>
                  <a:pt x="17576" y="6121"/>
                </a:lnTo>
                <a:lnTo>
                  <a:pt x="15125" y="13677"/>
                </a:lnTo>
                <a:lnTo>
                  <a:pt x="13106" y="21678"/>
                </a:lnTo>
                <a:lnTo>
                  <a:pt x="11303" y="23621"/>
                </a:lnTo>
                <a:lnTo>
                  <a:pt x="7569" y="34924"/>
                </a:lnTo>
                <a:lnTo>
                  <a:pt x="6845" y="39242"/>
                </a:lnTo>
                <a:lnTo>
                  <a:pt x="5041" y="41109"/>
                </a:lnTo>
                <a:lnTo>
                  <a:pt x="4102" y="44932"/>
                </a:lnTo>
                <a:lnTo>
                  <a:pt x="2590" y="47739"/>
                </a:lnTo>
                <a:lnTo>
                  <a:pt x="1587" y="51193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613466" y="2364808"/>
            <a:ext cx="19075" cy="19151"/>
          </a:xfrm>
          <a:custGeom>
            <a:avLst/>
            <a:gdLst/>
            <a:ahLst/>
            <a:cxnLst/>
            <a:rect l="l" t="t" r="r" b="b"/>
            <a:pathLst>
              <a:path w="19075" h="19151">
                <a:moveTo>
                  <a:pt x="15036" y="19151"/>
                </a:moveTo>
                <a:lnTo>
                  <a:pt x="15760" y="18287"/>
                </a:lnTo>
                <a:lnTo>
                  <a:pt x="16840" y="11950"/>
                </a:lnTo>
                <a:lnTo>
                  <a:pt x="19075" y="6845"/>
                </a:lnTo>
                <a:lnTo>
                  <a:pt x="13093" y="2527"/>
                </a:lnTo>
                <a:lnTo>
                  <a:pt x="5257" y="0"/>
                </a:lnTo>
                <a:lnTo>
                  <a:pt x="2590" y="4114"/>
                </a:lnTo>
                <a:lnTo>
                  <a:pt x="1790" y="9080"/>
                </a:lnTo>
                <a:lnTo>
                  <a:pt x="495" y="12750"/>
                </a:lnTo>
                <a:lnTo>
                  <a:pt x="0" y="14122"/>
                </a:lnTo>
                <a:lnTo>
                  <a:pt x="495" y="19088"/>
                </a:lnTo>
                <a:lnTo>
                  <a:pt x="15036" y="1915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818455" y="2354011"/>
            <a:ext cx="1358" cy="3606"/>
          </a:xfrm>
          <a:custGeom>
            <a:avLst/>
            <a:gdLst/>
            <a:ahLst/>
            <a:cxnLst/>
            <a:rect l="l" t="t" r="r" b="b"/>
            <a:pathLst>
              <a:path w="1358" h="3606">
                <a:moveTo>
                  <a:pt x="0" y="1155"/>
                </a:moveTo>
                <a:lnTo>
                  <a:pt x="571" y="3606"/>
                </a:lnTo>
                <a:lnTo>
                  <a:pt x="1358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825941" y="2321401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0" y="1155"/>
                </a:moveTo>
                <a:lnTo>
                  <a:pt x="647" y="4965"/>
                </a:lnTo>
                <a:lnTo>
                  <a:pt x="1295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827164" y="2313771"/>
            <a:ext cx="1371" cy="5041"/>
          </a:xfrm>
          <a:custGeom>
            <a:avLst/>
            <a:gdLst/>
            <a:ahLst/>
            <a:cxnLst/>
            <a:rect l="l" t="t" r="r" b="b"/>
            <a:pathLst>
              <a:path w="1371" h="5041">
                <a:moveTo>
                  <a:pt x="0" y="2590"/>
                </a:moveTo>
                <a:lnTo>
                  <a:pt x="723" y="5041"/>
                </a:lnTo>
                <a:lnTo>
                  <a:pt x="1371" y="139"/>
                </a:lnTo>
                <a:lnTo>
                  <a:pt x="571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828387" y="2307507"/>
            <a:ext cx="1435" cy="5041"/>
          </a:xfrm>
          <a:custGeom>
            <a:avLst/>
            <a:gdLst/>
            <a:ahLst/>
            <a:cxnLst/>
            <a:rect l="l" t="t" r="r" b="b"/>
            <a:pathLst>
              <a:path w="1435" h="5041">
                <a:moveTo>
                  <a:pt x="0" y="2590"/>
                </a:moveTo>
                <a:lnTo>
                  <a:pt x="647" y="5041"/>
                </a:lnTo>
                <a:lnTo>
                  <a:pt x="1435" y="139"/>
                </a:lnTo>
                <a:lnTo>
                  <a:pt x="647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779638" y="2305193"/>
            <a:ext cx="1371" cy="3606"/>
          </a:xfrm>
          <a:custGeom>
            <a:avLst/>
            <a:gdLst/>
            <a:ahLst/>
            <a:cxnLst/>
            <a:rect l="l" t="t" r="r" b="b"/>
            <a:pathLst>
              <a:path w="1371" h="3606">
                <a:moveTo>
                  <a:pt x="0" y="1155"/>
                </a:moveTo>
                <a:lnTo>
                  <a:pt x="647" y="3606"/>
                </a:lnTo>
                <a:lnTo>
                  <a:pt x="1371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829759" y="2301375"/>
            <a:ext cx="1219" cy="4978"/>
          </a:xfrm>
          <a:custGeom>
            <a:avLst/>
            <a:gdLst/>
            <a:ahLst/>
            <a:cxnLst/>
            <a:rect l="l" t="t" r="r" b="b"/>
            <a:pathLst>
              <a:path w="1219" h="4978">
                <a:moveTo>
                  <a:pt x="0" y="1155"/>
                </a:moveTo>
                <a:lnTo>
                  <a:pt x="571" y="4978"/>
                </a:lnTo>
                <a:lnTo>
                  <a:pt x="1219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780941" y="2298866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0" y="1219"/>
                </a:moveTo>
                <a:lnTo>
                  <a:pt x="571" y="4965"/>
                </a:lnTo>
                <a:lnTo>
                  <a:pt x="1295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830913" y="2293757"/>
            <a:ext cx="1435" cy="5041"/>
          </a:xfrm>
          <a:custGeom>
            <a:avLst/>
            <a:gdLst/>
            <a:ahLst/>
            <a:cxnLst/>
            <a:rect l="l" t="t" r="r" b="b"/>
            <a:pathLst>
              <a:path w="1435" h="5041">
                <a:moveTo>
                  <a:pt x="0" y="2590"/>
                </a:moveTo>
                <a:lnTo>
                  <a:pt x="723" y="5041"/>
                </a:lnTo>
                <a:lnTo>
                  <a:pt x="1435" y="139"/>
                </a:lnTo>
                <a:lnTo>
                  <a:pt x="571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782164" y="2292602"/>
            <a:ext cx="1371" cy="4965"/>
          </a:xfrm>
          <a:custGeom>
            <a:avLst/>
            <a:gdLst/>
            <a:ahLst/>
            <a:cxnLst/>
            <a:rect l="l" t="t" r="r" b="b"/>
            <a:pathLst>
              <a:path w="1371" h="4965">
                <a:moveTo>
                  <a:pt x="0" y="1219"/>
                </a:moveTo>
                <a:lnTo>
                  <a:pt x="647" y="4965"/>
                </a:lnTo>
                <a:lnTo>
                  <a:pt x="1371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832205" y="2287494"/>
            <a:ext cx="1295" cy="5029"/>
          </a:xfrm>
          <a:custGeom>
            <a:avLst/>
            <a:gdLst/>
            <a:ahLst/>
            <a:cxnLst/>
            <a:rect l="l" t="t" r="r" b="b"/>
            <a:pathLst>
              <a:path w="1295" h="5029">
                <a:moveTo>
                  <a:pt x="0" y="2578"/>
                </a:moveTo>
                <a:lnTo>
                  <a:pt x="647" y="5029"/>
                </a:lnTo>
                <a:lnTo>
                  <a:pt x="1295" y="126"/>
                </a:lnTo>
                <a:lnTo>
                  <a:pt x="647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783387" y="2286330"/>
            <a:ext cx="1295" cy="4978"/>
          </a:xfrm>
          <a:custGeom>
            <a:avLst/>
            <a:gdLst/>
            <a:ahLst/>
            <a:cxnLst/>
            <a:rect l="l" t="t" r="r" b="b"/>
            <a:pathLst>
              <a:path w="1295" h="4978">
                <a:moveTo>
                  <a:pt x="0" y="2451"/>
                </a:moveTo>
                <a:lnTo>
                  <a:pt x="647" y="4978"/>
                </a:lnTo>
                <a:lnTo>
                  <a:pt x="1295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833428" y="2277551"/>
            <a:ext cx="1295" cy="7556"/>
          </a:xfrm>
          <a:custGeom>
            <a:avLst/>
            <a:gdLst/>
            <a:ahLst/>
            <a:cxnLst/>
            <a:rect l="l" t="t" r="r" b="b"/>
            <a:pathLst>
              <a:path w="1295" h="7556">
                <a:moveTo>
                  <a:pt x="0" y="2451"/>
                </a:moveTo>
                <a:lnTo>
                  <a:pt x="723" y="7556"/>
                </a:lnTo>
                <a:lnTo>
                  <a:pt x="1295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784610" y="2276328"/>
            <a:ext cx="1308" cy="7480"/>
          </a:xfrm>
          <a:custGeom>
            <a:avLst/>
            <a:gdLst/>
            <a:ahLst/>
            <a:cxnLst/>
            <a:rect l="l" t="t" r="r" b="b"/>
            <a:pathLst>
              <a:path w="1308" h="7480">
                <a:moveTo>
                  <a:pt x="0" y="2451"/>
                </a:moveTo>
                <a:lnTo>
                  <a:pt x="723" y="7480"/>
                </a:lnTo>
                <a:lnTo>
                  <a:pt x="1308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785913" y="2266243"/>
            <a:ext cx="1219" cy="7569"/>
          </a:xfrm>
          <a:custGeom>
            <a:avLst/>
            <a:gdLst/>
            <a:ahLst/>
            <a:cxnLst/>
            <a:rect l="l" t="t" r="r" b="b"/>
            <a:pathLst>
              <a:path w="1219" h="7569">
                <a:moveTo>
                  <a:pt x="0" y="3746"/>
                </a:moveTo>
                <a:lnTo>
                  <a:pt x="635" y="7569"/>
                </a:lnTo>
                <a:lnTo>
                  <a:pt x="1219" y="76"/>
                </a:lnTo>
                <a:lnTo>
                  <a:pt x="635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834651" y="2266243"/>
            <a:ext cx="1295" cy="7569"/>
          </a:xfrm>
          <a:custGeom>
            <a:avLst/>
            <a:gdLst/>
            <a:ahLst/>
            <a:cxnLst/>
            <a:rect l="l" t="t" r="r" b="b"/>
            <a:pathLst>
              <a:path w="1295" h="7569">
                <a:moveTo>
                  <a:pt x="0" y="3746"/>
                </a:moveTo>
                <a:lnTo>
                  <a:pt x="723" y="7569"/>
                </a:lnTo>
                <a:lnTo>
                  <a:pt x="1295" y="76"/>
                </a:lnTo>
                <a:lnTo>
                  <a:pt x="723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787136" y="2256243"/>
            <a:ext cx="1295" cy="7556"/>
          </a:xfrm>
          <a:custGeom>
            <a:avLst/>
            <a:gdLst/>
            <a:ahLst/>
            <a:cxnLst/>
            <a:rect l="l" t="t" r="r" b="b"/>
            <a:pathLst>
              <a:path w="1295" h="7556">
                <a:moveTo>
                  <a:pt x="0" y="3733"/>
                </a:moveTo>
                <a:lnTo>
                  <a:pt x="723" y="7556"/>
                </a:lnTo>
                <a:lnTo>
                  <a:pt x="1295" y="63"/>
                </a:lnTo>
                <a:lnTo>
                  <a:pt x="635" y="0"/>
                </a:lnTo>
                <a:lnTo>
                  <a:pt x="0" y="3733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835943" y="2256303"/>
            <a:ext cx="1308" cy="7493"/>
          </a:xfrm>
          <a:custGeom>
            <a:avLst/>
            <a:gdLst/>
            <a:ahLst/>
            <a:cxnLst/>
            <a:rect l="l" t="t" r="r" b="b"/>
            <a:pathLst>
              <a:path w="1308" h="7493">
                <a:moveTo>
                  <a:pt x="0" y="2451"/>
                </a:moveTo>
                <a:lnTo>
                  <a:pt x="647" y="7492"/>
                </a:lnTo>
                <a:lnTo>
                  <a:pt x="1308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788359" y="2246229"/>
            <a:ext cx="1295" cy="7569"/>
          </a:xfrm>
          <a:custGeom>
            <a:avLst/>
            <a:gdLst/>
            <a:ahLst/>
            <a:cxnLst/>
            <a:rect l="l" t="t" r="r" b="b"/>
            <a:pathLst>
              <a:path w="1295" h="7569">
                <a:moveTo>
                  <a:pt x="0" y="3746"/>
                </a:moveTo>
                <a:lnTo>
                  <a:pt x="723" y="7569"/>
                </a:lnTo>
                <a:lnTo>
                  <a:pt x="1295" y="76"/>
                </a:lnTo>
                <a:lnTo>
                  <a:pt x="723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837177" y="2245006"/>
            <a:ext cx="1295" cy="8788"/>
          </a:xfrm>
          <a:custGeom>
            <a:avLst/>
            <a:gdLst/>
            <a:ahLst/>
            <a:cxnLst/>
            <a:rect l="l" t="t" r="r" b="b"/>
            <a:pathLst>
              <a:path w="1295" h="8788">
                <a:moveTo>
                  <a:pt x="0" y="3746"/>
                </a:moveTo>
                <a:lnTo>
                  <a:pt x="723" y="8788"/>
                </a:lnTo>
                <a:lnTo>
                  <a:pt x="1295" y="76"/>
                </a:lnTo>
                <a:lnTo>
                  <a:pt x="635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789655" y="2231254"/>
            <a:ext cx="1295" cy="12522"/>
          </a:xfrm>
          <a:custGeom>
            <a:avLst/>
            <a:gdLst/>
            <a:ahLst/>
            <a:cxnLst/>
            <a:rect l="l" t="t" r="r" b="b"/>
            <a:pathLst>
              <a:path w="1295" h="12522">
                <a:moveTo>
                  <a:pt x="647" y="0"/>
                </a:moveTo>
                <a:lnTo>
                  <a:pt x="0" y="8712"/>
                </a:lnTo>
                <a:lnTo>
                  <a:pt x="711" y="12522"/>
                </a:lnTo>
                <a:lnTo>
                  <a:pt x="1295" y="0"/>
                </a:lnTo>
                <a:lnTo>
                  <a:pt x="647" y="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838472" y="2227505"/>
            <a:ext cx="1282" cy="15049"/>
          </a:xfrm>
          <a:custGeom>
            <a:avLst/>
            <a:gdLst/>
            <a:ahLst/>
            <a:cxnLst/>
            <a:rect l="l" t="t" r="r" b="b"/>
            <a:pathLst>
              <a:path w="1282" h="15049">
                <a:moveTo>
                  <a:pt x="647" y="0"/>
                </a:moveTo>
                <a:lnTo>
                  <a:pt x="0" y="9944"/>
                </a:lnTo>
                <a:lnTo>
                  <a:pt x="647" y="15049"/>
                </a:lnTo>
                <a:lnTo>
                  <a:pt x="1282" y="0"/>
                </a:lnTo>
                <a:lnTo>
                  <a:pt x="647" y="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790954" y="2208714"/>
            <a:ext cx="1219" cy="17564"/>
          </a:xfrm>
          <a:custGeom>
            <a:avLst/>
            <a:gdLst/>
            <a:ahLst/>
            <a:cxnLst/>
            <a:rect l="l" t="t" r="r" b="b"/>
            <a:pathLst>
              <a:path w="1219" h="17564">
                <a:moveTo>
                  <a:pt x="571" y="0"/>
                </a:moveTo>
                <a:lnTo>
                  <a:pt x="0" y="7480"/>
                </a:lnTo>
                <a:lnTo>
                  <a:pt x="571" y="17564"/>
                </a:lnTo>
                <a:lnTo>
                  <a:pt x="1219" y="0"/>
                </a:lnTo>
                <a:lnTo>
                  <a:pt x="571" y="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839759" y="2202450"/>
            <a:ext cx="1219" cy="18796"/>
          </a:xfrm>
          <a:custGeom>
            <a:avLst/>
            <a:gdLst/>
            <a:ahLst/>
            <a:cxnLst/>
            <a:rect l="l" t="t" r="r" b="b"/>
            <a:pathLst>
              <a:path w="1219" h="18795">
                <a:moveTo>
                  <a:pt x="584" y="0"/>
                </a:moveTo>
                <a:lnTo>
                  <a:pt x="0" y="8724"/>
                </a:lnTo>
                <a:lnTo>
                  <a:pt x="584" y="18796"/>
                </a:lnTo>
                <a:lnTo>
                  <a:pt x="1219" y="0"/>
                </a:lnTo>
                <a:lnTo>
                  <a:pt x="584" y="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588192" y="1963055"/>
            <a:ext cx="17932" cy="19151"/>
          </a:xfrm>
          <a:custGeom>
            <a:avLst/>
            <a:gdLst/>
            <a:ahLst/>
            <a:cxnLst/>
            <a:rect l="l" t="t" r="r" b="b"/>
            <a:pathLst>
              <a:path w="17932" h="19151">
                <a:moveTo>
                  <a:pt x="15049" y="19075"/>
                </a:moveTo>
                <a:lnTo>
                  <a:pt x="15557" y="15405"/>
                </a:lnTo>
                <a:lnTo>
                  <a:pt x="15633" y="12026"/>
                </a:lnTo>
                <a:lnTo>
                  <a:pt x="17932" y="6908"/>
                </a:lnTo>
                <a:lnTo>
                  <a:pt x="4114" y="0"/>
                </a:lnTo>
                <a:lnTo>
                  <a:pt x="1943" y="2082"/>
                </a:lnTo>
                <a:lnTo>
                  <a:pt x="0" y="9067"/>
                </a:lnTo>
                <a:lnTo>
                  <a:pt x="76" y="12890"/>
                </a:lnTo>
                <a:lnTo>
                  <a:pt x="584" y="19151"/>
                </a:lnTo>
                <a:lnTo>
                  <a:pt x="15049" y="1907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982892" y="1513198"/>
            <a:ext cx="167614" cy="35788"/>
          </a:xfrm>
          <a:custGeom>
            <a:avLst/>
            <a:gdLst/>
            <a:ahLst/>
            <a:cxnLst/>
            <a:rect l="l" t="t" r="r" b="b"/>
            <a:pathLst>
              <a:path w="167614" h="35788">
                <a:moveTo>
                  <a:pt x="0" y="18935"/>
                </a:moveTo>
                <a:lnTo>
                  <a:pt x="3810" y="35788"/>
                </a:lnTo>
                <a:lnTo>
                  <a:pt x="17500" y="33337"/>
                </a:lnTo>
                <a:lnTo>
                  <a:pt x="19875" y="31965"/>
                </a:lnTo>
                <a:lnTo>
                  <a:pt x="23685" y="31241"/>
                </a:lnTo>
                <a:lnTo>
                  <a:pt x="27571" y="31026"/>
                </a:lnTo>
                <a:lnTo>
                  <a:pt x="28003" y="30238"/>
                </a:lnTo>
                <a:lnTo>
                  <a:pt x="31178" y="30022"/>
                </a:lnTo>
                <a:lnTo>
                  <a:pt x="33769" y="29514"/>
                </a:lnTo>
                <a:lnTo>
                  <a:pt x="37439" y="28803"/>
                </a:lnTo>
                <a:lnTo>
                  <a:pt x="39954" y="28219"/>
                </a:lnTo>
                <a:lnTo>
                  <a:pt x="43700" y="27508"/>
                </a:lnTo>
                <a:lnTo>
                  <a:pt x="47523" y="27292"/>
                </a:lnTo>
                <a:lnTo>
                  <a:pt x="47955" y="26492"/>
                </a:lnTo>
                <a:lnTo>
                  <a:pt x="51193" y="26276"/>
                </a:lnTo>
                <a:lnTo>
                  <a:pt x="53784" y="25704"/>
                </a:lnTo>
                <a:lnTo>
                  <a:pt x="57454" y="24980"/>
                </a:lnTo>
                <a:lnTo>
                  <a:pt x="59969" y="24485"/>
                </a:lnTo>
                <a:lnTo>
                  <a:pt x="65011" y="23825"/>
                </a:lnTo>
                <a:lnTo>
                  <a:pt x="68757" y="23177"/>
                </a:lnTo>
                <a:lnTo>
                  <a:pt x="75095" y="22605"/>
                </a:lnTo>
                <a:lnTo>
                  <a:pt x="79997" y="21958"/>
                </a:lnTo>
                <a:lnTo>
                  <a:pt x="86321" y="21386"/>
                </a:lnTo>
                <a:lnTo>
                  <a:pt x="90004" y="20662"/>
                </a:lnTo>
                <a:lnTo>
                  <a:pt x="96342" y="20091"/>
                </a:lnTo>
                <a:lnTo>
                  <a:pt x="101307" y="19443"/>
                </a:lnTo>
                <a:lnTo>
                  <a:pt x="107569" y="18795"/>
                </a:lnTo>
                <a:lnTo>
                  <a:pt x="115062" y="18287"/>
                </a:lnTo>
                <a:lnTo>
                  <a:pt x="132626" y="17564"/>
                </a:lnTo>
                <a:lnTo>
                  <a:pt x="143852" y="16992"/>
                </a:lnTo>
                <a:lnTo>
                  <a:pt x="166027" y="15697"/>
                </a:lnTo>
                <a:lnTo>
                  <a:pt x="167614" y="0"/>
                </a:lnTo>
                <a:lnTo>
                  <a:pt x="120954" y="571"/>
                </a:lnTo>
                <a:lnTo>
                  <a:pt x="52057" y="8064"/>
                </a:lnTo>
                <a:lnTo>
                  <a:pt x="0" y="1893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734650" y="2219948"/>
            <a:ext cx="2578" cy="6261"/>
          </a:xfrm>
          <a:custGeom>
            <a:avLst/>
            <a:gdLst/>
            <a:ahLst/>
            <a:cxnLst/>
            <a:rect l="l" t="t" r="r" b="b"/>
            <a:pathLst>
              <a:path w="2578" h="6261">
                <a:moveTo>
                  <a:pt x="0" y="3670"/>
                </a:moveTo>
                <a:lnTo>
                  <a:pt x="1866" y="6261"/>
                </a:lnTo>
                <a:lnTo>
                  <a:pt x="2578" y="6121"/>
                </a:lnTo>
                <a:lnTo>
                  <a:pt x="571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898069" y="1862540"/>
            <a:ext cx="21323" cy="15481"/>
          </a:xfrm>
          <a:custGeom>
            <a:avLst/>
            <a:gdLst/>
            <a:ahLst/>
            <a:cxnLst/>
            <a:rect l="l" t="t" r="r" b="b"/>
            <a:pathLst>
              <a:path w="21323" h="15481">
                <a:moveTo>
                  <a:pt x="19380" y="4178"/>
                </a:moveTo>
                <a:lnTo>
                  <a:pt x="12318" y="4686"/>
                </a:lnTo>
                <a:lnTo>
                  <a:pt x="9728" y="4825"/>
                </a:lnTo>
                <a:lnTo>
                  <a:pt x="6273" y="4178"/>
                </a:lnTo>
                <a:lnTo>
                  <a:pt x="3530" y="2235"/>
                </a:lnTo>
                <a:lnTo>
                  <a:pt x="1371" y="0"/>
                </a:lnTo>
                <a:lnTo>
                  <a:pt x="0" y="5257"/>
                </a:lnTo>
                <a:lnTo>
                  <a:pt x="1092" y="7124"/>
                </a:lnTo>
                <a:lnTo>
                  <a:pt x="2019" y="10807"/>
                </a:lnTo>
                <a:lnTo>
                  <a:pt x="5118" y="14185"/>
                </a:lnTo>
                <a:lnTo>
                  <a:pt x="7569" y="15481"/>
                </a:lnTo>
                <a:lnTo>
                  <a:pt x="15633" y="15481"/>
                </a:lnTo>
                <a:lnTo>
                  <a:pt x="18148" y="14185"/>
                </a:lnTo>
                <a:lnTo>
                  <a:pt x="21323" y="8420"/>
                </a:lnTo>
                <a:lnTo>
                  <a:pt x="20891" y="3238"/>
                </a:lnTo>
                <a:lnTo>
                  <a:pt x="19380" y="4178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906432" y="1857943"/>
            <a:ext cx="9207" cy="9271"/>
          </a:xfrm>
          <a:custGeom>
            <a:avLst/>
            <a:gdLst/>
            <a:ahLst/>
            <a:cxnLst/>
            <a:rect l="l" t="t" r="r" b="b"/>
            <a:pathLst>
              <a:path w="9207" h="9270">
                <a:moveTo>
                  <a:pt x="0" y="634"/>
                </a:moveTo>
                <a:lnTo>
                  <a:pt x="1219" y="6616"/>
                </a:lnTo>
                <a:lnTo>
                  <a:pt x="3949" y="9270"/>
                </a:lnTo>
                <a:lnTo>
                  <a:pt x="4305" y="8343"/>
                </a:lnTo>
                <a:lnTo>
                  <a:pt x="8343" y="4889"/>
                </a:lnTo>
                <a:lnTo>
                  <a:pt x="9207" y="1714"/>
                </a:lnTo>
                <a:lnTo>
                  <a:pt x="6477" y="0"/>
                </a:lnTo>
                <a:lnTo>
                  <a:pt x="0" y="634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934001" y="1785430"/>
            <a:ext cx="12611" cy="8064"/>
          </a:xfrm>
          <a:custGeom>
            <a:avLst/>
            <a:gdLst/>
            <a:ahLst/>
            <a:cxnLst/>
            <a:rect l="l" t="t" r="r" b="b"/>
            <a:pathLst>
              <a:path w="12611" h="8064">
                <a:moveTo>
                  <a:pt x="10223" y="0"/>
                </a:moveTo>
                <a:lnTo>
                  <a:pt x="0" y="76"/>
                </a:lnTo>
                <a:lnTo>
                  <a:pt x="3467" y="1866"/>
                </a:lnTo>
                <a:lnTo>
                  <a:pt x="3594" y="5321"/>
                </a:lnTo>
                <a:lnTo>
                  <a:pt x="3822" y="7912"/>
                </a:lnTo>
                <a:lnTo>
                  <a:pt x="6337" y="8064"/>
                </a:lnTo>
                <a:lnTo>
                  <a:pt x="12611" y="1371"/>
                </a:lnTo>
                <a:lnTo>
                  <a:pt x="10223" y="0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169303" y="2880409"/>
            <a:ext cx="30086" cy="3022"/>
          </a:xfrm>
          <a:custGeom>
            <a:avLst/>
            <a:gdLst/>
            <a:ahLst/>
            <a:cxnLst/>
            <a:rect l="l" t="t" r="r" b="b"/>
            <a:pathLst>
              <a:path w="30086" h="3022">
                <a:moveTo>
                  <a:pt x="1219" y="0"/>
                </a:moveTo>
                <a:lnTo>
                  <a:pt x="0" y="1219"/>
                </a:lnTo>
                <a:lnTo>
                  <a:pt x="11303" y="2514"/>
                </a:lnTo>
                <a:lnTo>
                  <a:pt x="28803" y="3022"/>
                </a:lnTo>
                <a:lnTo>
                  <a:pt x="30086" y="1790"/>
                </a:lnTo>
                <a:lnTo>
                  <a:pt x="16268" y="635"/>
                </a:lnTo>
                <a:lnTo>
                  <a:pt x="6261" y="0"/>
                </a:lnTo>
                <a:lnTo>
                  <a:pt x="1219" y="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218046" y="2876873"/>
            <a:ext cx="7556" cy="1663"/>
          </a:xfrm>
          <a:custGeom>
            <a:avLst/>
            <a:gdLst/>
            <a:ahLst/>
            <a:cxnLst/>
            <a:rect l="l" t="t" r="r" b="b"/>
            <a:pathLst>
              <a:path w="7556" h="1663">
                <a:moveTo>
                  <a:pt x="139" y="1295"/>
                </a:moveTo>
                <a:lnTo>
                  <a:pt x="3886" y="1663"/>
                </a:lnTo>
                <a:lnTo>
                  <a:pt x="7556" y="368"/>
                </a:lnTo>
                <a:lnTo>
                  <a:pt x="0" y="0"/>
                </a:lnTo>
                <a:lnTo>
                  <a:pt x="139" y="129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236844" y="2874435"/>
            <a:ext cx="7556" cy="1587"/>
          </a:xfrm>
          <a:custGeom>
            <a:avLst/>
            <a:gdLst/>
            <a:ahLst/>
            <a:cxnLst/>
            <a:rect l="l" t="t" r="r" b="b"/>
            <a:pathLst>
              <a:path w="7556" h="1587">
                <a:moveTo>
                  <a:pt x="63" y="1219"/>
                </a:moveTo>
                <a:lnTo>
                  <a:pt x="5168" y="1587"/>
                </a:lnTo>
                <a:lnTo>
                  <a:pt x="7556" y="279"/>
                </a:lnTo>
                <a:lnTo>
                  <a:pt x="0" y="0"/>
                </a:lnTo>
                <a:lnTo>
                  <a:pt x="63" y="121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246857" y="2873131"/>
            <a:ext cx="7467" cy="1524"/>
          </a:xfrm>
          <a:custGeom>
            <a:avLst/>
            <a:gdLst/>
            <a:ahLst/>
            <a:cxnLst/>
            <a:rect l="l" t="t" r="r" b="b"/>
            <a:pathLst>
              <a:path w="7467" h="1524">
                <a:moveTo>
                  <a:pt x="63" y="1231"/>
                </a:moveTo>
                <a:lnTo>
                  <a:pt x="6324" y="1523"/>
                </a:lnTo>
                <a:lnTo>
                  <a:pt x="7467" y="292"/>
                </a:lnTo>
                <a:lnTo>
                  <a:pt x="0" y="0"/>
                </a:lnTo>
                <a:lnTo>
                  <a:pt x="63" y="123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255626" y="2871909"/>
            <a:ext cx="5041" cy="1295"/>
          </a:xfrm>
          <a:custGeom>
            <a:avLst/>
            <a:gdLst/>
            <a:ahLst/>
            <a:cxnLst/>
            <a:rect l="l" t="t" r="r" b="b"/>
            <a:pathLst>
              <a:path w="5041" h="1295">
                <a:moveTo>
                  <a:pt x="152" y="1219"/>
                </a:moveTo>
                <a:lnTo>
                  <a:pt x="4762" y="1295"/>
                </a:lnTo>
                <a:lnTo>
                  <a:pt x="5041" y="355"/>
                </a:lnTo>
                <a:lnTo>
                  <a:pt x="0" y="0"/>
                </a:lnTo>
                <a:lnTo>
                  <a:pt x="152" y="121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261894" y="2870608"/>
            <a:ext cx="5041" cy="1587"/>
          </a:xfrm>
          <a:custGeom>
            <a:avLst/>
            <a:gdLst/>
            <a:ahLst/>
            <a:cxnLst/>
            <a:rect l="l" t="t" r="r" b="b"/>
            <a:pathLst>
              <a:path w="5041" h="1587">
                <a:moveTo>
                  <a:pt x="0" y="1079"/>
                </a:moveTo>
                <a:lnTo>
                  <a:pt x="1295" y="1587"/>
                </a:lnTo>
                <a:lnTo>
                  <a:pt x="4749" y="1295"/>
                </a:lnTo>
                <a:lnTo>
                  <a:pt x="5041" y="368"/>
                </a:lnTo>
                <a:lnTo>
                  <a:pt x="0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268157" y="2869317"/>
            <a:ext cx="4978" cy="1587"/>
          </a:xfrm>
          <a:custGeom>
            <a:avLst/>
            <a:gdLst/>
            <a:ahLst/>
            <a:cxnLst/>
            <a:rect l="l" t="t" r="r" b="b"/>
            <a:pathLst>
              <a:path w="4978" h="1587">
                <a:moveTo>
                  <a:pt x="0" y="1079"/>
                </a:moveTo>
                <a:lnTo>
                  <a:pt x="1295" y="1587"/>
                </a:lnTo>
                <a:lnTo>
                  <a:pt x="4749" y="1447"/>
                </a:lnTo>
                <a:lnTo>
                  <a:pt x="4978" y="508"/>
                </a:lnTo>
                <a:lnTo>
                  <a:pt x="0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274350" y="2868171"/>
            <a:ext cx="5105" cy="1219"/>
          </a:xfrm>
          <a:custGeom>
            <a:avLst/>
            <a:gdLst/>
            <a:ahLst/>
            <a:cxnLst/>
            <a:rect l="l" t="t" r="r" b="b"/>
            <a:pathLst>
              <a:path w="5105" h="1219">
                <a:moveTo>
                  <a:pt x="139" y="1219"/>
                </a:moveTo>
                <a:lnTo>
                  <a:pt x="5105" y="279"/>
                </a:lnTo>
                <a:lnTo>
                  <a:pt x="0" y="0"/>
                </a:lnTo>
                <a:lnTo>
                  <a:pt x="139" y="121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280690" y="2866858"/>
            <a:ext cx="5029" cy="1092"/>
          </a:xfrm>
          <a:custGeom>
            <a:avLst/>
            <a:gdLst/>
            <a:ahLst/>
            <a:cxnLst/>
            <a:rect l="l" t="t" r="r" b="b"/>
            <a:pathLst>
              <a:path w="5029" h="1092">
                <a:moveTo>
                  <a:pt x="63" y="1092"/>
                </a:moveTo>
                <a:lnTo>
                  <a:pt x="5029" y="368"/>
                </a:lnTo>
                <a:lnTo>
                  <a:pt x="0" y="0"/>
                </a:lnTo>
                <a:lnTo>
                  <a:pt x="63" y="10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286953" y="2865643"/>
            <a:ext cx="5041" cy="1016"/>
          </a:xfrm>
          <a:custGeom>
            <a:avLst/>
            <a:gdLst/>
            <a:ahLst/>
            <a:cxnLst/>
            <a:rect l="l" t="t" r="r" b="b"/>
            <a:pathLst>
              <a:path w="5041" h="1016">
                <a:moveTo>
                  <a:pt x="63" y="1016"/>
                </a:moveTo>
                <a:lnTo>
                  <a:pt x="5041" y="368"/>
                </a:lnTo>
                <a:lnTo>
                  <a:pt x="0" y="0"/>
                </a:lnTo>
                <a:lnTo>
                  <a:pt x="63" y="1016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293217" y="2864344"/>
            <a:ext cx="5029" cy="1092"/>
          </a:xfrm>
          <a:custGeom>
            <a:avLst/>
            <a:gdLst/>
            <a:ahLst/>
            <a:cxnLst/>
            <a:rect l="l" t="t" r="r" b="b"/>
            <a:pathLst>
              <a:path w="5029" h="1092">
                <a:moveTo>
                  <a:pt x="63" y="1092"/>
                </a:moveTo>
                <a:lnTo>
                  <a:pt x="5029" y="355"/>
                </a:lnTo>
                <a:lnTo>
                  <a:pt x="0" y="0"/>
                </a:lnTo>
                <a:lnTo>
                  <a:pt x="63" y="10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299404" y="2863122"/>
            <a:ext cx="5105" cy="1079"/>
          </a:xfrm>
          <a:custGeom>
            <a:avLst/>
            <a:gdLst/>
            <a:ahLst/>
            <a:cxnLst/>
            <a:rect l="l" t="t" r="r" b="b"/>
            <a:pathLst>
              <a:path w="5105" h="1079">
                <a:moveTo>
                  <a:pt x="139" y="1079"/>
                </a:moveTo>
                <a:lnTo>
                  <a:pt x="5105" y="355"/>
                </a:lnTo>
                <a:lnTo>
                  <a:pt x="0" y="0"/>
                </a:lnTo>
                <a:lnTo>
                  <a:pt x="139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309409" y="2860600"/>
            <a:ext cx="3822" cy="1155"/>
          </a:xfrm>
          <a:custGeom>
            <a:avLst/>
            <a:gdLst/>
            <a:ahLst/>
            <a:cxnLst/>
            <a:rect l="l" t="t" r="r" b="b"/>
            <a:pathLst>
              <a:path w="3822" h="1155">
                <a:moveTo>
                  <a:pt x="215" y="1155"/>
                </a:moveTo>
                <a:lnTo>
                  <a:pt x="3822" y="431"/>
                </a:lnTo>
                <a:lnTo>
                  <a:pt x="0" y="0"/>
                </a:lnTo>
                <a:lnTo>
                  <a:pt x="215" y="115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314445" y="2859371"/>
            <a:ext cx="3822" cy="1092"/>
          </a:xfrm>
          <a:custGeom>
            <a:avLst/>
            <a:gdLst/>
            <a:ahLst/>
            <a:cxnLst/>
            <a:rect l="l" t="t" r="r" b="b"/>
            <a:pathLst>
              <a:path w="3822" h="1092">
                <a:moveTo>
                  <a:pt x="152" y="1092"/>
                </a:moveTo>
                <a:lnTo>
                  <a:pt x="3314" y="939"/>
                </a:lnTo>
                <a:lnTo>
                  <a:pt x="3822" y="88"/>
                </a:lnTo>
                <a:lnTo>
                  <a:pt x="0" y="0"/>
                </a:lnTo>
                <a:lnTo>
                  <a:pt x="152" y="10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318203" y="2858150"/>
            <a:ext cx="3810" cy="1308"/>
          </a:xfrm>
          <a:custGeom>
            <a:avLst/>
            <a:gdLst/>
            <a:ahLst/>
            <a:cxnLst/>
            <a:rect l="l" t="t" r="r" b="b"/>
            <a:pathLst>
              <a:path w="3810" h="1308">
                <a:moveTo>
                  <a:pt x="63" y="1308"/>
                </a:moveTo>
                <a:lnTo>
                  <a:pt x="3809" y="368"/>
                </a:lnTo>
                <a:lnTo>
                  <a:pt x="0" y="0"/>
                </a:lnTo>
                <a:lnTo>
                  <a:pt x="63" y="1308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323236" y="2856858"/>
            <a:ext cx="3822" cy="1079"/>
          </a:xfrm>
          <a:custGeom>
            <a:avLst/>
            <a:gdLst/>
            <a:ahLst/>
            <a:cxnLst/>
            <a:rect l="l" t="t" r="r" b="b"/>
            <a:pathLst>
              <a:path w="3822" h="1079">
                <a:moveTo>
                  <a:pt x="139" y="1079"/>
                </a:moveTo>
                <a:lnTo>
                  <a:pt x="3822" y="444"/>
                </a:lnTo>
                <a:lnTo>
                  <a:pt x="0" y="0"/>
                </a:lnTo>
                <a:lnTo>
                  <a:pt x="139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331944" y="2854336"/>
            <a:ext cx="3886" cy="1155"/>
          </a:xfrm>
          <a:custGeom>
            <a:avLst/>
            <a:gdLst/>
            <a:ahLst/>
            <a:cxnLst/>
            <a:rect l="l" t="t" r="r" b="b"/>
            <a:pathLst>
              <a:path w="3886" h="1155">
                <a:moveTo>
                  <a:pt x="152" y="1155"/>
                </a:moveTo>
                <a:lnTo>
                  <a:pt x="3886" y="431"/>
                </a:lnTo>
                <a:lnTo>
                  <a:pt x="0" y="0"/>
                </a:lnTo>
                <a:lnTo>
                  <a:pt x="152" y="115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340735" y="2851885"/>
            <a:ext cx="3810" cy="1092"/>
          </a:xfrm>
          <a:custGeom>
            <a:avLst/>
            <a:gdLst/>
            <a:ahLst/>
            <a:cxnLst/>
            <a:rect l="l" t="t" r="r" b="b"/>
            <a:pathLst>
              <a:path w="3810" h="1092">
                <a:moveTo>
                  <a:pt x="139" y="1092"/>
                </a:moveTo>
                <a:lnTo>
                  <a:pt x="3809" y="368"/>
                </a:lnTo>
                <a:lnTo>
                  <a:pt x="0" y="0"/>
                </a:lnTo>
                <a:lnTo>
                  <a:pt x="139" y="10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345763" y="2850595"/>
            <a:ext cx="3822" cy="1079"/>
          </a:xfrm>
          <a:custGeom>
            <a:avLst/>
            <a:gdLst/>
            <a:ahLst/>
            <a:cxnLst/>
            <a:rect l="l" t="t" r="r" b="b"/>
            <a:pathLst>
              <a:path w="3822" h="1079">
                <a:moveTo>
                  <a:pt x="152" y="1079"/>
                </a:moveTo>
                <a:lnTo>
                  <a:pt x="3822" y="444"/>
                </a:lnTo>
                <a:lnTo>
                  <a:pt x="0" y="0"/>
                </a:lnTo>
                <a:lnTo>
                  <a:pt x="152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354408" y="2846558"/>
            <a:ext cx="6413" cy="2667"/>
          </a:xfrm>
          <a:custGeom>
            <a:avLst/>
            <a:gdLst/>
            <a:ahLst/>
            <a:cxnLst/>
            <a:rect l="l" t="t" r="r" b="b"/>
            <a:pathLst>
              <a:path w="6413" h="2667">
                <a:moveTo>
                  <a:pt x="0" y="292"/>
                </a:moveTo>
                <a:lnTo>
                  <a:pt x="215" y="2667"/>
                </a:lnTo>
                <a:lnTo>
                  <a:pt x="6413" y="723"/>
                </a:lnTo>
                <a:lnTo>
                  <a:pt x="3898" y="0"/>
                </a:lnTo>
                <a:lnTo>
                  <a:pt x="0" y="2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375656" y="2839015"/>
            <a:ext cx="6400" cy="2654"/>
          </a:xfrm>
          <a:custGeom>
            <a:avLst/>
            <a:gdLst/>
            <a:ahLst/>
            <a:cxnLst/>
            <a:rect l="l" t="t" r="r" b="b"/>
            <a:pathLst>
              <a:path w="6400" h="2654">
                <a:moveTo>
                  <a:pt x="0" y="634"/>
                </a:moveTo>
                <a:lnTo>
                  <a:pt x="279" y="2654"/>
                </a:lnTo>
                <a:lnTo>
                  <a:pt x="6400" y="711"/>
                </a:lnTo>
                <a:lnTo>
                  <a:pt x="2667" y="0"/>
                </a:lnTo>
                <a:lnTo>
                  <a:pt x="0" y="63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393224" y="2832808"/>
            <a:ext cx="6400" cy="2667"/>
          </a:xfrm>
          <a:custGeom>
            <a:avLst/>
            <a:gdLst/>
            <a:ahLst/>
            <a:cxnLst/>
            <a:rect l="l" t="t" r="r" b="b"/>
            <a:pathLst>
              <a:path w="6400" h="2667">
                <a:moveTo>
                  <a:pt x="0" y="292"/>
                </a:moveTo>
                <a:lnTo>
                  <a:pt x="215" y="2667"/>
                </a:lnTo>
                <a:lnTo>
                  <a:pt x="6400" y="660"/>
                </a:lnTo>
                <a:lnTo>
                  <a:pt x="3886" y="0"/>
                </a:lnTo>
                <a:lnTo>
                  <a:pt x="0" y="2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206812" y="2829064"/>
            <a:ext cx="11303" cy="1308"/>
          </a:xfrm>
          <a:custGeom>
            <a:avLst/>
            <a:gdLst/>
            <a:ahLst/>
            <a:cxnLst/>
            <a:rect l="l" t="t" r="r" b="b"/>
            <a:pathLst>
              <a:path w="11302" h="1308">
                <a:moveTo>
                  <a:pt x="0" y="584"/>
                </a:moveTo>
                <a:lnTo>
                  <a:pt x="0" y="1308"/>
                </a:lnTo>
                <a:lnTo>
                  <a:pt x="11303" y="647"/>
                </a:lnTo>
                <a:lnTo>
                  <a:pt x="5041" y="76"/>
                </a:lnTo>
                <a:lnTo>
                  <a:pt x="1219" y="0"/>
                </a:lnTo>
                <a:lnTo>
                  <a:pt x="0" y="58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226826" y="2826614"/>
            <a:ext cx="7569" cy="1308"/>
          </a:xfrm>
          <a:custGeom>
            <a:avLst/>
            <a:gdLst/>
            <a:ahLst/>
            <a:cxnLst/>
            <a:rect l="l" t="t" r="r" b="b"/>
            <a:pathLst>
              <a:path w="7569" h="1308">
                <a:moveTo>
                  <a:pt x="0" y="507"/>
                </a:moveTo>
                <a:lnTo>
                  <a:pt x="76" y="1308"/>
                </a:lnTo>
                <a:lnTo>
                  <a:pt x="7569" y="584"/>
                </a:lnTo>
                <a:lnTo>
                  <a:pt x="1308" y="0"/>
                </a:lnTo>
                <a:lnTo>
                  <a:pt x="0" y="507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235621" y="2825616"/>
            <a:ext cx="6324" cy="1003"/>
          </a:xfrm>
          <a:custGeom>
            <a:avLst/>
            <a:gdLst/>
            <a:ahLst/>
            <a:cxnLst/>
            <a:rect l="l" t="t" r="r" b="b"/>
            <a:pathLst>
              <a:path w="6324" h="1003">
                <a:moveTo>
                  <a:pt x="63" y="1003"/>
                </a:moveTo>
                <a:lnTo>
                  <a:pt x="6324" y="368"/>
                </a:lnTo>
                <a:lnTo>
                  <a:pt x="0" y="0"/>
                </a:lnTo>
                <a:lnTo>
                  <a:pt x="63" y="100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244331" y="2824325"/>
            <a:ext cx="6324" cy="1003"/>
          </a:xfrm>
          <a:custGeom>
            <a:avLst/>
            <a:gdLst/>
            <a:ahLst/>
            <a:cxnLst/>
            <a:rect l="l" t="t" r="r" b="b"/>
            <a:pathLst>
              <a:path w="6324" h="1003">
                <a:moveTo>
                  <a:pt x="63" y="1003"/>
                </a:moveTo>
                <a:lnTo>
                  <a:pt x="6324" y="355"/>
                </a:lnTo>
                <a:lnTo>
                  <a:pt x="0" y="0"/>
                </a:lnTo>
                <a:lnTo>
                  <a:pt x="63" y="100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251881" y="2822801"/>
            <a:ext cx="7569" cy="1308"/>
          </a:xfrm>
          <a:custGeom>
            <a:avLst/>
            <a:gdLst/>
            <a:ahLst/>
            <a:cxnLst/>
            <a:rect l="l" t="t" r="r" b="b"/>
            <a:pathLst>
              <a:path w="7569" h="1308">
                <a:moveTo>
                  <a:pt x="0" y="584"/>
                </a:moveTo>
                <a:lnTo>
                  <a:pt x="76" y="1308"/>
                </a:lnTo>
                <a:lnTo>
                  <a:pt x="7569" y="647"/>
                </a:lnTo>
                <a:lnTo>
                  <a:pt x="1219" y="0"/>
                </a:lnTo>
                <a:lnTo>
                  <a:pt x="0" y="58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260676" y="2821790"/>
            <a:ext cx="5029" cy="1092"/>
          </a:xfrm>
          <a:custGeom>
            <a:avLst/>
            <a:gdLst/>
            <a:ahLst/>
            <a:cxnLst/>
            <a:rect l="l" t="t" r="r" b="b"/>
            <a:pathLst>
              <a:path w="5029" h="1092">
                <a:moveTo>
                  <a:pt x="63" y="1092"/>
                </a:moveTo>
                <a:lnTo>
                  <a:pt x="5029" y="444"/>
                </a:lnTo>
                <a:lnTo>
                  <a:pt x="0" y="0"/>
                </a:lnTo>
                <a:lnTo>
                  <a:pt x="63" y="10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266932" y="2820567"/>
            <a:ext cx="3733" cy="1092"/>
          </a:xfrm>
          <a:custGeom>
            <a:avLst/>
            <a:gdLst/>
            <a:ahLst/>
            <a:cxnLst/>
            <a:rect l="l" t="t" r="r" b="b"/>
            <a:pathLst>
              <a:path w="3733" h="1092">
                <a:moveTo>
                  <a:pt x="139" y="1092"/>
                </a:moveTo>
                <a:lnTo>
                  <a:pt x="3733" y="368"/>
                </a:lnTo>
                <a:lnTo>
                  <a:pt x="0" y="0"/>
                </a:lnTo>
                <a:lnTo>
                  <a:pt x="139" y="10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271911" y="2819353"/>
            <a:ext cx="5041" cy="1003"/>
          </a:xfrm>
          <a:custGeom>
            <a:avLst/>
            <a:gdLst/>
            <a:ahLst/>
            <a:cxnLst/>
            <a:rect l="l" t="t" r="r" b="b"/>
            <a:pathLst>
              <a:path w="5041" h="1003">
                <a:moveTo>
                  <a:pt x="63" y="1003"/>
                </a:moveTo>
                <a:lnTo>
                  <a:pt x="4521" y="787"/>
                </a:lnTo>
                <a:lnTo>
                  <a:pt x="5041" y="63"/>
                </a:lnTo>
                <a:lnTo>
                  <a:pt x="0" y="0"/>
                </a:lnTo>
                <a:lnTo>
                  <a:pt x="63" y="100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276947" y="2817829"/>
            <a:ext cx="4965" cy="1587"/>
          </a:xfrm>
          <a:custGeom>
            <a:avLst/>
            <a:gdLst/>
            <a:ahLst/>
            <a:cxnLst/>
            <a:rect l="l" t="t" r="r" b="b"/>
            <a:pathLst>
              <a:path w="4965" h="1587">
                <a:moveTo>
                  <a:pt x="0" y="584"/>
                </a:moveTo>
                <a:lnTo>
                  <a:pt x="0" y="1587"/>
                </a:lnTo>
                <a:lnTo>
                  <a:pt x="4965" y="647"/>
                </a:lnTo>
                <a:lnTo>
                  <a:pt x="1219" y="0"/>
                </a:lnTo>
                <a:lnTo>
                  <a:pt x="0" y="58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283127" y="2816830"/>
            <a:ext cx="5118" cy="1079"/>
          </a:xfrm>
          <a:custGeom>
            <a:avLst/>
            <a:gdLst/>
            <a:ahLst/>
            <a:cxnLst/>
            <a:rect l="l" t="t" r="r" b="b"/>
            <a:pathLst>
              <a:path w="5118" h="1079">
                <a:moveTo>
                  <a:pt x="152" y="1079"/>
                </a:moveTo>
                <a:lnTo>
                  <a:pt x="4610" y="863"/>
                </a:lnTo>
                <a:lnTo>
                  <a:pt x="5118" y="76"/>
                </a:lnTo>
                <a:lnTo>
                  <a:pt x="0" y="0"/>
                </a:lnTo>
                <a:lnTo>
                  <a:pt x="152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288176" y="2815596"/>
            <a:ext cx="5041" cy="1308"/>
          </a:xfrm>
          <a:custGeom>
            <a:avLst/>
            <a:gdLst/>
            <a:ahLst/>
            <a:cxnLst/>
            <a:rect l="l" t="t" r="r" b="b"/>
            <a:pathLst>
              <a:path w="5041" h="1308">
                <a:moveTo>
                  <a:pt x="63" y="1308"/>
                </a:moveTo>
                <a:lnTo>
                  <a:pt x="5041" y="368"/>
                </a:lnTo>
                <a:lnTo>
                  <a:pt x="0" y="0"/>
                </a:lnTo>
                <a:lnTo>
                  <a:pt x="63" y="1308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294431" y="2814303"/>
            <a:ext cx="3746" cy="1092"/>
          </a:xfrm>
          <a:custGeom>
            <a:avLst/>
            <a:gdLst/>
            <a:ahLst/>
            <a:cxnLst/>
            <a:rect l="l" t="t" r="r" b="b"/>
            <a:pathLst>
              <a:path w="3746" h="1092">
                <a:moveTo>
                  <a:pt x="152" y="1092"/>
                </a:moveTo>
                <a:lnTo>
                  <a:pt x="3746" y="368"/>
                </a:lnTo>
                <a:lnTo>
                  <a:pt x="0" y="0"/>
                </a:lnTo>
                <a:lnTo>
                  <a:pt x="152" y="10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299412" y="2813016"/>
            <a:ext cx="5029" cy="1663"/>
          </a:xfrm>
          <a:custGeom>
            <a:avLst/>
            <a:gdLst/>
            <a:ahLst/>
            <a:cxnLst/>
            <a:rect l="l" t="t" r="r" b="b"/>
            <a:pathLst>
              <a:path w="5029" h="1663">
                <a:moveTo>
                  <a:pt x="63" y="1155"/>
                </a:moveTo>
                <a:lnTo>
                  <a:pt x="1358" y="1663"/>
                </a:lnTo>
                <a:lnTo>
                  <a:pt x="4749" y="1435"/>
                </a:lnTo>
                <a:lnTo>
                  <a:pt x="5029" y="508"/>
                </a:lnTo>
                <a:lnTo>
                  <a:pt x="0" y="0"/>
                </a:lnTo>
                <a:lnTo>
                  <a:pt x="63" y="115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305668" y="2811860"/>
            <a:ext cx="3886" cy="1295"/>
          </a:xfrm>
          <a:custGeom>
            <a:avLst/>
            <a:gdLst/>
            <a:ahLst/>
            <a:cxnLst/>
            <a:rect l="l" t="t" r="r" b="b"/>
            <a:pathLst>
              <a:path w="3886" h="1295">
                <a:moveTo>
                  <a:pt x="139" y="1295"/>
                </a:moveTo>
                <a:lnTo>
                  <a:pt x="3886" y="76"/>
                </a:lnTo>
                <a:lnTo>
                  <a:pt x="0" y="0"/>
                </a:lnTo>
                <a:lnTo>
                  <a:pt x="139" y="129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309493" y="2810560"/>
            <a:ext cx="3810" cy="1371"/>
          </a:xfrm>
          <a:custGeom>
            <a:avLst/>
            <a:gdLst/>
            <a:ahLst/>
            <a:cxnLst/>
            <a:rect l="l" t="t" r="r" b="b"/>
            <a:pathLst>
              <a:path w="3810" h="1371">
                <a:moveTo>
                  <a:pt x="63" y="1371"/>
                </a:moveTo>
                <a:lnTo>
                  <a:pt x="3809" y="368"/>
                </a:lnTo>
                <a:lnTo>
                  <a:pt x="0" y="0"/>
                </a:lnTo>
                <a:lnTo>
                  <a:pt x="63" y="137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436922" y="2810349"/>
            <a:ext cx="12674" cy="6184"/>
          </a:xfrm>
          <a:custGeom>
            <a:avLst/>
            <a:gdLst/>
            <a:ahLst/>
            <a:cxnLst/>
            <a:rect l="l" t="t" r="r" b="b"/>
            <a:pathLst>
              <a:path w="12674" h="6184">
                <a:moveTo>
                  <a:pt x="6045" y="2451"/>
                </a:moveTo>
                <a:lnTo>
                  <a:pt x="2959" y="2806"/>
                </a:lnTo>
                <a:lnTo>
                  <a:pt x="0" y="5333"/>
                </a:lnTo>
                <a:lnTo>
                  <a:pt x="2311" y="6184"/>
                </a:lnTo>
                <a:lnTo>
                  <a:pt x="12674" y="571"/>
                </a:lnTo>
                <a:lnTo>
                  <a:pt x="10299" y="0"/>
                </a:lnTo>
                <a:lnTo>
                  <a:pt x="6045" y="245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318194" y="2808044"/>
            <a:ext cx="3822" cy="1155"/>
          </a:xfrm>
          <a:custGeom>
            <a:avLst/>
            <a:gdLst/>
            <a:ahLst/>
            <a:cxnLst/>
            <a:rect l="l" t="t" r="r" b="b"/>
            <a:pathLst>
              <a:path w="3822" h="1155">
                <a:moveTo>
                  <a:pt x="152" y="1155"/>
                </a:moveTo>
                <a:lnTo>
                  <a:pt x="3314" y="939"/>
                </a:lnTo>
                <a:lnTo>
                  <a:pt x="3822" y="152"/>
                </a:lnTo>
                <a:lnTo>
                  <a:pt x="0" y="0"/>
                </a:lnTo>
                <a:lnTo>
                  <a:pt x="152" y="115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322015" y="2806823"/>
            <a:ext cx="3822" cy="1371"/>
          </a:xfrm>
          <a:custGeom>
            <a:avLst/>
            <a:gdLst/>
            <a:ahLst/>
            <a:cxnLst/>
            <a:rect l="l" t="t" r="r" b="b"/>
            <a:pathLst>
              <a:path w="3822" h="1371">
                <a:moveTo>
                  <a:pt x="0" y="1371"/>
                </a:moveTo>
                <a:lnTo>
                  <a:pt x="3822" y="355"/>
                </a:lnTo>
                <a:lnTo>
                  <a:pt x="0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330658" y="2804372"/>
            <a:ext cx="3886" cy="1079"/>
          </a:xfrm>
          <a:custGeom>
            <a:avLst/>
            <a:gdLst/>
            <a:ahLst/>
            <a:cxnLst/>
            <a:rect l="l" t="t" r="r" b="b"/>
            <a:pathLst>
              <a:path w="3886" h="1079">
                <a:moveTo>
                  <a:pt x="215" y="1079"/>
                </a:moveTo>
                <a:lnTo>
                  <a:pt x="3886" y="76"/>
                </a:lnTo>
                <a:lnTo>
                  <a:pt x="0" y="0"/>
                </a:lnTo>
                <a:lnTo>
                  <a:pt x="215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334479" y="2803074"/>
            <a:ext cx="3797" cy="1371"/>
          </a:xfrm>
          <a:custGeom>
            <a:avLst/>
            <a:gdLst/>
            <a:ahLst/>
            <a:cxnLst/>
            <a:rect l="l" t="t" r="r" b="b"/>
            <a:pathLst>
              <a:path w="3797" h="1371">
                <a:moveTo>
                  <a:pt x="63" y="1371"/>
                </a:moveTo>
                <a:lnTo>
                  <a:pt x="3797" y="76"/>
                </a:lnTo>
                <a:lnTo>
                  <a:pt x="0" y="0"/>
                </a:lnTo>
                <a:lnTo>
                  <a:pt x="63" y="137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338280" y="2801500"/>
            <a:ext cx="3822" cy="1651"/>
          </a:xfrm>
          <a:custGeom>
            <a:avLst/>
            <a:gdLst/>
            <a:ahLst/>
            <a:cxnLst/>
            <a:rect l="l" t="t" r="r" b="b"/>
            <a:pathLst>
              <a:path w="3822" h="1650">
                <a:moveTo>
                  <a:pt x="0" y="647"/>
                </a:moveTo>
                <a:lnTo>
                  <a:pt x="0" y="1651"/>
                </a:lnTo>
                <a:lnTo>
                  <a:pt x="3822" y="711"/>
                </a:lnTo>
                <a:lnTo>
                  <a:pt x="123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346923" y="2799335"/>
            <a:ext cx="3886" cy="1155"/>
          </a:xfrm>
          <a:custGeom>
            <a:avLst/>
            <a:gdLst/>
            <a:ahLst/>
            <a:cxnLst/>
            <a:rect l="l" t="t" r="r" b="b"/>
            <a:pathLst>
              <a:path w="3886" h="1155">
                <a:moveTo>
                  <a:pt x="215" y="1155"/>
                </a:moveTo>
                <a:lnTo>
                  <a:pt x="3886" y="76"/>
                </a:lnTo>
                <a:lnTo>
                  <a:pt x="0" y="0"/>
                </a:lnTo>
                <a:lnTo>
                  <a:pt x="215" y="115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350808" y="2798399"/>
            <a:ext cx="3746" cy="1003"/>
          </a:xfrm>
          <a:custGeom>
            <a:avLst/>
            <a:gdLst/>
            <a:ahLst/>
            <a:cxnLst/>
            <a:rect l="l" t="t" r="r" b="b"/>
            <a:pathLst>
              <a:path w="3746" h="1003">
                <a:moveTo>
                  <a:pt x="0" y="0"/>
                </a:moveTo>
                <a:lnTo>
                  <a:pt x="0" y="1003"/>
                </a:lnTo>
                <a:lnTo>
                  <a:pt x="3746" y="0"/>
                </a:lnTo>
                <a:lnTo>
                  <a:pt x="0" y="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471840" y="2795370"/>
            <a:ext cx="6477" cy="3606"/>
          </a:xfrm>
          <a:custGeom>
            <a:avLst/>
            <a:gdLst/>
            <a:ahLst/>
            <a:cxnLst/>
            <a:rect l="l" t="t" r="r" b="b"/>
            <a:pathLst>
              <a:path w="6476" h="3606">
                <a:moveTo>
                  <a:pt x="0" y="2743"/>
                </a:moveTo>
                <a:lnTo>
                  <a:pt x="215" y="3606"/>
                </a:lnTo>
                <a:lnTo>
                  <a:pt x="6477" y="508"/>
                </a:lnTo>
                <a:lnTo>
                  <a:pt x="4178" y="0"/>
                </a:lnTo>
                <a:lnTo>
                  <a:pt x="0" y="274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488048" y="2788244"/>
            <a:ext cx="3949" cy="1943"/>
          </a:xfrm>
          <a:custGeom>
            <a:avLst/>
            <a:gdLst/>
            <a:ahLst/>
            <a:cxnLst/>
            <a:rect l="l" t="t" r="r" b="b"/>
            <a:pathLst>
              <a:path w="3949" h="1943">
                <a:moveTo>
                  <a:pt x="0" y="1079"/>
                </a:moveTo>
                <a:lnTo>
                  <a:pt x="215" y="1943"/>
                </a:lnTo>
                <a:lnTo>
                  <a:pt x="3949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504313" y="2778306"/>
            <a:ext cx="3962" cy="1866"/>
          </a:xfrm>
          <a:custGeom>
            <a:avLst/>
            <a:gdLst/>
            <a:ahLst/>
            <a:cxnLst/>
            <a:rect l="l" t="t" r="r" b="b"/>
            <a:pathLst>
              <a:path w="3962" h="1866">
                <a:moveTo>
                  <a:pt x="0" y="1016"/>
                </a:moveTo>
                <a:lnTo>
                  <a:pt x="292" y="1866"/>
                </a:lnTo>
                <a:lnTo>
                  <a:pt x="3962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510576" y="2774570"/>
            <a:ext cx="3962" cy="1866"/>
          </a:xfrm>
          <a:custGeom>
            <a:avLst/>
            <a:gdLst/>
            <a:ahLst/>
            <a:cxnLst/>
            <a:rect l="l" t="t" r="r" b="b"/>
            <a:pathLst>
              <a:path w="3962" h="1866">
                <a:moveTo>
                  <a:pt x="0" y="1003"/>
                </a:moveTo>
                <a:lnTo>
                  <a:pt x="292" y="1866"/>
                </a:lnTo>
                <a:lnTo>
                  <a:pt x="3962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516920" y="2766719"/>
            <a:ext cx="7772" cy="5969"/>
          </a:xfrm>
          <a:custGeom>
            <a:avLst/>
            <a:gdLst/>
            <a:ahLst/>
            <a:cxnLst/>
            <a:rect l="l" t="t" r="r" b="b"/>
            <a:pathLst>
              <a:path w="7772" h="5968">
                <a:moveTo>
                  <a:pt x="0" y="5105"/>
                </a:moveTo>
                <a:lnTo>
                  <a:pt x="292" y="5969"/>
                </a:lnTo>
                <a:lnTo>
                  <a:pt x="5321" y="3746"/>
                </a:lnTo>
                <a:lnTo>
                  <a:pt x="7772" y="495"/>
                </a:lnTo>
                <a:lnTo>
                  <a:pt x="5461" y="0"/>
                </a:lnTo>
                <a:lnTo>
                  <a:pt x="0" y="510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528503" y="2759373"/>
            <a:ext cx="7200" cy="4762"/>
          </a:xfrm>
          <a:custGeom>
            <a:avLst/>
            <a:gdLst/>
            <a:ahLst/>
            <a:cxnLst/>
            <a:rect l="l" t="t" r="r" b="b"/>
            <a:pathLst>
              <a:path w="7200" h="4762">
                <a:moveTo>
                  <a:pt x="3606" y="1295"/>
                </a:moveTo>
                <a:lnTo>
                  <a:pt x="228" y="3746"/>
                </a:lnTo>
                <a:lnTo>
                  <a:pt x="0" y="4762"/>
                </a:lnTo>
                <a:lnTo>
                  <a:pt x="3314" y="4610"/>
                </a:lnTo>
                <a:lnTo>
                  <a:pt x="6984" y="1879"/>
                </a:lnTo>
                <a:lnTo>
                  <a:pt x="7200" y="0"/>
                </a:lnTo>
                <a:lnTo>
                  <a:pt x="3606" y="129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442041" y="2756566"/>
            <a:ext cx="6261" cy="3670"/>
          </a:xfrm>
          <a:custGeom>
            <a:avLst/>
            <a:gdLst/>
            <a:ahLst/>
            <a:cxnLst/>
            <a:rect l="l" t="t" r="r" b="b"/>
            <a:pathLst>
              <a:path w="6261" h="3670">
                <a:moveTo>
                  <a:pt x="355" y="1587"/>
                </a:moveTo>
                <a:lnTo>
                  <a:pt x="0" y="3670"/>
                </a:lnTo>
                <a:lnTo>
                  <a:pt x="6261" y="431"/>
                </a:lnTo>
                <a:lnTo>
                  <a:pt x="3949" y="0"/>
                </a:lnTo>
                <a:lnTo>
                  <a:pt x="355" y="1587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537294" y="2753109"/>
            <a:ext cx="7696" cy="4749"/>
          </a:xfrm>
          <a:custGeom>
            <a:avLst/>
            <a:gdLst/>
            <a:ahLst/>
            <a:cxnLst/>
            <a:rect l="l" t="t" r="r" b="b"/>
            <a:pathLst>
              <a:path w="7696" h="4749">
                <a:moveTo>
                  <a:pt x="3594" y="1295"/>
                </a:moveTo>
                <a:lnTo>
                  <a:pt x="215" y="3746"/>
                </a:lnTo>
                <a:lnTo>
                  <a:pt x="0" y="4749"/>
                </a:lnTo>
                <a:lnTo>
                  <a:pt x="4813" y="3822"/>
                </a:lnTo>
                <a:lnTo>
                  <a:pt x="7696" y="1003"/>
                </a:lnTo>
                <a:lnTo>
                  <a:pt x="7124" y="0"/>
                </a:lnTo>
                <a:lnTo>
                  <a:pt x="3594" y="129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453269" y="2750304"/>
            <a:ext cx="6261" cy="3670"/>
          </a:xfrm>
          <a:custGeom>
            <a:avLst/>
            <a:gdLst/>
            <a:ahLst/>
            <a:cxnLst/>
            <a:rect l="l" t="t" r="r" b="b"/>
            <a:pathLst>
              <a:path w="6261" h="3670">
                <a:moveTo>
                  <a:pt x="431" y="1574"/>
                </a:moveTo>
                <a:lnTo>
                  <a:pt x="0" y="3670"/>
                </a:lnTo>
                <a:lnTo>
                  <a:pt x="6261" y="431"/>
                </a:lnTo>
                <a:lnTo>
                  <a:pt x="4025" y="0"/>
                </a:lnTo>
                <a:lnTo>
                  <a:pt x="431" y="157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464568" y="2744249"/>
            <a:ext cx="3822" cy="3454"/>
          </a:xfrm>
          <a:custGeom>
            <a:avLst/>
            <a:gdLst/>
            <a:ahLst/>
            <a:cxnLst/>
            <a:rect l="l" t="t" r="r" b="b"/>
            <a:pathLst>
              <a:path w="3822" h="3454">
                <a:moveTo>
                  <a:pt x="939" y="863"/>
                </a:moveTo>
                <a:lnTo>
                  <a:pt x="0" y="3454"/>
                </a:lnTo>
                <a:lnTo>
                  <a:pt x="3746" y="2235"/>
                </a:lnTo>
                <a:lnTo>
                  <a:pt x="3822" y="0"/>
                </a:lnTo>
                <a:lnTo>
                  <a:pt x="939" y="86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473143" y="2737986"/>
            <a:ext cx="6832" cy="4686"/>
          </a:xfrm>
          <a:custGeom>
            <a:avLst/>
            <a:gdLst/>
            <a:ahLst/>
            <a:cxnLst/>
            <a:rect l="l" t="t" r="r" b="b"/>
            <a:pathLst>
              <a:path w="6832" h="4686">
                <a:moveTo>
                  <a:pt x="0" y="3822"/>
                </a:moveTo>
                <a:lnTo>
                  <a:pt x="215" y="4686"/>
                </a:lnTo>
                <a:lnTo>
                  <a:pt x="6832" y="1231"/>
                </a:lnTo>
                <a:lnTo>
                  <a:pt x="4241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546002" y="2729417"/>
            <a:ext cx="30099" cy="22174"/>
          </a:xfrm>
          <a:custGeom>
            <a:avLst/>
            <a:gdLst/>
            <a:ahLst/>
            <a:cxnLst/>
            <a:rect l="l" t="t" r="r" b="b"/>
            <a:pathLst>
              <a:path w="30099" h="22174">
                <a:moveTo>
                  <a:pt x="292" y="21170"/>
                </a:moveTo>
                <a:lnTo>
                  <a:pt x="0" y="22174"/>
                </a:lnTo>
                <a:lnTo>
                  <a:pt x="4902" y="21310"/>
                </a:lnTo>
                <a:lnTo>
                  <a:pt x="8864" y="18503"/>
                </a:lnTo>
                <a:lnTo>
                  <a:pt x="13538" y="14973"/>
                </a:lnTo>
                <a:lnTo>
                  <a:pt x="17640" y="12242"/>
                </a:lnTo>
                <a:lnTo>
                  <a:pt x="27216" y="4610"/>
                </a:lnTo>
                <a:lnTo>
                  <a:pt x="30098" y="0"/>
                </a:lnTo>
                <a:lnTo>
                  <a:pt x="27368" y="1231"/>
                </a:lnTo>
                <a:lnTo>
                  <a:pt x="24053" y="3670"/>
                </a:lnTo>
                <a:lnTo>
                  <a:pt x="17208" y="9575"/>
                </a:lnTo>
                <a:lnTo>
                  <a:pt x="12382" y="12534"/>
                </a:lnTo>
                <a:lnTo>
                  <a:pt x="9004" y="14909"/>
                </a:lnTo>
                <a:lnTo>
                  <a:pt x="3606" y="18796"/>
                </a:lnTo>
                <a:lnTo>
                  <a:pt x="292" y="2117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579551" y="2723090"/>
            <a:ext cx="4038" cy="4102"/>
          </a:xfrm>
          <a:custGeom>
            <a:avLst/>
            <a:gdLst/>
            <a:ahLst/>
            <a:cxnLst/>
            <a:rect l="l" t="t" r="r" b="b"/>
            <a:pathLst>
              <a:path w="4038" h="4102">
                <a:moveTo>
                  <a:pt x="1308" y="1219"/>
                </a:moveTo>
                <a:lnTo>
                  <a:pt x="0" y="3810"/>
                </a:lnTo>
                <a:lnTo>
                  <a:pt x="1879" y="4102"/>
                </a:lnTo>
                <a:lnTo>
                  <a:pt x="4038" y="0"/>
                </a:lnTo>
                <a:lnTo>
                  <a:pt x="1308" y="121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583591" y="2711846"/>
            <a:ext cx="13817" cy="11239"/>
          </a:xfrm>
          <a:custGeom>
            <a:avLst/>
            <a:gdLst/>
            <a:ahLst/>
            <a:cxnLst/>
            <a:rect l="l" t="t" r="r" b="b"/>
            <a:pathLst>
              <a:path w="13817" h="11239">
                <a:moveTo>
                  <a:pt x="10934" y="4610"/>
                </a:moveTo>
                <a:lnTo>
                  <a:pt x="13817" y="0"/>
                </a:lnTo>
                <a:lnTo>
                  <a:pt x="11087" y="1308"/>
                </a:lnTo>
                <a:lnTo>
                  <a:pt x="7708" y="3670"/>
                </a:lnTo>
                <a:lnTo>
                  <a:pt x="3594" y="7569"/>
                </a:lnTo>
                <a:lnTo>
                  <a:pt x="279" y="10020"/>
                </a:lnTo>
                <a:lnTo>
                  <a:pt x="0" y="11239"/>
                </a:lnTo>
                <a:lnTo>
                  <a:pt x="3314" y="10807"/>
                </a:lnTo>
                <a:lnTo>
                  <a:pt x="10934" y="461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600725" y="2701559"/>
            <a:ext cx="10007" cy="8496"/>
          </a:xfrm>
          <a:custGeom>
            <a:avLst/>
            <a:gdLst/>
            <a:ahLst/>
            <a:cxnLst/>
            <a:rect l="l" t="t" r="r" b="b"/>
            <a:pathLst>
              <a:path w="10007" h="8496">
                <a:moveTo>
                  <a:pt x="0" y="7708"/>
                </a:moveTo>
                <a:lnTo>
                  <a:pt x="1155" y="8496"/>
                </a:lnTo>
                <a:lnTo>
                  <a:pt x="10007" y="215"/>
                </a:lnTo>
                <a:lnTo>
                  <a:pt x="7924" y="0"/>
                </a:lnTo>
                <a:lnTo>
                  <a:pt x="0" y="7708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532245" y="2689317"/>
            <a:ext cx="16344" cy="12534"/>
          </a:xfrm>
          <a:custGeom>
            <a:avLst/>
            <a:gdLst/>
            <a:ahLst/>
            <a:cxnLst/>
            <a:rect l="l" t="t" r="r" b="b"/>
            <a:pathLst>
              <a:path w="16344" h="12534">
                <a:moveTo>
                  <a:pt x="3682" y="8851"/>
                </a:moveTo>
                <a:lnTo>
                  <a:pt x="304" y="11226"/>
                </a:lnTo>
                <a:lnTo>
                  <a:pt x="0" y="12534"/>
                </a:lnTo>
                <a:lnTo>
                  <a:pt x="3390" y="12103"/>
                </a:lnTo>
                <a:lnTo>
                  <a:pt x="14122" y="4038"/>
                </a:lnTo>
                <a:lnTo>
                  <a:pt x="16344" y="0"/>
                </a:lnTo>
                <a:lnTo>
                  <a:pt x="3682" y="885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613254" y="2680605"/>
            <a:ext cx="17932" cy="18211"/>
          </a:xfrm>
          <a:custGeom>
            <a:avLst/>
            <a:gdLst/>
            <a:ahLst/>
            <a:cxnLst/>
            <a:rect l="l" t="t" r="r" b="b"/>
            <a:pathLst>
              <a:path w="17932" h="18211">
                <a:moveTo>
                  <a:pt x="0" y="17424"/>
                </a:moveTo>
                <a:lnTo>
                  <a:pt x="1155" y="18211"/>
                </a:lnTo>
                <a:lnTo>
                  <a:pt x="15621" y="3962"/>
                </a:lnTo>
                <a:lnTo>
                  <a:pt x="17932" y="0"/>
                </a:lnTo>
                <a:lnTo>
                  <a:pt x="5181" y="11302"/>
                </a:lnTo>
                <a:lnTo>
                  <a:pt x="0" y="1742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637015" y="2671673"/>
            <a:ext cx="4102" cy="3898"/>
          </a:xfrm>
          <a:custGeom>
            <a:avLst/>
            <a:gdLst/>
            <a:ahLst/>
            <a:cxnLst/>
            <a:rect l="l" t="t" r="r" b="b"/>
            <a:pathLst>
              <a:path w="4102" h="3898">
                <a:moveTo>
                  <a:pt x="0" y="3898"/>
                </a:moveTo>
                <a:lnTo>
                  <a:pt x="2667" y="3683"/>
                </a:lnTo>
                <a:lnTo>
                  <a:pt x="4102" y="0"/>
                </a:lnTo>
                <a:lnTo>
                  <a:pt x="0" y="3898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576098" y="2656850"/>
            <a:ext cx="10007" cy="8712"/>
          </a:xfrm>
          <a:custGeom>
            <a:avLst/>
            <a:gdLst/>
            <a:ahLst/>
            <a:cxnLst/>
            <a:rect l="l" t="t" r="r" b="b"/>
            <a:pathLst>
              <a:path w="10007" h="8712">
                <a:moveTo>
                  <a:pt x="3606" y="5029"/>
                </a:moveTo>
                <a:lnTo>
                  <a:pt x="228" y="7404"/>
                </a:lnTo>
                <a:lnTo>
                  <a:pt x="0" y="8712"/>
                </a:lnTo>
                <a:lnTo>
                  <a:pt x="3314" y="8280"/>
                </a:lnTo>
                <a:lnTo>
                  <a:pt x="7772" y="3949"/>
                </a:lnTo>
                <a:lnTo>
                  <a:pt x="10007" y="0"/>
                </a:lnTo>
                <a:lnTo>
                  <a:pt x="3606" y="502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644634" y="2656704"/>
            <a:ext cx="10236" cy="11087"/>
          </a:xfrm>
          <a:custGeom>
            <a:avLst/>
            <a:gdLst/>
            <a:ahLst/>
            <a:cxnLst/>
            <a:rect l="l" t="t" r="r" b="b"/>
            <a:pathLst>
              <a:path w="10236" h="11087">
                <a:moveTo>
                  <a:pt x="6565" y="2374"/>
                </a:moveTo>
                <a:lnTo>
                  <a:pt x="0" y="10147"/>
                </a:lnTo>
                <a:lnTo>
                  <a:pt x="368" y="11087"/>
                </a:lnTo>
                <a:lnTo>
                  <a:pt x="8724" y="3530"/>
                </a:lnTo>
                <a:lnTo>
                  <a:pt x="10236" y="0"/>
                </a:lnTo>
                <a:lnTo>
                  <a:pt x="6565" y="237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589489" y="2645390"/>
            <a:ext cx="9080" cy="9804"/>
          </a:xfrm>
          <a:custGeom>
            <a:avLst/>
            <a:gdLst/>
            <a:ahLst/>
            <a:cxnLst/>
            <a:rect l="l" t="t" r="r" b="b"/>
            <a:pathLst>
              <a:path w="9080" h="9804">
                <a:moveTo>
                  <a:pt x="0" y="8864"/>
                </a:moveTo>
                <a:lnTo>
                  <a:pt x="292" y="9804"/>
                </a:lnTo>
                <a:lnTo>
                  <a:pt x="7569" y="3543"/>
                </a:lnTo>
                <a:lnTo>
                  <a:pt x="9080" y="0"/>
                </a:lnTo>
                <a:lnTo>
                  <a:pt x="0" y="886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658395" y="2639283"/>
            <a:ext cx="12814" cy="13525"/>
          </a:xfrm>
          <a:custGeom>
            <a:avLst/>
            <a:gdLst/>
            <a:ahLst/>
            <a:cxnLst/>
            <a:rect l="l" t="t" r="r" b="b"/>
            <a:pathLst>
              <a:path w="12814" h="13525">
                <a:moveTo>
                  <a:pt x="0" y="12522"/>
                </a:moveTo>
                <a:lnTo>
                  <a:pt x="355" y="13525"/>
                </a:lnTo>
                <a:lnTo>
                  <a:pt x="10515" y="4025"/>
                </a:lnTo>
                <a:lnTo>
                  <a:pt x="12814" y="0"/>
                </a:lnTo>
                <a:lnTo>
                  <a:pt x="7848" y="3517"/>
                </a:lnTo>
                <a:lnTo>
                  <a:pt x="0" y="1252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671149" y="2633084"/>
            <a:ext cx="5105" cy="5613"/>
          </a:xfrm>
          <a:custGeom>
            <a:avLst/>
            <a:gdLst/>
            <a:ahLst/>
            <a:cxnLst/>
            <a:rect l="l" t="t" r="r" b="b"/>
            <a:pathLst>
              <a:path w="5105" h="5613">
                <a:moveTo>
                  <a:pt x="2590" y="939"/>
                </a:moveTo>
                <a:lnTo>
                  <a:pt x="0" y="3886"/>
                </a:lnTo>
                <a:lnTo>
                  <a:pt x="1943" y="5613"/>
                </a:lnTo>
                <a:lnTo>
                  <a:pt x="5105" y="0"/>
                </a:lnTo>
                <a:lnTo>
                  <a:pt x="2590" y="93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605909" y="2616814"/>
            <a:ext cx="20307" cy="20955"/>
          </a:xfrm>
          <a:custGeom>
            <a:avLst/>
            <a:gdLst/>
            <a:ahLst/>
            <a:cxnLst/>
            <a:rect l="l" t="t" r="r" b="b"/>
            <a:pathLst>
              <a:path w="20307" h="20955">
                <a:moveTo>
                  <a:pt x="0" y="20015"/>
                </a:moveTo>
                <a:lnTo>
                  <a:pt x="292" y="20955"/>
                </a:lnTo>
                <a:lnTo>
                  <a:pt x="17995" y="3962"/>
                </a:lnTo>
                <a:lnTo>
                  <a:pt x="20307" y="0"/>
                </a:lnTo>
                <a:lnTo>
                  <a:pt x="17716" y="939"/>
                </a:lnTo>
                <a:lnTo>
                  <a:pt x="0" y="2001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2691086" y="2608035"/>
            <a:ext cx="5181" cy="5613"/>
          </a:xfrm>
          <a:custGeom>
            <a:avLst/>
            <a:gdLst/>
            <a:ahLst/>
            <a:cxnLst/>
            <a:rect l="l" t="t" r="r" b="b"/>
            <a:pathLst>
              <a:path w="5181" h="5613">
                <a:moveTo>
                  <a:pt x="2667" y="1003"/>
                </a:moveTo>
                <a:lnTo>
                  <a:pt x="0" y="3886"/>
                </a:lnTo>
                <a:lnTo>
                  <a:pt x="2019" y="5613"/>
                </a:lnTo>
                <a:lnTo>
                  <a:pt x="5181" y="0"/>
                </a:lnTo>
                <a:lnTo>
                  <a:pt x="2667" y="100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696116" y="2601695"/>
            <a:ext cx="5118" cy="5689"/>
          </a:xfrm>
          <a:custGeom>
            <a:avLst/>
            <a:gdLst/>
            <a:ahLst/>
            <a:cxnLst/>
            <a:rect l="l" t="t" r="r" b="b"/>
            <a:pathLst>
              <a:path w="5118" h="5689">
                <a:moveTo>
                  <a:pt x="2667" y="1079"/>
                </a:moveTo>
                <a:lnTo>
                  <a:pt x="0" y="3962"/>
                </a:lnTo>
                <a:lnTo>
                  <a:pt x="2032" y="5689"/>
                </a:lnTo>
                <a:lnTo>
                  <a:pt x="5118" y="0"/>
                </a:lnTo>
                <a:lnTo>
                  <a:pt x="2667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633550" y="2599100"/>
            <a:ext cx="7569" cy="8864"/>
          </a:xfrm>
          <a:custGeom>
            <a:avLst/>
            <a:gdLst/>
            <a:ahLst/>
            <a:cxnLst/>
            <a:rect l="l" t="t" r="r" b="b"/>
            <a:pathLst>
              <a:path w="7569" h="8864">
                <a:moveTo>
                  <a:pt x="3898" y="2451"/>
                </a:moveTo>
                <a:lnTo>
                  <a:pt x="0" y="6553"/>
                </a:lnTo>
                <a:lnTo>
                  <a:pt x="76" y="8864"/>
                </a:lnTo>
                <a:lnTo>
                  <a:pt x="6057" y="3530"/>
                </a:lnTo>
                <a:lnTo>
                  <a:pt x="7569" y="0"/>
                </a:lnTo>
                <a:lnTo>
                  <a:pt x="3898" y="245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641113" y="2591682"/>
            <a:ext cx="6273" cy="7429"/>
          </a:xfrm>
          <a:custGeom>
            <a:avLst/>
            <a:gdLst/>
            <a:ahLst/>
            <a:cxnLst/>
            <a:rect l="l" t="t" r="r" b="b"/>
            <a:pathLst>
              <a:path w="6273" h="7429">
                <a:moveTo>
                  <a:pt x="3822" y="1079"/>
                </a:moveTo>
                <a:lnTo>
                  <a:pt x="0" y="5181"/>
                </a:lnTo>
                <a:lnTo>
                  <a:pt x="0" y="7429"/>
                </a:lnTo>
                <a:lnTo>
                  <a:pt x="4762" y="3454"/>
                </a:lnTo>
                <a:lnTo>
                  <a:pt x="6273" y="0"/>
                </a:lnTo>
                <a:lnTo>
                  <a:pt x="3822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647313" y="2584559"/>
            <a:ext cx="6400" cy="7124"/>
          </a:xfrm>
          <a:custGeom>
            <a:avLst/>
            <a:gdLst/>
            <a:ahLst/>
            <a:cxnLst/>
            <a:rect l="l" t="t" r="r" b="b"/>
            <a:pathLst>
              <a:path w="6400" h="7124">
                <a:moveTo>
                  <a:pt x="3886" y="647"/>
                </a:moveTo>
                <a:lnTo>
                  <a:pt x="0" y="4813"/>
                </a:lnTo>
                <a:lnTo>
                  <a:pt x="63" y="7124"/>
                </a:lnTo>
                <a:lnTo>
                  <a:pt x="2882" y="4902"/>
                </a:lnTo>
                <a:lnTo>
                  <a:pt x="6400" y="0"/>
                </a:lnTo>
                <a:lnTo>
                  <a:pt x="3886" y="647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598713" y="2476853"/>
            <a:ext cx="2298" cy="5969"/>
          </a:xfrm>
          <a:custGeom>
            <a:avLst/>
            <a:gdLst/>
            <a:ahLst/>
            <a:cxnLst/>
            <a:rect l="l" t="t" r="r" b="b"/>
            <a:pathLst>
              <a:path w="2298" h="5968">
                <a:moveTo>
                  <a:pt x="0" y="2146"/>
                </a:moveTo>
                <a:lnTo>
                  <a:pt x="1079" y="5892"/>
                </a:lnTo>
                <a:lnTo>
                  <a:pt x="2298" y="5968"/>
                </a:lnTo>
                <a:lnTo>
                  <a:pt x="1866" y="0"/>
                </a:lnTo>
                <a:lnTo>
                  <a:pt x="0" y="2146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773738" y="2348691"/>
            <a:ext cx="18440" cy="10579"/>
          </a:xfrm>
          <a:custGeom>
            <a:avLst/>
            <a:gdLst/>
            <a:ahLst/>
            <a:cxnLst/>
            <a:rect l="l" t="t" r="r" b="b"/>
            <a:pathLst>
              <a:path w="18440" h="10579">
                <a:moveTo>
                  <a:pt x="939" y="1435"/>
                </a:moveTo>
                <a:lnTo>
                  <a:pt x="0" y="6184"/>
                </a:lnTo>
                <a:lnTo>
                  <a:pt x="16344" y="10579"/>
                </a:lnTo>
                <a:lnTo>
                  <a:pt x="18440" y="3886"/>
                </a:lnTo>
                <a:lnTo>
                  <a:pt x="1447" y="0"/>
                </a:lnTo>
                <a:lnTo>
                  <a:pt x="939" y="143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806202" y="1842091"/>
            <a:ext cx="3314" cy="3822"/>
          </a:xfrm>
          <a:custGeom>
            <a:avLst/>
            <a:gdLst/>
            <a:ahLst/>
            <a:cxnLst/>
            <a:rect l="l" t="t" r="r" b="b"/>
            <a:pathLst>
              <a:path w="3314" h="3822">
                <a:moveTo>
                  <a:pt x="0" y="1079"/>
                </a:moveTo>
                <a:lnTo>
                  <a:pt x="1727" y="3822"/>
                </a:lnTo>
                <a:lnTo>
                  <a:pt x="3314" y="2159"/>
                </a:lnTo>
                <a:lnTo>
                  <a:pt x="15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842355" y="1826978"/>
            <a:ext cx="787" cy="6324"/>
          </a:xfrm>
          <a:custGeom>
            <a:avLst/>
            <a:gdLst/>
            <a:ahLst/>
            <a:cxnLst/>
            <a:rect l="l" t="t" r="r" b="b"/>
            <a:pathLst>
              <a:path w="787" h="6324">
                <a:moveTo>
                  <a:pt x="0" y="2590"/>
                </a:moveTo>
                <a:lnTo>
                  <a:pt x="711" y="6324"/>
                </a:lnTo>
                <a:lnTo>
                  <a:pt x="787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1822770" y="2804516"/>
            <a:ext cx="12090" cy="6337"/>
          </a:xfrm>
          <a:custGeom>
            <a:avLst/>
            <a:gdLst/>
            <a:ahLst/>
            <a:cxnLst/>
            <a:rect l="l" t="t" r="r" b="b"/>
            <a:pathLst>
              <a:path w="12090" h="6337">
                <a:moveTo>
                  <a:pt x="863" y="2374"/>
                </a:moveTo>
                <a:lnTo>
                  <a:pt x="8699" y="6337"/>
                </a:lnTo>
                <a:lnTo>
                  <a:pt x="12090" y="6045"/>
                </a:lnTo>
                <a:lnTo>
                  <a:pt x="7848" y="3162"/>
                </a:lnTo>
                <a:lnTo>
                  <a:pt x="0" y="0"/>
                </a:lnTo>
                <a:lnTo>
                  <a:pt x="863" y="237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1810236" y="2743323"/>
            <a:ext cx="12890" cy="7264"/>
          </a:xfrm>
          <a:custGeom>
            <a:avLst/>
            <a:gdLst/>
            <a:ahLst/>
            <a:cxnLst/>
            <a:rect l="l" t="t" r="r" b="b"/>
            <a:pathLst>
              <a:path w="12890" h="7264">
                <a:moveTo>
                  <a:pt x="1155" y="2006"/>
                </a:moveTo>
                <a:lnTo>
                  <a:pt x="11518" y="7264"/>
                </a:lnTo>
                <a:lnTo>
                  <a:pt x="12890" y="5689"/>
                </a:lnTo>
                <a:lnTo>
                  <a:pt x="5321" y="1803"/>
                </a:lnTo>
                <a:lnTo>
                  <a:pt x="0" y="0"/>
                </a:lnTo>
                <a:lnTo>
                  <a:pt x="1155" y="2006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1803972" y="2739503"/>
            <a:ext cx="2946" cy="2374"/>
          </a:xfrm>
          <a:custGeom>
            <a:avLst/>
            <a:gdLst/>
            <a:ahLst/>
            <a:cxnLst/>
            <a:rect l="l" t="t" r="r" b="b"/>
            <a:pathLst>
              <a:path w="2946" h="2374">
                <a:moveTo>
                  <a:pt x="1155" y="2374"/>
                </a:moveTo>
                <a:lnTo>
                  <a:pt x="2946" y="584"/>
                </a:lnTo>
                <a:lnTo>
                  <a:pt x="0" y="0"/>
                </a:lnTo>
                <a:lnTo>
                  <a:pt x="1155" y="237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1793960" y="2733163"/>
            <a:ext cx="3822" cy="2451"/>
          </a:xfrm>
          <a:custGeom>
            <a:avLst/>
            <a:gdLst/>
            <a:ahLst/>
            <a:cxnLst/>
            <a:rect l="l" t="t" r="r" b="b"/>
            <a:pathLst>
              <a:path w="3822" h="2451">
                <a:moveTo>
                  <a:pt x="1155" y="2451"/>
                </a:moveTo>
                <a:lnTo>
                  <a:pt x="3822" y="2298"/>
                </a:lnTo>
                <a:lnTo>
                  <a:pt x="2882" y="647"/>
                </a:lnTo>
                <a:lnTo>
                  <a:pt x="0" y="0"/>
                </a:lnTo>
                <a:lnTo>
                  <a:pt x="1155" y="245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340662" y="2711784"/>
            <a:ext cx="5181" cy="939"/>
          </a:xfrm>
          <a:custGeom>
            <a:avLst/>
            <a:gdLst/>
            <a:ahLst/>
            <a:cxnLst/>
            <a:rect l="l" t="t" r="r" b="b"/>
            <a:pathLst>
              <a:path w="5181" h="939">
                <a:moveTo>
                  <a:pt x="76" y="215"/>
                </a:moveTo>
                <a:lnTo>
                  <a:pt x="0" y="939"/>
                </a:lnTo>
                <a:lnTo>
                  <a:pt x="5181" y="939"/>
                </a:lnTo>
                <a:lnTo>
                  <a:pt x="4813" y="0"/>
                </a:lnTo>
                <a:lnTo>
                  <a:pt x="76" y="21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336772" y="2680895"/>
            <a:ext cx="3886" cy="14541"/>
          </a:xfrm>
          <a:custGeom>
            <a:avLst/>
            <a:gdLst/>
            <a:ahLst/>
            <a:cxnLst/>
            <a:rect l="l" t="t" r="r" b="b"/>
            <a:pathLst>
              <a:path w="3886" h="14541">
                <a:moveTo>
                  <a:pt x="0" y="723"/>
                </a:moveTo>
                <a:lnTo>
                  <a:pt x="1943" y="14262"/>
                </a:lnTo>
                <a:lnTo>
                  <a:pt x="3886" y="14541"/>
                </a:lnTo>
                <a:lnTo>
                  <a:pt x="1155" y="0"/>
                </a:lnTo>
                <a:lnTo>
                  <a:pt x="0" y="72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305452" y="2667003"/>
            <a:ext cx="16700" cy="24980"/>
          </a:xfrm>
          <a:custGeom>
            <a:avLst/>
            <a:gdLst/>
            <a:ahLst/>
            <a:cxnLst/>
            <a:rect l="l" t="t" r="r" b="b"/>
            <a:pathLst>
              <a:path w="16700" h="24980">
                <a:moveTo>
                  <a:pt x="13601" y="13030"/>
                </a:moveTo>
                <a:lnTo>
                  <a:pt x="0" y="19723"/>
                </a:lnTo>
                <a:lnTo>
                  <a:pt x="2667" y="24980"/>
                </a:lnTo>
                <a:lnTo>
                  <a:pt x="15341" y="17271"/>
                </a:lnTo>
                <a:lnTo>
                  <a:pt x="16700" y="13677"/>
                </a:lnTo>
                <a:lnTo>
                  <a:pt x="13462" y="0"/>
                </a:lnTo>
                <a:lnTo>
                  <a:pt x="11811" y="863"/>
                </a:lnTo>
                <a:lnTo>
                  <a:pt x="13182" y="6756"/>
                </a:lnTo>
                <a:lnTo>
                  <a:pt x="13601" y="1303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721322" y="2680390"/>
            <a:ext cx="7340" cy="6553"/>
          </a:xfrm>
          <a:custGeom>
            <a:avLst/>
            <a:gdLst/>
            <a:ahLst/>
            <a:cxnLst/>
            <a:rect l="l" t="t" r="r" b="b"/>
            <a:pathLst>
              <a:path w="7340" h="6553">
                <a:moveTo>
                  <a:pt x="3670" y="4965"/>
                </a:moveTo>
                <a:lnTo>
                  <a:pt x="6400" y="6553"/>
                </a:lnTo>
                <a:lnTo>
                  <a:pt x="7340" y="6121"/>
                </a:lnTo>
                <a:lnTo>
                  <a:pt x="2946" y="939"/>
                </a:lnTo>
                <a:lnTo>
                  <a:pt x="0" y="0"/>
                </a:lnTo>
                <a:lnTo>
                  <a:pt x="3670" y="496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712536" y="2672895"/>
            <a:ext cx="6197" cy="5194"/>
          </a:xfrm>
          <a:custGeom>
            <a:avLst/>
            <a:gdLst/>
            <a:ahLst/>
            <a:cxnLst/>
            <a:rect l="l" t="t" r="r" b="b"/>
            <a:pathLst>
              <a:path w="6197" h="5194">
                <a:moveTo>
                  <a:pt x="2374" y="3682"/>
                </a:moveTo>
                <a:lnTo>
                  <a:pt x="5257" y="5194"/>
                </a:lnTo>
                <a:lnTo>
                  <a:pt x="6197" y="4902"/>
                </a:lnTo>
                <a:lnTo>
                  <a:pt x="2946" y="939"/>
                </a:lnTo>
                <a:lnTo>
                  <a:pt x="0" y="0"/>
                </a:lnTo>
                <a:lnTo>
                  <a:pt x="2374" y="368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703819" y="2665406"/>
            <a:ext cx="4178" cy="3975"/>
          </a:xfrm>
          <a:custGeom>
            <a:avLst/>
            <a:gdLst/>
            <a:ahLst/>
            <a:cxnLst/>
            <a:rect l="l" t="t" r="r" b="b"/>
            <a:pathLst>
              <a:path w="4178" h="3975">
                <a:moveTo>
                  <a:pt x="1079" y="2451"/>
                </a:moveTo>
                <a:lnTo>
                  <a:pt x="3962" y="3975"/>
                </a:lnTo>
                <a:lnTo>
                  <a:pt x="4178" y="2171"/>
                </a:lnTo>
                <a:lnTo>
                  <a:pt x="0" y="0"/>
                </a:lnTo>
                <a:lnTo>
                  <a:pt x="1079" y="245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658821" y="2620416"/>
            <a:ext cx="41109" cy="41465"/>
          </a:xfrm>
          <a:custGeom>
            <a:avLst/>
            <a:gdLst/>
            <a:ahLst/>
            <a:cxnLst/>
            <a:rect l="l" t="t" r="r" b="b"/>
            <a:pathLst>
              <a:path w="41109" h="41465">
                <a:moveTo>
                  <a:pt x="11518" y="13461"/>
                </a:moveTo>
                <a:lnTo>
                  <a:pt x="40170" y="41465"/>
                </a:lnTo>
                <a:lnTo>
                  <a:pt x="41109" y="41109"/>
                </a:lnTo>
                <a:lnTo>
                  <a:pt x="0" y="0"/>
                </a:lnTo>
                <a:lnTo>
                  <a:pt x="0" y="2235"/>
                </a:lnTo>
                <a:lnTo>
                  <a:pt x="4102" y="7124"/>
                </a:lnTo>
                <a:lnTo>
                  <a:pt x="11518" y="1346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531451" y="2411180"/>
            <a:ext cx="127368" cy="209232"/>
          </a:xfrm>
          <a:custGeom>
            <a:avLst/>
            <a:gdLst/>
            <a:ahLst/>
            <a:cxnLst/>
            <a:rect l="l" t="t" r="r" b="b"/>
            <a:pathLst>
              <a:path w="127368" h="209232">
                <a:moveTo>
                  <a:pt x="53784" y="108864"/>
                </a:moveTo>
                <a:lnTo>
                  <a:pt x="32613" y="71132"/>
                </a:lnTo>
                <a:lnTo>
                  <a:pt x="15125" y="33629"/>
                </a:lnTo>
                <a:lnTo>
                  <a:pt x="939" y="0"/>
                </a:lnTo>
                <a:lnTo>
                  <a:pt x="0" y="292"/>
                </a:lnTo>
                <a:lnTo>
                  <a:pt x="6337" y="19875"/>
                </a:lnTo>
                <a:lnTo>
                  <a:pt x="18795" y="47815"/>
                </a:lnTo>
                <a:lnTo>
                  <a:pt x="36944" y="84023"/>
                </a:lnTo>
                <a:lnTo>
                  <a:pt x="46443" y="101155"/>
                </a:lnTo>
                <a:lnTo>
                  <a:pt x="67678" y="135000"/>
                </a:lnTo>
                <a:lnTo>
                  <a:pt x="73875" y="143852"/>
                </a:lnTo>
                <a:lnTo>
                  <a:pt x="100228" y="179997"/>
                </a:lnTo>
                <a:lnTo>
                  <a:pt x="108508" y="189509"/>
                </a:lnTo>
                <a:lnTo>
                  <a:pt x="110159" y="190004"/>
                </a:lnTo>
                <a:lnTo>
                  <a:pt x="111099" y="192671"/>
                </a:lnTo>
                <a:lnTo>
                  <a:pt x="115989" y="198285"/>
                </a:lnTo>
                <a:lnTo>
                  <a:pt x="117716" y="198793"/>
                </a:lnTo>
                <a:lnTo>
                  <a:pt x="118579" y="201460"/>
                </a:lnTo>
                <a:lnTo>
                  <a:pt x="123482" y="207073"/>
                </a:lnTo>
                <a:lnTo>
                  <a:pt x="127368" y="209232"/>
                </a:lnTo>
                <a:lnTo>
                  <a:pt x="126428" y="206349"/>
                </a:lnTo>
                <a:lnTo>
                  <a:pt x="125133" y="205130"/>
                </a:lnTo>
                <a:lnTo>
                  <a:pt x="102603" y="178854"/>
                </a:lnTo>
                <a:lnTo>
                  <a:pt x="76326" y="143852"/>
                </a:lnTo>
                <a:lnTo>
                  <a:pt x="53784" y="10886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513594" y="2356326"/>
            <a:ext cx="2882" cy="8775"/>
          </a:xfrm>
          <a:custGeom>
            <a:avLst/>
            <a:gdLst/>
            <a:ahLst/>
            <a:cxnLst/>
            <a:rect l="l" t="t" r="r" b="b"/>
            <a:pathLst>
              <a:path w="2882" h="8775">
                <a:moveTo>
                  <a:pt x="0" y="63"/>
                </a:moveTo>
                <a:lnTo>
                  <a:pt x="279" y="3809"/>
                </a:lnTo>
                <a:lnTo>
                  <a:pt x="1003" y="7543"/>
                </a:lnTo>
                <a:lnTo>
                  <a:pt x="2527" y="8775"/>
                </a:lnTo>
                <a:lnTo>
                  <a:pt x="2882" y="4952"/>
                </a:lnTo>
                <a:lnTo>
                  <a:pt x="1079" y="0"/>
                </a:lnTo>
                <a:lnTo>
                  <a:pt x="0" y="6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511302" y="2347464"/>
            <a:ext cx="2654" cy="8928"/>
          </a:xfrm>
          <a:custGeom>
            <a:avLst/>
            <a:gdLst/>
            <a:ahLst/>
            <a:cxnLst/>
            <a:rect l="l" t="t" r="r" b="b"/>
            <a:pathLst>
              <a:path w="2654" h="8928">
                <a:moveTo>
                  <a:pt x="63" y="215"/>
                </a:moveTo>
                <a:lnTo>
                  <a:pt x="0" y="4038"/>
                </a:lnTo>
                <a:lnTo>
                  <a:pt x="850" y="7632"/>
                </a:lnTo>
                <a:lnTo>
                  <a:pt x="2298" y="8928"/>
                </a:lnTo>
                <a:lnTo>
                  <a:pt x="2654" y="5105"/>
                </a:lnTo>
                <a:lnTo>
                  <a:pt x="927" y="0"/>
                </a:lnTo>
                <a:lnTo>
                  <a:pt x="63" y="21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498329" y="2287494"/>
            <a:ext cx="1866" cy="6324"/>
          </a:xfrm>
          <a:custGeom>
            <a:avLst/>
            <a:gdLst/>
            <a:ahLst/>
            <a:cxnLst/>
            <a:rect l="l" t="t" r="r" b="b"/>
            <a:pathLst>
              <a:path w="1866" h="6324">
                <a:moveTo>
                  <a:pt x="292" y="63"/>
                </a:moveTo>
                <a:lnTo>
                  <a:pt x="0" y="5105"/>
                </a:lnTo>
                <a:lnTo>
                  <a:pt x="1231" y="6324"/>
                </a:lnTo>
                <a:lnTo>
                  <a:pt x="1866" y="3733"/>
                </a:lnTo>
                <a:lnTo>
                  <a:pt x="1231" y="0"/>
                </a:lnTo>
                <a:lnTo>
                  <a:pt x="292" y="6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490767" y="2143700"/>
            <a:ext cx="1879" cy="6197"/>
          </a:xfrm>
          <a:custGeom>
            <a:avLst/>
            <a:gdLst/>
            <a:ahLst/>
            <a:cxnLst/>
            <a:rect l="l" t="t" r="r" b="b"/>
            <a:pathLst>
              <a:path w="1879" h="6197">
                <a:moveTo>
                  <a:pt x="584" y="0"/>
                </a:moveTo>
                <a:lnTo>
                  <a:pt x="0" y="1219"/>
                </a:lnTo>
                <a:lnTo>
                  <a:pt x="647" y="6197"/>
                </a:lnTo>
                <a:lnTo>
                  <a:pt x="1219" y="6197"/>
                </a:lnTo>
                <a:lnTo>
                  <a:pt x="1879" y="1219"/>
                </a:lnTo>
                <a:lnTo>
                  <a:pt x="584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491988" y="2128658"/>
            <a:ext cx="1943" cy="7493"/>
          </a:xfrm>
          <a:custGeom>
            <a:avLst/>
            <a:gdLst/>
            <a:ahLst/>
            <a:cxnLst/>
            <a:rect l="l" t="t" r="r" b="b"/>
            <a:pathLst>
              <a:path w="1943" h="7493">
                <a:moveTo>
                  <a:pt x="723" y="0"/>
                </a:moveTo>
                <a:lnTo>
                  <a:pt x="0" y="2514"/>
                </a:lnTo>
                <a:lnTo>
                  <a:pt x="723" y="7493"/>
                </a:lnTo>
                <a:lnTo>
                  <a:pt x="1308" y="7493"/>
                </a:lnTo>
                <a:lnTo>
                  <a:pt x="1943" y="2514"/>
                </a:lnTo>
                <a:lnTo>
                  <a:pt x="723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493226" y="2114903"/>
            <a:ext cx="2006" cy="6273"/>
          </a:xfrm>
          <a:custGeom>
            <a:avLst/>
            <a:gdLst/>
            <a:ahLst/>
            <a:cxnLst/>
            <a:rect l="l" t="t" r="r" b="b"/>
            <a:pathLst>
              <a:path w="2006" h="6273">
                <a:moveTo>
                  <a:pt x="0" y="2451"/>
                </a:moveTo>
                <a:lnTo>
                  <a:pt x="711" y="6273"/>
                </a:lnTo>
                <a:lnTo>
                  <a:pt x="2006" y="3746"/>
                </a:lnTo>
                <a:lnTo>
                  <a:pt x="1358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494438" y="2101009"/>
            <a:ext cx="2019" cy="3886"/>
          </a:xfrm>
          <a:custGeom>
            <a:avLst/>
            <a:gdLst/>
            <a:ahLst/>
            <a:cxnLst/>
            <a:rect l="l" t="t" r="r" b="b"/>
            <a:pathLst>
              <a:path w="2019" h="3886">
                <a:moveTo>
                  <a:pt x="0" y="3886"/>
                </a:moveTo>
                <a:lnTo>
                  <a:pt x="2019" y="3886"/>
                </a:lnTo>
                <a:lnTo>
                  <a:pt x="1308" y="63"/>
                </a:lnTo>
                <a:lnTo>
                  <a:pt x="647" y="0"/>
                </a:lnTo>
                <a:lnTo>
                  <a:pt x="0" y="3886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495741" y="2093527"/>
            <a:ext cx="1651" cy="5105"/>
          </a:xfrm>
          <a:custGeom>
            <a:avLst/>
            <a:gdLst/>
            <a:ahLst/>
            <a:cxnLst/>
            <a:rect l="l" t="t" r="r" b="b"/>
            <a:pathLst>
              <a:path w="1650" h="5105">
                <a:moveTo>
                  <a:pt x="0" y="2578"/>
                </a:moveTo>
                <a:lnTo>
                  <a:pt x="1651" y="5105"/>
                </a:lnTo>
                <a:lnTo>
                  <a:pt x="1371" y="63"/>
                </a:lnTo>
                <a:lnTo>
                  <a:pt x="647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497032" y="2086041"/>
            <a:ext cx="1308" cy="5105"/>
          </a:xfrm>
          <a:custGeom>
            <a:avLst/>
            <a:gdLst/>
            <a:ahLst/>
            <a:cxnLst/>
            <a:rect l="l" t="t" r="r" b="b"/>
            <a:pathLst>
              <a:path w="1308" h="5105">
                <a:moveTo>
                  <a:pt x="0" y="2578"/>
                </a:moveTo>
                <a:lnTo>
                  <a:pt x="647" y="5105"/>
                </a:lnTo>
                <a:lnTo>
                  <a:pt x="1308" y="63"/>
                </a:lnTo>
                <a:lnTo>
                  <a:pt x="584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498335" y="2076095"/>
            <a:ext cx="1295" cy="6261"/>
          </a:xfrm>
          <a:custGeom>
            <a:avLst/>
            <a:gdLst/>
            <a:ahLst/>
            <a:cxnLst/>
            <a:rect l="l" t="t" r="r" b="b"/>
            <a:pathLst>
              <a:path w="1295" h="6261">
                <a:moveTo>
                  <a:pt x="0" y="1219"/>
                </a:moveTo>
                <a:lnTo>
                  <a:pt x="0" y="5041"/>
                </a:lnTo>
                <a:lnTo>
                  <a:pt x="571" y="6261"/>
                </a:lnTo>
                <a:lnTo>
                  <a:pt x="1295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499776" y="2069828"/>
            <a:ext cx="1003" cy="5041"/>
          </a:xfrm>
          <a:custGeom>
            <a:avLst/>
            <a:gdLst/>
            <a:ahLst/>
            <a:cxnLst/>
            <a:rect l="l" t="t" r="r" b="b"/>
            <a:pathLst>
              <a:path w="1003" h="5041">
                <a:moveTo>
                  <a:pt x="0" y="0"/>
                </a:moveTo>
                <a:lnTo>
                  <a:pt x="355" y="5041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500850" y="2062269"/>
            <a:ext cx="1155" cy="5041"/>
          </a:xfrm>
          <a:custGeom>
            <a:avLst/>
            <a:gdLst/>
            <a:ahLst/>
            <a:cxnLst/>
            <a:rect l="l" t="t" r="r" b="b"/>
            <a:pathLst>
              <a:path w="1155" h="5041">
                <a:moveTo>
                  <a:pt x="0" y="3809"/>
                </a:moveTo>
                <a:lnTo>
                  <a:pt x="584" y="5041"/>
                </a:lnTo>
                <a:lnTo>
                  <a:pt x="1155" y="76"/>
                </a:lnTo>
                <a:lnTo>
                  <a:pt x="215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502004" y="2053567"/>
            <a:ext cx="1663" cy="6261"/>
          </a:xfrm>
          <a:custGeom>
            <a:avLst/>
            <a:gdLst/>
            <a:ahLst/>
            <a:cxnLst/>
            <a:rect l="l" t="t" r="r" b="b"/>
            <a:pathLst>
              <a:path w="1663" h="6261">
                <a:moveTo>
                  <a:pt x="0" y="1219"/>
                </a:moveTo>
                <a:lnTo>
                  <a:pt x="723" y="6261"/>
                </a:lnTo>
                <a:lnTo>
                  <a:pt x="1663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503296" y="2048518"/>
            <a:ext cx="1587" cy="5041"/>
          </a:xfrm>
          <a:custGeom>
            <a:avLst/>
            <a:gdLst/>
            <a:ahLst/>
            <a:cxnLst/>
            <a:rect l="l" t="t" r="r" b="b"/>
            <a:pathLst>
              <a:path w="1587" h="5041">
                <a:moveTo>
                  <a:pt x="0" y="1295"/>
                </a:moveTo>
                <a:lnTo>
                  <a:pt x="368" y="5041"/>
                </a:lnTo>
                <a:lnTo>
                  <a:pt x="1587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504816" y="2044842"/>
            <a:ext cx="1079" cy="3682"/>
          </a:xfrm>
          <a:custGeom>
            <a:avLst/>
            <a:gdLst/>
            <a:ahLst/>
            <a:cxnLst/>
            <a:rect l="l" t="t" r="r" b="b"/>
            <a:pathLst>
              <a:path w="1079" h="3682">
                <a:moveTo>
                  <a:pt x="0" y="0"/>
                </a:moveTo>
                <a:lnTo>
                  <a:pt x="63" y="3682"/>
                </a:lnTo>
                <a:lnTo>
                  <a:pt x="863" y="3251"/>
                </a:lnTo>
                <a:lnTo>
                  <a:pt x="1079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507045" y="2032242"/>
            <a:ext cx="1587" cy="6261"/>
          </a:xfrm>
          <a:custGeom>
            <a:avLst/>
            <a:gdLst/>
            <a:ahLst/>
            <a:cxnLst/>
            <a:rect l="l" t="t" r="r" b="b"/>
            <a:pathLst>
              <a:path w="1587" h="6261">
                <a:moveTo>
                  <a:pt x="0" y="1295"/>
                </a:moveTo>
                <a:lnTo>
                  <a:pt x="571" y="6261"/>
                </a:lnTo>
                <a:lnTo>
                  <a:pt x="1587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508268" y="2027276"/>
            <a:ext cx="1651" cy="4965"/>
          </a:xfrm>
          <a:custGeom>
            <a:avLst/>
            <a:gdLst/>
            <a:ahLst/>
            <a:cxnLst/>
            <a:rect l="l" t="t" r="r" b="b"/>
            <a:pathLst>
              <a:path w="1650" h="4965">
                <a:moveTo>
                  <a:pt x="0" y="1231"/>
                </a:moveTo>
                <a:lnTo>
                  <a:pt x="368" y="4965"/>
                </a:lnTo>
                <a:lnTo>
                  <a:pt x="1651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509862" y="2023540"/>
            <a:ext cx="1003" cy="3733"/>
          </a:xfrm>
          <a:custGeom>
            <a:avLst/>
            <a:gdLst/>
            <a:ahLst/>
            <a:cxnLst/>
            <a:rect l="l" t="t" r="r" b="b"/>
            <a:pathLst>
              <a:path w="1003" h="3733">
                <a:moveTo>
                  <a:pt x="63" y="3733"/>
                </a:moveTo>
                <a:lnTo>
                  <a:pt x="850" y="3314"/>
                </a:lnTo>
                <a:lnTo>
                  <a:pt x="1003" y="63"/>
                </a:lnTo>
                <a:lnTo>
                  <a:pt x="0" y="0"/>
                </a:lnTo>
                <a:lnTo>
                  <a:pt x="63" y="373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510860" y="2012237"/>
            <a:ext cx="2730" cy="10071"/>
          </a:xfrm>
          <a:custGeom>
            <a:avLst/>
            <a:gdLst/>
            <a:ahLst/>
            <a:cxnLst/>
            <a:rect l="l" t="t" r="r" b="b"/>
            <a:pathLst>
              <a:path w="2730" h="10071">
                <a:moveTo>
                  <a:pt x="571" y="10071"/>
                </a:moveTo>
                <a:lnTo>
                  <a:pt x="2730" y="0"/>
                </a:lnTo>
                <a:lnTo>
                  <a:pt x="1511" y="63"/>
                </a:lnTo>
                <a:lnTo>
                  <a:pt x="431" y="3670"/>
                </a:lnTo>
                <a:lnTo>
                  <a:pt x="0" y="5041"/>
                </a:lnTo>
                <a:lnTo>
                  <a:pt x="571" y="1007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513599" y="2008563"/>
            <a:ext cx="1295" cy="3670"/>
          </a:xfrm>
          <a:custGeom>
            <a:avLst/>
            <a:gdLst/>
            <a:ahLst/>
            <a:cxnLst/>
            <a:rect l="l" t="t" r="r" b="b"/>
            <a:pathLst>
              <a:path w="1295" h="3670">
                <a:moveTo>
                  <a:pt x="63" y="0"/>
                </a:moveTo>
                <a:lnTo>
                  <a:pt x="0" y="3670"/>
                </a:lnTo>
                <a:lnTo>
                  <a:pt x="1295" y="0"/>
                </a:lnTo>
                <a:lnTo>
                  <a:pt x="63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514600" y="2003438"/>
            <a:ext cx="1524" cy="5118"/>
          </a:xfrm>
          <a:custGeom>
            <a:avLst/>
            <a:gdLst/>
            <a:ahLst/>
            <a:cxnLst/>
            <a:rect l="l" t="t" r="r" b="b"/>
            <a:pathLst>
              <a:path w="1524" h="5118">
                <a:moveTo>
                  <a:pt x="0" y="1295"/>
                </a:moveTo>
                <a:lnTo>
                  <a:pt x="292" y="5118"/>
                </a:lnTo>
                <a:lnTo>
                  <a:pt x="1524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515907" y="1996024"/>
            <a:ext cx="2730" cy="7416"/>
          </a:xfrm>
          <a:custGeom>
            <a:avLst/>
            <a:gdLst/>
            <a:ahLst/>
            <a:cxnLst/>
            <a:rect l="l" t="t" r="r" b="b"/>
            <a:pathLst>
              <a:path w="2730" h="7416">
                <a:moveTo>
                  <a:pt x="1790" y="0"/>
                </a:moveTo>
                <a:lnTo>
                  <a:pt x="0" y="3746"/>
                </a:lnTo>
                <a:lnTo>
                  <a:pt x="215" y="7416"/>
                </a:lnTo>
                <a:lnTo>
                  <a:pt x="939" y="6908"/>
                </a:lnTo>
                <a:lnTo>
                  <a:pt x="2730" y="0"/>
                </a:lnTo>
                <a:lnTo>
                  <a:pt x="179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518566" y="1992218"/>
            <a:ext cx="1295" cy="3810"/>
          </a:xfrm>
          <a:custGeom>
            <a:avLst/>
            <a:gdLst/>
            <a:ahLst/>
            <a:cxnLst/>
            <a:rect l="l" t="t" r="r" b="b"/>
            <a:pathLst>
              <a:path w="1295" h="3810">
                <a:moveTo>
                  <a:pt x="0" y="0"/>
                </a:moveTo>
                <a:lnTo>
                  <a:pt x="63" y="3810"/>
                </a:lnTo>
                <a:lnTo>
                  <a:pt x="1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519858" y="1988469"/>
            <a:ext cx="1308" cy="3746"/>
          </a:xfrm>
          <a:custGeom>
            <a:avLst/>
            <a:gdLst/>
            <a:ahLst/>
            <a:cxnLst/>
            <a:rect l="l" t="t" r="r" b="b"/>
            <a:pathLst>
              <a:path w="1308" h="3746">
                <a:moveTo>
                  <a:pt x="0" y="0"/>
                </a:moveTo>
                <a:lnTo>
                  <a:pt x="0" y="3746"/>
                </a:lnTo>
                <a:lnTo>
                  <a:pt x="863" y="3314"/>
                </a:lnTo>
                <a:lnTo>
                  <a:pt x="1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520860" y="1979683"/>
            <a:ext cx="2743" cy="8788"/>
          </a:xfrm>
          <a:custGeom>
            <a:avLst/>
            <a:gdLst/>
            <a:ahLst/>
            <a:cxnLst/>
            <a:rect l="l" t="t" r="r" b="b"/>
            <a:pathLst>
              <a:path w="2743" h="8788">
                <a:moveTo>
                  <a:pt x="0" y="5118"/>
                </a:moveTo>
                <a:lnTo>
                  <a:pt x="292" y="8788"/>
                </a:lnTo>
                <a:lnTo>
                  <a:pt x="1016" y="8280"/>
                </a:lnTo>
                <a:lnTo>
                  <a:pt x="2743" y="0"/>
                </a:lnTo>
                <a:lnTo>
                  <a:pt x="1524" y="76"/>
                </a:lnTo>
                <a:lnTo>
                  <a:pt x="444" y="3670"/>
                </a:lnTo>
                <a:lnTo>
                  <a:pt x="0" y="511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523392" y="1964706"/>
            <a:ext cx="5321" cy="14973"/>
          </a:xfrm>
          <a:custGeom>
            <a:avLst/>
            <a:gdLst/>
            <a:ahLst/>
            <a:cxnLst/>
            <a:rect l="l" t="t" r="r" b="b"/>
            <a:pathLst>
              <a:path w="5321" h="14973">
                <a:moveTo>
                  <a:pt x="5321" y="0"/>
                </a:moveTo>
                <a:lnTo>
                  <a:pt x="4318" y="0"/>
                </a:lnTo>
                <a:lnTo>
                  <a:pt x="2730" y="2527"/>
                </a:lnTo>
                <a:lnTo>
                  <a:pt x="1511" y="6261"/>
                </a:lnTo>
                <a:lnTo>
                  <a:pt x="1003" y="9575"/>
                </a:lnTo>
                <a:lnTo>
                  <a:pt x="0" y="11303"/>
                </a:lnTo>
                <a:lnTo>
                  <a:pt x="215" y="14973"/>
                </a:lnTo>
                <a:lnTo>
                  <a:pt x="939" y="14465"/>
                </a:lnTo>
                <a:lnTo>
                  <a:pt x="5321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528353" y="1958512"/>
            <a:ext cx="2806" cy="6197"/>
          </a:xfrm>
          <a:custGeom>
            <a:avLst/>
            <a:gdLst/>
            <a:ahLst/>
            <a:cxnLst/>
            <a:rect l="l" t="t" r="r" b="b"/>
            <a:pathLst>
              <a:path w="2806" h="6197">
                <a:moveTo>
                  <a:pt x="431" y="1016"/>
                </a:moveTo>
                <a:lnTo>
                  <a:pt x="0" y="2374"/>
                </a:lnTo>
                <a:lnTo>
                  <a:pt x="368" y="6197"/>
                </a:lnTo>
                <a:lnTo>
                  <a:pt x="2095" y="4254"/>
                </a:lnTo>
                <a:lnTo>
                  <a:pt x="2806" y="0"/>
                </a:lnTo>
                <a:lnTo>
                  <a:pt x="431" y="1016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530879" y="1952254"/>
            <a:ext cx="2806" cy="6273"/>
          </a:xfrm>
          <a:custGeom>
            <a:avLst/>
            <a:gdLst/>
            <a:ahLst/>
            <a:cxnLst/>
            <a:rect l="l" t="t" r="r" b="b"/>
            <a:pathLst>
              <a:path w="2806" h="6273">
                <a:moveTo>
                  <a:pt x="431" y="1079"/>
                </a:moveTo>
                <a:lnTo>
                  <a:pt x="0" y="2451"/>
                </a:lnTo>
                <a:lnTo>
                  <a:pt x="279" y="6273"/>
                </a:lnTo>
                <a:lnTo>
                  <a:pt x="2095" y="4241"/>
                </a:lnTo>
                <a:lnTo>
                  <a:pt x="2806" y="0"/>
                </a:lnTo>
                <a:lnTo>
                  <a:pt x="431" y="107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533389" y="1945990"/>
            <a:ext cx="2819" cy="6273"/>
          </a:xfrm>
          <a:custGeom>
            <a:avLst/>
            <a:gdLst/>
            <a:ahLst/>
            <a:cxnLst/>
            <a:rect l="l" t="t" r="r" b="b"/>
            <a:pathLst>
              <a:path w="2819" h="6273">
                <a:moveTo>
                  <a:pt x="368" y="1079"/>
                </a:moveTo>
                <a:lnTo>
                  <a:pt x="0" y="2451"/>
                </a:lnTo>
                <a:lnTo>
                  <a:pt x="304" y="6273"/>
                </a:lnTo>
                <a:lnTo>
                  <a:pt x="2019" y="4241"/>
                </a:lnTo>
                <a:lnTo>
                  <a:pt x="2819" y="0"/>
                </a:lnTo>
                <a:lnTo>
                  <a:pt x="368" y="107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535988" y="1920648"/>
            <a:ext cx="10147" cy="25349"/>
          </a:xfrm>
          <a:custGeom>
            <a:avLst/>
            <a:gdLst/>
            <a:ahLst/>
            <a:cxnLst/>
            <a:rect l="l" t="t" r="r" b="b"/>
            <a:pathLst>
              <a:path w="10147" h="25349">
                <a:moveTo>
                  <a:pt x="8420" y="6045"/>
                </a:moveTo>
                <a:lnTo>
                  <a:pt x="10147" y="495"/>
                </a:lnTo>
                <a:lnTo>
                  <a:pt x="8928" y="0"/>
                </a:lnTo>
                <a:lnTo>
                  <a:pt x="6261" y="5321"/>
                </a:lnTo>
                <a:lnTo>
                  <a:pt x="5473" y="9067"/>
                </a:lnTo>
                <a:lnTo>
                  <a:pt x="4102" y="11442"/>
                </a:lnTo>
                <a:lnTo>
                  <a:pt x="2438" y="14109"/>
                </a:lnTo>
                <a:lnTo>
                  <a:pt x="1003" y="19875"/>
                </a:lnTo>
                <a:lnTo>
                  <a:pt x="0" y="21602"/>
                </a:lnTo>
                <a:lnTo>
                  <a:pt x="215" y="25349"/>
                </a:lnTo>
                <a:lnTo>
                  <a:pt x="939" y="24764"/>
                </a:lnTo>
                <a:lnTo>
                  <a:pt x="8420" y="604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548371" y="1886877"/>
            <a:ext cx="14046" cy="28727"/>
          </a:xfrm>
          <a:custGeom>
            <a:avLst/>
            <a:gdLst/>
            <a:ahLst/>
            <a:cxnLst/>
            <a:rect l="l" t="t" r="r" b="b"/>
            <a:pathLst>
              <a:path w="14046" h="28727">
                <a:moveTo>
                  <a:pt x="0" y="25273"/>
                </a:moveTo>
                <a:lnTo>
                  <a:pt x="292" y="28727"/>
                </a:lnTo>
                <a:lnTo>
                  <a:pt x="1003" y="28511"/>
                </a:lnTo>
                <a:lnTo>
                  <a:pt x="12382" y="6121"/>
                </a:lnTo>
                <a:lnTo>
                  <a:pt x="14046" y="571"/>
                </a:lnTo>
                <a:lnTo>
                  <a:pt x="12814" y="0"/>
                </a:lnTo>
                <a:lnTo>
                  <a:pt x="0" y="2527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690433" y="1801131"/>
            <a:ext cx="32677" cy="33108"/>
          </a:xfrm>
          <a:custGeom>
            <a:avLst/>
            <a:gdLst/>
            <a:ahLst/>
            <a:cxnLst/>
            <a:rect l="l" t="t" r="r" b="b"/>
            <a:pathLst>
              <a:path w="32677" h="33108">
                <a:moveTo>
                  <a:pt x="32677" y="11798"/>
                </a:moveTo>
                <a:lnTo>
                  <a:pt x="5105" y="355"/>
                </a:lnTo>
                <a:lnTo>
                  <a:pt x="1358" y="0"/>
                </a:lnTo>
                <a:lnTo>
                  <a:pt x="0" y="3238"/>
                </a:lnTo>
                <a:lnTo>
                  <a:pt x="13030" y="9283"/>
                </a:lnTo>
                <a:lnTo>
                  <a:pt x="8775" y="18783"/>
                </a:lnTo>
                <a:lnTo>
                  <a:pt x="8712" y="26847"/>
                </a:lnTo>
                <a:lnTo>
                  <a:pt x="11226" y="30594"/>
                </a:lnTo>
                <a:lnTo>
                  <a:pt x="16268" y="33108"/>
                </a:lnTo>
                <a:lnTo>
                  <a:pt x="20510" y="33108"/>
                </a:lnTo>
                <a:lnTo>
                  <a:pt x="24980" y="30022"/>
                </a:lnTo>
                <a:lnTo>
                  <a:pt x="32677" y="15112"/>
                </a:lnTo>
                <a:lnTo>
                  <a:pt x="32677" y="1179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702739" y="1771102"/>
            <a:ext cx="33261" cy="33121"/>
          </a:xfrm>
          <a:custGeom>
            <a:avLst/>
            <a:gdLst/>
            <a:ahLst/>
            <a:cxnLst/>
            <a:rect l="l" t="t" r="r" b="b"/>
            <a:pathLst>
              <a:path w="33261" h="33121">
                <a:moveTo>
                  <a:pt x="33261" y="12674"/>
                </a:moveTo>
                <a:lnTo>
                  <a:pt x="10223" y="3022"/>
                </a:lnTo>
                <a:lnTo>
                  <a:pt x="1587" y="0"/>
                </a:lnTo>
                <a:lnTo>
                  <a:pt x="0" y="2667"/>
                </a:lnTo>
                <a:lnTo>
                  <a:pt x="215" y="4178"/>
                </a:lnTo>
                <a:lnTo>
                  <a:pt x="11950" y="8928"/>
                </a:lnTo>
                <a:lnTo>
                  <a:pt x="11595" y="12598"/>
                </a:lnTo>
                <a:lnTo>
                  <a:pt x="9004" y="18796"/>
                </a:lnTo>
                <a:lnTo>
                  <a:pt x="8928" y="28079"/>
                </a:lnTo>
                <a:lnTo>
                  <a:pt x="15189" y="33045"/>
                </a:lnTo>
                <a:lnTo>
                  <a:pt x="22034" y="33121"/>
                </a:lnTo>
                <a:lnTo>
                  <a:pt x="25349" y="30162"/>
                </a:lnTo>
                <a:lnTo>
                  <a:pt x="31965" y="16776"/>
                </a:lnTo>
                <a:lnTo>
                  <a:pt x="33261" y="1267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841628" y="1775860"/>
            <a:ext cx="6184" cy="4102"/>
          </a:xfrm>
          <a:custGeom>
            <a:avLst/>
            <a:gdLst/>
            <a:ahLst/>
            <a:cxnLst/>
            <a:rect l="l" t="t" r="r" b="b"/>
            <a:pathLst>
              <a:path w="6184" h="4102">
                <a:moveTo>
                  <a:pt x="647" y="2514"/>
                </a:moveTo>
                <a:lnTo>
                  <a:pt x="4749" y="4102"/>
                </a:lnTo>
                <a:lnTo>
                  <a:pt x="6184" y="1142"/>
                </a:lnTo>
                <a:lnTo>
                  <a:pt x="0" y="0"/>
                </a:lnTo>
                <a:lnTo>
                  <a:pt x="647" y="251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771573" y="1708534"/>
            <a:ext cx="33261" cy="33121"/>
          </a:xfrm>
          <a:custGeom>
            <a:avLst/>
            <a:gdLst/>
            <a:ahLst/>
            <a:cxnLst/>
            <a:rect l="l" t="t" r="r" b="b"/>
            <a:pathLst>
              <a:path w="33261" h="33121">
                <a:moveTo>
                  <a:pt x="33261" y="12674"/>
                </a:moveTo>
                <a:lnTo>
                  <a:pt x="10223" y="3022"/>
                </a:lnTo>
                <a:lnTo>
                  <a:pt x="1587" y="0"/>
                </a:lnTo>
                <a:lnTo>
                  <a:pt x="0" y="2667"/>
                </a:lnTo>
                <a:lnTo>
                  <a:pt x="215" y="4178"/>
                </a:lnTo>
                <a:lnTo>
                  <a:pt x="11950" y="8928"/>
                </a:lnTo>
                <a:lnTo>
                  <a:pt x="11595" y="12598"/>
                </a:lnTo>
                <a:lnTo>
                  <a:pt x="9004" y="18796"/>
                </a:lnTo>
                <a:lnTo>
                  <a:pt x="8928" y="28079"/>
                </a:lnTo>
                <a:lnTo>
                  <a:pt x="15189" y="33045"/>
                </a:lnTo>
                <a:lnTo>
                  <a:pt x="22034" y="33121"/>
                </a:lnTo>
                <a:lnTo>
                  <a:pt x="25349" y="30162"/>
                </a:lnTo>
                <a:lnTo>
                  <a:pt x="31965" y="16776"/>
                </a:lnTo>
                <a:lnTo>
                  <a:pt x="33261" y="1267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563348" y="1617888"/>
            <a:ext cx="253949" cy="266763"/>
          </a:xfrm>
          <a:custGeom>
            <a:avLst/>
            <a:gdLst/>
            <a:ahLst/>
            <a:cxnLst/>
            <a:rect l="l" t="t" r="r" b="b"/>
            <a:pathLst>
              <a:path w="253949" h="266763">
                <a:moveTo>
                  <a:pt x="87985" y="135648"/>
                </a:moveTo>
                <a:lnTo>
                  <a:pt x="85750" y="139534"/>
                </a:lnTo>
                <a:lnTo>
                  <a:pt x="84099" y="140042"/>
                </a:lnTo>
                <a:lnTo>
                  <a:pt x="78981" y="145440"/>
                </a:lnTo>
                <a:lnTo>
                  <a:pt x="78333" y="148323"/>
                </a:lnTo>
                <a:lnTo>
                  <a:pt x="76606" y="148818"/>
                </a:lnTo>
                <a:lnTo>
                  <a:pt x="71424" y="155155"/>
                </a:lnTo>
                <a:lnTo>
                  <a:pt x="65227" y="162928"/>
                </a:lnTo>
                <a:lnTo>
                  <a:pt x="64579" y="165811"/>
                </a:lnTo>
                <a:lnTo>
                  <a:pt x="62852" y="166382"/>
                </a:lnTo>
                <a:lnTo>
                  <a:pt x="57099" y="173227"/>
                </a:lnTo>
                <a:lnTo>
                  <a:pt x="56451" y="174231"/>
                </a:lnTo>
                <a:lnTo>
                  <a:pt x="55803" y="177114"/>
                </a:lnTo>
                <a:lnTo>
                  <a:pt x="54076" y="177622"/>
                </a:lnTo>
                <a:lnTo>
                  <a:pt x="48310" y="184607"/>
                </a:lnTo>
                <a:lnTo>
                  <a:pt x="38950" y="199288"/>
                </a:lnTo>
                <a:lnTo>
                  <a:pt x="38303" y="202031"/>
                </a:lnTo>
                <a:lnTo>
                  <a:pt x="36576" y="202895"/>
                </a:lnTo>
                <a:lnTo>
                  <a:pt x="35788" y="205841"/>
                </a:lnTo>
                <a:lnTo>
                  <a:pt x="34124" y="206641"/>
                </a:lnTo>
                <a:lnTo>
                  <a:pt x="33261" y="209664"/>
                </a:lnTo>
                <a:lnTo>
                  <a:pt x="31534" y="210096"/>
                </a:lnTo>
                <a:lnTo>
                  <a:pt x="23253" y="222046"/>
                </a:lnTo>
                <a:lnTo>
                  <a:pt x="22606" y="224205"/>
                </a:lnTo>
                <a:lnTo>
                  <a:pt x="22034" y="227152"/>
                </a:lnTo>
                <a:lnTo>
                  <a:pt x="20307" y="227660"/>
                </a:lnTo>
                <a:lnTo>
                  <a:pt x="7556" y="250202"/>
                </a:lnTo>
                <a:lnTo>
                  <a:pt x="4533" y="254660"/>
                </a:lnTo>
                <a:lnTo>
                  <a:pt x="2590" y="258978"/>
                </a:lnTo>
                <a:lnTo>
                  <a:pt x="0" y="262940"/>
                </a:lnTo>
                <a:lnTo>
                  <a:pt x="355" y="266763"/>
                </a:lnTo>
                <a:lnTo>
                  <a:pt x="24917" y="224993"/>
                </a:lnTo>
                <a:lnTo>
                  <a:pt x="48310" y="189649"/>
                </a:lnTo>
                <a:lnTo>
                  <a:pt x="77114" y="152057"/>
                </a:lnTo>
                <a:lnTo>
                  <a:pt x="104622" y="120738"/>
                </a:lnTo>
                <a:lnTo>
                  <a:pt x="134645" y="90716"/>
                </a:lnTo>
                <a:lnTo>
                  <a:pt x="145796" y="80568"/>
                </a:lnTo>
                <a:lnTo>
                  <a:pt x="183388" y="49314"/>
                </a:lnTo>
                <a:lnTo>
                  <a:pt x="215214" y="26136"/>
                </a:lnTo>
                <a:lnTo>
                  <a:pt x="253949" y="2374"/>
                </a:lnTo>
                <a:lnTo>
                  <a:pt x="253149" y="0"/>
                </a:lnTo>
                <a:lnTo>
                  <a:pt x="249478" y="1866"/>
                </a:lnTo>
                <a:lnTo>
                  <a:pt x="246964" y="3809"/>
                </a:lnTo>
                <a:lnTo>
                  <a:pt x="220751" y="19443"/>
                </a:lnTo>
                <a:lnTo>
                  <a:pt x="218160" y="21310"/>
                </a:lnTo>
                <a:lnTo>
                  <a:pt x="211823" y="25552"/>
                </a:lnTo>
                <a:lnTo>
                  <a:pt x="209448" y="27571"/>
                </a:lnTo>
                <a:lnTo>
                  <a:pt x="203111" y="31826"/>
                </a:lnTo>
                <a:lnTo>
                  <a:pt x="200660" y="33832"/>
                </a:lnTo>
                <a:lnTo>
                  <a:pt x="180860" y="48094"/>
                </a:lnTo>
                <a:lnTo>
                  <a:pt x="166827" y="59397"/>
                </a:lnTo>
                <a:lnTo>
                  <a:pt x="164376" y="61340"/>
                </a:lnTo>
                <a:lnTo>
                  <a:pt x="144284" y="78117"/>
                </a:lnTo>
                <a:lnTo>
                  <a:pt x="141478" y="82575"/>
                </a:lnTo>
                <a:lnTo>
                  <a:pt x="138239" y="84099"/>
                </a:lnTo>
                <a:lnTo>
                  <a:pt x="118008" y="103098"/>
                </a:lnTo>
                <a:lnTo>
                  <a:pt x="115125" y="107492"/>
                </a:lnTo>
                <a:lnTo>
                  <a:pt x="109156" y="112534"/>
                </a:lnTo>
                <a:lnTo>
                  <a:pt x="100507" y="121894"/>
                </a:lnTo>
                <a:lnTo>
                  <a:pt x="98272" y="125780"/>
                </a:lnTo>
                <a:lnTo>
                  <a:pt x="96621" y="126288"/>
                </a:lnTo>
                <a:lnTo>
                  <a:pt x="87985" y="13564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818943" y="1589081"/>
            <a:ext cx="56311" cy="28943"/>
          </a:xfrm>
          <a:custGeom>
            <a:avLst/>
            <a:gdLst/>
            <a:ahLst/>
            <a:cxnLst/>
            <a:rect l="l" t="t" r="r" b="b"/>
            <a:pathLst>
              <a:path w="56311" h="28943">
                <a:moveTo>
                  <a:pt x="76" y="26860"/>
                </a:moveTo>
                <a:lnTo>
                  <a:pt x="0" y="28943"/>
                </a:lnTo>
                <a:lnTo>
                  <a:pt x="4546" y="27292"/>
                </a:lnTo>
                <a:lnTo>
                  <a:pt x="56311" y="215"/>
                </a:lnTo>
                <a:lnTo>
                  <a:pt x="52565" y="0"/>
                </a:lnTo>
                <a:lnTo>
                  <a:pt x="76" y="2686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875180" y="1582754"/>
            <a:ext cx="15125" cy="6540"/>
          </a:xfrm>
          <a:custGeom>
            <a:avLst/>
            <a:gdLst/>
            <a:ahLst/>
            <a:cxnLst/>
            <a:rect l="l" t="t" r="r" b="b"/>
            <a:pathLst>
              <a:path w="15125" h="6540">
                <a:moveTo>
                  <a:pt x="8712" y="1790"/>
                </a:moveTo>
                <a:lnTo>
                  <a:pt x="5181" y="2590"/>
                </a:lnTo>
                <a:lnTo>
                  <a:pt x="0" y="5537"/>
                </a:lnTo>
                <a:lnTo>
                  <a:pt x="76" y="6540"/>
                </a:lnTo>
                <a:lnTo>
                  <a:pt x="3517" y="6184"/>
                </a:lnTo>
                <a:lnTo>
                  <a:pt x="15125" y="368"/>
                </a:lnTo>
                <a:lnTo>
                  <a:pt x="11442" y="0"/>
                </a:lnTo>
                <a:lnTo>
                  <a:pt x="8712" y="179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890224" y="1579076"/>
            <a:ext cx="8788" cy="4038"/>
          </a:xfrm>
          <a:custGeom>
            <a:avLst/>
            <a:gdLst/>
            <a:ahLst/>
            <a:cxnLst/>
            <a:rect l="l" t="t" r="r" b="b"/>
            <a:pathLst>
              <a:path w="8788" h="4038">
                <a:moveTo>
                  <a:pt x="0" y="3022"/>
                </a:moveTo>
                <a:lnTo>
                  <a:pt x="76" y="4038"/>
                </a:lnTo>
                <a:lnTo>
                  <a:pt x="3467" y="3606"/>
                </a:lnTo>
                <a:lnTo>
                  <a:pt x="8788" y="228"/>
                </a:lnTo>
                <a:lnTo>
                  <a:pt x="5041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898945" y="1575258"/>
            <a:ext cx="8851" cy="4038"/>
          </a:xfrm>
          <a:custGeom>
            <a:avLst/>
            <a:gdLst/>
            <a:ahLst/>
            <a:cxnLst/>
            <a:rect l="l" t="t" r="r" b="b"/>
            <a:pathLst>
              <a:path w="8851" h="4038">
                <a:moveTo>
                  <a:pt x="0" y="3022"/>
                </a:moveTo>
                <a:lnTo>
                  <a:pt x="63" y="4038"/>
                </a:lnTo>
                <a:lnTo>
                  <a:pt x="3517" y="3670"/>
                </a:lnTo>
                <a:lnTo>
                  <a:pt x="8851" y="292"/>
                </a:lnTo>
                <a:lnTo>
                  <a:pt x="5105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907653" y="1551579"/>
            <a:ext cx="75234" cy="23964"/>
          </a:xfrm>
          <a:custGeom>
            <a:avLst/>
            <a:gdLst/>
            <a:ahLst/>
            <a:cxnLst/>
            <a:rect l="l" t="t" r="r" b="b"/>
            <a:pathLst>
              <a:path w="75234" h="23964">
                <a:moveTo>
                  <a:pt x="74015" y="0"/>
                </a:moveTo>
                <a:lnTo>
                  <a:pt x="68973" y="215"/>
                </a:lnTo>
                <a:lnTo>
                  <a:pt x="64223" y="1435"/>
                </a:lnTo>
                <a:lnTo>
                  <a:pt x="7340" y="19862"/>
                </a:lnTo>
                <a:lnTo>
                  <a:pt x="6261" y="20370"/>
                </a:lnTo>
                <a:lnTo>
                  <a:pt x="2730" y="21234"/>
                </a:lnTo>
                <a:lnTo>
                  <a:pt x="0" y="22961"/>
                </a:lnTo>
                <a:lnTo>
                  <a:pt x="139" y="23964"/>
                </a:lnTo>
                <a:lnTo>
                  <a:pt x="3530" y="23609"/>
                </a:lnTo>
                <a:lnTo>
                  <a:pt x="33121" y="13169"/>
                </a:lnTo>
                <a:lnTo>
                  <a:pt x="75234" y="495"/>
                </a:lnTo>
                <a:lnTo>
                  <a:pt x="74015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984330" y="1546534"/>
            <a:ext cx="17284" cy="5118"/>
          </a:xfrm>
          <a:custGeom>
            <a:avLst/>
            <a:gdLst/>
            <a:ahLst/>
            <a:cxnLst/>
            <a:rect l="l" t="t" r="r" b="b"/>
            <a:pathLst>
              <a:path w="17284" h="5118">
                <a:moveTo>
                  <a:pt x="2374" y="2451"/>
                </a:moveTo>
                <a:lnTo>
                  <a:pt x="0" y="5118"/>
                </a:lnTo>
                <a:lnTo>
                  <a:pt x="17284" y="507"/>
                </a:lnTo>
                <a:lnTo>
                  <a:pt x="16052" y="0"/>
                </a:lnTo>
                <a:lnTo>
                  <a:pt x="2374" y="245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004056" y="1545168"/>
            <a:ext cx="5118" cy="1371"/>
          </a:xfrm>
          <a:custGeom>
            <a:avLst/>
            <a:gdLst/>
            <a:ahLst/>
            <a:cxnLst/>
            <a:rect l="l" t="t" r="r" b="b"/>
            <a:pathLst>
              <a:path w="5118" h="1371">
                <a:moveTo>
                  <a:pt x="0" y="571"/>
                </a:moveTo>
                <a:lnTo>
                  <a:pt x="76" y="1371"/>
                </a:lnTo>
                <a:lnTo>
                  <a:pt x="5118" y="647"/>
                </a:lnTo>
                <a:lnTo>
                  <a:pt x="2590" y="0"/>
                </a:lnTo>
                <a:lnTo>
                  <a:pt x="0" y="57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010465" y="1542722"/>
            <a:ext cx="12458" cy="2514"/>
          </a:xfrm>
          <a:custGeom>
            <a:avLst/>
            <a:gdLst/>
            <a:ahLst/>
            <a:cxnLst/>
            <a:rect l="l" t="t" r="r" b="b"/>
            <a:pathLst>
              <a:path w="12458" h="2514">
                <a:moveTo>
                  <a:pt x="6197" y="0"/>
                </a:moveTo>
                <a:lnTo>
                  <a:pt x="3606" y="508"/>
                </a:lnTo>
                <a:lnTo>
                  <a:pt x="0" y="1511"/>
                </a:lnTo>
                <a:lnTo>
                  <a:pt x="0" y="2514"/>
                </a:lnTo>
                <a:lnTo>
                  <a:pt x="12458" y="635"/>
                </a:lnTo>
                <a:lnTo>
                  <a:pt x="9931" y="0"/>
                </a:lnTo>
                <a:lnTo>
                  <a:pt x="6197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024150" y="1542002"/>
            <a:ext cx="5041" cy="863"/>
          </a:xfrm>
          <a:custGeom>
            <a:avLst/>
            <a:gdLst/>
            <a:ahLst/>
            <a:cxnLst/>
            <a:rect l="l" t="t" r="r" b="b"/>
            <a:pathLst>
              <a:path w="5041" h="863">
                <a:moveTo>
                  <a:pt x="0" y="0"/>
                </a:moveTo>
                <a:lnTo>
                  <a:pt x="63" y="863"/>
                </a:lnTo>
                <a:lnTo>
                  <a:pt x="5041" y="63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030413" y="1540278"/>
            <a:ext cx="5041" cy="1219"/>
          </a:xfrm>
          <a:custGeom>
            <a:avLst/>
            <a:gdLst/>
            <a:ahLst/>
            <a:cxnLst/>
            <a:rect l="l" t="t" r="r" b="b"/>
            <a:pathLst>
              <a:path w="5041" h="1219">
                <a:moveTo>
                  <a:pt x="0" y="203"/>
                </a:moveTo>
                <a:lnTo>
                  <a:pt x="63" y="1219"/>
                </a:lnTo>
                <a:lnTo>
                  <a:pt x="5041" y="571"/>
                </a:lnTo>
                <a:lnTo>
                  <a:pt x="3822" y="0"/>
                </a:lnTo>
                <a:lnTo>
                  <a:pt x="0" y="20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037900" y="1538968"/>
            <a:ext cx="3822" cy="1295"/>
          </a:xfrm>
          <a:custGeom>
            <a:avLst/>
            <a:gdLst/>
            <a:ahLst/>
            <a:cxnLst/>
            <a:rect l="l" t="t" r="r" b="b"/>
            <a:pathLst>
              <a:path w="3822" h="1295">
                <a:moveTo>
                  <a:pt x="0" y="507"/>
                </a:moveTo>
                <a:lnTo>
                  <a:pt x="152" y="1295"/>
                </a:lnTo>
                <a:lnTo>
                  <a:pt x="3822" y="571"/>
                </a:lnTo>
                <a:lnTo>
                  <a:pt x="2590" y="0"/>
                </a:lnTo>
                <a:lnTo>
                  <a:pt x="0" y="50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044095" y="1537745"/>
            <a:ext cx="5105" cy="1231"/>
          </a:xfrm>
          <a:custGeom>
            <a:avLst/>
            <a:gdLst/>
            <a:ahLst/>
            <a:cxnLst/>
            <a:rect l="l" t="t" r="r" b="b"/>
            <a:pathLst>
              <a:path w="5105" h="1231">
                <a:moveTo>
                  <a:pt x="0" y="507"/>
                </a:moveTo>
                <a:lnTo>
                  <a:pt x="139" y="1231"/>
                </a:lnTo>
                <a:lnTo>
                  <a:pt x="5105" y="507"/>
                </a:lnTo>
                <a:lnTo>
                  <a:pt x="3949" y="0"/>
                </a:lnTo>
                <a:lnTo>
                  <a:pt x="0" y="50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054096" y="1536374"/>
            <a:ext cx="6413" cy="1371"/>
          </a:xfrm>
          <a:custGeom>
            <a:avLst/>
            <a:gdLst/>
            <a:ahLst/>
            <a:cxnLst/>
            <a:rect l="l" t="t" r="r" b="b"/>
            <a:pathLst>
              <a:path w="6413" h="1371">
                <a:moveTo>
                  <a:pt x="0" y="723"/>
                </a:moveTo>
                <a:lnTo>
                  <a:pt x="76" y="1371"/>
                </a:lnTo>
                <a:lnTo>
                  <a:pt x="6413" y="723"/>
                </a:lnTo>
                <a:lnTo>
                  <a:pt x="3898" y="0"/>
                </a:lnTo>
                <a:lnTo>
                  <a:pt x="0" y="72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228198" y="1537026"/>
            <a:ext cx="3594" cy="723"/>
          </a:xfrm>
          <a:custGeom>
            <a:avLst/>
            <a:gdLst/>
            <a:ahLst/>
            <a:cxnLst/>
            <a:rect l="l" t="t" r="r" b="b"/>
            <a:pathLst>
              <a:path w="3594" h="723">
                <a:moveTo>
                  <a:pt x="0" y="723"/>
                </a:moveTo>
                <a:lnTo>
                  <a:pt x="3594" y="723"/>
                </a:lnTo>
                <a:lnTo>
                  <a:pt x="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065401" y="1535151"/>
            <a:ext cx="6350" cy="1308"/>
          </a:xfrm>
          <a:custGeom>
            <a:avLst/>
            <a:gdLst/>
            <a:ahLst/>
            <a:cxnLst/>
            <a:rect l="l" t="t" r="r" b="b"/>
            <a:pathLst>
              <a:path w="6350" h="1308">
                <a:moveTo>
                  <a:pt x="0" y="723"/>
                </a:moveTo>
                <a:lnTo>
                  <a:pt x="0" y="1308"/>
                </a:lnTo>
                <a:lnTo>
                  <a:pt x="6350" y="660"/>
                </a:lnTo>
                <a:lnTo>
                  <a:pt x="3886" y="0"/>
                </a:lnTo>
                <a:lnTo>
                  <a:pt x="0" y="72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076705" y="1533865"/>
            <a:ext cx="6337" cy="1651"/>
          </a:xfrm>
          <a:custGeom>
            <a:avLst/>
            <a:gdLst/>
            <a:ahLst/>
            <a:cxnLst/>
            <a:rect l="l" t="t" r="r" b="b"/>
            <a:pathLst>
              <a:path w="6337" h="1650">
                <a:moveTo>
                  <a:pt x="0" y="787"/>
                </a:moveTo>
                <a:lnTo>
                  <a:pt x="0" y="1371"/>
                </a:lnTo>
                <a:lnTo>
                  <a:pt x="6261" y="1651"/>
                </a:lnTo>
                <a:lnTo>
                  <a:pt x="6337" y="787"/>
                </a:lnTo>
                <a:lnTo>
                  <a:pt x="2527" y="0"/>
                </a:lnTo>
                <a:lnTo>
                  <a:pt x="0" y="78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204366" y="1534511"/>
            <a:ext cx="3670" cy="787"/>
          </a:xfrm>
          <a:custGeom>
            <a:avLst/>
            <a:gdLst/>
            <a:ahLst/>
            <a:cxnLst/>
            <a:rect l="l" t="t" r="r" b="b"/>
            <a:pathLst>
              <a:path w="3670" h="787">
                <a:moveTo>
                  <a:pt x="0" y="723"/>
                </a:moveTo>
                <a:lnTo>
                  <a:pt x="3670" y="787"/>
                </a:lnTo>
                <a:lnTo>
                  <a:pt x="63" y="0"/>
                </a:lnTo>
                <a:lnTo>
                  <a:pt x="0" y="72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087940" y="1532637"/>
            <a:ext cx="5105" cy="2019"/>
          </a:xfrm>
          <a:custGeom>
            <a:avLst/>
            <a:gdLst/>
            <a:ahLst/>
            <a:cxnLst/>
            <a:rect l="l" t="t" r="r" b="b"/>
            <a:pathLst>
              <a:path w="5105" h="2019">
                <a:moveTo>
                  <a:pt x="0" y="723"/>
                </a:moveTo>
                <a:lnTo>
                  <a:pt x="63" y="1295"/>
                </a:lnTo>
                <a:lnTo>
                  <a:pt x="2590" y="2019"/>
                </a:lnTo>
                <a:lnTo>
                  <a:pt x="5105" y="1295"/>
                </a:lnTo>
                <a:lnTo>
                  <a:pt x="5041" y="647"/>
                </a:lnTo>
                <a:lnTo>
                  <a:pt x="2514" y="0"/>
                </a:lnTo>
                <a:lnTo>
                  <a:pt x="0" y="72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109257" y="1531423"/>
            <a:ext cx="15036" cy="1854"/>
          </a:xfrm>
          <a:custGeom>
            <a:avLst/>
            <a:gdLst/>
            <a:ahLst/>
            <a:cxnLst/>
            <a:rect l="l" t="t" r="r" b="b"/>
            <a:pathLst>
              <a:path w="15036" h="1854">
                <a:moveTo>
                  <a:pt x="0" y="634"/>
                </a:moveTo>
                <a:lnTo>
                  <a:pt x="0" y="1282"/>
                </a:lnTo>
                <a:lnTo>
                  <a:pt x="5041" y="1854"/>
                </a:lnTo>
                <a:lnTo>
                  <a:pt x="15036" y="1282"/>
                </a:lnTo>
                <a:lnTo>
                  <a:pt x="15036" y="634"/>
                </a:lnTo>
                <a:lnTo>
                  <a:pt x="6261" y="0"/>
                </a:lnTo>
                <a:lnTo>
                  <a:pt x="0" y="63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074190" y="1485694"/>
            <a:ext cx="7556" cy="723"/>
          </a:xfrm>
          <a:custGeom>
            <a:avLst/>
            <a:gdLst/>
            <a:ahLst/>
            <a:cxnLst/>
            <a:rect l="l" t="t" r="r" b="b"/>
            <a:pathLst>
              <a:path w="7556" h="723">
                <a:moveTo>
                  <a:pt x="0" y="723"/>
                </a:moveTo>
                <a:lnTo>
                  <a:pt x="7556" y="76"/>
                </a:lnTo>
                <a:lnTo>
                  <a:pt x="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091758" y="1484475"/>
            <a:ext cx="11303" cy="635"/>
          </a:xfrm>
          <a:custGeom>
            <a:avLst/>
            <a:gdLst/>
            <a:ahLst/>
            <a:cxnLst/>
            <a:rect l="l" t="t" r="r" b="b"/>
            <a:pathLst>
              <a:path w="11302" h="634">
                <a:moveTo>
                  <a:pt x="0" y="0"/>
                </a:moveTo>
                <a:lnTo>
                  <a:pt x="0" y="635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115521" y="1483240"/>
            <a:ext cx="6261" cy="1308"/>
          </a:xfrm>
          <a:custGeom>
            <a:avLst/>
            <a:gdLst/>
            <a:ahLst/>
            <a:cxnLst/>
            <a:rect l="l" t="t" r="r" b="b"/>
            <a:pathLst>
              <a:path w="6261" h="1308">
                <a:moveTo>
                  <a:pt x="0" y="0"/>
                </a:moveTo>
                <a:lnTo>
                  <a:pt x="0" y="647"/>
                </a:lnTo>
                <a:lnTo>
                  <a:pt x="3810" y="1308"/>
                </a:lnTo>
                <a:lnTo>
                  <a:pt x="6261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174340" y="2882919"/>
            <a:ext cx="23761" cy="1231"/>
          </a:xfrm>
          <a:custGeom>
            <a:avLst/>
            <a:gdLst/>
            <a:ahLst/>
            <a:cxnLst/>
            <a:rect l="l" t="t" r="r" b="b"/>
            <a:pathLst>
              <a:path w="23761" h="1231">
                <a:moveTo>
                  <a:pt x="0" y="507"/>
                </a:moveTo>
                <a:lnTo>
                  <a:pt x="63" y="1231"/>
                </a:lnTo>
                <a:lnTo>
                  <a:pt x="23761" y="507"/>
                </a:lnTo>
                <a:lnTo>
                  <a:pt x="6261" y="0"/>
                </a:lnTo>
                <a:lnTo>
                  <a:pt x="0" y="5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697263" y="2386340"/>
            <a:ext cx="1016" cy="7340"/>
          </a:xfrm>
          <a:custGeom>
            <a:avLst/>
            <a:gdLst/>
            <a:ahLst/>
            <a:cxnLst/>
            <a:rect l="l" t="t" r="r" b="b"/>
            <a:pathLst>
              <a:path w="1016" h="7340">
                <a:moveTo>
                  <a:pt x="0" y="2590"/>
                </a:moveTo>
                <a:lnTo>
                  <a:pt x="368" y="7340"/>
                </a:lnTo>
                <a:lnTo>
                  <a:pt x="1016" y="7061"/>
                </a:lnTo>
                <a:lnTo>
                  <a:pt x="647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664939" y="2342704"/>
            <a:ext cx="3886" cy="1371"/>
          </a:xfrm>
          <a:custGeom>
            <a:avLst/>
            <a:gdLst/>
            <a:ahLst/>
            <a:cxnLst/>
            <a:rect l="l" t="t" r="r" b="b"/>
            <a:pathLst>
              <a:path w="3886" h="1371">
                <a:moveTo>
                  <a:pt x="0" y="723"/>
                </a:moveTo>
                <a:lnTo>
                  <a:pt x="2667" y="1371"/>
                </a:lnTo>
                <a:lnTo>
                  <a:pt x="3886" y="800"/>
                </a:lnTo>
                <a:lnTo>
                  <a:pt x="215" y="0"/>
                </a:lnTo>
                <a:lnTo>
                  <a:pt x="0" y="7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949055" y="1654613"/>
            <a:ext cx="4533" cy="1295"/>
          </a:xfrm>
          <a:custGeom>
            <a:avLst/>
            <a:gdLst/>
            <a:ahLst/>
            <a:cxnLst/>
            <a:rect l="l" t="t" r="r" b="b"/>
            <a:pathLst>
              <a:path w="4533" h="1295">
                <a:moveTo>
                  <a:pt x="0" y="1003"/>
                </a:moveTo>
                <a:lnTo>
                  <a:pt x="3886" y="1295"/>
                </a:lnTo>
                <a:lnTo>
                  <a:pt x="4533" y="203"/>
                </a:lnTo>
                <a:lnTo>
                  <a:pt x="6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149290" y="1481377"/>
            <a:ext cx="25044" cy="1866"/>
          </a:xfrm>
          <a:custGeom>
            <a:avLst/>
            <a:gdLst/>
            <a:ahLst/>
            <a:cxnLst/>
            <a:rect l="l" t="t" r="r" b="b"/>
            <a:pathLst>
              <a:path w="25044" h="1866">
                <a:moveTo>
                  <a:pt x="63" y="571"/>
                </a:moveTo>
                <a:lnTo>
                  <a:pt x="0" y="1574"/>
                </a:lnTo>
                <a:lnTo>
                  <a:pt x="22605" y="1866"/>
                </a:lnTo>
                <a:lnTo>
                  <a:pt x="25044" y="1219"/>
                </a:lnTo>
                <a:lnTo>
                  <a:pt x="1282" y="0"/>
                </a:lnTo>
                <a:lnTo>
                  <a:pt x="63" y="5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443247" y="2069828"/>
            <a:ext cx="261797" cy="656996"/>
          </a:xfrm>
          <a:custGeom>
            <a:avLst/>
            <a:gdLst/>
            <a:ahLst/>
            <a:cxnLst/>
            <a:rect l="l" t="t" r="r" b="b"/>
            <a:pathLst>
              <a:path w="261797" h="656996">
                <a:moveTo>
                  <a:pt x="11531" y="0"/>
                </a:moveTo>
                <a:lnTo>
                  <a:pt x="8216" y="14185"/>
                </a:lnTo>
                <a:lnTo>
                  <a:pt x="3530" y="50838"/>
                </a:lnTo>
                <a:lnTo>
                  <a:pt x="2806" y="51333"/>
                </a:lnTo>
                <a:lnTo>
                  <a:pt x="1879" y="62572"/>
                </a:lnTo>
                <a:lnTo>
                  <a:pt x="1231" y="66319"/>
                </a:lnTo>
                <a:lnTo>
                  <a:pt x="584" y="83883"/>
                </a:lnTo>
                <a:lnTo>
                  <a:pt x="0" y="92595"/>
                </a:lnTo>
                <a:lnTo>
                  <a:pt x="0" y="148894"/>
                </a:lnTo>
                <a:lnTo>
                  <a:pt x="584" y="156387"/>
                </a:lnTo>
                <a:lnTo>
                  <a:pt x="1231" y="163944"/>
                </a:lnTo>
                <a:lnTo>
                  <a:pt x="1308" y="168846"/>
                </a:lnTo>
                <a:lnTo>
                  <a:pt x="1803" y="170141"/>
                </a:lnTo>
                <a:lnTo>
                  <a:pt x="2527" y="177698"/>
                </a:lnTo>
                <a:lnTo>
                  <a:pt x="2806" y="182664"/>
                </a:lnTo>
                <a:lnTo>
                  <a:pt x="3530" y="183095"/>
                </a:lnTo>
                <a:lnTo>
                  <a:pt x="3746" y="190220"/>
                </a:lnTo>
                <a:lnTo>
                  <a:pt x="4038" y="196418"/>
                </a:lnTo>
                <a:lnTo>
                  <a:pt x="4762" y="196989"/>
                </a:lnTo>
                <a:lnTo>
                  <a:pt x="4978" y="203974"/>
                </a:lnTo>
                <a:lnTo>
                  <a:pt x="5626" y="207721"/>
                </a:lnTo>
                <a:lnTo>
                  <a:pt x="6273" y="212686"/>
                </a:lnTo>
                <a:lnTo>
                  <a:pt x="6845" y="215214"/>
                </a:lnTo>
                <a:lnTo>
                  <a:pt x="7569" y="221399"/>
                </a:lnTo>
                <a:lnTo>
                  <a:pt x="8064" y="222770"/>
                </a:lnTo>
                <a:lnTo>
                  <a:pt x="8788" y="228955"/>
                </a:lnTo>
                <a:lnTo>
                  <a:pt x="9296" y="230263"/>
                </a:lnTo>
                <a:lnTo>
                  <a:pt x="10007" y="233934"/>
                </a:lnTo>
                <a:lnTo>
                  <a:pt x="10299" y="237744"/>
                </a:lnTo>
                <a:lnTo>
                  <a:pt x="11315" y="241414"/>
                </a:lnTo>
                <a:lnTo>
                  <a:pt x="11595" y="245237"/>
                </a:lnTo>
                <a:lnTo>
                  <a:pt x="12750" y="252793"/>
                </a:lnTo>
                <a:lnTo>
                  <a:pt x="14046" y="257759"/>
                </a:lnTo>
                <a:lnTo>
                  <a:pt x="15341" y="262801"/>
                </a:lnTo>
                <a:lnTo>
                  <a:pt x="16560" y="267766"/>
                </a:lnTo>
                <a:lnTo>
                  <a:pt x="17576" y="272732"/>
                </a:lnTo>
                <a:lnTo>
                  <a:pt x="18008" y="274180"/>
                </a:lnTo>
                <a:lnTo>
                  <a:pt x="18872" y="277710"/>
                </a:lnTo>
                <a:lnTo>
                  <a:pt x="19303" y="279146"/>
                </a:lnTo>
                <a:lnTo>
                  <a:pt x="20091" y="282676"/>
                </a:lnTo>
                <a:lnTo>
                  <a:pt x="20523" y="284187"/>
                </a:lnTo>
                <a:lnTo>
                  <a:pt x="21310" y="287718"/>
                </a:lnTo>
                <a:lnTo>
                  <a:pt x="21818" y="289153"/>
                </a:lnTo>
                <a:lnTo>
                  <a:pt x="22618" y="292684"/>
                </a:lnTo>
                <a:lnTo>
                  <a:pt x="23050" y="294195"/>
                </a:lnTo>
                <a:lnTo>
                  <a:pt x="23837" y="297789"/>
                </a:lnTo>
                <a:lnTo>
                  <a:pt x="25425" y="304203"/>
                </a:lnTo>
                <a:lnTo>
                  <a:pt x="26568" y="307797"/>
                </a:lnTo>
                <a:lnTo>
                  <a:pt x="29375" y="315366"/>
                </a:lnTo>
                <a:lnTo>
                  <a:pt x="30314" y="320395"/>
                </a:lnTo>
                <a:lnTo>
                  <a:pt x="31610" y="324078"/>
                </a:lnTo>
                <a:lnTo>
                  <a:pt x="32842" y="327812"/>
                </a:lnTo>
                <a:lnTo>
                  <a:pt x="33845" y="331558"/>
                </a:lnTo>
                <a:lnTo>
                  <a:pt x="48387" y="372237"/>
                </a:lnTo>
                <a:lnTo>
                  <a:pt x="49834" y="373392"/>
                </a:lnTo>
                <a:lnTo>
                  <a:pt x="50050" y="376631"/>
                </a:lnTo>
                <a:lnTo>
                  <a:pt x="51562" y="379437"/>
                </a:lnTo>
                <a:lnTo>
                  <a:pt x="52349" y="379653"/>
                </a:lnTo>
                <a:lnTo>
                  <a:pt x="52565" y="382892"/>
                </a:lnTo>
                <a:lnTo>
                  <a:pt x="75819" y="432574"/>
                </a:lnTo>
                <a:lnTo>
                  <a:pt x="80645" y="442658"/>
                </a:lnTo>
                <a:lnTo>
                  <a:pt x="111607" y="494576"/>
                </a:lnTo>
                <a:lnTo>
                  <a:pt x="113258" y="495007"/>
                </a:lnTo>
                <a:lnTo>
                  <a:pt x="114198" y="498030"/>
                </a:lnTo>
                <a:lnTo>
                  <a:pt x="115849" y="498894"/>
                </a:lnTo>
                <a:lnTo>
                  <a:pt x="116649" y="501764"/>
                </a:lnTo>
                <a:lnTo>
                  <a:pt x="118376" y="502627"/>
                </a:lnTo>
                <a:lnTo>
                  <a:pt x="120675" y="509041"/>
                </a:lnTo>
                <a:lnTo>
                  <a:pt x="159562" y="560311"/>
                </a:lnTo>
                <a:lnTo>
                  <a:pt x="185902" y="590181"/>
                </a:lnTo>
                <a:lnTo>
                  <a:pt x="197929" y="602208"/>
                </a:lnTo>
                <a:lnTo>
                  <a:pt x="203339" y="606602"/>
                </a:lnTo>
                <a:lnTo>
                  <a:pt x="209664" y="612863"/>
                </a:lnTo>
                <a:lnTo>
                  <a:pt x="210248" y="614451"/>
                </a:lnTo>
                <a:lnTo>
                  <a:pt x="222199" y="626478"/>
                </a:lnTo>
                <a:lnTo>
                  <a:pt x="234365" y="637057"/>
                </a:lnTo>
                <a:lnTo>
                  <a:pt x="237248" y="637781"/>
                </a:lnTo>
                <a:lnTo>
                  <a:pt x="237744" y="639432"/>
                </a:lnTo>
                <a:lnTo>
                  <a:pt x="241922" y="643318"/>
                </a:lnTo>
                <a:lnTo>
                  <a:pt x="244665" y="644042"/>
                </a:lnTo>
                <a:lnTo>
                  <a:pt x="248259" y="648220"/>
                </a:lnTo>
                <a:lnTo>
                  <a:pt x="251066" y="648944"/>
                </a:lnTo>
                <a:lnTo>
                  <a:pt x="251714" y="650455"/>
                </a:lnTo>
                <a:lnTo>
                  <a:pt x="255892" y="652754"/>
                </a:lnTo>
                <a:lnTo>
                  <a:pt x="259715" y="656564"/>
                </a:lnTo>
                <a:lnTo>
                  <a:pt x="261797" y="656996"/>
                </a:lnTo>
                <a:lnTo>
                  <a:pt x="258127" y="652106"/>
                </a:lnTo>
                <a:lnTo>
                  <a:pt x="255244" y="649516"/>
                </a:lnTo>
                <a:lnTo>
                  <a:pt x="253517" y="649084"/>
                </a:lnTo>
                <a:lnTo>
                  <a:pt x="249415" y="644550"/>
                </a:lnTo>
                <a:lnTo>
                  <a:pt x="245237" y="640727"/>
                </a:lnTo>
                <a:lnTo>
                  <a:pt x="243509" y="640295"/>
                </a:lnTo>
                <a:lnTo>
                  <a:pt x="240626" y="637057"/>
                </a:lnTo>
                <a:lnTo>
                  <a:pt x="236524" y="633247"/>
                </a:lnTo>
                <a:lnTo>
                  <a:pt x="234721" y="632815"/>
                </a:lnTo>
                <a:lnTo>
                  <a:pt x="231914" y="629564"/>
                </a:lnTo>
                <a:lnTo>
                  <a:pt x="205206" y="603224"/>
                </a:lnTo>
                <a:lnTo>
                  <a:pt x="203479" y="602780"/>
                </a:lnTo>
                <a:lnTo>
                  <a:pt x="195846" y="595299"/>
                </a:lnTo>
                <a:lnTo>
                  <a:pt x="192963" y="590905"/>
                </a:lnTo>
                <a:lnTo>
                  <a:pt x="186626" y="584276"/>
                </a:lnTo>
                <a:lnTo>
                  <a:pt x="184467" y="582980"/>
                </a:lnTo>
                <a:lnTo>
                  <a:pt x="182956" y="579678"/>
                </a:lnTo>
                <a:lnTo>
                  <a:pt x="177838" y="574268"/>
                </a:lnTo>
                <a:lnTo>
                  <a:pt x="175691" y="572909"/>
                </a:lnTo>
                <a:lnTo>
                  <a:pt x="174167" y="569671"/>
                </a:lnTo>
                <a:lnTo>
                  <a:pt x="167843" y="562965"/>
                </a:lnTo>
                <a:lnTo>
                  <a:pt x="165671" y="561670"/>
                </a:lnTo>
                <a:lnTo>
                  <a:pt x="164160" y="558355"/>
                </a:lnTo>
                <a:lnTo>
                  <a:pt x="163372" y="557644"/>
                </a:lnTo>
                <a:lnTo>
                  <a:pt x="156540" y="549224"/>
                </a:lnTo>
                <a:lnTo>
                  <a:pt x="155740" y="548995"/>
                </a:lnTo>
                <a:lnTo>
                  <a:pt x="154152" y="545909"/>
                </a:lnTo>
                <a:lnTo>
                  <a:pt x="151993" y="544029"/>
                </a:lnTo>
                <a:lnTo>
                  <a:pt x="150418" y="540943"/>
                </a:lnTo>
                <a:lnTo>
                  <a:pt x="148247" y="538988"/>
                </a:lnTo>
                <a:lnTo>
                  <a:pt x="146672" y="535825"/>
                </a:lnTo>
                <a:lnTo>
                  <a:pt x="145808" y="535178"/>
                </a:lnTo>
                <a:lnTo>
                  <a:pt x="140258" y="527977"/>
                </a:lnTo>
                <a:lnTo>
                  <a:pt x="139534" y="527761"/>
                </a:lnTo>
                <a:lnTo>
                  <a:pt x="137883" y="524662"/>
                </a:lnTo>
                <a:lnTo>
                  <a:pt x="135724" y="522719"/>
                </a:lnTo>
                <a:lnTo>
                  <a:pt x="134137" y="519620"/>
                </a:lnTo>
                <a:lnTo>
                  <a:pt x="131978" y="517753"/>
                </a:lnTo>
                <a:lnTo>
                  <a:pt x="130467" y="514299"/>
                </a:lnTo>
                <a:lnTo>
                  <a:pt x="127012" y="510197"/>
                </a:lnTo>
                <a:lnTo>
                  <a:pt x="125361" y="507098"/>
                </a:lnTo>
                <a:lnTo>
                  <a:pt x="106426" y="478015"/>
                </a:lnTo>
                <a:lnTo>
                  <a:pt x="105702" y="477723"/>
                </a:lnTo>
                <a:lnTo>
                  <a:pt x="104114" y="474548"/>
                </a:lnTo>
                <a:lnTo>
                  <a:pt x="101447" y="469226"/>
                </a:lnTo>
                <a:lnTo>
                  <a:pt x="100736" y="468934"/>
                </a:lnTo>
                <a:lnTo>
                  <a:pt x="99072" y="465772"/>
                </a:lnTo>
                <a:lnTo>
                  <a:pt x="90144" y="449211"/>
                </a:lnTo>
                <a:lnTo>
                  <a:pt x="89496" y="448919"/>
                </a:lnTo>
                <a:lnTo>
                  <a:pt x="87845" y="445757"/>
                </a:lnTo>
                <a:lnTo>
                  <a:pt x="85178" y="440423"/>
                </a:lnTo>
                <a:lnTo>
                  <a:pt x="84467" y="440131"/>
                </a:lnTo>
                <a:lnTo>
                  <a:pt x="82804" y="436968"/>
                </a:lnTo>
                <a:lnTo>
                  <a:pt x="78917" y="429196"/>
                </a:lnTo>
                <a:lnTo>
                  <a:pt x="77838" y="428040"/>
                </a:lnTo>
                <a:lnTo>
                  <a:pt x="75311" y="420763"/>
                </a:lnTo>
                <a:lnTo>
                  <a:pt x="66395" y="402920"/>
                </a:lnTo>
                <a:lnTo>
                  <a:pt x="65811" y="402475"/>
                </a:lnTo>
                <a:lnTo>
                  <a:pt x="64084" y="396938"/>
                </a:lnTo>
                <a:lnTo>
                  <a:pt x="60121" y="389166"/>
                </a:lnTo>
                <a:lnTo>
                  <a:pt x="59118" y="385711"/>
                </a:lnTo>
                <a:lnTo>
                  <a:pt x="57531" y="382892"/>
                </a:lnTo>
                <a:lnTo>
                  <a:pt x="56591" y="379437"/>
                </a:lnTo>
                <a:lnTo>
                  <a:pt x="55079" y="376631"/>
                </a:lnTo>
                <a:lnTo>
                  <a:pt x="54076" y="373176"/>
                </a:lnTo>
                <a:lnTo>
                  <a:pt x="52565" y="370370"/>
                </a:lnTo>
                <a:lnTo>
                  <a:pt x="51625" y="366623"/>
                </a:lnTo>
                <a:lnTo>
                  <a:pt x="50266" y="365404"/>
                </a:lnTo>
                <a:lnTo>
                  <a:pt x="49110" y="360362"/>
                </a:lnTo>
                <a:lnTo>
                  <a:pt x="48310" y="359791"/>
                </a:lnTo>
                <a:lnTo>
                  <a:pt x="47815" y="356984"/>
                </a:lnTo>
                <a:lnTo>
                  <a:pt x="46304" y="354101"/>
                </a:lnTo>
                <a:lnTo>
                  <a:pt x="45364" y="350710"/>
                </a:lnTo>
                <a:lnTo>
                  <a:pt x="43776" y="347903"/>
                </a:lnTo>
                <a:lnTo>
                  <a:pt x="42849" y="344093"/>
                </a:lnTo>
                <a:lnTo>
                  <a:pt x="42125" y="343585"/>
                </a:lnTo>
                <a:lnTo>
                  <a:pt x="41617" y="340347"/>
                </a:lnTo>
                <a:lnTo>
                  <a:pt x="40830" y="339839"/>
                </a:lnTo>
                <a:lnTo>
                  <a:pt x="40322" y="336677"/>
                </a:lnTo>
                <a:lnTo>
                  <a:pt x="39611" y="336092"/>
                </a:lnTo>
                <a:lnTo>
                  <a:pt x="39103" y="331558"/>
                </a:lnTo>
                <a:lnTo>
                  <a:pt x="38379" y="331063"/>
                </a:lnTo>
                <a:lnTo>
                  <a:pt x="37807" y="327812"/>
                </a:lnTo>
                <a:lnTo>
                  <a:pt x="37084" y="327317"/>
                </a:lnTo>
                <a:lnTo>
                  <a:pt x="36576" y="324078"/>
                </a:lnTo>
                <a:lnTo>
                  <a:pt x="35864" y="323570"/>
                </a:lnTo>
                <a:lnTo>
                  <a:pt x="35356" y="320332"/>
                </a:lnTo>
                <a:lnTo>
                  <a:pt x="34569" y="319824"/>
                </a:lnTo>
                <a:lnTo>
                  <a:pt x="34061" y="316585"/>
                </a:lnTo>
                <a:lnTo>
                  <a:pt x="33337" y="316077"/>
                </a:lnTo>
                <a:lnTo>
                  <a:pt x="32766" y="312839"/>
                </a:lnTo>
                <a:lnTo>
                  <a:pt x="32118" y="312343"/>
                </a:lnTo>
                <a:lnTo>
                  <a:pt x="31610" y="307797"/>
                </a:lnTo>
                <a:lnTo>
                  <a:pt x="30899" y="307301"/>
                </a:lnTo>
                <a:lnTo>
                  <a:pt x="30314" y="304063"/>
                </a:lnTo>
                <a:lnTo>
                  <a:pt x="29591" y="303555"/>
                </a:lnTo>
                <a:lnTo>
                  <a:pt x="29019" y="300380"/>
                </a:lnTo>
                <a:lnTo>
                  <a:pt x="28295" y="299808"/>
                </a:lnTo>
                <a:lnTo>
                  <a:pt x="27800" y="295275"/>
                </a:lnTo>
                <a:lnTo>
                  <a:pt x="27076" y="294767"/>
                </a:lnTo>
                <a:lnTo>
                  <a:pt x="26568" y="290309"/>
                </a:lnTo>
                <a:lnTo>
                  <a:pt x="25857" y="289801"/>
                </a:lnTo>
                <a:lnTo>
                  <a:pt x="25349" y="285267"/>
                </a:lnTo>
                <a:lnTo>
                  <a:pt x="24625" y="284759"/>
                </a:lnTo>
                <a:lnTo>
                  <a:pt x="24053" y="280301"/>
                </a:lnTo>
                <a:lnTo>
                  <a:pt x="23329" y="279793"/>
                </a:lnTo>
                <a:lnTo>
                  <a:pt x="22834" y="274027"/>
                </a:lnTo>
                <a:lnTo>
                  <a:pt x="22110" y="273532"/>
                </a:lnTo>
                <a:lnTo>
                  <a:pt x="21526" y="268998"/>
                </a:lnTo>
                <a:lnTo>
                  <a:pt x="20815" y="268490"/>
                </a:lnTo>
                <a:lnTo>
                  <a:pt x="20307" y="264033"/>
                </a:lnTo>
                <a:lnTo>
                  <a:pt x="19596" y="263525"/>
                </a:lnTo>
                <a:lnTo>
                  <a:pt x="19088" y="258991"/>
                </a:lnTo>
                <a:lnTo>
                  <a:pt x="18364" y="258483"/>
                </a:lnTo>
                <a:lnTo>
                  <a:pt x="17792" y="254012"/>
                </a:lnTo>
                <a:lnTo>
                  <a:pt x="17068" y="253517"/>
                </a:lnTo>
                <a:lnTo>
                  <a:pt x="16560" y="246532"/>
                </a:lnTo>
                <a:lnTo>
                  <a:pt x="15849" y="245948"/>
                </a:lnTo>
                <a:lnTo>
                  <a:pt x="15341" y="238975"/>
                </a:lnTo>
                <a:lnTo>
                  <a:pt x="14617" y="238467"/>
                </a:lnTo>
                <a:lnTo>
                  <a:pt x="14046" y="231482"/>
                </a:lnTo>
                <a:lnTo>
                  <a:pt x="13322" y="230974"/>
                </a:lnTo>
                <a:lnTo>
                  <a:pt x="12827" y="223989"/>
                </a:lnTo>
                <a:lnTo>
                  <a:pt x="12103" y="223418"/>
                </a:lnTo>
                <a:lnTo>
                  <a:pt x="11531" y="216509"/>
                </a:lnTo>
                <a:lnTo>
                  <a:pt x="10807" y="215925"/>
                </a:lnTo>
                <a:lnTo>
                  <a:pt x="10299" y="208940"/>
                </a:lnTo>
                <a:lnTo>
                  <a:pt x="9575" y="208445"/>
                </a:lnTo>
                <a:lnTo>
                  <a:pt x="9080" y="200228"/>
                </a:lnTo>
                <a:lnTo>
                  <a:pt x="8356" y="199656"/>
                </a:lnTo>
                <a:lnTo>
                  <a:pt x="7785" y="186410"/>
                </a:lnTo>
                <a:lnTo>
                  <a:pt x="7061" y="185902"/>
                </a:lnTo>
                <a:lnTo>
                  <a:pt x="6553" y="173951"/>
                </a:lnTo>
                <a:lnTo>
                  <a:pt x="5842" y="173380"/>
                </a:lnTo>
                <a:lnTo>
                  <a:pt x="5334" y="160134"/>
                </a:lnTo>
                <a:lnTo>
                  <a:pt x="4610" y="159626"/>
                </a:lnTo>
                <a:lnTo>
                  <a:pt x="4394" y="126365"/>
                </a:lnTo>
                <a:lnTo>
                  <a:pt x="3238" y="123405"/>
                </a:lnTo>
                <a:lnTo>
                  <a:pt x="3822" y="96405"/>
                </a:lnTo>
                <a:lnTo>
                  <a:pt x="4330" y="95046"/>
                </a:lnTo>
                <a:lnTo>
                  <a:pt x="4610" y="68110"/>
                </a:lnTo>
                <a:lnTo>
                  <a:pt x="5334" y="67538"/>
                </a:lnTo>
                <a:lnTo>
                  <a:pt x="5689" y="50469"/>
                </a:lnTo>
                <a:lnTo>
                  <a:pt x="115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911248" y="1714507"/>
            <a:ext cx="32842" cy="23977"/>
          </a:xfrm>
          <a:custGeom>
            <a:avLst/>
            <a:gdLst/>
            <a:ahLst/>
            <a:cxnLst/>
            <a:rect l="l" t="t" r="r" b="b"/>
            <a:pathLst>
              <a:path w="32842" h="23977">
                <a:moveTo>
                  <a:pt x="16852" y="22466"/>
                </a:moveTo>
                <a:lnTo>
                  <a:pt x="20167" y="23545"/>
                </a:lnTo>
                <a:lnTo>
                  <a:pt x="21602" y="23977"/>
                </a:lnTo>
                <a:lnTo>
                  <a:pt x="25272" y="23977"/>
                </a:lnTo>
                <a:lnTo>
                  <a:pt x="32842" y="23685"/>
                </a:lnTo>
                <a:lnTo>
                  <a:pt x="31965" y="9499"/>
                </a:lnTo>
                <a:lnTo>
                  <a:pt x="30238" y="8432"/>
                </a:lnTo>
                <a:lnTo>
                  <a:pt x="26568" y="8572"/>
                </a:lnTo>
                <a:lnTo>
                  <a:pt x="25349" y="8356"/>
                </a:lnTo>
                <a:lnTo>
                  <a:pt x="20739" y="6985"/>
                </a:lnTo>
                <a:lnTo>
                  <a:pt x="10515" y="0"/>
                </a:lnTo>
                <a:lnTo>
                  <a:pt x="0" y="10007"/>
                </a:lnTo>
                <a:lnTo>
                  <a:pt x="1727" y="13538"/>
                </a:lnTo>
                <a:lnTo>
                  <a:pt x="16852" y="2246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165562" y="2881637"/>
            <a:ext cx="15036" cy="1790"/>
          </a:xfrm>
          <a:custGeom>
            <a:avLst/>
            <a:gdLst/>
            <a:ahLst/>
            <a:cxnLst/>
            <a:rect l="l" t="t" r="r" b="b"/>
            <a:pathLst>
              <a:path w="15036" h="1790">
                <a:moveTo>
                  <a:pt x="0" y="634"/>
                </a:moveTo>
                <a:lnTo>
                  <a:pt x="8775" y="1790"/>
                </a:lnTo>
                <a:lnTo>
                  <a:pt x="15036" y="1282"/>
                </a:lnTo>
                <a:lnTo>
                  <a:pt x="3733" y="0"/>
                </a:lnTo>
                <a:lnTo>
                  <a:pt x="0" y="634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310775" y="2813373"/>
            <a:ext cx="3759" cy="1003"/>
          </a:xfrm>
          <a:custGeom>
            <a:avLst/>
            <a:gdLst/>
            <a:ahLst/>
            <a:cxnLst/>
            <a:rect l="l" t="t" r="r" b="b"/>
            <a:pathLst>
              <a:path w="3759" h="1003">
                <a:moveTo>
                  <a:pt x="507" y="215"/>
                </a:moveTo>
                <a:lnTo>
                  <a:pt x="0" y="1003"/>
                </a:lnTo>
                <a:lnTo>
                  <a:pt x="3759" y="0"/>
                </a:lnTo>
                <a:lnTo>
                  <a:pt x="507" y="215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442545" y="2761825"/>
            <a:ext cx="4610" cy="2159"/>
          </a:xfrm>
          <a:custGeom>
            <a:avLst/>
            <a:gdLst/>
            <a:ahLst/>
            <a:cxnLst/>
            <a:rect l="l" t="t" r="r" b="b"/>
            <a:pathLst>
              <a:path w="4610" h="2158">
                <a:moveTo>
                  <a:pt x="0" y="431"/>
                </a:moveTo>
                <a:lnTo>
                  <a:pt x="1727" y="2158"/>
                </a:lnTo>
                <a:lnTo>
                  <a:pt x="4610" y="0"/>
                </a:lnTo>
                <a:lnTo>
                  <a:pt x="0" y="431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554856" y="2744406"/>
            <a:ext cx="4686" cy="3517"/>
          </a:xfrm>
          <a:custGeom>
            <a:avLst/>
            <a:gdLst/>
            <a:ahLst/>
            <a:cxnLst/>
            <a:rect l="l" t="t" r="r" b="b"/>
            <a:pathLst>
              <a:path w="4686" h="3517">
                <a:moveTo>
                  <a:pt x="0" y="3517"/>
                </a:moveTo>
                <a:lnTo>
                  <a:pt x="3314" y="3302"/>
                </a:lnTo>
                <a:lnTo>
                  <a:pt x="4686" y="0"/>
                </a:lnTo>
                <a:lnTo>
                  <a:pt x="0" y="3517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353471" y="2678019"/>
            <a:ext cx="3683" cy="14757"/>
          </a:xfrm>
          <a:custGeom>
            <a:avLst/>
            <a:gdLst/>
            <a:ahLst/>
            <a:cxnLst/>
            <a:rect l="l" t="t" r="r" b="b"/>
            <a:pathLst>
              <a:path w="3682" h="14757">
                <a:moveTo>
                  <a:pt x="2171" y="13817"/>
                </a:moveTo>
                <a:lnTo>
                  <a:pt x="3682" y="14757"/>
                </a:lnTo>
                <a:lnTo>
                  <a:pt x="1015" y="139"/>
                </a:lnTo>
                <a:lnTo>
                  <a:pt x="0" y="0"/>
                </a:lnTo>
                <a:lnTo>
                  <a:pt x="2171" y="13817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346133" y="2646122"/>
            <a:ext cx="3822" cy="15265"/>
          </a:xfrm>
          <a:custGeom>
            <a:avLst/>
            <a:gdLst/>
            <a:ahLst/>
            <a:cxnLst/>
            <a:rect l="l" t="t" r="r" b="b"/>
            <a:pathLst>
              <a:path w="3822" h="15265">
                <a:moveTo>
                  <a:pt x="2514" y="0"/>
                </a:moveTo>
                <a:lnTo>
                  <a:pt x="0" y="63"/>
                </a:lnTo>
                <a:lnTo>
                  <a:pt x="1092" y="1371"/>
                </a:lnTo>
                <a:lnTo>
                  <a:pt x="3822" y="15265"/>
                </a:lnTo>
                <a:lnTo>
                  <a:pt x="3822" y="6413"/>
                </a:lnTo>
                <a:lnTo>
                  <a:pt x="2514" y="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433401" y="2638911"/>
            <a:ext cx="11595" cy="4978"/>
          </a:xfrm>
          <a:custGeom>
            <a:avLst/>
            <a:gdLst/>
            <a:ahLst/>
            <a:cxnLst/>
            <a:rect l="l" t="t" r="r" b="b"/>
            <a:pathLst>
              <a:path w="11595" h="4978">
                <a:moveTo>
                  <a:pt x="0" y="507"/>
                </a:moveTo>
                <a:lnTo>
                  <a:pt x="8991" y="4978"/>
                </a:lnTo>
                <a:lnTo>
                  <a:pt x="11595" y="3962"/>
                </a:lnTo>
                <a:lnTo>
                  <a:pt x="10871" y="2819"/>
                </a:lnTo>
                <a:lnTo>
                  <a:pt x="7480" y="1816"/>
                </a:lnTo>
                <a:lnTo>
                  <a:pt x="1143" y="0"/>
                </a:lnTo>
                <a:lnTo>
                  <a:pt x="0" y="507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418416" y="2631361"/>
            <a:ext cx="8928" cy="4965"/>
          </a:xfrm>
          <a:custGeom>
            <a:avLst/>
            <a:gdLst/>
            <a:ahLst/>
            <a:cxnLst/>
            <a:rect l="l" t="t" r="r" b="b"/>
            <a:pathLst>
              <a:path w="8928" h="4965">
                <a:moveTo>
                  <a:pt x="0" y="571"/>
                </a:moveTo>
                <a:lnTo>
                  <a:pt x="8724" y="4965"/>
                </a:lnTo>
                <a:lnTo>
                  <a:pt x="8928" y="4102"/>
                </a:lnTo>
                <a:lnTo>
                  <a:pt x="2374" y="0"/>
                </a:lnTo>
                <a:lnTo>
                  <a:pt x="0" y="571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402067" y="2621937"/>
            <a:ext cx="12890" cy="8343"/>
          </a:xfrm>
          <a:custGeom>
            <a:avLst/>
            <a:gdLst/>
            <a:ahLst/>
            <a:cxnLst/>
            <a:rect l="l" t="t" r="r" b="b"/>
            <a:pathLst>
              <a:path w="12890" h="8343">
                <a:moveTo>
                  <a:pt x="5410" y="5537"/>
                </a:moveTo>
                <a:lnTo>
                  <a:pt x="9804" y="8343"/>
                </a:lnTo>
                <a:lnTo>
                  <a:pt x="12890" y="7835"/>
                </a:lnTo>
                <a:lnTo>
                  <a:pt x="12826" y="5600"/>
                </a:lnTo>
                <a:lnTo>
                  <a:pt x="7416" y="2146"/>
                </a:lnTo>
                <a:lnTo>
                  <a:pt x="0" y="0"/>
                </a:lnTo>
                <a:lnTo>
                  <a:pt x="5410" y="5537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752355" y="2521342"/>
            <a:ext cx="3822" cy="3606"/>
          </a:xfrm>
          <a:custGeom>
            <a:avLst/>
            <a:gdLst/>
            <a:ahLst/>
            <a:cxnLst/>
            <a:rect l="l" t="t" r="r" b="b"/>
            <a:pathLst>
              <a:path w="3822" h="3606">
                <a:moveTo>
                  <a:pt x="0" y="2451"/>
                </a:moveTo>
                <a:lnTo>
                  <a:pt x="2451" y="3606"/>
                </a:lnTo>
                <a:lnTo>
                  <a:pt x="3822" y="495"/>
                </a:lnTo>
                <a:lnTo>
                  <a:pt x="2730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780370" y="2465184"/>
            <a:ext cx="3086" cy="5321"/>
          </a:xfrm>
          <a:custGeom>
            <a:avLst/>
            <a:gdLst/>
            <a:ahLst/>
            <a:cxnLst/>
            <a:rect l="l" t="t" r="r" b="b"/>
            <a:pathLst>
              <a:path w="3086" h="5321">
                <a:moveTo>
                  <a:pt x="0" y="5105"/>
                </a:moveTo>
                <a:lnTo>
                  <a:pt x="850" y="5321"/>
                </a:lnTo>
                <a:lnTo>
                  <a:pt x="3086" y="1295"/>
                </a:lnTo>
                <a:lnTo>
                  <a:pt x="1866" y="0"/>
                </a:lnTo>
                <a:lnTo>
                  <a:pt x="0" y="5105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591363" y="2462362"/>
            <a:ext cx="1943" cy="4114"/>
          </a:xfrm>
          <a:custGeom>
            <a:avLst/>
            <a:gdLst/>
            <a:ahLst/>
            <a:cxnLst/>
            <a:rect l="l" t="t" r="r" b="b"/>
            <a:pathLst>
              <a:path w="1943" h="4114">
                <a:moveTo>
                  <a:pt x="0" y="292"/>
                </a:moveTo>
                <a:lnTo>
                  <a:pt x="1943" y="4114"/>
                </a:lnTo>
                <a:lnTo>
                  <a:pt x="939" y="0"/>
                </a:lnTo>
                <a:lnTo>
                  <a:pt x="0" y="292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792749" y="2435156"/>
            <a:ext cx="3314" cy="5753"/>
          </a:xfrm>
          <a:custGeom>
            <a:avLst/>
            <a:gdLst/>
            <a:ahLst/>
            <a:cxnLst/>
            <a:rect l="l" t="t" r="r" b="b"/>
            <a:pathLst>
              <a:path w="3314" h="5753">
                <a:moveTo>
                  <a:pt x="0" y="5118"/>
                </a:moveTo>
                <a:lnTo>
                  <a:pt x="1790" y="5753"/>
                </a:lnTo>
                <a:lnTo>
                  <a:pt x="3314" y="1371"/>
                </a:lnTo>
                <a:lnTo>
                  <a:pt x="1943" y="0"/>
                </a:lnTo>
                <a:lnTo>
                  <a:pt x="0" y="5118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613390" y="2390157"/>
            <a:ext cx="1943" cy="6337"/>
          </a:xfrm>
          <a:custGeom>
            <a:avLst/>
            <a:gdLst/>
            <a:ahLst/>
            <a:cxnLst/>
            <a:rect l="l" t="t" r="r" b="b"/>
            <a:pathLst>
              <a:path w="1943" h="6337">
                <a:moveTo>
                  <a:pt x="0" y="2590"/>
                </a:moveTo>
                <a:lnTo>
                  <a:pt x="1219" y="6337"/>
                </a:lnTo>
                <a:lnTo>
                  <a:pt x="1943" y="3809"/>
                </a:lnTo>
                <a:lnTo>
                  <a:pt x="647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575956" y="2378633"/>
            <a:ext cx="12242" cy="4318"/>
          </a:xfrm>
          <a:custGeom>
            <a:avLst/>
            <a:gdLst/>
            <a:ahLst/>
            <a:cxnLst/>
            <a:rect l="l" t="t" r="r" b="b"/>
            <a:pathLst>
              <a:path w="12242" h="4318">
                <a:moveTo>
                  <a:pt x="10236" y="4318"/>
                </a:moveTo>
                <a:lnTo>
                  <a:pt x="12242" y="3530"/>
                </a:lnTo>
                <a:lnTo>
                  <a:pt x="5105" y="508"/>
                </a:lnTo>
                <a:lnTo>
                  <a:pt x="3746" y="0"/>
                </a:lnTo>
                <a:lnTo>
                  <a:pt x="0" y="215"/>
                </a:lnTo>
                <a:lnTo>
                  <a:pt x="3822" y="2451"/>
                </a:lnTo>
                <a:lnTo>
                  <a:pt x="6261" y="4038"/>
                </a:lnTo>
                <a:lnTo>
                  <a:pt x="10236" y="4318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2560982" y="2372452"/>
            <a:ext cx="15036" cy="7556"/>
          </a:xfrm>
          <a:custGeom>
            <a:avLst/>
            <a:gdLst/>
            <a:ahLst/>
            <a:cxnLst/>
            <a:rect l="l" t="t" r="r" b="b"/>
            <a:pathLst>
              <a:path w="15036" h="7556">
                <a:moveTo>
                  <a:pt x="14973" y="6400"/>
                </a:moveTo>
                <a:lnTo>
                  <a:pt x="15036" y="3886"/>
                </a:lnTo>
                <a:lnTo>
                  <a:pt x="11226" y="2946"/>
                </a:lnTo>
                <a:lnTo>
                  <a:pt x="4826" y="215"/>
                </a:lnTo>
                <a:lnTo>
                  <a:pt x="1219" y="0"/>
                </a:lnTo>
                <a:lnTo>
                  <a:pt x="0" y="419"/>
                </a:lnTo>
                <a:lnTo>
                  <a:pt x="10579" y="4813"/>
                </a:lnTo>
                <a:lnTo>
                  <a:pt x="12306" y="7556"/>
                </a:lnTo>
                <a:lnTo>
                  <a:pt x="14973" y="640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614681" y="2368919"/>
            <a:ext cx="1371" cy="4965"/>
          </a:xfrm>
          <a:custGeom>
            <a:avLst/>
            <a:gdLst/>
            <a:ahLst/>
            <a:cxnLst/>
            <a:rect l="l" t="t" r="r" b="b"/>
            <a:pathLst>
              <a:path w="1371" h="4965">
                <a:moveTo>
                  <a:pt x="0" y="3746"/>
                </a:moveTo>
                <a:lnTo>
                  <a:pt x="584" y="4965"/>
                </a:lnTo>
                <a:lnTo>
                  <a:pt x="1371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529521" y="2355884"/>
            <a:ext cx="25488" cy="13893"/>
          </a:xfrm>
          <a:custGeom>
            <a:avLst/>
            <a:gdLst/>
            <a:ahLst/>
            <a:cxnLst/>
            <a:rect l="l" t="t" r="r" b="b"/>
            <a:pathLst>
              <a:path w="25488" h="13893">
                <a:moveTo>
                  <a:pt x="10579" y="6121"/>
                </a:moveTo>
                <a:lnTo>
                  <a:pt x="25272" y="13893"/>
                </a:lnTo>
                <a:lnTo>
                  <a:pt x="25488" y="13030"/>
                </a:lnTo>
                <a:lnTo>
                  <a:pt x="13677" y="5549"/>
                </a:lnTo>
                <a:lnTo>
                  <a:pt x="10286" y="3174"/>
                </a:lnTo>
                <a:lnTo>
                  <a:pt x="7480" y="507"/>
                </a:lnTo>
                <a:lnTo>
                  <a:pt x="3098" y="0"/>
                </a:lnTo>
                <a:lnTo>
                  <a:pt x="0" y="355"/>
                </a:lnTo>
                <a:lnTo>
                  <a:pt x="7696" y="6413"/>
                </a:lnTo>
                <a:lnTo>
                  <a:pt x="10579" y="6121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720317" y="2199867"/>
            <a:ext cx="3098" cy="6337"/>
          </a:xfrm>
          <a:custGeom>
            <a:avLst/>
            <a:gdLst/>
            <a:ahLst/>
            <a:cxnLst/>
            <a:rect l="l" t="t" r="r" b="b"/>
            <a:pathLst>
              <a:path w="3098" h="6337">
                <a:moveTo>
                  <a:pt x="0" y="0"/>
                </a:moveTo>
                <a:lnTo>
                  <a:pt x="3098" y="6337"/>
                </a:lnTo>
                <a:lnTo>
                  <a:pt x="2667" y="2082"/>
                </a:lnTo>
                <a:lnTo>
                  <a:pt x="0" y="0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843006" y="2187265"/>
            <a:ext cx="571" cy="7772"/>
          </a:xfrm>
          <a:custGeom>
            <a:avLst/>
            <a:gdLst/>
            <a:ahLst/>
            <a:cxnLst/>
            <a:rect l="l" t="t" r="r" b="b"/>
            <a:pathLst>
              <a:path w="571" h="7772">
                <a:moveTo>
                  <a:pt x="0" y="7264"/>
                </a:moveTo>
                <a:lnTo>
                  <a:pt x="571" y="7772"/>
                </a:lnTo>
                <a:lnTo>
                  <a:pt x="431" y="0"/>
                </a:lnTo>
                <a:lnTo>
                  <a:pt x="0" y="7264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840983" y="2158968"/>
            <a:ext cx="736" cy="15976"/>
          </a:xfrm>
          <a:custGeom>
            <a:avLst/>
            <a:gdLst/>
            <a:ahLst/>
            <a:cxnLst/>
            <a:rect l="l" t="t" r="r" b="b"/>
            <a:pathLst>
              <a:path w="736" h="15976">
                <a:moveTo>
                  <a:pt x="0" y="5969"/>
                </a:moveTo>
                <a:lnTo>
                  <a:pt x="584" y="15976"/>
                </a:lnTo>
                <a:lnTo>
                  <a:pt x="736" y="0"/>
                </a:lnTo>
                <a:lnTo>
                  <a:pt x="0" y="5969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497539" y="1968376"/>
            <a:ext cx="26060" cy="38671"/>
          </a:xfrm>
          <a:custGeom>
            <a:avLst/>
            <a:gdLst/>
            <a:ahLst/>
            <a:cxnLst/>
            <a:rect l="l" t="t" r="r" b="b"/>
            <a:pathLst>
              <a:path w="26060" h="38671">
                <a:moveTo>
                  <a:pt x="0" y="34925"/>
                </a:moveTo>
                <a:lnTo>
                  <a:pt x="15773" y="38671"/>
                </a:lnTo>
                <a:lnTo>
                  <a:pt x="17564" y="35001"/>
                </a:lnTo>
                <a:lnTo>
                  <a:pt x="18364" y="31394"/>
                </a:lnTo>
                <a:lnTo>
                  <a:pt x="20167" y="27647"/>
                </a:lnTo>
                <a:lnTo>
                  <a:pt x="21018" y="23837"/>
                </a:lnTo>
                <a:lnTo>
                  <a:pt x="22326" y="20091"/>
                </a:lnTo>
                <a:lnTo>
                  <a:pt x="23329" y="16421"/>
                </a:lnTo>
                <a:lnTo>
                  <a:pt x="23761" y="14973"/>
                </a:lnTo>
                <a:lnTo>
                  <a:pt x="24841" y="11379"/>
                </a:lnTo>
                <a:lnTo>
                  <a:pt x="25844" y="7632"/>
                </a:lnTo>
                <a:lnTo>
                  <a:pt x="26060" y="6197"/>
                </a:lnTo>
                <a:lnTo>
                  <a:pt x="9931" y="0"/>
                </a:lnTo>
                <a:lnTo>
                  <a:pt x="2806" y="23037"/>
                </a:lnTo>
                <a:lnTo>
                  <a:pt x="0" y="34925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639678" y="1989912"/>
            <a:ext cx="4038" cy="14833"/>
          </a:xfrm>
          <a:custGeom>
            <a:avLst/>
            <a:gdLst/>
            <a:ahLst/>
            <a:cxnLst/>
            <a:rect l="l" t="t" r="r" b="b"/>
            <a:pathLst>
              <a:path w="4038" h="14833">
                <a:moveTo>
                  <a:pt x="1371" y="13461"/>
                </a:moveTo>
                <a:lnTo>
                  <a:pt x="4038" y="14833"/>
                </a:lnTo>
                <a:lnTo>
                  <a:pt x="1219" y="139"/>
                </a:lnTo>
                <a:lnTo>
                  <a:pt x="0" y="0"/>
                </a:lnTo>
                <a:lnTo>
                  <a:pt x="1371" y="13461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632844" y="1955990"/>
            <a:ext cx="4165" cy="15773"/>
          </a:xfrm>
          <a:custGeom>
            <a:avLst/>
            <a:gdLst/>
            <a:ahLst/>
            <a:cxnLst/>
            <a:rect l="l" t="t" r="r" b="b"/>
            <a:pathLst>
              <a:path w="4165" h="15773">
                <a:moveTo>
                  <a:pt x="787" y="292"/>
                </a:moveTo>
                <a:lnTo>
                  <a:pt x="0" y="3390"/>
                </a:lnTo>
                <a:lnTo>
                  <a:pt x="3238" y="15278"/>
                </a:lnTo>
                <a:lnTo>
                  <a:pt x="4165" y="15773"/>
                </a:lnTo>
                <a:lnTo>
                  <a:pt x="2006" y="0"/>
                </a:lnTo>
                <a:lnTo>
                  <a:pt x="787" y="292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800727" y="1837557"/>
            <a:ext cx="2451" cy="5613"/>
          </a:xfrm>
          <a:custGeom>
            <a:avLst/>
            <a:gdLst/>
            <a:ahLst/>
            <a:cxnLst/>
            <a:rect l="l" t="t" r="r" b="b"/>
            <a:pathLst>
              <a:path w="2451" h="5613">
                <a:moveTo>
                  <a:pt x="0" y="5613"/>
                </a:moveTo>
                <a:lnTo>
                  <a:pt x="2451" y="2374"/>
                </a:lnTo>
                <a:lnTo>
                  <a:pt x="1016" y="0"/>
                </a:lnTo>
                <a:lnTo>
                  <a:pt x="0" y="5613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802819" y="1811780"/>
            <a:ext cx="2095" cy="2730"/>
          </a:xfrm>
          <a:custGeom>
            <a:avLst/>
            <a:gdLst/>
            <a:ahLst/>
            <a:cxnLst/>
            <a:rect l="l" t="t" r="r" b="b"/>
            <a:pathLst>
              <a:path w="2095" h="2730">
                <a:moveTo>
                  <a:pt x="0" y="152"/>
                </a:moveTo>
                <a:lnTo>
                  <a:pt x="2095" y="2730"/>
                </a:lnTo>
                <a:lnTo>
                  <a:pt x="1003" y="0"/>
                </a:lnTo>
                <a:lnTo>
                  <a:pt x="0" y="152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848905" y="1779244"/>
            <a:ext cx="6261" cy="1358"/>
          </a:xfrm>
          <a:custGeom>
            <a:avLst/>
            <a:gdLst/>
            <a:ahLst/>
            <a:cxnLst/>
            <a:rect l="l" t="t" r="r" b="b"/>
            <a:pathLst>
              <a:path w="6261" h="1358">
                <a:moveTo>
                  <a:pt x="0" y="1358"/>
                </a:moveTo>
                <a:lnTo>
                  <a:pt x="6261" y="495"/>
                </a:lnTo>
                <a:lnTo>
                  <a:pt x="5321" y="139"/>
                </a:lnTo>
                <a:lnTo>
                  <a:pt x="1358" y="0"/>
                </a:lnTo>
                <a:lnTo>
                  <a:pt x="0" y="1358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831840" y="1762245"/>
            <a:ext cx="3302" cy="9867"/>
          </a:xfrm>
          <a:custGeom>
            <a:avLst/>
            <a:gdLst/>
            <a:ahLst/>
            <a:cxnLst/>
            <a:rect l="l" t="t" r="r" b="b"/>
            <a:pathLst>
              <a:path w="3301" h="9867">
                <a:moveTo>
                  <a:pt x="0" y="1155"/>
                </a:moveTo>
                <a:lnTo>
                  <a:pt x="571" y="9867"/>
                </a:lnTo>
                <a:lnTo>
                  <a:pt x="1219" y="5105"/>
                </a:lnTo>
                <a:lnTo>
                  <a:pt x="3302" y="5613"/>
                </a:lnTo>
                <a:lnTo>
                  <a:pt x="1143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863089" y="1745463"/>
            <a:ext cx="3454" cy="3759"/>
          </a:xfrm>
          <a:custGeom>
            <a:avLst/>
            <a:gdLst/>
            <a:ahLst/>
            <a:cxnLst/>
            <a:rect l="l" t="t" r="r" b="b"/>
            <a:pathLst>
              <a:path w="3454" h="3759">
                <a:moveTo>
                  <a:pt x="0" y="152"/>
                </a:moveTo>
                <a:lnTo>
                  <a:pt x="3454" y="3759"/>
                </a:lnTo>
                <a:lnTo>
                  <a:pt x="787" y="0"/>
                </a:lnTo>
                <a:lnTo>
                  <a:pt x="0" y="152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898077" y="1695580"/>
            <a:ext cx="2159" cy="5029"/>
          </a:xfrm>
          <a:custGeom>
            <a:avLst/>
            <a:gdLst/>
            <a:ahLst/>
            <a:cxnLst/>
            <a:rect l="l" t="t" r="r" b="b"/>
            <a:pathLst>
              <a:path w="2158" h="5029">
                <a:moveTo>
                  <a:pt x="0" y="3378"/>
                </a:moveTo>
                <a:lnTo>
                  <a:pt x="1943" y="5029"/>
                </a:lnTo>
                <a:lnTo>
                  <a:pt x="2159" y="139"/>
                </a:lnTo>
                <a:lnTo>
                  <a:pt x="1155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945168" y="1670740"/>
            <a:ext cx="3098" cy="15836"/>
          </a:xfrm>
          <a:custGeom>
            <a:avLst/>
            <a:gdLst/>
            <a:ahLst/>
            <a:cxnLst/>
            <a:rect l="l" t="t" r="r" b="b"/>
            <a:pathLst>
              <a:path w="3098" h="15836">
                <a:moveTo>
                  <a:pt x="0" y="203"/>
                </a:moveTo>
                <a:lnTo>
                  <a:pt x="635" y="4381"/>
                </a:lnTo>
                <a:lnTo>
                  <a:pt x="3098" y="15836"/>
                </a:lnTo>
                <a:lnTo>
                  <a:pt x="3098" y="8204"/>
                </a:lnTo>
                <a:lnTo>
                  <a:pt x="1435" y="0"/>
                </a:lnTo>
                <a:lnTo>
                  <a:pt x="0" y="203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945305" y="1654031"/>
            <a:ext cx="3822" cy="1587"/>
          </a:xfrm>
          <a:custGeom>
            <a:avLst/>
            <a:gdLst/>
            <a:ahLst/>
            <a:cxnLst/>
            <a:rect l="l" t="t" r="r" b="b"/>
            <a:pathLst>
              <a:path w="3822" h="1587">
                <a:moveTo>
                  <a:pt x="0" y="647"/>
                </a:moveTo>
                <a:lnTo>
                  <a:pt x="3746" y="1587"/>
                </a:lnTo>
                <a:lnTo>
                  <a:pt x="3822" y="584"/>
                </a:lnTo>
                <a:lnTo>
                  <a:pt x="2527" y="0"/>
                </a:lnTo>
                <a:lnTo>
                  <a:pt x="0" y="647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870146" y="1532134"/>
            <a:ext cx="116560" cy="49961"/>
          </a:xfrm>
          <a:custGeom>
            <a:avLst/>
            <a:gdLst/>
            <a:ahLst/>
            <a:cxnLst/>
            <a:rect l="l" t="t" r="r" b="b"/>
            <a:pathLst>
              <a:path w="116560" h="49961">
                <a:moveTo>
                  <a:pt x="35559" y="23837"/>
                </a:moveTo>
                <a:lnTo>
                  <a:pt x="0" y="39382"/>
                </a:lnTo>
                <a:lnTo>
                  <a:pt x="14249" y="46799"/>
                </a:lnTo>
                <a:lnTo>
                  <a:pt x="16548" y="49682"/>
                </a:lnTo>
                <a:lnTo>
                  <a:pt x="20078" y="49961"/>
                </a:lnTo>
                <a:lnTo>
                  <a:pt x="25120" y="46939"/>
                </a:lnTo>
                <a:lnTo>
                  <a:pt x="28790" y="46151"/>
                </a:lnTo>
                <a:lnTo>
                  <a:pt x="33908" y="43129"/>
                </a:lnTo>
                <a:lnTo>
                  <a:pt x="37503" y="42405"/>
                </a:lnTo>
                <a:lnTo>
                  <a:pt x="40246" y="40678"/>
                </a:lnTo>
                <a:lnTo>
                  <a:pt x="43764" y="39814"/>
                </a:lnTo>
                <a:lnTo>
                  <a:pt x="44856" y="39306"/>
                </a:lnTo>
                <a:lnTo>
                  <a:pt x="101726" y="20878"/>
                </a:lnTo>
                <a:lnTo>
                  <a:pt x="101942" y="20154"/>
                </a:lnTo>
                <a:lnTo>
                  <a:pt x="106489" y="19659"/>
                </a:lnTo>
                <a:lnTo>
                  <a:pt x="111378" y="18580"/>
                </a:lnTo>
                <a:lnTo>
                  <a:pt x="115125" y="17348"/>
                </a:lnTo>
                <a:lnTo>
                  <a:pt x="116560" y="16852"/>
                </a:lnTo>
                <a:lnTo>
                  <a:pt x="112750" y="0"/>
                </a:lnTo>
                <a:lnTo>
                  <a:pt x="93167" y="5118"/>
                </a:lnTo>
                <a:lnTo>
                  <a:pt x="35559" y="23837"/>
                </a:lnTo>
                <a:close/>
              </a:path>
            </a:pathLst>
          </a:custGeom>
          <a:solidFill>
            <a:srgbClr val="76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844506" y="2813810"/>
            <a:ext cx="7848" cy="3441"/>
          </a:xfrm>
          <a:custGeom>
            <a:avLst/>
            <a:gdLst/>
            <a:ahLst/>
            <a:cxnLst/>
            <a:rect l="l" t="t" r="r" b="b"/>
            <a:pathLst>
              <a:path w="7848" h="3441">
                <a:moveTo>
                  <a:pt x="1587" y="1790"/>
                </a:moveTo>
                <a:lnTo>
                  <a:pt x="4533" y="3441"/>
                </a:lnTo>
                <a:lnTo>
                  <a:pt x="7848" y="2654"/>
                </a:lnTo>
                <a:lnTo>
                  <a:pt x="3683" y="63"/>
                </a:lnTo>
                <a:lnTo>
                  <a:pt x="0" y="0"/>
                </a:lnTo>
                <a:lnTo>
                  <a:pt x="1587" y="179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854368" y="2765057"/>
            <a:ext cx="7988" cy="3035"/>
          </a:xfrm>
          <a:custGeom>
            <a:avLst/>
            <a:gdLst/>
            <a:ahLst/>
            <a:cxnLst/>
            <a:rect l="l" t="t" r="r" b="b"/>
            <a:pathLst>
              <a:path w="7988" h="3035">
                <a:moveTo>
                  <a:pt x="0" y="0"/>
                </a:moveTo>
                <a:lnTo>
                  <a:pt x="4686" y="3035"/>
                </a:lnTo>
                <a:lnTo>
                  <a:pt x="7988" y="2667"/>
                </a:lnTo>
                <a:lnTo>
                  <a:pt x="3822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691079" y="2718041"/>
            <a:ext cx="3886" cy="2235"/>
          </a:xfrm>
          <a:custGeom>
            <a:avLst/>
            <a:gdLst/>
            <a:ahLst/>
            <a:cxnLst/>
            <a:rect l="l" t="t" r="r" b="b"/>
            <a:pathLst>
              <a:path w="3886" h="2235">
                <a:moveTo>
                  <a:pt x="0" y="1079"/>
                </a:moveTo>
                <a:lnTo>
                  <a:pt x="3886" y="2235"/>
                </a:lnTo>
                <a:lnTo>
                  <a:pt x="3238" y="723"/>
                </a:lnTo>
                <a:lnTo>
                  <a:pt x="43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92658" y="2714381"/>
            <a:ext cx="5842" cy="4953"/>
          </a:xfrm>
          <a:custGeom>
            <a:avLst/>
            <a:gdLst/>
            <a:ahLst/>
            <a:cxnLst/>
            <a:rect l="l" t="t" r="r" b="b"/>
            <a:pathLst>
              <a:path w="5842" h="4952">
                <a:moveTo>
                  <a:pt x="4102" y="4533"/>
                </a:moveTo>
                <a:lnTo>
                  <a:pt x="5842" y="4952"/>
                </a:lnTo>
                <a:lnTo>
                  <a:pt x="2743" y="711"/>
                </a:lnTo>
                <a:lnTo>
                  <a:pt x="0" y="0"/>
                </a:lnTo>
                <a:lnTo>
                  <a:pt x="4102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2336840" y="2711997"/>
            <a:ext cx="3898" cy="1079"/>
          </a:xfrm>
          <a:custGeom>
            <a:avLst/>
            <a:gdLst/>
            <a:ahLst/>
            <a:cxnLst/>
            <a:rect l="l" t="t" r="r" b="b"/>
            <a:pathLst>
              <a:path w="3898" h="1079">
                <a:moveTo>
                  <a:pt x="0" y="139"/>
                </a:moveTo>
                <a:lnTo>
                  <a:pt x="368" y="1079"/>
                </a:lnTo>
                <a:lnTo>
                  <a:pt x="3822" y="723"/>
                </a:lnTo>
                <a:lnTo>
                  <a:pt x="3898" y="0"/>
                </a:lnTo>
                <a:lnTo>
                  <a:pt x="0" y="139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683876" y="2706886"/>
            <a:ext cx="4610" cy="3670"/>
          </a:xfrm>
          <a:custGeom>
            <a:avLst/>
            <a:gdLst/>
            <a:ahLst/>
            <a:cxnLst/>
            <a:rect l="l" t="t" r="r" b="b"/>
            <a:pathLst>
              <a:path w="4610" h="3670">
                <a:moveTo>
                  <a:pt x="2882" y="3238"/>
                </a:moveTo>
                <a:lnTo>
                  <a:pt x="4610" y="3670"/>
                </a:lnTo>
                <a:lnTo>
                  <a:pt x="2806" y="647"/>
                </a:lnTo>
                <a:lnTo>
                  <a:pt x="0" y="0"/>
                </a:lnTo>
                <a:lnTo>
                  <a:pt x="2882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675163" y="2699387"/>
            <a:ext cx="4610" cy="3683"/>
          </a:xfrm>
          <a:custGeom>
            <a:avLst/>
            <a:gdLst/>
            <a:ahLst/>
            <a:cxnLst/>
            <a:rect l="l" t="t" r="r" b="b"/>
            <a:pathLst>
              <a:path w="4610" h="3682">
                <a:moveTo>
                  <a:pt x="2806" y="3251"/>
                </a:moveTo>
                <a:lnTo>
                  <a:pt x="4610" y="3682"/>
                </a:lnTo>
                <a:lnTo>
                  <a:pt x="2806" y="660"/>
                </a:lnTo>
                <a:lnTo>
                  <a:pt x="0" y="0"/>
                </a:lnTo>
                <a:lnTo>
                  <a:pt x="2806" y="325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2308123" y="2684274"/>
            <a:ext cx="16268" cy="14973"/>
          </a:xfrm>
          <a:custGeom>
            <a:avLst/>
            <a:gdLst/>
            <a:ahLst/>
            <a:cxnLst/>
            <a:rect l="l" t="t" r="r" b="b"/>
            <a:pathLst>
              <a:path w="16268" h="14973">
                <a:moveTo>
                  <a:pt x="1650" y="10947"/>
                </a:moveTo>
                <a:lnTo>
                  <a:pt x="4889" y="14973"/>
                </a:lnTo>
                <a:lnTo>
                  <a:pt x="9207" y="9080"/>
                </a:lnTo>
                <a:lnTo>
                  <a:pt x="16268" y="4686"/>
                </a:lnTo>
                <a:lnTo>
                  <a:pt x="12661" y="0"/>
                </a:lnTo>
                <a:lnTo>
                  <a:pt x="0" y="7708"/>
                </a:lnTo>
                <a:lnTo>
                  <a:pt x="1650" y="1094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737371" y="2693054"/>
            <a:ext cx="3886" cy="2527"/>
          </a:xfrm>
          <a:custGeom>
            <a:avLst/>
            <a:gdLst/>
            <a:ahLst/>
            <a:cxnLst/>
            <a:rect l="l" t="t" r="r" b="b"/>
            <a:pathLst>
              <a:path w="3886" h="2527">
                <a:moveTo>
                  <a:pt x="0" y="1092"/>
                </a:moveTo>
                <a:lnTo>
                  <a:pt x="584" y="2032"/>
                </a:lnTo>
                <a:lnTo>
                  <a:pt x="3886" y="2527"/>
                </a:lnTo>
                <a:lnTo>
                  <a:pt x="3162" y="723"/>
                </a:lnTo>
                <a:lnTo>
                  <a:pt x="431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736363" y="2687948"/>
            <a:ext cx="4978" cy="3822"/>
          </a:xfrm>
          <a:custGeom>
            <a:avLst/>
            <a:gdLst/>
            <a:ahLst/>
            <a:cxnLst/>
            <a:rect l="l" t="t" r="r" b="b"/>
            <a:pathLst>
              <a:path w="4978" h="3822">
                <a:moveTo>
                  <a:pt x="2882" y="3454"/>
                </a:moveTo>
                <a:lnTo>
                  <a:pt x="4978" y="3822"/>
                </a:lnTo>
                <a:lnTo>
                  <a:pt x="2946" y="876"/>
                </a:lnTo>
                <a:lnTo>
                  <a:pt x="0" y="0"/>
                </a:lnTo>
                <a:lnTo>
                  <a:pt x="2882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728947" y="2681908"/>
            <a:ext cx="7416" cy="6045"/>
          </a:xfrm>
          <a:custGeom>
            <a:avLst/>
            <a:gdLst/>
            <a:ahLst/>
            <a:cxnLst/>
            <a:rect l="l" t="t" r="r" b="b"/>
            <a:pathLst>
              <a:path w="7416" h="6045">
                <a:moveTo>
                  <a:pt x="5257" y="5676"/>
                </a:moveTo>
                <a:lnTo>
                  <a:pt x="7416" y="6045"/>
                </a:lnTo>
                <a:lnTo>
                  <a:pt x="2743" y="635"/>
                </a:lnTo>
                <a:lnTo>
                  <a:pt x="0" y="0"/>
                </a:lnTo>
                <a:lnTo>
                  <a:pt x="5257" y="567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718951" y="2673109"/>
            <a:ext cx="7048" cy="6197"/>
          </a:xfrm>
          <a:custGeom>
            <a:avLst/>
            <a:gdLst/>
            <a:ahLst/>
            <a:cxnLst/>
            <a:rect l="l" t="t" r="r" b="b"/>
            <a:pathLst>
              <a:path w="7048" h="6197">
                <a:moveTo>
                  <a:pt x="5321" y="5765"/>
                </a:moveTo>
                <a:lnTo>
                  <a:pt x="7048" y="6197"/>
                </a:lnTo>
                <a:lnTo>
                  <a:pt x="2730" y="660"/>
                </a:lnTo>
                <a:lnTo>
                  <a:pt x="0" y="0"/>
                </a:lnTo>
                <a:lnTo>
                  <a:pt x="5321" y="576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636213" y="2660731"/>
            <a:ext cx="11734" cy="11887"/>
          </a:xfrm>
          <a:custGeom>
            <a:avLst/>
            <a:gdLst/>
            <a:ahLst/>
            <a:cxnLst/>
            <a:rect l="l" t="t" r="r" b="b"/>
            <a:pathLst>
              <a:path w="11734" h="11887">
                <a:moveTo>
                  <a:pt x="2882" y="4394"/>
                </a:moveTo>
                <a:lnTo>
                  <a:pt x="10502" y="11887"/>
                </a:lnTo>
                <a:lnTo>
                  <a:pt x="11734" y="10655"/>
                </a:lnTo>
                <a:lnTo>
                  <a:pt x="5334" y="4394"/>
                </a:lnTo>
                <a:lnTo>
                  <a:pt x="0" y="0"/>
                </a:lnTo>
                <a:lnTo>
                  <a:pt x="2882" y="439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708934" y="2664340"/>
            <a:ext cx="5829" cy="4953"/>
          </a:xfrm>
          <a:custGeom>
            <a:avLst/>
            <a:gdLst/>
            <a:ahLst/>
            <a:cxnLst/>
            <a:rect l="l" t="t" r="r" b="b"/>
            <a:pathLst>
              <a:path w="5829" h="4952">
                <a:moveTo>
                  <a:pt x="4102" y="4533"/>
                </a:moveTo>
                <a:lnTo>
                  <a:pt x="5829" y="4952"/>
                </a:lnTo>
                <a:lnTo>
                  <a:pt x="2730" y="711"/>
                </a:lnTo>
                <a:lnTo>
                  <a:pt x="0" y="0"/>
                </a:lnTo>
                <a:lnTo>
                  <a:pt x="4102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676241" y="2632003"/>
            <a:ext cx="26720" cy="26860"/>
          </a:xfrm>
          <a:custGeom>
            <a:avLst/>
            <a:gdLst/>
            <a:ahLst/>
            <a:cxnLst/>
            <a:rect l="l" t="t" r="r" b="b"/>
            <a:pathLst>
              <a:path w="26720" h="26860">
                <a:moveTo>
                  <a:pt x="2882" y="4394"/>
                </a:moveTo>
                <a:lnTo>
                  <a:pt x="25565" y="26860"/>
                </a:lnTo>
                <a:lnTo>
                  <a:pt x="26720" y="25628"/>
                </a:lnTo>
                <a:lnTo>
                  <a:pt x="5334" y="4394"/>
                </a:lnTo>
                <a:lnTo>
                  <a:pt x="0" y="0"/>
                </a:lnTo>
                <a:lnTo>
                  <a:pt x="2882" y="439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626200" y="2649500"/>
            <a:ext cx="3683" cy="4610"/>
          </a:xfrm>
          <a:custGeom>
            <a:avLst/>
            <a:gdLst/>
            <a:ahLst/>
            <a:cxnLst/>
            <a:rect l="l" t="t" r="r" b="b"/>
            <a:pathLst>
              <a:path w="3682" h="4610">
                <a:moveTo>
                  <a:pt x="1511" y="3314"/>
                </a:moveTo>
                <a:lnTo>
                  <a:pt x="3682" y="4610"/>
                </a:lnTo>
                <a:lnTo>
                  <a:pt x="3035" y="1803"/>
                </a:lnTo>
                <a:lnTo>
                  <a:pt x="0" y="0"/>
                </a:lnTo>
                <a:lnTo>
                  <a:pt x="1511" y="331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356645" y="2633879"/>
            <a:ext cx="14033" cy="16560"/>
          </a:xfrm>
          <a:custGeom>
            <a:avLst/>
            <a:gdLst/>
            <a:ahLst/>
            <a:cxnLst/>
            <a:rect l="l" t="t" r="r" b="b"/>
            <a:pathLst>
              <a:path w="14033" h="16560">
                <a:moveTo>
                  <a:pt x="0" y="12814"/>
                </a:moveTo>
                <a:lnTo>
                  <a:pt x="5181" y="16560"/>
                </a:lnTo>
                <a:lnTo>
                  <a:pt x="14033" y="5105"/>
                </a:lnTo>
                <a:lnTo>
                  <a:pt x="13246" y="3670"/>
                </a:lnTo>
                <a:lnTo>
                  <a:pt x="6692" y="0"/>
                </a:lnTo>
                <a:lnTo>
                  <a:pt x="787" y="9436"/>
                </a:lnTo>
                <a:lnTo>
                  <a:pt x="0" y="1281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617422" y="2639495"/>
            <a:ext cx="3670" cy="4610"/>
          </a:xfrm>
          <a:custGeom>
            <a:avLst/>
            <a:gdLst/>
            <a:ahLst/>
            <a:cxnLst/>
            <a:rect l="l" t="t" r="r" b="b"/>
            <a:pathLst>
              <a:path w="3670" h="4610">
                <a:moveTo>
                  <a:pt x="1511" y="3238"/>
                </a:moveTo>
                <a:lnTo>
                  <a:pt x="3670" y="4610"/>
                </a:lnTo>
                <a:lnTo>
                  <a:pt x="3022" y="1803"/>
                </a:lnTo>
                <a:lnTo>
                  <a:pt x="0" y="0"/>
                </a:lnTo>
                <a:lnTo>
                  <a:pt x="1511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607409" y="2628196"/>
            <a:ext cx="3670" cy="4610"/>
          </a:xfrm>
          <a:custGeom>
            <a:avLst/>
            <a:gdLst/>
            <a:ahLst/>
            <a:cxnLst/>
            <a:rect l="l" t="t" r="r" b="b"/>
            <a:pathLst>
              <a:path w="3670" h="4610">
                <a:moveTo>
                  <a:pt x="1511" y="3301"/>
                </a:moveTo>
                <a:lnTo>
                  <a:pt x="3670" y="4610"/>
                </a:lnTo>
                <a:lnTo>
                  <a:pt x="3035" y="1790"/>
                </a:lnTo>
                <a:lnTo>
                  <a:pt x="0" y="0"/>
                </a:lnTo>
                <a:lnTo>
                  <a:pt x="1511" y="330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597413" y="2615735"/>
            <a:ext cx="2362" cy="3314"/>
          </a:xfrm>
          <a:custGeom>
            <a:avLst/>
            <a:gdLst/>
            <a:ahLst/>
            <a:cxnLst/>
            <a:rect l="l" t="t" r="r" b="b"/>
            <a:pathLst>
              <a:path w="2362" h="3314">
                <a:moveTo>
                  <a:pt x="1574" y="3098"/>
                </a:moveTo>
                <a:lnTo>
                  <a:pt x="2362" y="3314"/>
                </a:lnTo>
                <a:lnTo>
                  <a:pt x="1727" y="508"/>
                </a:lnTo>
                <a:lnTo>
                  <a:pt x="0" y="0"/>
                </a:lnTo>
                <a:lnTo>
                  <a:pt x="1574" y="30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658677" y="2613210"/>
            <a:ext cx="3670" cy="4610"/>
          </a:xfrm>
          <a:custGeom>
            <a:avLst/>
            <a:gdLst/>
            <a:ahLst/>
            <a:cxnLst/>
            <a:rect l="l" t="t" r="r" b="b"/>
            <a:pathLst>
              <a:path w="3670" h="4610">
                <a:moveTo>
                  <a:pt x="1587" y="3314"/>
                </a:moveTo>
                <a:lnTo>
                  <a:pt x="3670" y="4610"/>
                </a:lnTo>
                <a:lnTo>
                  <a:pt x="3098" y="1803"/>
                </a:lnTo>
                <a:lnTo>
                  <a:pt x="0" y="0"/>
                </a:lnTo>
                <a:lnTo>
                  <a:pt x="1587" y="331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593664" y="2610763"/>
            <a:ext cx="2374" cy="3251"/>
          </a:xfrm>
          <a:custGeom>
            <a:avLst/>
            <a:gdLst/>
            <a:ahLst/>
            <a:cxnLst/>
            <a:rect l="l" t="t" r="r" b="b"/>
            <a:pathLst>
              <a:path w="2374" h="3251">
                <a:moveTo>
                  <a:pt x="1574" y="3098"/>
                </a:moveTo>
                <a:lnTo>
                  <a:pt x="2374" y="3251"/>
                </a:lnTo>
                <a:lnTo>
                  <a:pt x="1727" y="431"/>
                </a:lnTo>
                <a:lnTo>
                  <a:pt x="0" y="0"/>
                </a:lnTo>
                <a:lnTo>
                  <a:pt x="1574" y="30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589914" y="2605658"/>
            <a:ext cx="2374" cy="3378"/>
          </a:xfrm>
          <a:custGeom>
            <a:avLst/>
            <a:gdLst/>
            <a:ahLst/>
            <a:cxnLst/>
            <a:rect l="l" t="t" r="r" b="b"/>
            <a:pathLst>
              <a:path w="2374" h="3378">
                <a:moveTo>
                  <a:pt x="1587" y="3162"/>
                </a:moveTo>
                <a:lnTo>
                  <a:pt x="2374" y="3378"/>
                </a:lnTo>
                <a:lnTo>
                  <a:pt x="1727" y="495"/>
                </a:lnTo>
                <a:lnTo>
                  <a:pt x="0" y="0"/>
                </a:lnTo>
                <a:lnTo>
                  <a:pt x="1587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652482" y="2605658"/>
            <a:ext cx="2374" cy="3454"/>
          </a:xfrm>
          <a:custGeom>
            <a:avLst/>
            <a:gdLst/>
            <a:ahLst/>
            <a:cxnLst/>
            <a:rect l="l" t="t" r="r" b="b"/>
            <a:pathLst>
              <a:path w="2374" h="3454">
                <a:moveTo>
                  <a:pt x="1587" y="3162"/>
                </a:moveTo>
                <a:lnTo>
                  <a:pt x="2374" y="3454"/>
                </a:lnTo>
                <a:lnTo>
                  <a:pt x="1739" y="495"/>
                </a:lnTo>
                <a:lnTo>
                  <a:pt x="0" y="0"/>
                </a:lnTo>
                <a:lnTo>
                  <a:pt x="1587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644995" y="2596949"/>
            <a:ext cx="2374" cy="3378"/>
          </a:xfrm>
          <a:custGeom>
            <a:avLst/>
            <a:gdLst/>
            <a:ahLst/>
            <a:cxnLst/>
            <a:rect l="l" t="t" r="r" b="b"/>
            <a:pathLst>
              <a:path w="2374" h="3378">
                <a:moveTo>
                  <a:pt x="1587" y="3162"/>
                </a:moveTo>
                <a:lnTo>
                  <a:pt x="2374" y="3378"/>
                </a:lnTo>
                <a:lnTo>
                  <a:pt x="1727" y="495"/>
                </a:lnTo>
                <a:lnTo>
                  <a:pt x="0" y="0"/>
                </a:lnTo>
                <a:lnTo>
                  <a:pt x="1587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581141" y="2594499"/>
            <a:ext cx="2374" cy="3302"/>
          </a:xfrm>
          <a:custGeom>
            <a:avLst/>
            <a:gdLst/>
            <a:ahLst/>
            <a:cxnLst/>
            <a:rect l="l" t="t" r="r" b="b"/>
            <a:pathLst>
              <a:path w="2374" h="3301">
                <a:moveTo>
                  <a:pt x="1650" y="3086"/>
                </a:moveTo>
                <a:lnTo>
                  <a:pt x="2374" y="3302"/>
                </a:lnTo>
                <a:lnTo>
                  <a:pt x="1714" y="419"/>
                </a:lnTo>
                <a:lnTo>
                  <a:pt x="0" y="0"/>
                </a:lnTo>
                <a:lnTo>
                  <a:pt x="1650" y="308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577386" y="2589458"/>
            <a:ext cx="2374" cy="3302"/>
          </a:xfrm>
          <a:custGeom>
            <a:avLst/>
            <a:gdLst/>
            <a:ahLst/>
            <a:cxnLst/>
            <a:rect l="l" t="t" r="r" b="b"/>
            <a:pathLst>
              <a:path w="2374" h="3301">
                <a:moveTo>
                  <a:pt x="1587" y="3086"/>
                </a:moveTo>
                <a:lnTo>
                  <a:pt x="2374" y="3302"/>
                </a:lnTo>
                <a:lnTo>
                  <a:pt x="1727" y="508"/>
                </a:lnTo>
                <a:lnTo>
                  <a:pt x="0" y="0"/>
                </a:lnTo>
                <a:lnTo>
                  <a:pt x="1587" y="308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637432" y="2588159"/>
            <a:ext cx="2387" cy="3378"/>
          </a:xfrm>
          <a:custGeom>
            <a:avLst/>
            <a:gdLst/>
            <a:ahLst/>
            <a:cxnLst/>
            <a:rect l="l" t="t" r="r" b="b"/>
            <a:pathLst>
              <a:path w="2387" h="3378">
                <a:moveTo>
                  <a:pt x="1663" y="3162"/>
                </a:moveTo>
                <a:lnTo>
                  <a:pt x="2387" y="3378"/>
                </a:lnTo>
                <a:lnTo>
                  <a:pt x="1727" y="495"/>
                </a:lnTo>
                <a:lnTo>
                  <a:pt x="0" y="0"/>
                </a:lnTo>
                <a:lnTo>
                  <a:pt x="1663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573714" y="2584129"/>
            <a:ext cx="2311" cy="3594"/>
          </a:xfrm>
          <a:custGeom>
            <a:avLst/>
            <a:gdLst/>
            <a:ahLst/>
            <a:cxnLst/>
            <a:rect l="l" t="t" r="r" b="b"/>
            <a:pathLst>
              <a:path w="2311" h="3594">
                <a:moveTo>
                  <a:pt x="1511" y="3454"/>
                </a:moveTo>
                <a:lnTo>
                  <a:pt x="2311" y="3594"/>
                </a:lnTo>
                <a:lnTo>
                  <a:pt x="1663" y="863"/>
                </a:lnTo>
                <a:lnTo>
                  <a:pt x="0" y="0"/>
                </a:lnTo>
                <a:lnTo>
                  <a:pt x="1511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632468" y="2581959"/>
            <a:ext cx="2374" cy="3314"/>
          </a:xfrm>
          <a:custGeom>
            <a:avLst/>
            <a:gdLst/>
            <a:ahLst/>
            <a:cxnLst/>
            <a:rect l="l" t="t" r="r" b="b"/>
            <a:pathLst>
              <a:path w="2374" h="3314">
                <a:moveTo>
                  <a:pt x="1587" y="3098"/>
                </a:moveTo>
                <a:lnTo>
                  <a:pt x="2374" y="3314"/>
                </a:lnTo>
                <a:lnTo>
                  <a:pt x="1727" y="431"/>
                </a:lnTo>
                <a:lnTo>
                  <a:pt x="0" y="0"/>
                </a:lnTo>
                <a:lnTo>
                  <a:pt x="1587" y="30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571487" y="2581172"/>
            <a:ext cx="2235" cy="2959"/>
          </a:xfrm>
          <a:custGeom>
            <a:avLst/>
            <a:gdLst/>
            <a:ahLst/>
            <a:cxnLst/>
            <a:rect l="l" t="t" r="r" b="b"/>
            <a:pathLst>
              <a:path w="2235" h="2959">
                <a:moveTo>
                  <a:pt x="0" y="1371"/>
                </a:moveTo>
                <a:lnTo>
                  <a:pt x="2235" y="2959"/>
                </a:lnTo>
                <a:lnTo>
                  <a:pt x="1358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568613" y="2576918"/>
            <a:ext cx="2590" cy="3467"/>
          </a:xfrm>
          <a:custGeom>
            <a:avLst/>
            <a:gdLst/>
            <a:ahLst/>
            <a:cxnLst/>
            <a:rect l="l" t="t" r="r" b="b"/>
            <a:pathLst>
              <a:path w="2590" h="3467">
                <a:moveTo>
                  <a:pt x="1650" y="3098"/>
                </a:moveTo>
                <a:lnTo>
                  <a:pt x="2590" y="3467"/>
                </a:lnTo>
                <a:lnTo>
                  <a:pt x="1714" y="431"/>
                </a:lnTo>
                <a:lnTo>
                  <a:pt x="0" y="0"/>
                </a:lnTo>
                <a:lnTo>
                  <a:pt x="1650" y="30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628655" y="2576935"/>
            <a:ext cx="2374" cy="3302"/>
          </a:xfrm>
          <a:custGeom>
            <a:avLst/>
            <a:gdLst/>
            <a:ahLst/>
            <a:cxnLst/>
            <a:rect l="l" t="t" r="r" b="b"/>
            <a:pathLst>
              <a:path w="2374" h="3301">
                <a:moveTo>
                  <a:pt x="1650" y="3162"/>
                </a:moveTo>
                <a:lnTo>
                  <a:pt x="2374" y="3302"/>
                </a:lnTo>
                <a:lnTo>
                  <a:pt x="1803" y="495"/>
                </a:lnTo>
                <a:lnTo>
                  <a:pt x="0" y="0"/>
                </a:lnTo>
                <a:lnTo>
                  <a:pt x="1650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559887" y="2571589"/>
            <a:ext cx="2311" cy="3759"/>
          </a:xfrm>
          <a:custGeom>
            <a:avLst/>
            <a:gdLst/>
            <a:ahLst/>
            <a:cxnLst/>
            <a:rect l="l" t="t" r="r" b="b"/>
            <a:pathLst>
              <a:path w="2311" h="3759">
                <a:moveTo>
                  <a:pt x="1587" y="3467"/>
                </a:moveTo>
                <a:lnTo>
                  <a:pt x="2311" y="3759"/>
                </a:lnTo>
                <a:lnTo>
                  <a:pt x="1739" y="876"/>
                </a:lnTo>
                <a:lnTo>
                  <a:pt x="0" y="0"/>
                </a:lnTo>
                <a:lnTo>
                  <a:pt x="1587" y="346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557737" y="2568708"/>
            <a:ext cx="2159" cy="2882"/>
          </a:xfrm>
          <a:custGeom>
            <a:avLst/>
            <a:gdLst/>
            <a:ahLst/>
            <a:cxnLst/>
            <a:rect l="l" t="t" r="r" b="b"/>
            <a:pathLst>
              <a:path w="2159" h="2882">
                <a:moveTo>
                  <a:pt x="0" y="1308"/>
                </a:moveTo>
                <a:lnTo>
                  <a:pt x="2159" y="2882"/>
                </a:lnTo>
                <a:lnTo>
                  <a:pt x="1358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554852" y="2564391"/>
            <a:ext cx="2603" cy="3467"/>
          </a:xfrm>
          <a:custGeom>
            <a:avLst/>
            <a:gdLst/>
            <a:ahLst/>
            <a:cxnLst/>
            <a:rect l="l" t="t" r="r" b="b"/>
            <a:pathLst>
              <a:path w="2603" h="3467">
                <a:moveTo>
                  <a:pt x="1650" y="3098"/>
                </a:moveTo>
                <a:lnTo>
                  <a:pt x="2603" y="3467"/>
                </a:lnTo>
                <a:lnTo>
                  <a:pt x="1650" y="431"/>
                </a:lnTo>
                <a:lnTo>
                  <a:pt x="0" y="0"/>
                </a:lnTo>
                <a:lnTo>
                  <a:pt x="1650" y="30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618717" y="2563168"/>
            <a:ext cx="2374" cy="3314"/>
          </a:xfrm>
          <a:custGeom>
            <a:avLst/>
            <a:gdLst/>
            <a:ahLst/>
            <a:cxnLst/>
            <a:rect l="l" t="t" r="r" b="b"/>
            <a:pathLst>
              <a:path w="2374" h="3314">
                <a:moveTo>
                  <a:pt x="1587" y="3098"/>
                </a:moveTo>
                <a:lnTo>
                  <a:pt x="2374" y="3314"/>
                </a:lnTo>
                <a:lnTo>
                  <a:pt x="1651" y="508"/>
                </a:lnTo>
                <a:lnTo>
                  <a:pt x="0" y="0"/>
                </a:lnTo>
                <a:lnTo>
                  <a:pt x="1587" y="30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614976" y="2558209"/>
            <a:ext cx="2298" cy="3238"/>
          </a:xfrm>
          <a:custGeom>
            <a:avLst/>
            <a:gdLst/>
            <a:ahLst/>
            <a:cxnLst/>
            <a:rect l="l" t="t" r="r" b="b"/>
            <a:pathLst>
              <a:path w="2298" h="3238">
                <a:moveTo>
                  <a:pt x="1511" y="3086"/>
                </a:moveTo>
                <a:lnTo>
                  <a:pt x="2298" y="3238"/>
                </a:lnTo>
                <a:lnTo>
                  <a:pt x="1650" y="431"/>
                </a:lnTo>
                <a:lnTo>
                  <a:pt x="0" y="0"/>
                </a:lnTo>
                <a:lnTo>
                  <a:pt x="1511" y="308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611151" y="2553168"/>
            <a:ext cx="2387" cy="3314"/>
          </a:xfrm>
          <a:custGeom>
            <a:avLst/>
            <a:gdLst/>
            <a:ahLst/>
            <a:cxnLst/>
            <a:rect l="l" t="t" r="r" b="b"/>
            <a:pathLst>
              <a:path w="2387" h="3314">
                <a:moveTo>
                  <a:pt x="1587" y="3086"/>
                </a:moveTo>
                <a:lnTo>
                  <a:pt x="2387" y="3314"/>
                </a:lnTo>
                <a:lnTo>
                  <a:pt x="1739" y="431"/>
                </a:lnTo>
                <a:lnTo>
                  <a:pt x="0" y="0"/>
                </a:lnTo>
                <a:lnTo>
                  <a:pt x="1587" y="308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547360" y="2544382"/>
            <a:ext cx="2311" cy="3454"/>
          </a:xfrm>
          <a:custGeom>
            <a:avLst/>
            <a:gdLst/>
            <a:ahLst/>
            <a:cxnLst/>
            <a:rect l="l" t="t" r="r" b="b"/>
            <a:pathLst>
              <a:path w="2311" h="3454">
                <a:moveTo>
                  <a:pt x="1587" y="3162"/>
                </a:moveTo>
                <a:lnTo>
                  <a:pt x="2311" y="3454"/>
                </a:lnTo>
                <a:lnTo>
                  <a:pt x="1739" y="495"/>
                </a:lnTo>
                <a:lnTo>
                  <a:pt x="0" y="0"/>
                </a:lnTo>
                <a:lnTo>
                  <a:pt x="1587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542324" y="2535604"/>
            <a:ext cx="2374" cy="3441"/>
          </a:xfrm>
          <a:custGeom>
            <a:avLst/>
            <a:gdLst/>
            <a:ahLst/>
            <a:cxnLst/>
            <a:rect l="l" t="t" r="r" b="b"/>
            <a:pathLst>
              <a:path w="2374" h="3441">
                <a:moveTo>
                  <a:pt x="1650" y="3162"/>
                </a:moveTo>
                <a:lnTo>
                  <a:pt x="2374" y="3441"/>
                </a:lnTo>
                <a:lnTo>
                  <a:pt x="1727" y="495"/>
                </a:lnTo>
                <a:lnTo>
                  <a:pt x="0" y="0"/>
                </a:lnTo>
                <a:lnTo>
                  <a:pt x="1650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592365" y="2524368"/>
            <a:ext cx="2374" cy="3454"/>
          </a:xfrm>
          <a:custGeom>
            <a:avLst/>
            <a:gdLst/>
            <a:ahLst/>
            <a:cxnLst/>
            <a:rect l="l" t="t" r="r" b="b"/>
            <a:pathLst>
              <a:path w="2374" h="3454">
                <a:moveTo>
                  <a:pt x="1650" y="3162"/>
                </a:moveTo>
                <a:lnTo>
                  <a:pt x="2374" y="3454"/>
                </a:lnTo>
                <a:lnTo>
                  <a:pt x="1803" y="495"/>
                </a:lnTo>
                <a:lnTo>
                  <a:pt x="0" y="0"/>
                </a:lnTo>
                <a:lnTo>
                  <a:pt x="1650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531100" y="2515590"/>
            <a:ext cx="2286" cy="3454"/>
          </a:xfrm>
          <a:custGeom>
            <a:avLst/>
            <a:gdLst/>
            <a:ahLst/>
            <a:cxnLst/>
            <a:rect l="l" t="t" r="r" b="b"/>
            <a:pathLst>
              <a:path w="2286" h="3454">
                <a:moveTo>
                  <a:pt x="1650" y="3162"/>
                </a:moveTo>
                <a:lnTo>
                  <a:pt x="2285" y="3454"/>
                </a:lnTo>
                <a:lnTo>
                  <a:pt x="1714" y="495"/>
                </a:lnTo>
                <a:lnTo>
                  <a:pt x="0" y="0"/>
                </a:lnTo>
                <a:lnTo>
                  <a:pt x="1650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586177" y="2514368"/>
            <a:ext cx="2298" cy="3441"/>
          </a:xfrm>
          <a:custGeom>
            <a:avLst/>
            <a:gdLst/>
            <a:ahLst/>
            <a:cxnLst/>
            <a:rect l="l" t="t" r="r" b="b"/>
            <a:pathLst>
              <a:path w="2298" h="3441">
                <a:moveTo>
                  <a:pt x="1574" y="3149"/>
                </a:moveTo>
                <a:lnTo>
                  <a:pt x="2298" y="3441"/>
                </a:lnTo>
                <a:lnTo>
                  <a:pt x="1727" y="419"/>
                </a:lnTo>
                <a:lnTo>
                  <a:pt x="0" y="0"/>
                </a:lnTo>
                <a:lnTo>
                  <a:pt x="1574" y="3149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526047" y="2506800"/>
            <a:ext cx="2387" cy="3454"/>
          </a:xfrm>
          <a:custGeom>
            <a:avLst/>
            <a:gdLst/>
            <a:ahLst/>
            <a:cxnLst/>
            <a:rect l="l" t="t" r="r" b="b"/>
            <a:pathLst>
              <a:path w="2387" h="3454">
                <a:moveTo>
                  <a:pt x="1663" y="3162"/>
                </a:moveTo>
                <a:lnTo>
                  <a:pt x="2387" y="3454"/>
                </a:lnTo>
                <a:lnTo>
                  <a:pt x="1727" y="495"/>
                </a:lnTo>
                <a:lnTo>
                  <a:pt x="0" y="0"/>
                </a:lnTo>
                <a:lnTo>
                  <a:pt x="1663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518566" y="2490605"/>
            <a:ext cx="3594" cy="8420"/>
          </a:xfrm>
          <a:custGeom>
            <a:avLst/>
            <a:gdLst/>
            <a:ahLst/>
            <a:cxnLst/>
            <a:rect l="l" t="t" r="r" b="b"/>
            <a:pathLst>
              <a:path w="3594" h="8420">
                <a:moveTo>
                  <a:pt x="2514" y="7264"/>
                </a:moveTo>
                <a:lnTo>
                  <a:pt x="3594" y="8420"/>
                </a:lnTo>
                <a:lnTo>
                  <a:pt x="3098" y="4165"/>
                </a:lnTo>
                <a:lnTo>
                  <a:pt x="0" y="0"/>
                </a:lnTo>
                <a:lnTo>
                  <a:pt x="2514" y="726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507329" y="2466762"/>
            <a:ext cx="2311" cy="5981"/>
          </a:xfrm>
          <a:custGeom>
            <a:avLst/>
            <a:gdLst/>
            <a:ahLst/>
            <a:cxnLst/>
            <a:rect l="l" t="t" r="r" b="b"/>
            <a:pathLst>
              <a:path w="2311" h="5981">
                <a:moveTo>
                  <a:pt x="1727" y="5549"/>
                </a:moveTo>
                <a:lnTo>
                  <a:pt x="2311" y="5981"/>
                </a:lnTo>
                <a:lnTo>
                  <a:pt x="1879" y="1587"/>
                </a:lnTo>
                <a:lnTo>
                  <a:pt x="0" y="0"/>
                </a:lnTo>
                <a:lnTo>
                  <a:pt x="1727" y="5549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557437" y="2459267"/>
            <a:ext cx="939" cy="3467"/>
          </a:xfrm>
          <a:custGeom>
            <a:avLst/>
            <a:gdLst/>
            <a:ahLst/>
            <a:cxnLst/>
            <a:rect l="l" t="t" r="r" b="b"/>
            <a:pathLst>
              <a:path w="939" h="3467">
                <a:moveTo>
                  <a:pt x="939" y="3467"/>
                </a:moveTo>
                <a:lnTo>
                  <a:pt x="723" y="228"/>
                </a:lnTo>
                <a:lnTo>
                  <a:pt x="0" y="0"/>
                </a:lnTo>
                <a:lnTo>
                  <a:pt x="939" y="346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502360" y="2455531"/>
            <a:ext cx="1016" cy="3454"/>
          </a:xfrm>
          <a:custGeom>
            <a:avLst/>
            <a:gdLst/>
            <a:ahLst/>
            <a:cxnLst/>
            <a:rect l="l" t="t" r="r" b="b"/>
            <a:pathLst>
              <a:path w="1015" h="3454">
                <a:moveTo>
                  <a:pt x="1015" y="3454"/>
                </a:moveTo>
                <a:lnTo>
                  <a:pt x="736" y="215"/>
                </a:lnTo>
                <a:lnTo>
                  <a:pt x="0" y="0"/>
                </a:lnTo>
                <a:lnTo>
                  <a:pt x="1015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494806" y="2449267"/>
            <a:ext cx="1003" cy="3454"/>
          </a:xfrm>
          <a:custGeom>
            <a:avLst/>
            <a:gdLst/>
            <a:ahLst/>
            <a:cxnLst/>
            <a:rect l="l" t="t" r="r" b="b"/>
            <a:pathLst>
              <a:path w="1003" h="3454">
                <a:moveTo>
                  <a:pt x="1003" y="3454"/>
                </a:moveTo>
                <a:lnTo>
                  <a:pt x="787" y="215"/>
                </a:lnTo>
                <a:lnTo>
                  <a:pt x="0" y="0"/>
                </a:lnTo>
                <a:lnTo>
                  <a:pt x="1003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499842" y="2449267"/>
            <a:ext cx="939" cy="3454"/>
          </a:xfrm>
          <a:custGeom>
            <a:avLst/>
            <a:gdLst/>
            <a:ahLst/>
            <a:cxnLst/>
            <a:rect l="l" t="t" r="r" b="b"/>
            <a:pathLst>
              <a:path w="939" h="3454">
                <a:moveTo>
                  <a:pt x="939" y="3454"/>
                </a:moveTo>
                <a:lnTo>
                  <a:pt x="787" y="215"/>
                </a:lnTo>
                <a:lnTo>
                  <a:pt x="0" y="0"/>
                </a:lnTo>
                <a:lnTo>
                  <a:pt x="939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551178" y="2445453"/>
            <a:ext cx="1016" cy="3530"/>
          </a:xfrm>
          <a:custGeom>
            <a:avLst/>
            <a:gdLst/>
            <a:ahLst/>
            <a:cxnLst/>
            <a:rect l="l" t="t" r="r" b="b"/>
            <a:pathLst>
              <a:path w="1015" h="3530">
                <a:moveTo>
                  <a:pt x="1015" y="3530"/>
                </a:moveTo>
                <a:lnTo>
                  <a:pt x="723" y="279"/>
                </a:lnTo>
                <a:lnTo>
                  <a:pt x="0" y="0"/>
                </a:lnTo>
                <a:lnTo>
                  <a:pt x="1015" y="353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492355" y="2443003"/>
            <a:ext cx="939" cy="3454"/>
          </a:xfrm>
          <a:custGeom>
            <a:avLst/>
            <a:gdLst/>
            <a:ahLst/>
            <a:cxnLst/>
            <a:rect l="l" t="t" r="r" b="b"/>
            <a:pathLst>
              <a:path w="939" h="3454">
                <a:moveTo>
                  <a:pt x="939" y="3454"/>
                </a:moveTo>
                <a:lnTo>
                  <a:pt x="723" y="215"/>
                </a:lnTo>
                <a:lnTo>
                  <a:pt x="0" y="0"/>
                </a:lnTo>
                <a:lnTo>
                  <a:pt x="939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497319" y="2443003"/>
            <a:ext cx="1016" cy="3454"/>
          </a:xfrm>
          <a:custGeom>
            <a:avLst/>
            <a:gdLst/>
            <a:ahLst/>
            <a:cxnLst/>
            <a:rect l="l" t="t" r="r" b="b"/>
            <a:pathLst>
              <a:path w="1015" h="3454">
                <a:moveTo>
                  <a:pt x="1015" y="3454"/>
                </a:moveTo>
                <a:lnTo>
                  <a:pt x="800" y="215"/>
                </a:lnTo>
                <a:lnTo>
                  <a:pt x="0" y="0"/>
                </a:lnTo>
                <a:lnTo>
                  <a:pt x="1015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492356" y="2430191"/>
            <a:ext cx="2514" cy="6261"/>
          </a:xfrm>
          <a:custGeom>
            <a:avLst/>
            <a:gdLst/>
            <a:ahLst/>
            <a:cxnLst/>
            <a:rect l="l" t="t" r="r" b="b"/>
            <a:pathLst>
              <a:path w="2514" h="6261">
                <a:moveTo>
                  <a:pt x="1155" y="5041"/>
                </a:moveTo>
                <a:lnTo>
                  <a:pt x="2514" y="6261"/>
                </a:lnTo>
                <a:lnTo>
                  <a:pt x="1790" y="1943"/>
                </a:lnTo>
                <a:lnTo>
                  <a:pt x="0" y="0"/>
                </a:lnTo>
                <a:lnTo>
                  <a:pt x="1155" y="504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546137" y="2434212"/>
            <a:ext cx="1016" cy="3467"/>
          </a:xfrm>
          <a:custGeom>
            <a:avLst/>
            <a:gdLst/>
            <a:ahLst/>
            <a:cxnLst/>
            <a:rect l="l" t="t" r="r" b="b"/>
            <a:pathLst>
              <a:path w="1015" h="3467">
                <a:moveTo>
                  <a:pt x="1015" y="3467"/>
                </a:moveTo>
                <a:lnTo>
                  <a:pt x="800" y="215"/>
                </a:lnTo>
                <a:lnTo>
                  <a:pt x="0" y="0"/>
                </a:lnTo>
                <a:lnTo>
                  <a:pt x="1015" y="346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491061" y="2426803"/>
            <a:ext cx="1295" cy="3390"/>
          </a:xfrm>
          <a:custGeom>
            <a:avLst/>
            <a:gdLst/>
            <a:ahLst/>
            <a:cxnLst/>
            <a:rect l="l" t="t" r="r" b="b"/>
            <a:pathLst>
              <a:path w="1295" h="3390">
                <a:moveTo>
                  <a:pt x="508" y="2806"/>
                </a:moveTo>
                <a:lnTo>
                  <a:pt x="1295" y="3390"/>
                </a:lnTo>
                <a:lnTo>
                  <a:pt x="711" y="139"/>
                </a:lnTo>
                <a:lnTo>
                  <a:pt x="0" y="0"/>
                </a:lnTo>
                <a:lnTo>
                  <a:pt x="508" y="280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656231" y="2408584"/>
            <a:ext cx="14541" cy="17856"/>
          </a:xfrm>
          <a:custGeom>
            <a:avLst/>
            <a:gdLst/>
            <a:ahLst/>
            <a:cxnLst/>
            <a:rect l="l" t="t" r="r" b="b"/>
            <a:pathLst>
              <a:path w="14541" h="17856">
                <a:moveTo>
                  <a:pt x="14541" y="14909"/>
                </a:moveTo>
                <a:lnTo>
                  <a:pt x="8775" y="0"/>
                </a:lnTo>
                <a:lnTo>
                  <a:pt x="4102" y="1663"/>
                </a:lnTo>
                <a:lnTo>
                  <a:pt x="0" y="3251"/>
                </a:lnTo>
                <a:lnTo>
                  <a:pt x="508" y="4825"/>
                </a:lnTo>
                <a:lnTo>
                  <a:pt x="1295" y="17856"/>
                </a:lnTo>
                <a:lnTo>
                  <a:pt x="6261" y="17576"/>
                </a:lnTo>
                <a:lnTo>
                  <a:pt x="12382" y="16636"/>
                </a:lnTo>
                <a:lnTo>
                  <a:pt x="14541" y="14909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488606" y="2420551"/>
            <a:ext cx="939" cy="3378"/>
          </a:xfrm>
          <a:custGeom>
            <a:avLst/>
            <a:gdLst/>
            <a:ahLst/>
            <a:cxnLst/>
            <a:rect l="l" t="t" r="r" b="b"/>
            <a:pathLst>
              <a:path w="939" h="3378">
                <a:moveTo>
                  <a:pt x="939" y="3378"/>
                </a:moveTo>
                <a:lnTo>
                  <a:pt x="723" y="126"/>
                </a:lnTo>
                <a:lnTo>
                  <a:pt x="0" y="0"/>
                </a:lnTo>
                <a:lnTo>
                  <a:pt x="939" y="337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539867" y="2418952"/>
            <a:ext cx="1308" cy="3759"/>
          </a:xfrm>
          <a:custGeom>
            <a:avLst/>
            <a:gdLst/>
            <a:ahLst/>
            <a:cxnLst/>
            <a:rect l="l" t="t" r="r" b="b"/>
            <a:pathLst>
              <a:path w="1308" h="3759">
                <a:moveTo>
                  <a:pt x="508" y="3251"/>
                </a:moveTo>
                <a:lnTo>
                  <a:pt x="1308" y="3759"/>
                </a:lnTo>
                <a:lnTo>
                  <a:pt x="0" y="0"/>
                </a:lnTo>
                <a:lnTo>
                  <a:pt x="508" y="325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538580" y="2415503"/>
            <a:ext cx="1295" cy="3454"/>
          </a:xfrm>
          <a:custGeom>
            <a:avLst/>
            <a:gdLst/>
            <a:ahLst/>
            <a:cxnLst/>
            <a:rect l="l" t="t" r="r" b="b"/>
            <a:pathLst>
              <a:path w="1295" h="3454">
                <a:moveTo>
                  <a:pt x="571" y="2882"/>
                </a:moveTo>
                <a:lnTo>
                  <a:pt x="1295" y="3454"/>
                </a:lnTo>
                <a:lnTo>
                  <a:pt x="787" y="215"/>
                </a:lnTo>
                <a:lnTo>
                  <a:pt x="0" y="0"/>
                </a:lnTo>
                <a:lnTo>
                  <a:pt x="571" y="288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484866" y="2410175"/>
            <a:ext cx="1231" cy="3746"/>
          </a:xfrm>
          <a:custGeom>
            <a:avLst/>
            <a:gdLst/>
            <a:ahLst/>
            <a:cxnLst/>
            <a:rect l="l" t="t" r="r" b="b"/>
            <a:pathLst>
              <a:path w="1231" h="3746">
                <a:moveTo>
                  <a:pt x="508" y="3238"/>
                </a:moveTo>
                <a:lnTo>
                  <a:pt x="1231" y="3746"/>
                </a:lnTo>
                <a:lnTo>
                  <a:pt x="0" y="0"/>
                </a:lnTo>
                <a:lnTo>
                  <a:pt x="508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620372" y="2390588"/>
            <a:ext cx="18427" cy="22326"/>
          </a:xfrm>
          <a:custGeom>
            <a:avLst/>
            <a:gdLst/>
            <a:ahLst/>
            <a:cxnLst/>
            <a:rect l="l" t="t" r="r" b="b"/>
            <a:pathLst>
              <a:path w="18427" h="22326">
                <a:moveTo>
                  <a:pt x="11163" y="0"/>
                </a:moveTo>
                <a:lnTo>
                  <a:pt x="12166" y="4254"/>
                </a:lnTo>
                <a:lnTo>
                  <a:pt x="13246" y="6692"/>
                </a:lnTo>
                <a:lnTo>
                  <a:pt x="3098" y="13030"/>
                </a:lnTo>
                <a:lnTo>
                  <a:pt x="0" y="15481"/>
                </a:lnTo>
                <a:lnTo>
                  <a:pt x="4610" y="22326"/>
                </a:lnTo>
                <a:lnTo>
                  <a:pt x="14262" y="12814"/>
                </a:lnTo>
                <a:lnTo>
                  <a:pt x="17208" y="13462"/>
                </a:lnTo>
                <a:lnTo>
                  <a:pt x="18427" y="11239"/>
                </a:lnTo>
                <a:lnTo>
                  <a:pt x="12319" y="292"/>
                </a:lnTo>
                <a:lnTo>
                  <a:pt x="11163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530877" y="2407652"/>
            <a:ext cx="1511" cy="3530"/>
          </a:xfrm>
          <a:custGeom>
            <a:avLst/>
            <a:gdLst/>
            <a:ahLst/>
            <a:cxnLst/>
            <a:rect l="l" t="t" r="r" b="b"/>
            <a:pathLst>
              <a:path w="1511" h="3530">
                <a:moveTo>
                  <a:pt x="0" y="2527"/>
                </a:moveTo>
                <a:lnTo>
                  <a:pt x="1511" y="3530"/>
                </a:lnTo>
                <a:lnTo>
                  <a:pt x="571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483563" y="2406501"/>
            <a:ext cx="1308" cy="3682"/>
          </a:xfrm>
          <a:custGeom>
            <a:avLst/>
            <a:gdLst/>
            <a:ahLst/>
            <a:cxnLst/>
            <a:rect l="l" t="t" r="r" b="b"/>
            <a:pathLst>
              <a:path w="1308" h="3682">
                <a:moveTo>
                  <a:pt x="508" y="3175"/>
                </a:moveTo>
                <a:lnTo>
                  <a:pt x="1308" y="3682"/>
                </a:lnTo>
                <a:lnTo>
                  <a:pt x="0" y="0"/>
                </a:lnTo>
                <a:lnTo>
                  <a:pt x="508" y="317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534906" y="2405134"/>
            <a:ext cx="1231" cy="3810"/>
          </a:xfrm>
          <a:custGeom>
            <a:avLst/>
            <a:gdLst/>
            <a:ahLst/>
            <a:cxnLst/>
            <a:rect l="l" t="t" r="r" b="b"/>
            <a:pathLst>
              <a:path w="1231" h="3810">
                <a:moveTo>
                  <a:pt x="508" y="3238"/>
                </a:moveTo>
                <a:lnTo>
                  <a:pt x="1231" y="3809"/>
                </a:lnTo>
                <a:lnTo>
                  <a:pt x="0" y="0"/>
                </a:lnTo>
                <a:lnTo>
                  <a:pt x="508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652263" y="2396347"/>
            <a:ext cx="4533" cy="9791"/>
          </a:xfrm>
          <a:custGeom>
            <a:avLst/>
            <a:gdLst/>
            <a:ahLst/>
            <a:cxnLst/>
            <a:rect l="l" t="t" r="r" b="b"/>
            <a:pathLst>
              <a:path w="4533" h="9791">
                <a:moveTo>
                  <a:pt x="0" y="1155"/>
                </a:moveTo>
                <a:lnTo>
                  <a:pt x="4394" y="9791"/>
                </a:lnTo>
                <a:lnTo>
                  <a:pt x="4533" y="7200"/>
                </a:lnTo>
                <a:lnTo>
                  <a:pt x="431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482340" y="2401393"/>
            <a:ext cx="1244" cy="5105"/>
          </a:xfrm>
          <a:custGeom>
            <a:avLst/>
            <a:gdLst/>
            <a:ahLst/>
            <a:cxnLst/>
            <a:rect l="l" t="t" r="r" b="b"/>
            <a:pathLst>
              <a:path w="1244" h="5105">
                <a:moveTo>
                  <a:pt x="508" y="4533"/>
                </a:moveTo>
                <a:lnTo>
                  <a:pt x="1244" y="5105"/>
                </a:lnTo>
                <a:lnTo>
                  <a:pt x="0" y="0"/>
                </a:lnTo>
                <a:lnTo>
                  <a:pt x="508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533607" y="2401749"/>
            <a:ext cx="1308" cy="3390"/>
          </a:xfrm>
          <a:custGeom>
            <a:avLst/>
            <a:gdLst/>
            <a:ahLst/>
            <a:cxnLst/>
            <a:rect l="l" t="t" r="r" b="b"/>
            <a:pathLst>
              <a:path w="1308" h="3390">
                <a:moveTo>
                  <a:pt x="584" y="2806"/>
                </a:moveTo>
                <a:lnTo>
                  <a:pt x="1308" y="3390"/>
                </a:lnTo>
                <a:lnTo>
                  <a:pt x="723" y="139"/>
                </a:lnTo>
                <a:lnTo>
                  <a:pt x="0" y="0"/>
                </a:lnTo>
                <a:lnTo>
                  <a:pt x="584" y="280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680276" y="2386418"/>
            <a:ext cx="17348" cy="14681"/>
          </a:xfrm>
          <a:custGeom>
            <a:avLst/>
            <a:gdLst/>
            <a:ahLst/>
            <a:cxnLst/>
            <a:rect l="l" t="t" r="r" b="b"/>
            <a:pathLst>
              <a:path w="17348" h="14681">
                <a:moveTo>
                  <a:pt x="0" y="9931"/>
                </a:moveTo>
                <a:lnTo>
                  <a:pt x="10147" y="14681"/>
                </a:lnTo>
                <a:lnTo>
                  <a:pt x="14325" y="14605"/>
                </a:lnTo>
                <a:lnTo>
                  <a:pt x="17348" y="7264"/>
                </a:lnTo>
                <a:lnTo>
                  <a:pt x="16992" y="2514"/>
                </a:lnTo>
                <a:lnTo>
                  <a:pt x="2590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476084" y="2397657"/>
            <a:ext cx="1003" cy="3733"/>
          </a:xfrm>
          <a:custGeom>
            <a:avLst/>
            <a:gdLst/>
            <a:ahLst/>
            <a:cxnLst/>
            <a:rect l="l" t="t" r="r" b="b"/>
            <a:pathLst>
              <a:path w="1003" h="3733">
                <a:moveTo>
                  <a:pt x="431" y="3378"/>
                </a:moveTo>
                <a:lnTo>
                  <a:pt x="1003" y="3733"/>
                </a:lnTo>
                <a:lnTo>
                  <a:pt x="0" y="0"/>
                </a:lnTo>
                <a:lnTo>
                  <a:pt x="431" y="337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481053" y="2397648"/>
            <a:ext cx="1295" cy="3746"/>
          </a:xfrm>
          <a:custGeom>
            <a:avLst/>
            <a:gdLst/>
            <a:ahLst/>
            <a:cxnLst/>
            <a:rect l="l" t="t" r="r" b="b"/>
            <a:pathLst>
              <a:path w="1295" h="3746">
                <a:moveTo>
                  <a:pt x="571" y="3238"/>
                </a:moveTo>
                <a:lnTo>
                  <a:pt x="1295" y="3746"/>
                </a:lnTo>
                <a:lnTo>
                  <a:pt x="0" y="0"/>
                </a:lnTo>
                <a:lnTo>
                  <a:pt x="571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474853" y="2393899"/>
            <a:ext cx="1231" cy="3746"/>
          </a:xfrm>
          <a:custGeom>
            <a:avLst/>
            <a:gdLst/>
            <a:ahLst/>
            <a:cxnLst/>
            <a:rect l="l" t="t" r="r" b="b"/>
            <a:pathLst>
              <a:path w="1231" h="3746">
                <a:moveTo>
                  <a:pt x="508" y="3238"/>
                </a:moveTo>
                <a:lnTo>
                  <a:pt x="1231" y="3746"/>
                </a:lnTo>
                <a:lnTo>
                  <a:pt x="0" y="0"/>
                </a:lnTo>
                <a:lnTo>
                  <a:pt x="508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479825" y="2393899"/>
            <a:ext cx="1231" cy="3746"/>
          </a:xfrm>
          <a:custGeom>
            <a:avLst/>
            <a:gdLst/>
            <a:ahLst/>
            <a:cxnLst/>
            <a:rect l="l" t="t" r="r" b="b"/>
            <a:pathLst>
              <a:path w="1231" h="3746">
                <a:moveTo>
                  <a:pt x="508" y="3238"/>
                </a:moveTo>
                <a:lnTo>
                  <a:pt x="1231" y="3746"/>
                </a:lnTo>
                <a:lnTo>
                  <a:pt x="0" y="0"/>
                </a:lnTo>
                <a:lnTo>
                  <a:pt x="508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529937" y="2391380"/>
            <a:ext cx="939" cy="3810"/>
          </a:xfrm>
          <a:custGeom>
            <a:avLst/>
            <a:gdLst/>
            <a:ahLst/>
            <a:cxnLst/>
            <a:rect l="l" t="t" r="r" b="b"/>
            <a:pathLst>
              <a:path w="939" h="3810">
                <a:moveTo>
                  <a:pt x="368" y="3390"/>
                </a:moveTo>
                <a:lnTo>
                  <a:pt x="939" y="3810"/>
                </a:lnTo>
                <a:lnTo>
                  <a:pt x="0" y="0"/>
                </a:lnTo>
                <a:lnTo>
                  <a:pt x="368" y="339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473561" y="2390237"/>
            <a:ext cx="1295" cy="3670"/>
          </a:xfrm>
          <a:custGeom>
            <a:avLst/>
            <a:gdLst/>
            <a:ahLst/>
            <a:cxnLst/>
            <a:rect l="l" t="t" r="r" b="b"/>
            <a:pathLst>
              <a:path w="1295" h="3670">
                <a:moveTo>
                  <a:pt x="508" y="3162"/>
                </a:moveTo>
                <a:lnTo>
                  <a:pt x="1295" y="3670"/>
                </a:lnTo>
                <a:lnTo>
                  <a:pt x="0" y="0"/>
                </a:lnTo>
                <a:lnTo>
                  <a:pt x="508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478602" y="2390148"/>
            <a:ext cx="1231" cy="3759"/>
          </a:xfrm>
          <a:custGeom>
            <a:avLst/>
            <a:gdLst/>
            <a:ahLst/>
            <a:cxnLst/>
            <a:rect l="l" t="t" r="r" b="b"/>
            <a:pathLst>
              <a:path w="1231" h="3759">
                <a:moveTo>
                  <a:pt x="508" y="3251"/>
                </a:moveTo>
                <a:lnTo>
                  <a:pt x="1231" y="3759"/>
                </a:lnTo>
                <a:lnTo>
                  <a:pt x="0" y="0"/>
                </a:lnTo>
                <a:lnTo>
                  <a:pt x="508" y="325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528643" y="2387635"/>
            <a:ext cx="1295" cy="3746"/>
          </a:xfrm>
          <a:custGeom>
            <a:avLst/>
            <a:gdLst/>
            <a:ahLst/>
            <a:cxnLst/>
            <a:rect l="l" t="t" r="r" b="b"/>
            <a:pathLst>
              <a:path w="1295" h="3746">
                <a:moveTo>
                  <a:pt x="508" y="3238"/>
                </a:moveTo>
                <a:lnTo>
                  <a:pt x="1295" y="3746"/>
                </a:lnTo>
                <a:lnTo>
                  <a:pt x="0" y="0"/>
                </a:lnTo>
                <a:lnTo>
                  <a:pt x="508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477299" y="2386412"/>
            <a:ext cx="1308" cy="3746"/>
          </a:xfrm>
          <a:custGeom>
            <a:avLst/>
            <a:gdLst/>
            <a:ahLst/>
            <a:cxnLst/>
            <a:rect l="l" t="t" r="r" b="b"/>
            <a:pathLst>
              <a:path w="1308" h="3746">
                <a:moveTo>
                  <a:pt x="508" y="3238"/>
                </a:moveTo>
                <a:lnTo>
                  <a:pt x="1308" y="3746"/>
                </a:lnTo>
                <a:lnTo>
                  <a:pt x="0" y="0"/>
                </a:lnTo>
                <a:lnTo>
                  <a:pt x="508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472058" y="2385197"/>
            <a:ext cx="1511" cy="5041"/>
          </a:xfrm>
          <a:custGeom>
            <a:avLst/>
            <a:gdLst/>
            <a:ahLst/>
            <a:cxnLst/>
            <a:rect l="l" t="t" r="r" b="b"/>
            <a:pathLst>
              <a:path w="1511" h="5041">
                <a:moveTo>
                  <a:pt x="0" y="1219"/>
                </a:moveTo>
                <a:lnTo>
                  <a:pt x="787" y="4457"/>
                </a:lnTo>
                <a:lnTo>
                  <a:pt x="1511" y="5041"/>
                </a:lnTo>
                <a:lnTo>
                  <a:pt x="571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527343" y="2384262"/>
            <a:ext cx="1308" cy="3378"/>
          </a:xfrm>
          <a:custGeom>
            <a:avLst/>
            <a:gdLst/>
            <a:ahLst/>
            <a:cxnLst/>
            <a:rect l="l" t="t" r="r" b="b"/>
            <a:pathLst>
              <a:path w="1308" h="3378">
                <a:moveTo>
                  <a:pt x="584" y="2794"/>
                </a:moveTo>
                <a:lnTo>
                  <a:pt x="1308" y="3378"/>
                </a:lnTo>
                <a:lnTo>
                  <a:pt x="723" y="127"/>
                </a:lnTo>
                <a:lnTo>
                  <a:pt x="0" y="0"/>
                </a:lnTo>
                <a:lnTo>
                  <a:pt x="584" y="279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476013" y="2382662"/>
            <a:ext cx="1295" cy="3759"/>
          </a:xfrm>
          <a:custGeom>
            <a:avLst/>
            <a:gdLst/>
            <a:ahLst/>
            <a:cxnLst/>
            <a:rect l="l" t="t" r="r" b="b"/>
            <a:pathLst>
              <a:path w="1295" h="3759">
                <a:moveTo>
                  <a:pt x="571" y="3251"/>
                </a:moveTo>
                <a:lnTo>
                  <a:pt x="1295" y="3759"/>
                </a:lnTo>
                <a:lnTo>
                  <a:pt x="0" y="0"/>
                </a:lnTo>
                <a:lnTo>
                  <a:pt x="571" y="325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641542" y="2375617"/>
            <a:ext cx="3162" cy="5321"/>
          </a:xfrm>
          <a:custGeom>
            <a:avLst/>
            <a:gdLst/>
            <a:ahLst/>
            <a:cxnLst/>
            <a:rect l="l" t="t" r="r" b="b"/>
            <a:pathLst>
              <a:path w="3162" h="5321">
                <a:moveTo>
                  <a:pt x="1371" y="4318"/>
                </a:moveTo>
                <a:lnTo>
                  <a:pt x="3162" y="5321"/>
                </a:lnTo>
                <a:lnTo>
                  <a:pt x="1155" y="215"/>
                </a:lnTo>
                <a:lnTo>
                  <a:pt x="0" y="0"/>
                </a:lnTo>
                <a:lnTo>
                  <a:pt x="1371" y="431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474853" y="2377630"/>
            <a:ext cx="1155" cy="5041"/>
          </a:xfrm>
          <a:custGeom>
            <a:avLst/>
            <a:gdLst/>
            <a:ahLst/>
            <a:cxnLst/>
            <a:rect l="l" t="t" r="r" b="b"/>
            <a:pathLst>
              <a:path w="1155" h="5041">
                <a:moveTo>
                  <a:pt x="508" y="4533"/>
                </a:moveTo>
                <a:lnTo>
                  <a:pt x="1155" y="5041"/>
                </a:lnTo>
                <a:lnTo>
                  <a:pt x="0" y="0"/>
                </a:lnTo>
                <a:lnTo>
                  <a:pt x="508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520140" y="2375117"/>
            <a:ext cx="800" cy="3657"/>
          </a:xfrm>
          <a:custGeom>
            <a:avLst/>
            <a:gdLst/>
            <a:ahLst/>
            <a:cxnLst/>
            <a:rect l="l" t="t" r="r" b="b"/>
            <a:pathLst>
              <a:path w="800" h="3657">
                <a:moveTo>
                  <a:pt x="152" y="3378"/>
                </a:moveTo>
                <a:lnTo>
                  <a:pt x="800" y="3657"/>
                </a:lnTo>
                <a:lnTo>
                  <a:pt x="0" y="0"/>
                </a:lnTo>
                <a:lnTo>
                  <a:pt x="152" y="337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468666" y="2374019"/>
            <a:ext cx="1155" cy="3606"/>
          </a:xfrm>
          <a:custGeom>
            <a:avLst/>
            <a:gdLst/>
            <a:ahLst/>
            <a:cxnLst/>
            <a:rect l="l" t="t" r="r" b="b"/>
            <a:pathLst>
              <a:path w="1155" h="3606">
                <a:moveTo>
                  <a:pt x="431" y="3035"/>
                </a:moveTo>
                <a:lnTo>
                  <a:pt x="1155" y="3606"/>
                </a:lnTo>
                <a:lnTo>
                  <a:pt x="0" y="0"/>
                </a:lnTo>
                <a:lnTo>
                  <a:pt x="431" y="30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473567" y="2373885"/>
            <a:ext cx="1295" cy="3746"/>
          </a:xfrm>
          <a:custGeom>
            <a:avLst/>
            <a:gdLst/>
            <a:ahLst/>
            <a:cxnLst/>
            <a:rect l="l" t="t" r="r" b="b"/>
            <a:pathLst>
              <a:path w="1295" h="3746">
                <a:moveTo>
                  <a:pt x="571" y="3238"/>
                </a:moveTo>
                <a:lnTo>
                  <a:pt x="1295" y="3746"/>
                </a:lnTo>
                <a:lnTo>
                  <a:pt x="0" y="0"/>
                </a:lnTo>
                <a:lnTo>
                  <a:pt x="571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523678" y="2371366"/>
            <a:ext cx="1155" cy="5041"/>
          </a:xfrm>
          <a:custGeom>
            <a:avLst/>
            <a:gdLst/>
            <a:ahLst/>
            <a:cxnLst/>
            <a:rect l="l" t="t" r="r" b="b"/>
            <a:pathLst>
              <a:path w="1155" h="5041">
                <a:moveTo>
                  <a:pt x="431" y="4533"/>
                </a:moveTo>
                <a:lnTo>
                  <a:pt x="1155" y="5041"/>
                </a:lnTo>
                <a:lnTo>
                  <a:pt x="0" y="0"/>
                </a:lnTo>
                <a:lnTo>
                  <a:pt x="431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636067" y="2366326"/>
            <a:ext cx="3606" cy="5969"/>
          </a:xfrm>
          <a:custGeom>
            <a:avLst/>
            <a:gdLst/>
            <a:ahLst/>
            <a:cxnLst/>
            <a:rect l="l" t="t" r="r" b="b"/>
            <a:pathLst>
              <a:path w="3606" h="5968">
                <a:moveTo>
                  <a:pt x="0" y="1219"/>
                </a:moveTo>
                <a:lnTo>
                  <a:pt x="3098" y="5969"/>
                </a:lnTo>
                <a:lnTo>
                  <a:pt x="3606" y="5905"/>
                </a:lnTo>
                <a:lnTo>
                  <a:pt x="1219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472262" y="2370211"/>
            <a:ext cx="1308" cy="3682"/>
          </a:xfrm>
          <a:custGeom>
            <a:avLst/>
            <a:gdLst/>
            <a:ahLst/>
            <a:cxnLst/>
            <a:rect l="l" t="t" r="r" b="b"/>
            <a:pathLst>
              <a:path w="1308" h="3682">
                <a:moveTo>
                  <a:pt x="584" y="3175"/>
                </a:moveTo>
                <a:lnTo>
                  <a:pt x="1308" y="3682"/>
                </a:lnTo>
                <a:lnTo>
                  <a:pt x="0" y="0"/>
                </a:lnTo>
                <a:lnTo>
                  <a:pt x="584" y="317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522303" y="2367697"/>
            <a:ext cx="1371" cy="3670"/>
          </a:xfrm>
          <a:custGeom>
            <a:avLst/>
            <a:gdLst/>
            <a:ahLst/>
            <a:cxnLst/>
            <a:rect l="l" t="t" r="r" b="b"/>
            <a:pathLst>
              <a:path w="1371" h="3670">
                <a:moveTo>
                  <a:pt x="584" y="3162"/>
                </a:moveTo>
                <a:lnTo>
                  <a:pt x="1371" y="3670"/>
                </a:lnTo>
                <a:lnTo>
                  <a:pt x="0" y="0"/>
                </a:lnTo>
                <a:lnTo>
                  <a:pt x="584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517058" y="2366402"/>
            <a:ext cx="1435" cy="3606"/>
          </a:xfrm>
          <a:custGeom>
            <a:avLst/>
            <a:gdLst/>
            <a:ahLst/>
            <a:cxnLst/>
            <a:rect l="l" t="t" r="r" b="b"/>
            <a:pathLst>
              <a:path w="1435" h="3606">
                <a:moveTo>
                  <a:pt x="0" y="2514"/>
                </a:moveTo>
                <a:lnTo>
                  <a:pt x="1435" y="3606"/>
                </a:lnTo>
                <a:lnTo>
                  <a:pt x="635" y="0"/>
                </a:lnTo>
                <a:lnTo>
                  <a:pt x="0" y="251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1471035" y="2365103"/>
            <a:ext cx="1244" cy="5105"/>
          </a:xfrm>
          <a:custGeom>
            <a:avLst/>
            <a:gdLst/>
            <a:ahLst/>
            <a:cxnLst/>
            <a:rect l="l" t="t" r="r" b="b"/>
            <a:pathLst>
              <a:path w="1244" h="5105">
                <a:moveTo>
                  <a:pt x="508" y="4533"/>
                </a:moveTo>
                <a:lnTo>
                  <a:pt x="1244" y="5105"/>
                </a:lnTo>
                <a:lnTo>
                  <a:pt x="0" y="0"/>
                </a:lnTo>
                <a:lnTo>
                  <a:pt x="508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1466300" y="2364028"/>
            <a:ext cx="787" cy="3594"/>
          </a:xfrm>
          <a:custGeom>
            <a:avLst/>
            <a:gdLst/>
            <a:ahLst/>
            <a:cxnLst/>
            <a:rect l="l" t="t" r="r" b="b"/>
            <a:pathLst>
              <a:path w="787" h="3594">
                <a:moveTo>
                  <a:pt x="203" y="3162"/>
                </a:moveTo>
                <a:lnTo>
                  <a:pt x="787" y="3594"/>
                </a:lnTo>
                <a:lnTo>
                  <a:pt x="0" y="0"/>
                </a:lnTo>
                <a:lnTo>
                  <a:pt x="203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1521156" y="2362588"/>
            <a:ext cx="1143" cy="5105"/>
          </a:xfrm>
          <a:custGeom>
            <a:avLst/>
            <a:gdLst/>
            <a:ahLst/>
            <a:cxnLst/>
            <a:rect l="l" t="t" r="r" b="b"/>
            <a:pathLst>
              <a:path w="1143" h="5105">
                <a:moveTo>
                  <a:pt x="508" y="4533"/>
                </a:moveTo>
                <a:lnTo>
                  <a:pt x="1143" y="5105"/>
                </a:lnTo>
                <a:lnTo>
                  <a:pt x="0" y="0"/>
                </a:lnTo>
                <a:lnTo>
                  <a:pt x="508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1668828" y="2348111"/>
            <a:ext cx="12750" cy="15481"/>
          </a:xfrm>
          <a:custGeom>
            <a:avLst/>
            <a:gdLst/>
            <a:ahLst/>
            <a:cxnLst/>
            <a:rect l="l" t="t" r="r" b="b"/>
            <a:pathLst>
              <a:path w="12750" h="15481">
                <a:moveTo>
                  <a:pt x="6553" y="0"/>
                </a:moveTo>
                <a:lnTo>
                  <a:pt x="863" y="11810"/>
                </a:lnTo>
                <a:lnTo>
                  <a:pt x="0" y="13030"/>
                </a:lnTo>
                <a:lnTo>
                  <a:pt x="3746" y="15481"/>
                </a:lnTo>
                <a:lnTo>
                  <a:pt x="9652" y="7912"/>
                </a:lnTo>
                <a:lnTo>
                  <a:pt x="12750" y="3314"/>
                </a:lnTo>
                <a:lnTo>
                  <a:pt x="6553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1516120" y="2361276"/>
            <a:ext cx="1003" cy="3822"/>
          </a:xfrm>
          <a:custGeom>
            <a:avLst/>
            <a:gdLst/>
            <a:ahLst/>
            <a:cxnLst/>
            <a:rect l="l" t="t" r="r" b="b"/>
            <a:pathLst>
              <a:path w="1003" h="3822">
                <a:moveTo>
                  <a:pt x="0" y="3822"/>
                </a:moveTo>
                <a:lnTo>
                  <a:pt x="1003" y="3759"/>
                </a:lnTo>
                <a:lnTo>
                  <a:pt x="355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1469812" y="2360138"/>
            <a:ext cx="1231" cy="4965"/>
          </a:xfrm>
          <a:custGeom>
            <a:avLst/>
            <a:gdLst/>
            <a:ahLst/>
            <a:cxnLst/>
            <a:rect l="l" t="t" r="r" b="b"/>
            <a:pathLst>
              <a:path w="1231" h="4965">
                <a:moveTo>
                  <a:pt x="508" y="4457"/>
                </a:moveTo>
                <a:lnTo>
                  <a:pt x="1231" y="4965"/>
                </a:lnTo>
                <a:lnTo>
                  <a:pt x="0" y="0"/>
                </a:lnTo>
                <a:lnTo>
                  <a:pt x="508" y="445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1465059" y="2358988"/>
            <a:ext cx="800" cy="3530"/>
          </a:xfrm>
          <a:custGeom>
            <a:avLst/>
            <a:gdLst/>
            <a:ahLst/>
            <a:cxnLst/>
            <a:rect l="l" t="t" r="r" b="b"/>
            <a:pathLst>
              <a:path w="800" h="3530">
                <a:moveTo>
                  <a:pt x="152" y="3162"/>
                </a:moveTo>
                <a:lnTo>
                  <a:pt x="800" y="3530"/>
                </a:lnTo>
                <a:lnTo>
                  <a:pt x="0" y="0"/>
                </a:lnTo>
                <a:lnTo>
                  <a:pt x="152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519857" y="2358920"/>
            <a:ext cx="1308" cy="3670"/>
          </a:xfrm>
          <a:custGeom>
            <a:avLst/>
            <a:gdLst/>
            <a:ahLst/>
            <a:cxnLst/>
            <a:rect l="l" t="t" r="r" b="b"/>
            <a:pathLst>
              <a:path w="1308" h="3670">
                <a:moveTo>
                  <a:pt x="584" y="3149"/>
                </a:moveTo>
                <a:lnTo>
                  <a:pt x="1308" y="3670"/>
                </a:lnTo>
                <a:lnTo>
                  <a:pt x="0" y="0"/>
                </a:lnTo>
                <a:lnTo>
                  <a:pt x="584" y="3149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1468589" y="2355103"/>
            <a:ext cx="1231" cy="5029"/>
          </a:xfrm>
          <a:custGeom>
            <a:avLst/>
            <a:gdLst/>
            <a:ahLst/>
            <a:cxnLst/>
            <a:rect l="l" t="t" r="r" b="b"/>
            <a:pathLst>
              <a:path w="1231" h="5029">
                <a:moveTo>
                  <a:pt x="508" y="4521"/>
                </a:moveTo>
                <a:lnTo>
                  <a:pt x="1231" y="5029"/>
                </a:lnTo>
                <a:lnTo>
                  <a:pt x="0" y="0"/>
                </a:lnTo>
                <a:lnTo>
                  <a:pt x="508" y="452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463772" y="2354011"/>
            <a:ext cx="787" cy="3530"/>
          </a:xfrm>
          <a:custGeom>
            <a:avLst/>
            <a:gdLst/>
            <a:ahLst/>
            <a:cxnLst/>
            <a:rect l="l" t="t" r="r" b="b"/>
            <a:pathLst>
              <a:path w="787" h="3530">
                <a:moveTo>
                  <a:pt x="215" y="3098"/>
                </a:moveTo>
                <a:lnTo>
                  <a:pt x="787" y="3530"/>
                </a:lnTo>
                <a:lnTo>
                  <a:pt x="0" y="0"/>
                </a:lnTo>
                <a:lnTo>
                  <a:pt x="215" y="30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1518630" y="2353880"/>
            <a:ext cx="1231" cy="5029"/>
          </a:xfrm>
          <a:custGeom>
            <a:avLst/>
            <a:gdLst/>
            <a:ahLst/>
            <a:cxnLst/>
            <a:rect l="l" t="t" r="r" b="b"/>
            <a:pathLst>
              <a:path w="1231" h="5029">
                <a:moveTo>
                  <a:pt x="508" y="4521"/>
                </a:moveTo>
                <a:lnTo>
                  <a:pt x="1231" y="5029"/>
                </a:lnTo>
                <a:lnTo>
                  <a:pt x="0" y="0"/>
                </a:lnTo>
                <a:lnTo>
                  <a:pt x="508" y="452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513594" y="2352567"/>
            <a:ext cx="1079" cy="3822"/>
          </a:xfrm>
          <a:custGeom>
            <a:avLst/>
            <a:gdLst/>
            <a:ahLst/>
            <a:cxnLst/>
            <a:rect l="l" t="t" r="r" b="b"/>
            <a:pathLst>
              <a:path w="1079" h="3822">
                <a:moveTo>
                  <a:pt x="0" y="3822"/>
                </a:moveTo>
                <a:lnTo>
                  <a:pt x="1079" y="3759"/>
                </a:lnTo>
                <a:lnTo>
                  <a:pt x="368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467303" y="2350124"/>
            <a:ext cx="1295" cy="4978"/>
          </a:xfrm>
          <a:custGeom>
            <a:avLst/>
            <a:gdLst/>
            <a:ahLst/>
            <a:cxnLst/>
            <a:rect l="l" t="t" r="r" b="b"/>
            <a:pathLst>
              <a:path w="1295" h="4978">
                <a:moveTo>
                  <a:pt x="571" y="4470"/>
                </a:moveTo>
                <a:lnTo>
                  <a:pt x="1295" y="4978"/>
                </a:lnTo>
                <a:lnTo>
                  <a:pt x="0" y="0"/>
                </a:lnTo>
                <a:lnTo>
                  <a:pt x="571" y="447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1517343" y="2350122"/>
            <a:ext cx="1295" cy="3759"/>
          </a:xfrm>
          <a:custGeom>
            <a:avLst/>
            <a:gdLst/>
            <a:ahLst/>
            <a:cxnLst/>
            <a:rect l="l" t="t" r="r" b="b"/>
            <a:pathLst>
              <a:path w="1295" h="3759">
                <a:moveTo>
                  <a:pt x="571" y="3238"/>
                </a:moveTo>
                <a:lnTo>
                  <a:pt x="1295" y="3759"/>
                </a:lnTo>
                <a:lnTo>
                  <a:pt x="0" y="0"/>
                </a:lnTo>
                <a:lnTo>
                  <a:pt x="571" y="323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1462544" y="2348975"/>
            <a:ext cx="787" cy="3530"/>
          </a:xfrm>
          <a:custGeom>
            <a:avLst/>
            <a:gdLst/>
            <a:ahLst/>
            <a:cxnLst/>
            <a:rect l="l" t="t" r="r" b="b"/>
            <a:pathLst>
              <a:path w="787" h="3530">
                <a:moveTo>
                  <a:pt x="152" y="3162"/>
                </a:moveTo>
                <a:lnTo>
                  <a:pt x="787" y="3530"/>
                </a:lnTo>
                <a:lnTo>
                  <a:pt x="0" y="0"/>
                </a:lnTo>
                <a:lnTo>
                  <a:pt x="152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1516115" y="2345089"/>
            <a:ext cx="1231" cy="5041"/>
          </a:xfrm>
          <a:custGeom>
            <a:avLst/>
            <a:gdLst/>
            <a:ahLst/>
            <a:cxnLst/>
            <a:rect l="l" t="t" r="r" b="b"/>
            <a:pathLst>
              <a:path w="1231" h="5041">
                <a:moveTo>
                  <a:pt x="508" y="4533"/>
                </a:moveTo>
                <a:lnTo>
                  <a:pt x="1231" y="5041"/>
                </a:lnTo>
                <a:lnTo>
                  <a:pt x="0" y="0"/>
                </a:lnTo>
                <a:lnTo>
                  <a:pt x="508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1461259" y="2344011"/>
            <a:ext cx="850" cy="3517"/>
          </a:xfrm>
          <a:custGeom>
            <a:avLst/>
            <a:gdLst/>
            <a:ahLst/>
            <a:cxnLst/>
            <a:rect l="l" t="t" r="r" b="b"/>
            <a:pathLst>
              <a:path w="850" h="3517">
                <a:moveTo>
                  <a:pt x="203" y="3086"/>
                </a:moveTo>
                <a:lnTo>
                  <a:pt x="850" y="3517"/>
                </a:lnTo>
                <a:lnTo>
                  <a:pt x="0" y="0"/>
                </a:lnTo>
                <a:lnTo>
                  <a:pt x="203" y="308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466075" y="2343857"/>
            <a:ext cx="1231" cy="6273"/>
          </a:xfrm>
          <a:custGeom>
            <a:avLst/>
            <a:gdLst/>
            <a:ahLst/>
            <a:cxnLst/>
            <a:rect l="l" t="t" r="r" b="b"/>
            <a:pathLst>
              <a:path w="1231" h="6273">
                <a:moveTo>
                  <a:pt x="508" y="5765"/>
                </a:moveTo>
                <a:lnTo>
                  <a:pt x="1231" y="6273"/>
                </a:lnTo>
                <a:lnTo>
                  <a:pt x="0" y="0"/>
                </a:lnTo>
                <a:lnTo>
                  <a:pt x="508" y="576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1510783" y="2343798"/>
            <a:ext cx="1435" cy="3657"/>
          </a:xfrm>
          <a:custGeom>
            <a:avLst/>
            <a:gdLst/>
            <a:ahLst/>
            <a:cxnLst/>
            <a:rect l="l" t="t" r="r" b="b"/>
            <a:pathLst>
              <a:path w="1435" h="3657">
                <a:moveTo>
                  <a:pt x="0" y="2578"/>
                </a:moveTo>
                <a:lnTo>
                  <a:pt x="1435" y="3657"/>
                </a:lnTo>
                <a:lnTo>
                  <a:pt x="736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1515032" y="2341483"/>
            <a:ext cx="1092" cy="3606"/>
          </a:xfrm>
          <a:custGeom>
            <a:avLst/>
            <a:gdLst/>
            <a:ahLst/>
            <a:cxnLst/>
            <a:rect l="l" t="t" r="r" b="b"/>
            <a:pathLst>
              <a:path w="1092" h="3606">
                <a:moveTo>
                  <a:pt x="368" y="3098"/>
                </a:moveTo>
                <a:lnTo>
                  <a:pt x="1092" y="3606"/>
                </a:lnTo>
                <a:lnTo>
                  <a:pt x="0" y="0"/>
                </a:lnTo>
                <a:lnTo>
                  <a:pt x="368" y="30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464776" y="2338825"/>
            <a:ext cx="1308" cy="5041"/>
          </a:xfrm>
          <a:custGeom>
            <a:avLst/>
            <a:gdLst/>
            <a:ahLst/>
            <a:cxnLst/>
            <a:rect l="l" t="t" r="r" b="b"/>
            <a:pathLst>
              <a:path w="1308" h="5041">
                <a:moveTo>
                  <a:pt x="584" y="4533"/>
                </a:moveTo>
                <a:lnTo>
                  <a:pt x="1308" y="5041"/>
                </a:lnTo>
                <a:lnTo>
                  <a:pt x="0" y="0"/>
                </a:lnTo>
                <a:lnTo>
                  <a:pt x="584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459819" y="2337602"/>
            <a:ext cx="1003" cy="4965"/>
          </a:xfrm>
          <a:custGeom>
            <a:avLst/>
            <a:gdLst/>
            <a:ahLst/>
            <a:cxnLst/>
            <a:rect l="l" t="t" r="r" b="b"/>
            <a:pathLst>
              <a:path w="1003" h="4965">
                <a:moveTo>
                  <a:pt x="431" y="4533"/>
                </a:moveTo>
                <a:lnTo>
                  <a:pt x="1003" y="4965"/>
                </a:lnTo>
                <a:lnTo>
                  <a:pt x="0" y="0"/>
                </a:lnTo>
                <a:lnTo>
                  <a:pt x="431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513597" y="2336448"/>
            <a:ext cx="1079" cy="3530"/>
          </a:xfrm>
          <a:custGeom>
            <a:avLst/>
            <a:gdLst/>
            <a:ahLst/>
            <a:cxnLst/>
            <a:rect l="l" t="t" r="r" b="b"/>
            <a:pathLst>
              <a:path w="1079" h="3530">
                <a:moveTo>
                  <a:pt x="431" y="3162"/>
                </a:moveTo>
                <a:lnTo>
                  <a:pt x="1079" y="3530"/>
                </a:lnTo>
                <a:lnTo>
                  <a:pt x="0" y="0"/>
                </a:lnTo>
                <a:lnTo>
                  <a:pt x="431" y="31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463549" y="2333848"/>
            <a:ext cx="1231" cy="4978"/>
          </a:xfrm>
          <a:custGeom>
            <a:avLst/>
            <a:gdLst/>
            <a:ahLst/>
            <a:cxnLst/>
            <a:rect l="l" t="t" r="r" b="b"/>
            <a:pathLst>
              <a:path w="1231" h="4978">
                <a:moveTo>
                  <a:pt x="508" y="4470"/>
                </a:moveTo>
                <a:lnTo>
                  <a:pt x="1231" y="4978"/>
                </a:lnTo>
                <a:lnTo>
                  <a:pt x="0" y="0"/>
                </a:lnTo>
                <a:lnTo>
                  <a:pt x="508" y="447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508337" y="2333781"/>
            <a:ext cx="1371" cy="4965"/>
          </a:xfrm>
          <a:custGeom>
            <a:avLst/>
            <a:gdLst/>
            <a:ahLst/>
            <a:cxnLst/>
            <a:rect l="l" t="t" r="r" b="b"/>
            <a:pathLst>
              <a:path w="1371" h="4965">
                <a:moveTo>
                  <a:pt x="0" y="3886"/>
                </a:moveTo>
                <a:lnTo>
                  <a:pt x="1371" y="4965"/>
                </a:lnTo>
                <a:lnTo>
                  <a:pt x="584" y="0"/>
                </a:lnTo>
                <a:lnTo>
                  <a:pt x="0" y="388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458588" y="2332625"/>
            <a:ext cx="1231" cy="4978"/>
          </a:xfrm>
          <a:custGeom>
            <a:avLst/>
            <a:gdLst/>
            <a:ahLst/>
            <a:cxnLst/>
            <a:rect l="l" t="t" r="r" b="b"/>
            <a:pathLst>
              <a:path w="1231" h="4978">
                <a:moveTo>
                  <a:pt x="508" y="4470"/>
                </a:moveTo>
                <a:lnTo>
                  <a:pt x="1231" y="4978"/>
                </a:lnTo>
                <a:lnTo>
                  <a:pt x="0" y="0"/>
                </a:lnTo>
                <a:lnTo>
                  <a:pt x="508" y="447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512366" y="2330107"/>
            <a:ext cx="1231" cy="6337"/>
          </a:xfrm>
          <a:custGeom>
            <a:avLst/>
            <a:gdLst/>
            <a:ahLst/>
            <a:cxnLst/>
            <a:rect l="l" t="t" r="r" b="b"/>
            <a:pathLst>
              <a:path w="1231" h="6337">
                <a:moveTo>
                  <a:pt x="508" y="5765"/>
                </a:moveTo>
                <a:lnTo>
                  <a:pt x="1231" y="6337"/>
                </a:lnTo>
                <a:lnTo>
                  <a:pt x="0" y="0"/>
                </a:lnTo>
                <a:lnTo>
                  <a:pt x="508" y="576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462326" y="2328812"/>
            <a:ext cx="1231" cy="5041"/>
          </a:xfrm>
          <a:custGeom>
            <a:avLst/>
            <a:gdLst/>
            <a:ahLst/>
            <a:cxnLst/>
            <a:rect l="l" t="t" r="r" b="b"/>
            <a:pathLst>
              <a:path w="1231" h="5041">
                <a:moveTo>
                  <a:pt x="508" y="4533"/>
                </a:moveTo>
                <a:lnTo>
                  <a:pt x="1231" y="5041"/>
                </a:lnTo>
                <a:lnTo>
                  <a:pt x="0" y="0"/>
                </a:lnTo>
                <a:lnTo>
                  <a:pt x="508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507114" y="2328807"/>
            <a:ext cx="1371" cy="3682"/>
          </a:xfrm>
          <a:custGeom>
            <a:avLst/>
            <a:gdLst/>
            <a:ahLst/>
            <a:cxnLst/>
            <a:rect l="l" t="t" r="r" b="b"/>
            <a:pathLst>
              <a:path w="1371" h="3682">
                <a:moveTo>
                  <a:pt x="0" y="2527"/>
                </a:moveTo>
                <a:lnTo>
                  <a:pt x="1371" y="3682"/>
                </a:lnTo>
                <a:lnTo>
                  <a:pt x="584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457289" y="2327584"/>
            <a:ext cx="1308" cy="5041"/>
          </a:xfrm>
          <a:custGeom>
            <a:avLst/>
            <a:gdLst/>
            <a:ahLst/>
            <a:cxnLst/>
            <a:rect l="l" t="t" r="r" b="b"/>
            <a:pathLst>
              <a:path w="1308" h="5041">
                <a:moveTo>
                  <a:pt x="584" y="4470"/>
                </a:moveTo>
                <a:lnTo>
                  <a:pt x="1308" y="5041"/>
                </a:lnTo>
                <a:lnTo>
                  <a:pt x="0" y="0"/>
                </a:lnTo>
                <a:lnTo>
                  <a:pt x="584" y="447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461039" y="2323848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571" y="4457"/>
                </a:moveTo>
                <a:lnTo>
                  <a:pt x="1295" y="4965"/>
                </a:lnTo>
                <a:lnTo>
                  <a:pt x="0" y="0"/>
                </a:lnTo>
                <a:lnTo>
                  <a:pt x="571" y="445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511143" y="2323852"/>
            <a:ext cx="1231" cy="6261"/>
          </a:xfrm>
          <a:custGeom>
            <a:avLst/>
            <a:gdLst/>
            <a:ahLst/>
            <a:cxnLst/>
            <a:rect l="l" t="t" r="r" b="b"/>
            <a:pathLst>
              <a:path w="1231" h="6261">
                <a:moveTo>
                  <a:pt x="508" y="5676"/>
                </a:moveTo>
                <a:lnTo>
                  <a:pt x="1231" y="6261"/>
                </a:lnTo>
                <a:lnTo>
                  <a:pt x="0" y="0"/>
                </a:lnTo>
                <a:lnTo>
                  <a:pt x="508" y="567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505822" y="2322544"/>
            <a:ext cx="1295" cy="3682"/>
          </a:xfrm>
          <a:custGeom>
            <a:avLst/>
            <a:gdLst/>
            <a:ahLst/>
            <a:cxnLst/>
            <a:rect l="l" t="t" r="r" b="b"/>
            <a:pathLst>
              <a:path w="1295" h="3682">
                <a:moveTo>
                  <a:pt x="0" y="2527"/>
                </a:moveTo>
                <a:lnTo>
                  <a:pt x="1295" y="3682"/>
                </a:lnTo>
                <a:lnTo>
                  <a:pt x="647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509852" y="2317579"/>
            <a:ext cx="1295" cy="6273"/>
          </a:xfrm>
          <a:custGeom>
            <a:avLst/>
            <a:gdLst/>
            <a:ahLst/>
            <a:cxnLst/>
            <a:rect l="l" t="t" r="r" b="b"/>
            <a:pathLst>
              <a:path w="1295" h="6273">
                <a:moveTo>
                  <a:pt x="508" y="5765"/>
                </a:moveTo>
                <a:lnTo>
                  <a:pt x="1295" y="6273"/>
                </a:lnTo>
                <a:lnTo>
                  <a:pt x="0" y="0"/>
                </a:lnTo>
                <a:lnTo>
                  <a:pt x="508" y="576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459798" y="2316360"/>
            <a:ext cx="1244" cy="7493"/>
          </a:xfrm>
          <a:custGeom>
            <a:avLst/>
            <a:gdLst/>
            <a:ahLst/>
            <a:cxnLst/>
            <a:rect l="l" t="t" r="r" b="b"/>
            <a:pathLst>
              <a:path w="1244" h="7493">
                <a:moveTo>
                  <a:pt x="520" y="6984"/>
                </a:moveTo>
                <a:lnTo>
                  <a:pt x="1244" y="7492"/>
                </a:lnTo>
                <a:lnTo>
                  <a:pt x="736" y="507"/>
                </a:lnTo>
                <a:lnTo>
                  <a:pt x="0" y="0"/>
                </a:lnTo>
                <a:lnTo>
                  <a:pt x="520" y="698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504599" y="2316280"/>
            <a:ext cx="1295" cy="3682"/>
          </a:xfrm>
          <a:custGeom>
            <a:avLst/>
            <a:gdLst/>
            <a:ahLst/>
            <a:cxnLst/>
            <a:rect l="l" t="t" r="r" b="b"/>
            <a:pathLst>
              <a:path w="1295" h="3682">
                <a:moveTo>
                  <a:pt x="0" y="2527"/>
                </a:moveTo>
                <a:lnTo>
                  <a:pt x="1295" y="3682"/>
                </a:lnTo>
                <a:lnTo>
                  <a:pt x="635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1454839" y="2315057"/>
            <a:ext cx="1155" cy="7569"/>
          </a:xfrm>
          <a:custGeom>
            <a:avLst/>
            <a:gdLst/>
            <a:ahLst/>
            <a:cxnLst/>
            <a:rect l="l" t="t" r="r" b="b"/>
            <a:pathLst>
              <a:path w="1155" h="7569">
                <a:moveTo>
                  <a:pt x="508" y="6984"/>
                </a:moveTo>
                <a:lnTo>
                  <a:pt x="1155" y="7569"/>
                </a:lnTo>
                <a:lnTo>
                  <a:pt x="0" y="0"/>
                </a:lnTo>
                <a:lnTo>
                  <a:pt x="508" y="698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508845" y="2312687"/>
            <a:ext cx="1015" cy="4902"/>
          </a:xfrm>
          <a:custGeom>
            <a:avLst/>
            <a:gdLst/>
            <a:ahLst/>
            <a:cxnLst/>
            <a:rect l="l" t="t" r="r" b="b"/>
            <a:pathLst>
              <a:path w="1015" h="4902">
                <a:moveTo>
                  <a:pt x="292" y="4394"/>
                </a:moveTo>
                <a:lnTo>
                  <a:pt x="1015" y="4902"/>
                </a:lnTo>
                <a:lnTo>
                  <a:pt x="0" y="0"/>
                </a:lnTo>
                <a:lnTo>
                  <a:pt x="292" y="439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1503376" y="2310016"/>
            <a:ext cx="1295" cy="3682"/>
          </a:xfrm>
          <a:custGeom>
            <a:avLst/>
            <a:gdLst/>
            <a:ahLst/>
            <a:cxnLst/>
            <a:rect l="l" t="t" r="r" b="b"/>
            <a:pathLst>
              <a:path w="1295" h="3682">
                <a:moveTo>
                  <a:pt x="0" y="2527"/>
                </a:moveTo>
                <a:lnTo>
                  <a:pt x="1295" y="3682"/>
                </a:lnTo>
                <a:lnTo>
                  <a:pt x="571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458588" y="2308793"/>
            <a:ext cx="1231" cy="7569"/>
          </a:xfrm>
          <a:custGeom>
            <a:avLst/>
            <a:gdLst/>
            <a:ahLst/>
            <a:cxnLst/>
            <a:rect l="l" t="t" r="r" b="b"/>
            <a:pathLst>
              <a:path w="1231" h="7569">
                <a:moveTo>
                  <a:pt x="508" y="6984"/>
                </a:moveTo>
                <a:lnTo>
                  <a:pt x="1231" y="7569"/>
                </a:lnTo>
                <a:lnTo>
                  <a:pt x="0" y="0"/>
                </a:lnTo>
                <a:lnTo>
                  <a:pt x="508" y="698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1453555" y="2307567"/>
            <a:ext cx="1003" cy="3822"/>
          </a:xfrm>
          <a:custGeom>
            <a:avLst/>
            <a:gdLst/>
            <a:ahLst/>
            <a:cxnLst/>
            <a:rect l="l" t="t" r="r" b="b"/>
            <a:pathLst>
              <a:path w="1003" h="3822">
                <a:moveTo>
                  <a:pt x="203" y="3822"/>
                </a:moveTo>
                <a:lnTo>
                  <a:pt x="1003" y="3670"/>
                </a:lnTo>
                <a:lnTo>
                  <a:pt x="0" y="0"/>
                </a:lnTo>
                <a:lnTo>
                  <a:pt x="203" y="38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1507613" y="2306416"/>
            <a:ext cx="800" cy="4826"/>
          </a:xfrm>
          <a:custGeom>
            <a:avLst/>
            <a:gdLst/>
            <a:ahLst/>
            <a:cxnLst/>
            <a:rect l="l" t="t" r="r" b="b"/>
            <a:pathLst>
              <a:path w="800" h="4825">
                <a:moveTo>
                  <a:pt x="152" y="4470"/>
                </a:moveTo>
                <a:lnTo>
                  <a:pt x="800" y="4825"/>
                </a:lnTo>
                <a:lnTo>
                  <a:pt x="0" y="0"/>
                </a:lnTo>
                <a:lnTo>
                  <a:pt x="152" y="447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1502073" y="2303753"/>
            <a:ext cx="1308" cy="3682"/>
          </a:xfrm>
          <a:custGeom>
            <a:avLst/>
            <a:gdLst/>
            <a:ahLst/>
            <a:cxnLst/>
            <a:rect l="l" t="t" r="r" b="b"/>
            <a:pathLst>
              <a:path w="1308" h="3682">
                <a:moveTo>
                  <a:pt x="0" y="2527"/>
                </a:moveTo>
                <a:lnTo>
                  <a:pt x="1308" y="3682"/>
                </a:lnTo>
                <a:lnTo>
                  <a:pt x="647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1457289" y="2301307"/>
            <a:ext cx="1308" cy="7493"/>
          </a:xfrm>
          <a:custGeom>
            <a:avLst/>
            <a:gdLst/>
            <a:ahLst/>
            <a:cxnLst/>
            <a:rect l="l" t="t" r="r" b="b"/>
            <a:pathLst>
              <a:path w="1308" h="7493">
                <a:moveTo>
                  <a:pt x="584" y="6984"/>
                </a:moveTo>
                <a:lnTo>
                  <a:pt x="1308" y="7492"/>
                </a:lnTo>
                <a:lnTo>
                  <a:pt x="0" y="0"/>
                </a:lnTo>
                <a:lnTo>
                  <a:pt x="584" y="698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1452535" y="2300080"/>
            <a:ext cx="723" cy="3822"/>
          </a:xfrm>
          <a:custGeom>
            <a:avLst/>
            <a:gdLst/>
            <a:ahLst/>
            <a:cxnLst/>
            <a:rect l="l" t="t" r="r" b="b"/>
            <a:pathLst>
              <a:path w="723" h="3822">
                <a:moveTo>
                  <a:pt x="0" y="3822"/>
                </a:moveTo>
                <a:lnTo>
                  <a:pt x="723" y="3670"/>
                </a:lnTo>
                <a:lnTo>
                  <a:pt x="0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1506321" y="2300152"/>
            <a:ext cx="787" cy="4826"/>
          </a:xfrm>
          <a:custGeom>
            <a:avLst/>
            <a:gdLst/>
            <a:ahLst/>
            <a:cxnLst/>
            <a:rect l="l" t="t" r="r" b="b"/>
            <a:pathLst>
              <a:path w="787" h="4825">
                <a:moveTo>
                  <a:pt x="152" y="4470"/>
                </a:moveTo>
                <a:lnTo>
                  <a:pt x="787" y="4825"/>
                </a:lnTo>
                <a:lnTo>
                  <a:pt x="0" y="0"/>
                </a:lnTo>
                <a:lnTo>
                  <a:pt x="152" y="447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1500850" y="2297489"/>
            <a:ext cx="1308" cy="3682"/>
          </a:xfrm>
          <a:custGeom>
            <a:avLst/>
            <a:gdLst/>
            <a:ahLst/>
            <a:cxnLst/>
            <a:rect l="l" t="t" r="r" b="b"/>
            <a:pathLst>
              <a:path w="1308" h="3682">
                <a:moveTo>
                  <a:pt x="0" y="2527"/>
                </a:moveTo>
                <a:lnTo>
                  <a:pt x="1308" y="3682"/>
                </a:lnTo>
                <a:lnTo>
                  <a:pt x="647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1456062" y="2293820"/>
            <a:ext cx="1231" cy="7493"/>
          </a:xfrm>
          <a:custGeom>
            <a:avLst/>
            <a:gdLst/>
            <a:ahLst/>
            <a:cxnLst/>
            <a:rect l="l" t="t" r="r" b="b"/>
            <a:pathLst>
              <a:path w="1231" h="7493">
                <a:moveTo>
                  <a:pt x="508" y="6984"/>
                </a:moveTo>
                <a:lnTo>
                  <a:pt x="1231" y="7492"/>
                </a:lnTo>
                <a:lnTo>
                  <a:pt x="0" y="0"/>
                </a:lnTo>
                <a:lnTo>
                  <a:pt x="508" y="698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1504820" y="2293825"/>
            <a:ext cx="1066" cy="4889"/>
          </a:xfrm>
          <a:custGeom>
            <a:avLst/>
            <a:gdLst/>
            <a:ahLst/>
            <a:cxnLst/>
            <a:rect l="l" t="t" r="r" b="b"/>
            <a:pathLst>
              <a:path w="1066" h="4889">
                <a:moveTo>
                  <a:pt x="419" y="4533"/>
                </a:moveTo>
                <a:lnTo>
                  <a:pt x="1066" y="4889"/>
                </a:lnTo>
                <a:lnTo>
                  <a:pt x="787" y="495"/>
                </a:lnTo>
                <a:lnTo>
                  <a:pt x="0" y="0"/>
                </a:lnTo>
                <a:lnTo>
                  <a:pt x="419" y="453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1451309" y="2292593"/>
            <a:ext cx="723" cy="6197"/>
          </a:xfrm>
          <a:custGeom>
            <a:avLst/>
            <a:gdLst/>
            <a:ahLst/>
            <a:cxnLst/>
            <a:rect l="l" t="t" r="r" b="b"/>
            <a:pathLst>
              <a:path w="723" h="6197">
                <a:moveTo>
                  <a:pt x="152" y="5765"/>
                </a:moveTo>
                <a:lnTo>
                  <a:pt x="723" y="6197"/>
                </a:lnTo>
                <a:lnTo>
                  <a:pt x="0" y="0"/>
                </a:lnTo>
                <a:lnTo>
                  <a:pt x="152" y="576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1499558" y="2291231"/>
            <a:ext cx="1295" cy="3746"/>
          </a:xfrm>
          <a:custGeom>
            <a:avLst/>
            <a:gdLst/>
            <a:ahLst/>
            <a:cxnLst/>
            <a:rect l="l" t="t" r="r" b="b"/>
            <a:pathLst>
              <a:path w="1295" h="3746">
                <a:moveTo>
                  <a:pt x="0" y="2590"/>
                </a:moveTo>
                <a:lnTo>
                  <a:pt x="1295" y="3746"/>
                </a:lnTo>
                <a:lnTo>
                  <a:pt x="635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1454776" y="2286341"/>
            <a:ext cx="1295" cy="7480"/>
          </a:xfrm>
          <a:custGeom>
            <a:avLst/>
            <a:gdLst/>
            <a:ahLst/>
            <a:cxnLst/>
            <a:rect l="l" t="t" r="r" b="b"/>
            <a:pathLst>
              <a:path w="1295" h="7480">
                <a:moveTo>
                  <a:pt x="571" y="6908"/>
                </a:moveTo>
                <a:lnTo>
                  <a:pt x="1295" y="7480"/>
                </a:lnTo>
                <a:lnTo>
                  <a:pt x="0" y="0"/>
                </a:lnTo>
                <a:lnTo>
                  <a:pt x="571" y="690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1503885" y="2286341"/>
            <a:ext cx="927" cy="7480"/>
          </a:xfrm>
          <a:custGeom>
            <a:avLst/>
            <a:gdLst/>
            <a:ahLst/>
            <a:cxnLst/>
            <a:rect l="l" t="t" r="r" b="b"/>
            <a:pathLst>
              <a:path w="927" h="7480">
                <a:moveTo>
                  <a:pt x="279" y="6908"/>
                </a:moveTo>
                <a:lnTo>
                  <a:pt x="927" y="7480"/>
                </a:lnTo>
                <a:lnTo>
                  <a:pt x="0" y="0"/>
                </a:lnTo>
                <a:lnTo>
                  <a:pt x="279" y="690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1450086" y="2285043"/>
            <a:ext cx="723" cy="6184"/>
          </a:xfrm>
          <a:custGeom>
            <a:avLst/>
            <a:gdLst/>
            <a:ahLst/>
            <a:cxnLst/>
            <a:rect l="l" t="t" r="r" b="b"/>
            <a:pathLst>
              <a:path w="723" h="6184">
                <a:moveTo>
                  <a:pt x="152" y="5829"/>
                </a:moveTo>
                <a:lnTo>
                  <a:pt x="723" y="6184"/>
                </a:lnTo>
                <a:lnTo>
                  <a:pt x="0" y="0"/>
                </a:lnTo>
                <a:lnTo>
                  <a:pt x="152" y="5829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1498255" y="2282513"/>
            <a:ext cx="1308" cy="5041"/>
          </a:xfrm>
          <a:custGeom>
            <a:avLst/>
            <a:gdLst/>
            <a:ahLst/>
            <a:cxnLst/>
            <a:rect l="l" t="t" r="r" b="b"/>
            <a:pathLst>
              <a:path w="1308" h="5041">
                <a:moveTo>
                  <a:pt x="0" y="1295"/>
                </a:moveTo>
                <a:lnTo>
                  <a:pt x="368" y="5041"/>
                </a:lnTo>
                <a:lnTo>
                  <a:pt x="1308" y="4978"/>
                </a:lnTo>
                <a:lnTo>
                  <a:pt x="647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1453548" y="2278778"/>
            <a:ext cx="1231" cy="7556"/>
          </a:xfrm>
          <a:custGeom>
            <a:avLst/>
            <a:gdLst/>
            <a:ahLst/>
            <a:cxnLst/>
            <a:rect l="l" t="t" r="r" b="b"/>
            <a:pathLst>
              <a:path w="1231" h="7556">
                <a:moveTo>
                  <a:pt x="508" y="6984"/>
                </a:moveTo>
                <a:lnTo>
                  <a:pt x="1231" y="7556"/>
                </a:lnTo>
                <a:lnTo>
                  <a:pt x="0" y="0"/>
                </a:lnTo>
                <a:lnTo>
                  <a:pt x="508" y="698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1448871" y="2277540"/>
            <a:ext cx="647" cy="4978"/>
          </a:xfrm>
          <a:custGeom>
            <a:avLst/>
            <a:gdLst/>
            <a:ahLst/>
            <a:cxnLst/>
            <a:rect l="l" t="t" r="r" b="b"/>
            <a:pathLst>
              <a:path w="647" h="4978">
                <a:moveTo>
                  <a:pt x="63" y="4622"/>
                </a:moveTo>
                <a:lnTo>
                  <a:pt x="647" y="4978"/>
                </a:lnTo>
                <a:lnTo>
                  <a:pt x="0" y="0"/>
                </a:lnTo>
                <a:lnTo>
                  <a:pt x="63" y="46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1502577" y="2276328"/>
            <a:ext cx="800" cy="8636"/>
          </a:xfrm>
          <a:custGeom>
            <a:avLst/>
            <a:gdLst/>
            <a:ahLst/>
            <a:cxnLst/>
            <a:rect l="l" t="t" r="r" b="b"/>
            <a:pathLst>
              <a:path w="800" h="8636">
                <a:moveTo>
                  <a:pt x="215" y="8280"/>
                </a:moveTo>
                <a:lnTo>
                  <a:pt x="800" y="8636"/>
                </a:lnTo>
                <a:lnTo>
                  <a:pt x="0" y="0"/>
                </a:lnTo>
                <a:lnTo>
                  <a:pt x="215" y="828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1497112" y="2272507"/>
            <a:ext cx="1219" cy="6273"/>
          </a:xfrm>
          <a:custGeom>
            <a:avLst/>
            <a:gdLst/>
            <a:ahLst/>
            <a:cxnLst/>
            <a:rect l="l" t="t" r="r" b="b"/>
            <a:pathLst>
              <a:path w="1219" h="6273">
                <a:moveTo>
                  <a:pt x="0" y="1231"/>
                </a:moveTo>
                <a:lnTo>
                  <a:pt x="0" y="5041"/>
                </a:lnTo>
                <a:lnTo>
                  <a:pt x="1219" y="6273"/>
                </a:lnTo>
                <a:lnTo>
                  <a:pt x="571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1452313" y="2270061"/>
            <a:ext cx="1244" cy="8712"/>
          </a:xfrm>
          <a:custGeom>
            <a:avLst/>
            <a:gdLst/>
            <a:ahLst/>
            <a:cxnLst/>
            <a:rect l="l" t="t" r="r" b="b"/>
            <a:pathLst>
              <a:path w="1244" h="8712">
                <a:moveTo>
                  <a:pt x="508" y="8204"/>
                </a:moveTo>
                <a:lnTo>
                  <a:pt x="1244" y="8712"/>
                </a:lnTo>
                <a:lnTo>
                  <a:pt x="736" y="495"/>
                </a:lnTo>
                <a:lnTo>
                  <a:pt x="0" y="0"/>
                </a:lnTo>
                <a:lnTo>
                  <a:pt x="508" y="820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1447279" y="2266236"/>
            <a:ext cx="939" cy="7569"/>
          </a:xfrm>
          <a:custGeom>
            <a:avLst/>
            <a:gdLst/>
            <a:ahLst/>
            <a:cxnLst/>
            <a:rect l="l" t="t" r="r" b="b"/>
            <a:pathLst>
              <a:path w="939" h="7569">
                <a:moveTo>
                  <a:pt x="444" y="7137"/>
                </a:moveTo>
                <a:lnTo>
                  <a:pt x="939" y="7569"/>
                </a:lnTo>
                <a:lnTo>
                  <a:pt x="736" y="584"/>
                </a:lnTo>
                <a:lnTo>
                  <a:pt x="0" y="0"/>
                </a:lnTo>
                <a:lnTo>
                  <a:pt x="444" y="713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1501070" y="2266240"/>
            <a:ext cx="1003" cy="8724"/>
          </a:xfrm>
          <a:custGeom>
            <a:avLst/>
            <a:gdLst/>
            <a:ahLst/>
            <a:cxnLst/>
            <a:rect l="l" t="t" r="r" b="b"/>
            <a:pathLst>
              <a:path w="1003" h="8724">
                <a:moveTo>
                  <a:pt x="431" y="8356"/>
                </a:moveTo>
                <a:lnTo>
                  <a:pt x="1003" y="8724"/>
                </a:lnTo>
                <a:lnTo>
                  <a:pt x="723" y="584"/>
                </a:lnTo>
                <a:lnTo>
                  <a:pt x="0" y="0"/>
                </a:lnTo>
                <a:lnTo>
                  <a:pt x="431" y="835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1495809" y="2262502"/>
            <a:ext cx="1219" cy="6261"/>
          </a:xfrm>
          <a:custGeom>
            <a:avLst/>
            <a:gdLst/>
            <a:ahLst/>
            <a:cxnLst/>
            <a:rect l="l" t="t" r="r" b="b"/>
            <a:pathLst>
              <a:path w="1219" h="6261">
                <a:moveTo>
                  <a:pt x="0" y="5041"/>
                </a:moveTo>
                <a:lnTo>
                  <a:pt x="1219" y="6261"/>
                </a:lnTo>
                <a:lnTo>
                  <a:pt x="1079" y="508"/>
                </a:lnTo>
                <a:lnTo>
                  <a:pt x="368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1500131" y="2257534"/>
            <a:ext cx="939" cy="8712"/>
          </a:xfrm>
          <a:custGeom>
            <a:avLst/>
            <a:gdLst/>
            <a:ahLst/>
            <a:cxnLst/>
            <a:rect l="l" t="t" r="r" b="b"/>
            <a:pathLst>
              <a:path w="939" h="8712">
                <a:moveTo>
                  <a:pt x="215" y="8204"/>
                </a:moveTo>
                <a:lnTo>
                  <a:pt x="939" y="8712"/>
                </a:lnTo>
                <a:lnTo>
                  <a:pt x="0" y="0"/>
                </a:lnTo>
                <a:lnTo>
                  <a:pt x="215" y="820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1451027" y="2256241"/>
            <a:ext cx="1308" cy="13817"/>
          </a:xfrm>
          <a:custGeom>
            <a:avLst/>
            <a:gdLst/>
            <a:ahLst/>
            <a:cxnLst/>
            <a:rect l="l" t="t" r="r" b="b"/>
            <a:pathLst>
              <a:path w="1308" h="13817">
                <a:moveTo>
                  <a:pt x="571" y="13246"/>
                </a:moveTo>
                <a:lnTo>
                  <a:pt x="1308" y="13817"/>
                </a:lnTo>
                <a:lnTo>
                  <a:pt x="723" y="571"/>
                </a:lnTo>
                <a:lnTo>
                  <a:pt x="0" y="0"/>
                </a:lnTo>
                <a:lnTo>
                  <a:pt x="571" y="1324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1494586" y="2253785"/>
            <a:ext cx="1219" cy="4965"/>
          </a:xfrm>
          <a:custGeom>
            <a:avLst/>
            <a:gdLst/>
            <a:ahLst/>
            <a:cxnLst/>
            <a:rect l="l" t="t" r="r" b="b"/>
            <a:pathLst>
              <a:path w="1219" h="4965">
                <a:moveTo>
                  <a:pt x="0" y="3746"/>
                </a:moveTo>
                <a:lnTo>
                  <a:pt x="1219" y="4965"/>
                </a:lnTo>
                <a:lnTo>
                  <a:pt x="1079" y="444"/>
                </a:lnTo>
                <a:lnTo>
                  <a:pt x="279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1445700" y="2252489"/>
            <a:ext cx="1295" cy="7569"/>
          </a:xfrm>
          <a:custGeom>
            <a:avLst/>
            <a:gdLst/>
            <a:ahLst/>
            <a:cxnLst/>
            <a:rect l="l" t="t" r="r" b="b"/>
            <a:pathLst>
              <a:path w="1295" h="7569">
                <a:moveTo>
                  <a:pt x="0" y="5041"/>
                </a:moveTo>
                <a:lnTo>
                  <a:pt x="1295" y="7569"/>
                </a:lnTo>
                <a:lnTo>
                  <a:pt x="1079" y="431"/>
                </a:lnTo>
                <a:lnTo>
                  <a:pt x="355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1498840" y="2247525"/>
            <a:ext cx="787" cy="8712"/>
          </a:xfrm>
          <a:custGeom>
            <a:avLst/>
            <a:gdLst/>
            <a:ahLst/>
            <a:cxnLst/>
            <a:rect l="l" t="t" r="r" b="b"/>
            <a:pathLst>
              <a:path w="787" h="8712">
                <a:moveTo>
                  <a:pt x="215" y="8280"/>
                </a:moveTo>
                <a:lnTo>
                  <a:pt x="787" y="8712"/>
                </a:lnTo>
                <a:lnTo>
                  <a:pt x="0" y="0"/>
                </a:lnTo>
                <a:lnTo>
                  <a:pt x="215" y="828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1449798" y="2243786"/>
            <a:ext cx="1231" cy="12458"/>
          </a:xfrm>
          <a:custGeom>
            <a:avLst/>
            <a:gdLst/>
            <a:ahLst/>
            <a:cxnLst/>
            <a:rect l="l" t="t" r="r" b="b"/>
            <a:pathLst>
              <a:path w="1231" h="12458">
                <a:moveTo>
                  <a:pt x="508" y="11950"/>
                </a:moveTo>
                <a:lnTo>
                  <a:pt x="1231" y="12458"/>
                </a:lnTo>
                <a:lnTo>
                  <a:pt x="723" y="495"/>
                </a:lnTo>
                <a:lnTo>
                  <a:pt x="0" y="0"/>
                </a:lnTo>
                <a:lnTo>
                  <a:pt x="508" y="1195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1493295" y="2242484"/>
            <a:ext cx="1295" cy="6273"/>
          </a:xfrm>
          <a:custGeom>
            <a:avLst/>
            <a:gdLst/>
            <a:ahLst/>
            <a:cxnLst/>
            <a:rect l="l" t="t" r="r" b="b"/>
            <a:pathLst>
              <a:path w="1295" h="6273">
                <a:moveTo>
                  <a:pt x="0" y="3822"/>
                </a:moveTo>
                <a:lnTo>
                  <a:pt x="1295" y="6273"/>
                </a:lnTo>
                <a:lnTo>
                  <a:pt x="1079" y="508"/>
                </a:lnTo>
                <a:lnTo>
                  <a:pt x="355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1444477" y="2239962"/>
            <a:ext cx="1295" cy="7569"/>
          </a:xfrm>
          <a:custGeom>
            <a:avLst/>
            <a:gdLst/>
            <a:ahLst/>
            <a:cxnLst/>
            <a:rect l="l" t="t" r="r" b="b"/>
            <a:pathLst>
              <a:path w="1295" h="7569">
                <a:moveTo>
                  <a:pt x="0" y="5041"/>
                </a:moveTo>
                <a:lnTo>
                  <a:pt x="1295" y="7569"/>
                </a:lnTo>
                <a:lnTo>
                  <a:pt x="571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1497689" y="2231251"/>
            <a:ext cx="647" cy="14973"/>
          </a:xfrm>
          <a:custGeom>
            <a:avLst/>
            <a:gdLst/>
            <a:ahLst/>
            <a:cxnLst/>
            <a:rect l="l" t="t" r="r" b="b"/>
            <a:pathLst>
              <a:path w="647" h="14973">
                <a:moveTo>
                  <a:pt x="63" y="14541"/>
                </a:moveTo>
                <a:lnTo>
                  <a:pt x="647" y="14973"/>
                </a:lnTo>
                <a:lnTo>
                  <a:pt x="0" y="0"/>
                </a:lnTo>
                <a:lnTo>
                  <a:pt x="63" y="1454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1448575" y="2229963"/>
            <a:ext cx="1231" cy="13817"/>
          </a:xfrm>
          <a:custGeom>
            <a:avLst/>
            <a:gdLst/>
            <a:ahLst/>
            <a:cxnLst/>
            <a:rect l="l" t="t" r="r" b="b"/>
            <a:pathLst>
              <a:path w="1231" h="13817">
                <a:moveTo>
                  <a:pt x="508" y="13246"/>
                </a:moveTo>
                <a:lnTo>
                  <a:pt x="1231" y="13817"/>
                </a:lnTo>
                <a:lnTo>
                  <a:pt x="723" y="571"/>
                </a:lnTo>
                <a:lnTo>
                  <a:pt x="0" y="0"/>
                </a:lnTo>
                <a:lnTo>
                  <a:pt x="508" y="1324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1443826" y="2226212"/>
            <a:ext cx="647" cy="7556"/>
          </a:xfrm>
          <a:custGeom>
            <a:avLst/>
            <a:gdLst/>
            <a:ahLst/>
            <a:cxnLst/>
            <a:rect l="l" t="t" r="r" b="b"/>
            <a:pathLst>
              <a:path w="647" h="7556">
                <a:moveTo>
                  <a:pt x="0" y="7556"/>
                </a:moveTo>
                <a:lnTo>
                  <a:pt x="647" y="7556"/>
                </a:lnTo>
                <a:lnTo>
                  <a:pt x="0" y="0"/>
                </a:lnTo>
                <a:lnTo>
                  <a:pt x="0" y="755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1492072" y="2221171"/>
            <a:ext cx="1219" cy="11303"/>
          </a:xfrm>
          <a:custGeom>
            <a:avLst/>
            <a:gdLst/>
            <a:ahLst/>
            <a:cxnLst/>
            <a:rect l="l" t="t" r="r" b="b"/>
            <a:pathLst>
              <a:path w="1219" h="11302">
                <a:moveTo>
                  <a:pt x="0" y="5041"/>
                </a:moveTo>
                <a:lnTo>
                  <a:pt x="571" y="11303"/>
                </a:lnTo>
                <a:lnTo>
                  <a:pt x="1219" y="11303"/>
                </a:lnTo>
                <a:lnTo>
                  <a:pt x="571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1496314" y="2208797"/>
            <a:ext cx="723" cy="19926"/>
          </a:xfrm>
          <a:custGeom>
            <a:avLst/>
            <a:gdLst/>
            <a:ahLst/>
            <a:cxnLst/>
            <a:rect l="l" t="t" r="r" b="b"/>
            <a:pathLst>
              <a:path w="723" h="19926">
                <a:moveTo>
                  <a:pt x="215" y="19507"/>
                </a:moveTo>
                <a:lnTo>
                  <a:pt x="723" y="19926"/>
                </a:lnTo>
                <a:lnTo>
                  <a:pt x="0" y="0"/>
                </a:lnTo>
                <a:lnTo>
                  <a:pt x="215" y="1950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490769" y="2198715"/>
            <a:ext cx="1308" cy="12522"/>
          </a:xfrm>
          <a:custGeom>
            <a:avLst/>
            <a:gdLst/>
            <a:ahLst/>
            <a:cxnLst/>
            <a:rect l="l" t="t" r="r" b="b"/>
            <a:pathLst>
              <a:path w="1308" h="12522">
                <a:moveTo>
                  <a:pt x="0" y="6261"/>
                </a:moveTo>
                <a:lnTo>
                  <a:pt x="647" y="12522"/>
                </a:lnTo>
                <a:lnTo>
                  <a:pt x="1308" y="12522"/>
                </a:lnTo>
                <a:lnTo>
                  <a:pt x="1079" y="431"/>
                </a:lnTo>
                <a:lnTo>
                  <a:pt x="368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1447645" y="2196185"/>
            <a:ext cx="939" cy="33782"/>
          </a:xfrm>
          <a:custGeom>
            <a:avLst/>
            <a:gdLst/>
            <a:ahLst/>
            <a:cxnLst/>
            <a:rect l="l" t="t" r="r" b="b"/>
            <a:pathLst>
              <a:path w="939" h="33781">
                <a:moveTo>
                  <a:pt x="215" y="33274"/>
                </a:moveTo>
                <a:lnTo>
                  <a:pt x="939" y="33782"/>
                </a:lnTo>
                <a:lnTo>
                  <a:pt x="0" y="0"/>
                </a:lnTo>
                <a:lnTo>
                  <a:pt x="215" y="3327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1446489" y="2166237"/>
            <a:ext cx="584" cy="27431"/>
          </a:xfrm>
          <a:custGeom>
            <a:avLst/>
            <a:gdLst/>
            <a:ahLst/>
            <a:cxnLst/>
            <a:rect l="l" t="t" r="r" b="b"/>
            <a:pathLst>
              <a:path w="584" h="27431">
                <a:moveTo>
                  <a:pt x="0" y="27000"/>
                </a:moveTo>
                <a:lnTo>
                  <a:pt x="508" y="27431"/>
                </a:lnTo>
                <a:lnTo>
                  <a:pt x="584" y="0"/>
                </a:lnTo>
                <a:lnTo>
                  <a:pt x="0" y="2700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1442031" y="2162422"/>
            <a:ext cx="1219" cy="43776"/>
          </a:xfrm>
          <a:custGeom>
            <a:avLst/>
            <a:gdLst/>
            <a:ahLst/>
            <a:cxnLst/>
            <a:rect l="l" t="t" r="r" b="b"/>
            <a:pathLst>
              <a:path w="1219" h="43776">
                <a:moveTo>
                  <a:pt x="571" y="0"/>
                </a:moveTo>
                <a:lnTo>
                  <a:pt x="0" y="11239"/>
                </a:lnTo>
                <a:lnTo>
                  <a:pt x="0" y="30022"/>
                </a:lnTo>
                <a:lnTo>
                  <a:pt x="571" y="43776"/>
                </a:lnTo>
                <a:lnTo>
                  <a:pt x="1219" y="43776"/>
                </a:lnTo>
                <a:lnTo>
                  <a:pt x="1219" y="0"/>
                </a:lnTo>
                <a:lnTo>
                  <a:pt x="571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1495238" y="2153648"/>
            <a:ext cx="571" cy="53771"/>
          </a:xfrm>
          <a:custGeom>
            <a:avLst/>
            <a:gdLst/>
            <a:ahLst/>
            <a:cxnLst/>
            <a:rect l="l" t="t" r="r" b="b"/>
            <a:pathLst>
              <a:path w="571" h="53771">
                <a:moveTo>
                  <a:pt x="0" y="53340"/>
                </a:moveTo>
                <a:lnTo>
                  <a:pt x="571" y="53771"/>
                </a:lnTo>
                <a:lnTo>
                  <a:pt x="571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1447568" y="2137368"/>
            <a:ext cx="1015" cy="27495"/>
          </a:xfrm>
          <a:custGeom>
            <a:avLst/>
            <a:gdLst/>
            <a:ahLst/>
            <a:cxnLst/>
            <a:rect l="l" t="t" r="r" b="b"/>
            <a:pathLst>
              <a:path w="1015" h="27495">
                <a:moveTo>
                  <a:pt x="292" y="571"/>
                </a:moveTo>
                <a:lnTo>
                  <a:pt x="0" y="27495"/>
                </a:lnTo>
                <a:lnTo>
                  <a:pt x="1015" y="0"/>
                </a:lnTo>
                <a:lnTo>
                  <a:pt x="292" y="57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443254" y="2136145"/>
            <a:ext cx="1219" cy="17564"/>
          </a:xfrm>
          <a:custGeom>
            <a:avLst/>
            <a:gdLst/>
            <a:ahLst/>
            <a:cxnLst/>
            <a:rect l="l" t="t" r="r" b="b"/>
            <a:pathLst>
              <a:path w="1219" h="17564">
                <a:moveTo>
                  <a:pt x="571" y="0"/>
                </a:moveTo>
                <a:lnTo>
                  <a:pt x="0" y="12522"/>
                </a:lnTo>
                <a:lnTo>
                  <a:pt x="571" y="17564"/>
                </a:lnTo>
                <a:lnTo>
                  <a:pt x="1219" y="0"/>
                </a:lnTo>
                <a:lnTo>
                  <a:pt x="571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1496394" y="2136140"/>
            <a:ext cx="927" cy="14973"/>
          </a:xfrm>
          <a:custGeom>
            <a:avLst/>
            <a:gdLst/>
            <a:ahLst/>
            <a:cxnLst/>
            <a:rect l="l" t="t" r="r" b="b"/>
            <a:pathLst>
              <a:path w="927" h="14973">
                <a:moveTo>
                  <a:pt x="215" y="507"/>
                </a:moveTo>
                <a:lnTo>
                  <a:pt x="0" y="14973"/>
                </a:lnTo>
                <a:lnTo>
                  <a:pt x="927" y="0"/>
                </a:lnTo>
                <a:lnTo>
                  <a:pt x="215" y="50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1444481" y="2121171"/>
            <a:ext cx="1574" cy="11226"/>
          </a:xfrm>
          <a:custGeom>
            <a:avLst/>
            <a:gdLst/>
            <a:ahLst/>
            <a:cxnLst/>
            <a:rect l="l" t="t" r="r" b="b"/>
            <a:pathLst>
              <a:path w="1574" h="11226">
                <a:moveTo>
                  <a:pt x="647" y="0"/>
                </a:moveTo>
                <a:lnTo>
                  <a:pt x="0" y="2451"/>
                </a:lnTo>
                <a:lnTo>
                  <a:pt x="647" y="11226"/>
                </a:lnTo>
                <a:lnTo>
                  <a:pt x="1574" y="0"/>
                </a:lnTo>
                <a:lnTo>
                  <a:pt x="647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631042" y="2007328"/>
            <a:ext cx="13385" cy="17424"/>
          </a:xfrm>
          <a:custGeom>
            <a:avLst/>
            <a:gdLst/>
            <a:ahLst/>
            <a:cxnLst/>
            <a:rect l="l" t="t" r="r" b="b"/>
            <a:pathLst>
              <a:path w="13385" h="17424">
                <a:moveTo>
                  <a:pt x="13385" y="14477"/>
                </a:moveTo>
                <a:lnTo>
                  <a:pt x="8559" y="0"/>
                </a:lnTo>
                <a:lnTo>
                  <a:pt x="1219" y="1092"/>
                </a:lnTo>
                <a:lnTo>
                  <a:pt x="0" y="2666"/>
                </a:lnTo>
                <a:lnTo>
                  <a:pt x="0" y="17208"/>
                </a:lnTo>
                <a:lnTo>
                  <a:pt x="6045" y="17424"/>
                </a:lnTo>
                <a:lnTo>
                  <a:pt x="13385" y="1447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593884" y="1996024"/>
            <a:ext cx="17068" cy="15201"/>
          </a:xfrm>
          <a:custGeom>
            <a:avLst/>
            <a:gdLst/>
            <a:ahLst/>
            <a:cxnLst/>
            <a:rect l="l" t="t" r="r" b="b"/>
            <a:pathLst>
              <a:path w="17068" h="15201">
                <a:moveTo>
                  <a:pt x="0" y="8356"/>
                </a:moveTo>
                <a:lnTo>
                  <a:pt x="5041" y="14693"/>
                </a:lnTo>
                <a:lnTo>
                  <a:pt x="5905" y="15201"/>
                </a:lnTo>
                <a:lnTo>
                  <a:pt x="8636" y="11455"/>
                </a:lnTo>
                <a:lnTo>
                  <a:pt x="17068" y="5981"/>
                </a:lnTo>
                <a:lnTo>
                  <a:pt x="14909" y="3454"/>
                </a:lnTo>
                <a:lnTo>
                  <a:pt x="13322" y="0"/>
                </a:lnTo>
                <a:lnTo>
                  <a:pt x="0" y="835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642268" y="1946565"/>
            <a:ext cx="12814" cy="15621"/>
          </a:xfrm>
          <a:custGeom>
            <a:avLst/>
            <a:gdLst/>
            <a:ahLst/>
            <a:cxnLst/>
            <a:rect l="l" t="t" r="r" b="b"/>
            <a:pathLst>
              <a:path w="12814" h="15620">
                <a:moveTo>
                  <a:pt x="0" y="12166"/>
                </a:moveTo>
                <a:lnTo>
                  <a:pt x="4902" y="15620"/>
                </a:lnTo>
                <a:lnTo>
                  <a:pt x="9067" y="9651"/>
                </a:lnTo>
                <a:lnTo>
                  <a:pt x="12814" y="3238"/>
                </a:lnTo>
                <a:lnTo>
                  <a:pt x="9220" y="0"/>
                </a:lnTo>
                <a:lnTo>
                  <a:pt x="7200" y="139"/>
                </a:lnTo>
                <a:lnTo>
                  <a:pt x="0" y="1216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713978" y="1875864"/>
            <a:ext cx="2235" cy="4686"/>
          </a:xfrm>
          <a:custGeom>
            <a:avLst/>
            <a:gdLst/>
            <a:ahLst/>
            <a:cxnLst/>
            <a:rect l="l" t="t" r="r" b="b"/>
            <a:pathLst>
              <a:path w="2235" h="4686">
                <a:moveTo>
                  <a:pt x="863" y="3962"/>
                </a:moveTo>
                <a:lnTo>
                  <a:pt x="2235" y="4686"/>
                </a:lnTo>
                <a:lnTo>
                  <a:pt x="1295" y="787"/>
                </a:lnTo>
                <a:lnTo>
                  <a:pt x="0" y="0"/>
                </a:lnTo>
                <a:lnTo>
                  <a:pt x="863" y="39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708940" y="1867076"/>
            <a:ext cx="3517" cy="5969"/>
          </a:xfrm>
          <a:custGeom>
            <a:avLst/>
            <a:gdLst/>
            <a:ahLst/>
            <a:cxnLst/>
            <a:rect l="l" t="t" r="r" b="b"/>
            <a:pathLst>
              <a:path w="3517" h="5968">
                <a:moveTo>
                  <a:pt x="1295" y="4749"/>
                </a:moveTo>
                <a:lnTo>
                  <a:pt x="3517" y="5969"/>
                </a:lnTo>
                <a:lnTo>
                  <a:pt x="2730" y="3314"/>
                </a:lnTo>
                <a:lnTo>
                  <a:pt x="0" y="0"/>
                </a:lnTo>
                <a:lnTo>
                  <a:pt x="1295" y="4749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618720" y="1744532"/>
            <a:ext cx="88417" cy="119659"/>
          </a:xfrm>
          <a:custGeom>
            <a:avLst/>
            <a:gdLst/>
            <a:ahLst/>
            <a:cxnLst/>
            <a:rect l="l" t="t" r="r" b="b"/>
            <a:pathLst>
              <a:path w="88417" h="119659">
                <a:moveTo>
                  <a:pt x="1295" y="3454"/>
                </a:moveTo>
                <a:lnTo>
                  <a:pt x="15189" y="17132"/>
                </a:lnTo>
                <a:lnTo>
                  <a:pt x="33985" y="40894"/>
                </a:lnTo>
                <a:lnTo>
                  <a:pt x="50190" y="62204"/>
                </a:lnTo>
                <a:lnTo>
                  <a:pt x="74091" y="97129"/>
                </a:lnTo>
                <a:lnTo>
                  <a:pt x="87909" y="119659"/>
                </a:lnTo>
                <a:lnTo>
                  <a:pt x="88417" y="117576"/>
                </a:lnTo>
                <a:lnTo>
                  <a:pt x="83591" y="108940"/>
                </a:lnTo>
                <a:lnTo>
                  <a:pt x="77330" y="97637"/>
                </a:lnTo>
                <a:lnTo>
                  <a:pt x="48742" y="52705"/>
                </a:lnTo>
                <a:lnTo>
                  <a:pt x="47091" y="49974"/>
                </a:lnTo>
                <a:lnTo>
                  <a:pt x="46443" y="49606"/>
                </a:lnTo>
                <a:lnTo>
                  <a:pt x="39966" y="41478"/>
                </a:lnTo>
                <a:lnTo>
                  <a:pt x="38303" y="38658"/>
                </a:lnTo>
                <a:lnTo>
                  <a:pt x="36220" y="36360"/>
                </a:lnTo>
                <a:lnTo>
                  <a:pt x="33489" y="32334"/>
                </a:lnTo>
                <a:lnTo>
                  <a:pt x="31178" y="30175"/>
                </a:lnTo>
                <a:lnTo>
                  <a:pt x="29527" y="27432"/>
                </a:lnTo>
                <a:lnTo>
                  <a:pt x="26428" y="24701"/>
                </a:lnTo>
                <a:lnTo>
                  <a:pt x="24625" y="21170"/>
                </a:lnTo>
                <a:lnTo>
                  <a:pt x="22466" y="18859"/>
                </a:lnTo>
                <a:lnTo>
                  <a:pt x="19735" y="14757"/>
                </a:lnTo>
                <a:lnTo>
                  <a:pt x="14986" y="10083"/>
                </a:lnTo>
                <a:lnTo>
                  <a:pt x="13970" y="9652"/>
                </a:lnTo>
                <a:lnTo>
                  <a:pt x="10223" y="4533"/>
                </a:lnTo>
                <a:lnTo>
                  <a:pt x="7416" y="3530"/>
                </a:lnTo>
                <a:lnTo>
                  <a:pt x="5118" y="4610"/>
                </a:lnTo>
                <a:lnTo>
                  <a:pt x="0" y="0"/>
                </a:lnTo>
                <a:lnTo>
                  <a:pt x="1295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754008" y="1848361"/>
            <a:ext cx="3454" cy="5981"/>
          </a:xfrm>
          <a:custGeom>
            <a:avLst/>
            <a:gdLst/>
            <a:ahLst/>
            <a:cxnLst/>
            <a:rect l="l" t="t" r="r" b="b"/>
            <a:pathLst>
              <a:path w="3454" h="5981">
                <a:moveTo>
                  <a:pt x="1295" y="4673"/>
                </a:moveTo>
                <a:lnTo>
                  <a:pt x="3454" y="5981"/>
                </a:lnTo>
                <a:lnTo>
                  <a:pt x="2730" y="3302"/>
                </a:lnTo>
                <a:lnTo>
                  <a:pt x="0" y="0"/>
                </a:lnTo>
                <a:lnTo>
                  <a:pt x="1295" y="467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1834857" y="1816754"/>
            <a:ext cx="6985" cy="9855"/>
          </a:xfrm>
          <a:custGeom>
            <a:avLst/>
            <a:gdLst/>
            <a:ahLst/>
            <a:cxnLst/>
            <a:rect l="l" t="t" r="r" b="b"/>
            <a:pathLst>
              <a:path w="6985" h="9855">
                <a:moveTo>
                  <a:pt x="0" y="1511"/>
                </a:moveTo>
                <a:lnTo>
                  <a:pt x="2159" y="4749"/>
                </a:lnTo>
                <a:lnTo>
                  <a:pt x="2882" y="8991"/>
                </a:lnTo>
                <a:lnTo>
                  <a:pt x="6121" y="9855"/>
                </a:lnTo>
                <a:lnTo>
                  <a:pt x="6985" y="6553"/>
                </a:lnTo>
                <a:lnTo>
                  <a:pt x="2806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1838675" y="1774419"/>
            <a:ext cx="3594" cy="3949"/>
          </a:xfrm>
          <a:custGeom>
            <a:avLst/>
            <a:gdLst/>
            <a:ahLst/>
            <a:cxnLst/>
            <a:rect l="l" t="t" r="r" b="b"/>
            <a:pathLst>
              <a:path w="3594" h="3949">
                <a:moveTo>
                  <a:pt x="0" y="2514"/>
                </a:moveTo>
                <a:lnTo>
                  <a:pt x="3594" y="3949"/>
                </a:lnTo>
                <a:lnTo>
                  <a:pt x="1308" y="0"/>
                </a:lnTo>
                <a:lnTo>
                  <a:pt x="0" y="251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604897" y="1729554"/>
            <a:ext cx="10363" cy="11963"/>
          </a:xfrm>
          <a:custGeom>
            <a:avLst/>
            <a:gdLst/>
            <a:ahLst/>
            <a:cxnLst/>
            <a:rect l="l" t="t" r="r" b="b"/>
            <a:pathLst>
              <a:path w="10363" h="11963">
                <a:moveTo>
                  <a:pt x="1371" y="3454"/>
                </a:moveTo>
                <a:lnTo>
                  <a:pt x="10363" y="11963"/>
                </a:lnTo>
                <a:lnTo>
                  <a:pt x="10299" y="9575"/>
                </a:lnTo>
                <a:lnTo>
                  <a:pt x="0" y="0"/>
                </a:lnTo>
                <a:lnTo>
                  <a:pt x="1371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588844" y="1714367"/>
            <a:ext cx="12103" cy="11150"/>
          </a:xfrm>
          <a:custGeom>
            <a:avLst/>
            <a:gdLst/>
            <a:ahLst/>
            <a:cxnLst/>
            <a:rect l="l" t="t" r="r" b="b"/>
            <a:pathLst>
              <a:path w="12103" h="11150">
                <a:moveTo>
                  <a:pt x="4965" y="6045"/>
                </a:moveTo>
                <a:lnTo>
                  <a:pt x="10159" y="11010"/>
                </a:lnTo>
                <a:lnTo>
                  <a:pt x="12103" y="11150"/>
                </a:lnTo>
                <a:lnTo>
                  <a:pt x="3746" y="2222"/>
                </a:lnTo>
                <a:lnTo>
                  <a:pt x="0" y="0"/>
                </a:lnTo>
                <a:lnTo>
                  <a:pt x="4965" y="604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1906217" y="1710762"/>
            <a:ext cx="15544" cy="13754"/>
          </a:xfrm>
          <a:custGeom>
            <a:avLst/>
            <a:gdLst/>
            <a:ahLst/>
            <a:cxnLst/>
            <a:rect l="l" t="t" r="r" b="b"/>
            <a:pathLst>
              <a:path w="15544" h="13754">
                <a:moveTo>
                  <a:pt x="1866" y="10947"/>
                </a:moveTo>
                <a:lnTo>
                  <a:pt x="5029" y="13754"/>
                </a:lnTo>
                <a:lnTo>
                  <a:pt x="15544" y="3746"/>
                </a:lnTo>
                <a:lnTo>
                  <a:pt x="12953" y="0"/>
                </a:lnTo>
                <a:lnTo>
                  <a:pt x="0" y="7492"/>
                </a:lnTo>
                <a:lnTo>
                  <a:pt x="1866" y="1094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636363" y="1693120"/>
            <a:ext cx="13969" cy="14617"/>
          </a:xfrm>
          <a:custGeom>
            <a:avLst/>
            <a:gdLst/>
            <a:ahLst/>
            <a:cxnLst/>
            <a:rect l="l" t="t" r="r" b="b"/>
            <a:pathLst>
              <a:path w="13969" h="14617">
                <a:moveTo>
                  <a:pt x="5041" y="5981"/>
                </a:moveTo>
                <a:lnTo>
                  <a:pt x="13969" y="14617"/>
                </a:lnTo>
                <a:lnTo>
                  <a:pt x="13893" y="12242"/>
                </a:lnTo>
                <a:lnTo>
                  <a:pt x="3822" y="2235"/>
                </a:lnTo>
                <a:lnTo>
                  <a:pt x="0" y="0"/>
                </a:lnTo>
                <a:lnTo>
                  <a:pt x="5041" y="598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648750" y="1699535"/>
            <a:ext cx="6121" cy="7416"/>
          </a:xfrm>
          <a:custGeom>
            <a:avLst/>
            <a:gdLst/>
            <a:ahLst/>
            <a:cxnLst/>
            <a:rect l="l" t="t" r="r" b="b"/>
            <a:pathLst>
              <a:path w="6121" h="7416">
                <a:moveTo>
                  <a:pt x="1295" y="3378"/>
                </a:moveTo>
                <a:lnTo>
                  <a:pt x="6121" y="7416"/>
                </a:lnTo>
                <a:lnTo>
                  <a:pt x="5257" y="4470"/>
                </a:lnTo>
                <a:lnTo>
                  <a:pt x="0" y="0"/>
                </a:lnTo>
                <a:lnTo>
                  <a:pt x="1295" y="337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571276" y="1698095"/>
            <a:ext cx="8343" cy="7416"/>
          </a:xfrm>
          <a:custGeom>
            <a:avLst/>
            <a:gdLst/>
            <a:ahLst/>
            <a:cxnLst/>
            <a:rect l="l" t="t" r="r" b="b"/>
            <a:pathLst>
              <a:path w="8343" h="7416">
                <a:moveTo>
                  <a:pt x="4965" y="6121"/>
                </a:moveTo>
                <a:lnTo>
                  <a:pt x="8343" y="7416"/>
                </a:lnTo>
                <a:lnTo>
                  <a:pt x="3809" y="2235"/>
                </a:lnTo>
                <a:lnTo>
                  <a:pt x="0" y="0"/>
                </a:lnTo>
                <a:lnTo>
                  <a:pt x="4965" y="612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562640" y="1690599"/>
            <a:ext cx="3822" cy="3467"/>
          </a:xfrm>
          <a:custGeom>
            <a:avLst/>
            <a:gdLst/>
            <a:ahLst/>
            <a:cxnLst/>
            <a:rect l="l" t="t" r="r" b="b"/>
            <a:pathLst>
              <a:path w="3822" h="3467">
                <a:moveTo>
                  <a:pt x="2514" y="3467"/>
                </a:moveTo>
                <a:lnTo>
                  <a:pt x="3822" y="2235"/>
                </a:lnTo>
                <a:lnTo>
                  <a:pt x="0" y="0"/>
                </a:lnTo>
                <a:lnTo>
                  <a:pt x="2514" y="346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2556302" y="1685569"/>
            <a:ext cx="4533" cy="3657"/>
          </a:xfrm>
          <a:custGeom>
            <a:avLst/>
            <a:gdLst/>
            <a:ahLst/>
            <a:cxnLst/>
            <a:rect l="l" t="t" r="r" b="b"/>
            <a:pathLst>
              <a:path w="4533" h="3657">
                <a:moveTo>
                  <a:pt x="1079" y="2451"/>
                </a:moveTo>
                <a:lnTo>
                  <a:pt x="4533" y="3657"/>
                </a:lnTo>
                <a:lnTo>
                  <a:pt x="3886" y="2235"/>
                </a:lnTo>
                <a:lnTo>
                  <a:pt x="0" y="0"/>
                </a:lnTo>
                <a:lnTo>
                  <a:pt x="1079" y="245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550027" y="1680601"/>
            <a:ext cx="2603" cy="2298"/>
          </a:xfrm>
          <a:custGeom>
            <a:avLst/>
            <a:gdLst/>
            <a:ahLst/>
            <a:cxnLst/>
            <a:rect l="l" t="t" r="r" b="b"/>
            <a:pathLst>
              <a:path w="2603" h="2298">
                <a:moveTo>
                  <a:pt x="1308" y="2298"/>
                </a:moveTo>
                <a:lnTo>
                  <a:pt x="2603" y="927"/>
                </a:lnTo>
                <a:lnTo>
                  <a:pt x="0" y="0"/>
                </a:lnTo>
                <a:lnTo>
                  <a:pt x="1308" y="22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543764" y="1675636"/>
            <a:ext cx="2666" cy="2222"/>
          </a:xfrm>
          <a:custGeom>
            <a:avLst/>
            <a:gdLst/>
            <a:ahLst/>
            <a:cxnLst/>
            <a:rect l="l" t="t" r="r" b="b"/>
            <a:pathLst>
              <a:path w="2667" h="2222">
                <a:moveTo>
                  <a:pt x="1308" y="2222"/>
                </a:moveTo>
                <a:lnTo>
                  <a:pt x="2667" y="863"/>
                </a:lnTo>
                <a:lnTo>
                  <a:pt x="0" y="0"/>
                </a:lnTo>
                <a:lnTo>
                  <a:pt x="1308" y="22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1954164" y="1660215"/>
            <a:ext cx="14833" cy="16637"/>
          </a:xfrm>
          <a:custGeom>
            <a:avLst/>
            <a:gdLst/>
            <a:ahLst/>
            <a:cxnLst/>
            <a:rect l="l" t="t" r="r" b="b"/>
            <a:pathLst>
              <a:path w="14833" h="16637">
                <a:moveTo>
                  <a:pt x="0" y="12750"/>
                </a:moveTo>
                <a:lnTo>
                  <a:pt x="5981" y="16637"/>
                </a:lnTo>
                <a:lnTo>
                  <a:pt x="14833" y="5257"/>
                </a:lnTo>
                <a:lnTo>
                  <a:pt x="12814" y="2603"/>
                </a:lnTo>
                <a:lnTo>
                  <a:pt x="8636" y="0"/>
                </a:lnTo>
                <a:lnTo>
                  <a:pt x="5181" y="3175"/>
                </a:lnTo>
                <a:lnTo>
                  <a:pt x="723" y="11315"/>
                </a:lnTo>
                <a:lnTo>
                  <a:pt x="0" y="1275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536278" y="1669364"/>
            <a:ext cx="3886" cy="3454"/>
          </a:xfrm>
          <a:custGeom>
            <a:avLst/>
            <a:gdLst/>
            <a:ahLst/>
            <a:cxnLst/>
            <a:rect l="l" t="t" r="r" b="b"/>
            <a:pathLst>
              <a:path w="3886" h="3454">
                <a:moveTo>
                  <a:pt x="2667" y="3454"/>
                </a:moveTo>
                <a:lnTo>
                  <a:pt x="3886" y="2235"/>
                </a:lnTo>
                <a:lnTo>
                  <a:pt x="0" y="0"/>
                </a:lnTo>
                <a:lnTo>
                  <a:pt x="2667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608859" y="1666849"/>
            <a:ext cx="3886" cy="3454"/>
          </a:xfrm>
          <a:custGeom>
            <a:avLst/>
            <a:gdLst/>
            <a:ahLst/>
            <a:cxnLst/>
            <a:rect l="l" t="t" r="r" b="b"/>
            <a:pathLst>
              <a:path w="3886" h="3454">
                <a:moveTo>
                  <a:pt x="2667" y="3454"/>
                </a:moveTo>
                <a:lnTo>
                  <a:pt x="3886" y="2235"/>
                </a:lnTo>
                <a:lnTo>
                  <a:pt x="0" y="0"/>
                </a:lnTo>
                <a:lnTo>
                  <a:pt x="2667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525909" y="1661886"/>
            <a:ext cx="3035" cy="2222"/>
          </a:xfrm>
          <a:custGeom>
            <a:avLst/>
            <a:gdLst/>
            <a:ahLst/>
            <a:cxnLst/>
            <a:rect l="l" t="t" r="r" b="b"/>
            <a:pathLst>
              <a:path w="3035" h="2222">
                <a:moveTo>
                  <a:pt x="1663" y="2222"/>
                </a:moveTo>
                <a:lnTo>
                  <a:pt x="3035" y="850"/>
                </a:lnTo>
                <a:lnTo>
                  <a:pt x="0" y="0"/>
                </a:lnTo>
                <a:lnTo>
                  <a:pt x="1663" y="22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600069" y="1659286"/>
            <a:ext cx="3886" cy="3530"/>
          </a:xfrm>
          <a:custGeom>
            <a:avLst/>
            <a:gdLst/>
            <a:ahLst/>
            <a:cxnLst/>
            <a:rect l="l" t="t" r="r" b="b"/>
            <a:pathLst>
              <a:path w="3886" h="3530">
                <a:moveTo>
                  <a:pt x="2667" y="3530"/>
                </a:moveTo>
                <a:lnTo>
                  <a:pt x="3886" y="2311"/>
                </a:lnTo>
                <a:lnTo>
                  <a:pt x="0" y="0"/>
                </a:lnTo>
                <a:lnTo>
                  <a:pt x="2667" y="353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522531" y="1659282"/>
            <a:ext cx="3378" cy="2603"/>
          </a:xfrm>
          <a:custGeom>
            <a:avLst/>
            <a:gdLst/>
            <a:ahLst/>
            <a:cxnLst/>
            <a:rect l="l" t="t" r="r" b="b"/>
            <a:pathLst>
              <a:path w="3378" h="2603">
                <a:moveTo>
                  <a:pt x="1155" y="2311"/>
                </a:moveTo>
                <a:lnTo>
                  <a:pt x="3378" y="2603"/>
                </a:lnTo>
                <a:lnTo>
                  <a:pt x="2527" y="939"/>
                </a:lnTo>
                <a:lnTo>
                  <a:pt x="0" y="0"/>
                </a:lnTo>
                <a:lnTo>
                  <a:pt x="1155" y="231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513458" y="1653095"/>
            <a:ext cx="2959" cy="2235"/>
          </a:xfrm>
          <a:custGeom>
            <a:avLst/>
            <a:gdLst/>
            <a:ahLst/>
            <a:cxnLst/>
            <a:rect l="l" t="t" r="r" b="b"/>
            <a:pathLst>
              <a:path w="2959" h="2235">
                <a:moveTo>
                  <a:pt x="1587" y="2235"/>
                </a:moveTo>
                <a:lnTo>
                  <a:pt x="2959" y="863"/>
                </a:lnTo>
                <a:lnTo>
                  <a:pt x="0" y="0"/>
                </a:lnTo>
                <a:lnTo>
                  <a:pt x="1587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591291" y="1651800"/>
            <a:ext cx="3886" cy="3530"/>
          </a:xfrm>
          <a:custGeom>
            <a:avLst/>
            <a:gdLst/>
            <a:ahLst/>
            <a:cxnLst/>
            <a:rect l="l" t="t" r="r" b="b"/>
            <a:pathLst>
              <a:path w="3886" h="3530">
                <a:moveTo>
                  <a:pt x="2667" y="3530"/>
                </a:moveTo>
                <a:lnTo>
                  <a:pt x="3886" y="2222"/>
                </a:lnTo>
                <a:lnTo>
                  <a:pt x="0" y="0"/>
                </a:lnTo>
                <a:lnTo>
                  <a:pt x="2667" y="353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2510003" y="1650569"/>
            <a:ext cx="3454" cy="2514"/>
          </a:xfrm>
          <a:custGeom>
            <a:avLst/>
            <a:gdLst/>
            <a:ahLst/>
            <a:cxnLst/>
            <a:rect l="l" t="t" r="r" b="b"/>
            <a:pathLst>
              <a:path w="3454" h="2514">
                <a:moveTo>
                  <a:pt x="1155" y="2235"/>
                </a:moveTo>
                <a:lnTo>
                  <a:pt x="3454" y="2514"/>
                </a:lnTo>
                <a:lnTo>
                  <a:pt x="2514" y="863"/>
                </a:lnTo>
                <a:lnTo>
                  <a:pt x="0" y="0"/>
                </a:lnTo>
                <a:lnTo>
                  <a:pt x="1155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2593804" y="1648047"/>
            <a:ext cx="2666" cy="2311"/>
          </a:xfrm>
          <a:custGeom>
            <a:avLst/>
            <a:gdLst/>
            <a:ahLst/>
            <a:cxnLst/>
            <a:rect l="l" t="t" r="r" b="b"/>
            <a:pathLst>
              <a:path w="2667" h="2311">
                <a:moveTo>
                  <a:pt x="1308" y="2311"/>
                </a:moveTo>
                <a:lnTo>
                  <a:pt x="2667" y="939"/>
                </a:lnTo>
                <a:lnTo>
                  <a:pt x="0" y="0"/>
                </a:lnTo>
                <a:lnTo>
                  <a:pt x="1308" y="231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582581" y="1644309"/>
            <a:ext cx="3886" cy="3454"/>
          </a:xfrm>
          <a:custGeom>
            <a:avLst/>
            <a:gdLst/>
            <a:ahLst/>
            <a:cxnLst/>
            <a:rect l="l" t="t" r="r" b="b"/>
            <a:pathLst>
              <a:path w="3886" h="3454">
                <a:moveTo>
                  <a:pt x="2667" y="3454"/>
                </a:moveTo>
                <a:lnTo>
                  <a:pt x="3886" y="2235"/>
                </a:lnTo>
                <a:lnTo>
                  <a:pt x="0" y="0"/>
                </a:lnTo>
                <a:lnTo>
                  <a:pt x="2667" y="345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500936" y="1644374"/>
            <a:ext cx="3022" cy="2235"/>
          </a:xfrm>
          <a:custGeom>
            <a:avLst/>
            <a:gdLst/>
            <a:ahLst/>
            <a:cxnLst/>
            <a:rect l="l" t="t" r="r" b="b"/>
            <a:pathLst>
              <a:path w="3022" h="2235">
                <a:moveTo>
                  <a:pt x="1650" y="2235"/>
                </a:moveTo>
                <a:lnTo>
                  <a:pt x="3022" y="876"/>
                </a:lnTo>
                <a:lnTo>
                  <a:pt x="0" y="0"/>
                </a:lnTo>
                <a:lnTo>
                  <a:pt x="1650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497476" y="1641791"/>
            <a:ext cx="3454" cy="2590"/>
          </a:xfrm>
          <a:custGeom>
            <a:avLst/>
            <a:gdLst/>
            <a:ahLst/>
            <a:cxnLst/>
            <a:rect l="l" t="t" r="r" b="b"/>
            <a:pathLst>
              <a:path w="3454" h="2590">
                <a:moveTo>
                  <a:pt x="1155" y="2235"/>
                </a:moveTo>
                <a:lnTo>
                  <a:pt x="3454" y="2590"/>
                </a:lnTo>
                <a:lnTo>
                  <a:pt x="2514" y="927"/>
                </a:lnTo>
                <a:lnTo>
                  <a:pt x="0" y="0"/>
                </a:lnTo>
                <a:lnTo>
                  <a:pt x="1155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585027" y="1640568"/>
            <a:ext cx="2666" cy="2235"/>
          </a:xfrm>
          <a:custGeom>
            <a:avLst/>
            <a:gdLst/>
            <a:ahLst/>
            <a:cxnLst/>
            <a:rect l="l" t="t" r="r" b="b"/>
            <a:pathLst>
              <a:path w="2667" h="2235">
                <a:moveTo>
                  <a:pt x="1295" y="2235"/>
                </a:moveTo>
                <a:lnTo>
                  <a:pt x="2667" y="927"/>
                </a:lnTo>
                <a:lnTo>
                  <a:pt x="0" y="0"/>
                </a:lnTo>
                <a:lnTo>
                  <a:pt x="1295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2575090" y="1638123"/>
            <a:ext cx="2590" cy="2222"/>
          </a:xfrm>
          <a:custGeom>
            <a:avLst/>
            <a:gdLst/>
            <a:ahLst/>
            <a:cxnLst/>
            <a:rect l="l" t="t" r="r" b="b"/>
            <a:pathLst>
              <a:path w="2590" h="2222">
                <a:moveTo>
                  <a:pt x="1231" y="2222"/>
                </a:moveTo>
                <a:lnTo>
                  <a:pt x="2590" y="863"/>
                </a:lnTo>
                <a:lnTo>
                  <a:pt x="0" y="0"/>
                </a:lnTo>
                <a:lnTo>
                  <a:pt x="1231" y="22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2489995" y="1636760"/>
            <a:ext cx="2590" cy="2362"/>
          </a:xfrm>
          <a:custGeom>
            <a:avLst/>
            <a:gdLst/>
            <a:ahLst/>
            <a:cxnLst/>
            <a:rect l="l" t="t" r="r" b="b"/>
            <a:pathLst>
              <a:path w="2590" h="2362">
                <a:moveTo>
                  <a:pt x="1219" y="2362"/>
                </a:moveTo>
                <a:lnTo>
                  <a:pt x="2590" y="1003"/>
                </a:lnTo>
                <a:lnTo>
                  <a:pt x="0" y="0"/>
                </a:lnTo>
                <a:lnTo>
                  <a:pt x="1219" y="236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2570041" y="1634293"/>
            <a:ext cx="2679" cy="2235"/>
          </a:xfrm>
          <a:custGeom>
            <a:avLst/>
            <a:gdLst/>
            <a:ahLst/>
            <a:cxnLst/>
            <a:rect l="l" t="t" r="r" b="b"/>
            <a:pathLst>
              <a:path w="2679" h="2235">
                <a:moveTo>
                  <a:pt x="1308" y="2235"/>
                </a:moveTo>
                <a:lnTo>
                  <a:pt x="2679" y="876"/>
                </a:lnTo>
                <a:lnTo>
                  <a:pt x="0" y="0"/>
                </a:lnTo>
                <a:lnTo>
                  <a:pt x="1308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2483731" y="1633073"/>
            <a:ext cx="2578" cy="2311"/>
          </a:xfrm>
          <a:custGeom>
            <a:avLst/>
            <a:gdLst/>
            <a:ahLst/>
            <a:cxnLst/>
            <a:rect l="l" t="t" r="r" b="b"/>
            <a:pathLst>
              <a:path w="2578" h="2311">
                <a:moveTo>
                  <a:pt x="1219" y="2311"/>
                </a:moveTo>
                <a:lnTo>
                  <a:pt x="2578" y="939"/>
                </a:lnTo>
                <a:lnTo>
                  <a:pt x="0" y="0"/>
                </a:lnTo>
                <a:lnTo>
                  <a:pt x="1219" y="231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2565090" y="1630568"/>
            <a:ext cx="2590" cy="2222"/>
          </a:xfrm>
          <a:custGeom>
            <a:avLst/>
            <a:gdLst/>
            <a:ahLst/>
            <a:cxnLst/>
            <a:rect l="l" t="t" r="r" b="b"/>
            <a:pathLst>
              <a:path w="2590" h="2222">
                <a:moveTo>
                  <a:pt x="1219" y="2222"/>
                </a:moveTo>
                <a:lnTo>
                  <a:pt x="2590" y="850"/>
                </a:lnTo>
                <a:lnTo>
                  <a:pt x="0" y="0"/>
                </a:lnTo>
                <a:lnTo>
                  <a:pt x="1219" y="22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2560041" y="1626806"/>
            <a:ext cx="2666" cy="2235"/>
          </a:xfrm>
          <a:custGeom>
            <a:avLst/>
            <a:gdLst/>
            <a:ahLst/>
            <a:cxnLst/>
            <a:rect l="l" t="t" r="r" b="b"/>
            <a:pathLst>
              <a:path w="2667" h="2235">
                <a:moveTo>
                  <a:pt x="1295" y="2235"/>
                </a:moveTo>
                <a:lnTo>
                  <a:pt x="2667" y="876"/>
                </a:lnTo>
                <a:lnTo>
                  <a:pt x="0" y="0"/>
                </a:lnTo>
                <a:lnTo>
                  <a:pt x="1295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2555077" y="1623068"/>
            <a:ext cx="2590" cy="2235"/>
          </a:xfrm>
          <a:custGeom>
            <a:avLst/>
            <a:gdLst/>
            <a:ahLst/>
            <a:cxnLst/>
            <a:rect l="l" t="t" r="r" b="b"/>
            <a:pathLst>
              <a:path w="2590" h="2235">
                <a:moveTo>
                  <a:pt x="1219" y="2235"/>
                </a:moveTo>
                <a:lnTo>
                  <a:pt x="2590" y="863"/>
                </a:lnTo>
                <a:lnTo>
                  <a:pt x="0" y="0"/>
                </a:lnTo>
                <a:lnTo>
                  <a:pt x="1219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2550040" y="1619256"/>
            <a:ext cx="2654" cy="2298"/>
          </a:xfrm>
          <a:custGeom>
            <a:avLst/>
            <a:gdLst/>
            <a:ahLst/>
            <a:cxnLst/>
            <a:rect l="l" t="t" r="r" b="b"/>
            <a:pathLst>
              <a:path w="2654" h="2298">
                <a:moveTo>
                  <a:pt x="1295" y="2298"/>
                </a:moveTo>
                <a:lnTo>
                  <a:pt x="2654" y="939"/>
                </a:lnTo>
                <a:lnTo>
                  <a:pt x="0" y="0"/>
                </a:lnTo>
                <a:lnTo>
                  <a:pt x="1295" y="22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2541327" y="1613056"/>
            <a:ext cx="2590" cy="2235"/>
          </a:xfrm>
          <a:custGeom>
            <a:avLst/>
            <a:gdLst/>
            <a:ahLst/>
            <a:cxnLst/>
            <a:rect l="l" t="t" r="r" b="b"/>
            <a:pathLst>
              <a:path w="2590" h="2235">
                <a:moveTo>
                  <a:pt x="1219" y="2235"/>
                </a:moveTo>
                <a:lnTo>
                  <a:pt x="2590" y="876"/>
                </a:lnTo>
                <a:lnTo>
                  <a:pt x="0" y="0"/>
                </a:lnTo>
                <a:lnTo>
                  <a:pt x="1219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2535934" y="1609318"/>
            <a:ext cx="3009" cy="2235"/>
          </a:xfrm>
          <a:custGeom>
            <a:avLst/>
            <a:gdLst/>
            <a:ahLst/>
            <a:cxnLst/>
            <a:rect l="l" t="t" r="r" b="b"/>
            <a:pathLst>
              <a:path w="3009" h="2235">
                <a:moveTo>
                  <a:pt x="1650" y="2235"/>
                </a:moveTo>
                <a:lnTo>
                  <a:pt x="3009" y="863"/>
                </a:lnTo>
                <a:lnTo>
                  <a:pt x="0" y="0"/>
                </a:lnTo>
                <a:lnTo>
                  <a:pt x="1650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532468" y="1606805"/>
            <a:ext cx="2590" cy="2222"/>
          </a:xfrm>
          <a:custGeom>
            <a:avLst/>
            <a:gdLst/>
            <a:ahLst/>
            <a:cxnLst/>
            <a:rect l="l" t="t" r="r" b="b"/>
            <a:pathLst>
              <a:path w="2590" h="2222">
                <a:moveTo>
                  <a:pt x="1219" y="2222"/>
                </a:moveTo>
                <a:lnTo>
                  <a:pt x="2590" y="863"/>
                </a:lnTo>
                <a:lnTo>
                  <a:pt x="0" y="0"/>
                </a:lnTo>
                <a:lnTo>
                  <a:pt x="1219" y="22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531237" y="1600541"/>
            <a:ext cx="2666" cy="2222"/>
          </a:xfrm>
          <a:custGeom>
            <a:avLst/>
            <a:gdLst/>
            <a:ahLst/>
            <a:cxnLst/>
            <a:rect l="l" t="t" r="r" b="b"/>
            <a:pathLst>
              <a:path w="2667" h="2222">
                <a:moveTo>
                  <a:pt x="1308" y="2222"/>
                </a:moveTo>
                <a:lnTo>
                  <a:pt x="2667" y="850"/>
                </a:lnTo>
                <a:lnTo>
                  <a:pt x="0" y="0"/>
                </a:lnTo>
                <a:lnTo>
                  <a:pt x="1308" y="22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2518709" y="1598006"/>
            <a:ext cx="2666" cy="2311"/>
          </a:xfrm>
          <a:custGeom>
            <a:avLst/>
            <a:gdLst/>
            <a:ahLst/>
            <a:cxnLst/>
            <a:rect l="l" t="t" r="r" b="b"/>
            <a:pathLst>
              <a:path w="2667" h="2311">
                <a:moveTo>
                  <a:pt x="1308" y="2311"/>
                </a:moveTo>
                <a:lnTo>
                  <a:pt x="2667" y="939"/>
                </a:lnTo>
                <a:lnTo>
                  <a:pt x="0" y="0"/>
                </a:lnTo>
                <a:lnTo>
                  <a:pt x="1308" y="231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404821" y="1591826"/>
            <a:ext cx="3517" cy="1003"/>
          </a:xfrm>
          <a:custGeom>
            <a:avLst/>
            <a:gdLst/>
            <a:ahLst/>
            <a:cxnLst/>
            <a:rect l="l" t="t" r="r" b="b"/>
            <a:pathLst>
              <a:path w="3517" h="1003">
                <a:moveTo>
                  <a:pt x="279" y="787"/>
                </a:moveTo>
                <a:lnTo>
                  <a:pt x="3517" y="1003"/>
                </a:lnTo>
                <a:lnTo>
                  <a:pt x="0" y="0"/>
                </a:lnTo>
                <a:lnTo>
                  <a:pt x="279" y="78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2504681" y="1589304"/>
            <a:ext cx="2946" cy="2235"/>
          </a:xfrm>
          <a:custGeom>
            <a:avLst/>
            <a:gdLst/>
            <a:ahLst/>
            <a:cxnLst/>
            <a:rect l="l" t="t" r="r" b="b"/>
            <a:pathLst>
              <a:path w="2946" h="2235">
                <a:moveTo>
                  <a:pt x="1574" y="2235"/>
                </a:moveTo>
                <a:lnTo>
                  <a:pt x="2946" y="863"/>
                </a:lnTo>
                <a:lnTo>
                  <a:pt x="0" y="0"/>
                </a:lnTo>
                <a:lnTo>
                  <a:pt x="1574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501230" y="1586791"/>
            <a:ext cx="2578" cy="2222"/>
          </a:xfrm>
          <a:custGeom>
            <a:avLst/>
            <a:gdLst/>
            <a:ahLst/>
            <a:cxnLst/>
            <a:rect l="l" t="t" r="r" b="b"/>
            <a:pathLst>
              <a:path w="2578" h="2222">
                <a:moveTo>
                  <a:pt x="1219" y="2222"/>
                </a:moveTo>
                <a:lnTo>
                  <a:pt x="2578" y="850"/>
                </a:lnTo>
                <a:lnTo>
                  <a:pt x="0" y="0"/>
                </a:lnTo>
                <a:lnTo>
                  <a:pt x="1219" y="22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389842" y="1585563"/>
            <a:ext cx="3454" cy="1003"/>
          </a:xfrm>
          <a:custGeom>
            <a:avLst/>
            <a:gdLst/>
            <a:ahLst/>
            <a:cxnLst/>
            <a:rect l="l" t="t" r="r" b="b"/>
            <a:pathLst>
              <a:path w="3454" h="1003">
                <a:moveTo>
                  <a:pt x="215" y="787"/>
                </a:moveTo>
                <a:lnTo>
                  <a:pt x="3454" y="1003"/>
                </a:lnTo>
                <a:lnTo>
                  <a:pt x="0" y="0"/>
                </a:lnTo>
                <a:lnTo>
                  <a:pt x="215" y="78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374858" y="1579299"/>
            <a:ext cx="3378" cy="1003"/>
          </a:xfrm>
          <a:custGeom>
            <a:avLst/>
            <a:gdLst/>
            <a:ahLst/>
            <a:cxnLst/>
            <a:rect l="l" t="t" r="r" b="b"/>
            <a:pathLst>
              <a:path w="3378" h="1003">
                <a:moveTo>
                  <a:pt x="215" y="787"/>
                </a:moveTo>
                <a:lnTo>
                  <a:pt x="3378" y="1003"/>
                </a:lnTo>
                <a:lnTo>
                  <a:pt x="0" y="0"/>
                </a:lnTo>
                <a:lnTo>
                  <a:pt x="215" y="78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483731" y="1576702"/>
            <a:ext cx="2578" cy="2298"/>
          </a:xfrm>
          <a:custGeom>
            <a:avLst/>
            <a:gdLst/>
            <a:ahLst/>
            <a:cxnLst/>
            <a:rect l="l" t="t" r="r" b="b"/>
            <a:pathLst>
              <a:path w="2578" h="2298">
                <a:moveTo>
                  <a:pt x="1219" y="2298"/>
                </a:moveTo>
                <a:lnTo>
                  <a:pt x="2578" y="1003"/>
                </a:lnTo>
                <a:lnTo>
                  <a:pt x="0" y="0"/>
                </a:lnTo>
                <a:lnTo>
                  <a:pt x="1219" y="22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469892" y="1569215"/>
            <a:ext cx="2666" cy="2298"/>
          </a:xfrm>
          <a:custGeom>
            <a:avLst/>
            <a:gdLst/>
            <a:ahLst/>
            <a:cxnLst/>
            <a:rect l="l" t="t" r="r" b="b"/>
            <a:pathLst>
              <a:path w="2667" h="2298">
                <a:moveTo>
                  <a:pt x="1308" y="2298"/>
                </a:moveTo>
                <a:lnTo>
                  <a:pt x="2667" y="939"/>
                </a:lnTo>
                <a:lnTo>
                  <a:pt x="0" y="0"/>
                </a:lnTo>
                <a:lnTo>
                  <a:pt x="1308" y="22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477467" y="1567992"/>
            <a:ext cx="2590" cy="2298"/>
          </a:xfrm>
          <a:custGeom>
            <a:avLst/>
            <a:gdLst/>
            <a:ahLst/>
            <a:cxnLst/>
            <a:rect l="l" t="t" r="r" b="b"/>
            <a:pathLst>
              <a:path w="2590" h="2298">
                <a:moveTo>
                  <a:pt x="1219" y="2298"/>
                </a:moveTo>
                <a:lnTo>
                  <a:pt x="2590" y="939"/>
                </a:lnTo>
                <a:lnTo>
                  <a:pt x="0" y="0"/>
                </a:lnTo>
                <a:lnTo>
                  <a:pt x="1219" y="22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456218" y="1561729"/>
            <a:ext cx="2590" cy="2298"/>
          </a:xfrm>
          <a:custGeom>
            <a:avLst/>
            <a:gdLst/>
            <a:ahLst/>
            <a:cxnLst/>
            <a:rect l="l" t="t" r="r" b="b"/>
            <a:pathLst>
              <a:path w="2590" h="2298">
                <a:moveTo>
                  <a:pt x="1231" y="2298"/>
                </a:moveTo>
                <a:lnTo>
                  <a:pt x="2590" y="939"/>
                </a:lnTo>
                <a:lnTo>
                  <a:pt x="0" y="0"/>
                </a:lnTo>
                <a:lnTo>
                  <a:pt x="1231" y="2298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447437" y="1557978"/>
            <a:ext cx="5892" cy="2311"/>
          </a:xfrm>
          <a:custGeom>
            <a:avLst/>
            <a:gdLst/>
            <a:ahLst/>
            <a:cxnLst/>
            <a:rect l="l" t="t" r="r" b="b"/>
            <a:pathLst>
              <a:path w="5892" h="2311">
                <a:moveTo>
                  <a:pt x="2514" y="2311"/>
                </a:moveTo>
                <a:lnTo>
                  <a:pt x="5892" y="2235"/>
                </a:lnTo>
                <a:lnTo>
                  <a:pt x="4038" y="787"/>
                </a:lnTo>
                <a:lnTo>
                  <a:pt x="0" y="0"/>
                </a:lnTo>
                <a:lnTo>
                  <a:pt x="2514" y="231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433623" y="1551715"/>
            <a:ext cx="5956" cy="2311"/>
          </a:xfrm>
          <a:custGeom>
            <a:avLst/>
            <a:gdLst/>
            <a:ahLst/>
            <a:cxnLst/>
            <a:rect l="l" t="t" r="r" b="b"/>
            <a:pathLst>
              <a:path w="5956" h="2311">
                <a:moveTo>
                  <a:pt x="2578" y="2311"/>
                </a:moveTo>
                <a:lnTo>
                  <a:pt x="5956" y="2311"/>
                </a:lnTo>
                <a:lnTo>
                  <a:pt x="4013" y="787"/>
                </a:lnTo>
                <a:lnTo>
                  <a:pt x="0" y="0"/>
                </a:lnTo>
                <a:lnTo>
                  <a:pt x="2578" y="231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278170" y="1550496"/>
            <a:ext cx="4965" cy="1003"/>
          </a:xfrm>
          <a:custGeom>
            <a:avLst/>
            <a:gdLst/>
            <a:ahLst/>
            <a:cxnLst/>
            <a:rect l="l" t="t" r="r" b="b"/>
            <a:pathLst>
              <a:path w="4965" h="1003">
                <a:moveTo>
                  <a:pt x="571" y="787"/>
                </a:moveTo>
                <a:lnTo>
                  <a:pt x="4965" y="1003"/>
                </a:lnTo>
                <a:lnTo>
                  <a:pt x="0" y="0"/>
                </a:lnTo>
                <a:lnTo>
                  <a:pt x="571" y="78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2291989" y="1548991"/>
            <a:ext cx="3594" cy="1358"/>
          </a:xfrm>
          <a:custGeom>
            <a:avLst/>
            <a:gdLst/>
            <a:ahLst/>
            <a:cxnLst/>
            <a:rect l="l" t="t" r="r" b="b"/>
            <a:pathLst>
              <a:path w="3594" h="1358">
                <a:moveTo>
                  <a:pt x="0" y="634"/>
                </a:moveTo>
                <a:lnTo>
                  <a:pt x="3594" y="1358"/>
                </a:lnTo>
                <a:lnTo>
                  <a:pt x="2451" y="0"/>
                </a:lnTo>
                <a:lnTo>
                  <a:pt x="0" y="63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2265709" y="1548268"/>
            <a:ext cx="6197" cy="1003"/>
          </a:xfrm>
          <a:custGeom>
            <a:avLst/>
            <a:gdLst/>
            <a:ahLst/>
            <a:cxnLst/>
            <a:rect l="l" t="t" r="r" b="b"/>
            <a:pathLst>
              <a:path w="6197" h="1003">
                <a:moveTo>
                  <a:pt x="6197" y="1003"/>
                </a:moveTo>
                <a:lnTo>
                  <a:pt x="5689" y="279"/>
                </a:lnTo>
                <a:lnTo>
                  <a:pt x="0" y="0"/>
                </a:lnTo>
                <a:lnTo>
                  <a:pt x="6197" y="100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2286880" y="1547762"/>
            <a:ext cx="3670" cy="1358"/>
          </a:xfrm>
          <a:custGeom>
            <a:avLst/>
            <a:gdLst/>
            <a:ahLst/>
            <a:cxnLst/>
            <a:rect l="l" t="t" r="r" b="b"/>
            <a:pathLst>
              <a:path w="3670" h="1358">
                <a:moveTo>
                  <a:pt x="0" y="571"/>
                </a:moveTo>
                <a:lnTo>
                  <a:pt x="3670" y="1358"/>
                </a:lnTo>
                <a:lnTo>
                  <a:pt x="2578" y="0"/>
                </a:lnTo>
                <a:lnTo>
                  <a:pt x="0" y="57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2281908" y="1546458"/>
            <a:ext cx="3746" cy="1447"/>
          </a:xfrm>
          <a:custGeom>
            <a:avLst/>
            <a:gdLst/>
            <a:ahLst/>
            <a:cxnLst/>
            <a:rect l="l" t="t" r="r" b="b"/>
            <a:pathLst>
              <a:path w="3746" h="1447">
                <a:moveTo>
                  <a:pt x="0" y="584"/>
                </a:moveTo>
                <a:lnTo>
                  <a:pt x="3670" y="1447"/>
                </a:lnTo>
                <a:lnTo>
                  <a:pt x="3746" y="584"/>
                </a:lnTo>
                <a:lnTo>
                  <a:pt x="2527" y="0"/>
                </a:lnTo>
                <a:lnTo>
                  <a:pt x="0" y="58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2250653" y="1545518"/>
            <a:ext cx="6197" cy="1015"/>
          </a:xfrm>
          <a:custGeom>
            <a:avLst/>
            <a:gdLst/>
            <a:ahLst/>
            <a:cxnLst/>
            <a:rect l="l" t="t" r="r" b="b"/>
            <a:pathLst>
              <a:path w="6197" h="1015">
                <a:moveTo>
                  <a:pt x="507" y="723"/>
                </a:moveTo>
                <a:lnTo>
                  <a:pt x="6197" y="1016"/>
                </a:lnTo>
                <a:lnTo>
                  <a:pt x="0" y="0"/>
                </a:lnTo>
                <a:lnTo>
                  <a:pt x="507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2275713" y="1545743"/>
            <a:ext cx="4965" cy="800"/>
          </a:xfrm>
          <a:custGeom>
            <a:avLst/>
            <a:gdLst/>
            <a:ahLst/>
            <a:cxnLst/>
            <a:rect l="l" t="t" r="r" b="b"/>
            <a:pathLst>
              <a:path w="4965" h="800">
                <a:moveTo>
                  <a:pt x="0" y="76"/>
                </a:moveTo>
                <a:lnTo>
                  <a:pt x="4902" y="800"/>
                </a:lnTo>
                <a:lnTo>
                  <a:pt x="4965" y="0"/>
                </a:lnTo>
                <a:lnTo>
                  <a:pt x="0" y="76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2419858" y="1545522"/>
            <a:ext cx="3467" cy="1016"/>
          </a:xfrm>
          <a:custGeom>
            <a:avLst/>
            <a:gdLst/>
            <a:ahLst/>
            <a:cxnLst/>
            <a:rect l="l" t="t" r="r" b="b"/>
            <a:pathLst>
              <a:path w="3467" h="1015">
                <a:moveTo>
                  <a:pt x="215" y="800"/>
                </a:moveTo>
                <a:lnTo>
                  <a:pt x="3467" y="1015"/>
                </a:lnTo>
                <a:lnTo>
                  <a:pt x="0" y="0"/>
                </a:lnTo>
                <a:lnTo>
                  <a:pt x="215" y="80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2244460" y="1544519"/>
            <a:ext cx="6197" cy="1003"/>
          </a:xfrm>
          <a:custGeom>
            <a:avLst/>
            <a:gdLst/>
            <a:ahLst/>
            <a:cxnLst/>
            <a:rect l="l" t="t" r="r" b="b"/>
            <a:pathLst>
              <a:path w="6197" h="1003">
                <a:moveTo>
                  <a:pt x="6197" y="1003"/>
                </a:moveTo>
                <a:lnTo>
                  <a:pt x="5689" y="279"/>
                </a:lnTo>
                <a:lnTo>
                  <a:pt x="0" y="0"/>
                </a:lnTo>
                <a:lnTo>
                  <a:pt x="6197" y="100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2236903" y="1543004"/>
            <a:ext cx="6197" cy="1015"/>
          </a:xfrm>
          <a:custGeom>
            <a:avLst/>
            <a:gdLst/>
            <a:ahLst/>
            <a:cxnLst/>
            <a:rect l="l" t="t" r="r" b="b"/>
            <a:pathLst>
              <a:path w="6197" h="1015">
                <a:moveTo>
                  <a:pt x="507" y="723"/>
                </a:moveTo>
                <a:lnTo>
                  <a:pt x="6197" y="1016"/>
                </a:lnTo>
                <a:lnTo>
                  <a:pt x="0" y="0"/>
                </a:lnTo>
                <a:lnTo>
                  <a:pt x="507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2226901" y="1541781"/>
            <a:ext cx="10007" cy="1231"/>
          </a:xfrm>
          <a:custGeom>
            <a:avLst/>
            <a:gdLst/>
            <a:ahLst/>
            <a:cxnLst/>
            <a:rect l="l" t="t" r="r" b="b"/>
            <a:pathLst>
              <a:path w="10007" h="1231">
                <a:moveTo>
                  <a:pt x="507" y="723"/>
                </a:moveTo>
                <a:lnTo>
                  <a:pt x="10007" y="1231"/>
                </a:lnTo>
                <a:lnTo>
                  <a:pt x="9436" y="508"/>
                </a:lnTo>
                <a:lnTo>
                  <a:pt x="0" y="0"/>
                </a:lnTo>
                <a:lnTo>
                  <a:pt x="507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2215667" y="1540781"/>
            <a:ext cx="11239" cy="1003"/>
          </a:xfrm>
          <a:custGeom>
            <a:avLst/>
            <a:gdLst/>
            <a:ahLst/>
            <a:cxnLst/>
            <a:rect l="l" t="t" r="r" b="b"/>
            <a:pathLst>
              <a:path w="11239" h="1003">
                <a:moveTo>
                  <a:pt x="11239" y="1003"/>
                </a:moveTo>
                <a:lnTo>
                  <a:pt x="10655" y="279"/>
                </a:lnTo>
                <a:lnTo>
                  <a:pt x="0" y="0"/>
                </a:lnTo>
                <a:lnTo>
                  <a:pt x="11239" y="100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2405825" y="1539264"/>
            <a:ext cx="6261" cy="2235"/>
          </a:xfrm>
          <a:custGeom>
            <a:avLst/>
            <a:gdLst/>
            <a:ahLst/>
            <a:cxnLst/>
            <a:rect l="l" t="t" r="r" b="b"/>
            <a:pathLst>
              <a:path w="6261" h="2235">
                <a:moveTo>
                  <a:pt x="2806" y="2235"/>
                </a:moveTo>
                <a:lnTo>
                  <a:pt x="6261" y="2235"/>
                </a:lnTo>
                <a:lnTo>
                  <a:pt x="4318" y="711"/>
                </a:lnTo>
                <a:lnTo>
                  <a:pt x="0" y="0"/>
                </a:lnTo>
                <a:lnTo>
                  <a:pt x="2806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2164334" y="1536740"/>
            <a:ext cx="26200" cy="1003"/>
          </a:xfrm>
          <a:custGeom>
            <a:avLst/>
            <a:gdLst/>
            <a:ahLst/>
            <a:cxnLst/>
            <a:rect l="l" t="t" r="r" b="b"/>
            <a:pathLst>
              <a:path w="26200" h="1003">
                <a:moveTo>
                  <a:pt x="507" y="723"/>
                </a:moveTo>
                <a:lnTo>
                  <a:pt x="26200" y="1003"/>
                </a:lnTo>
                <a:lnTo>
                  <a:pt x="0" y="0"/>
                </a:lnTo>
                <a:lnTo>
                  <a:pt x="507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2221866" y="1537030"/>
            <a:ext cx="6337" cy="723"/>
          </a:xfrm>
          <a:custGeom>
            <a:avLst/>
            <a:gdLst/>
            <a:ahLst/>
            <a:cxnLst/>
            <a:rect l="l" t="t" r="r" b="b"/>
            <a:pathLst>
              <a:path w="6337" h="723">
                <a:moveTo>
                  <a:pt x="0" y="0"/>
                </a:moveTo>
                <a:lnTo>
                  <a:pt x="6337" y="723"/>
                </a:lnTo>
                <a:lnTo>
                  <a:pt x="6337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2395825" y="1535446"/>
            <a:ext cx="6261" cy="2590"/>
          </a:xfrm>
          <a:custGeom>
            <a:avLst/>
            <a:gdLst/>
            <a:ahLst/>
            <a:cxnLst/>
            <a:rect l="l" t="t" r="r" b="b"/>
            <a:pathLst>
              <a:path w="6261" h="2590">
                <a:moveTo>
                  <a:pt x="2793" y="2235"/>
                </a:moveTo>
                <a:lnTo>
                  <a:pt x="6261" y="2590"/>
                </a:lnTo>
                <a:lnTo>
                  <a:pt x="4305" y="711"/>
                </a:lnTo>
                <a:lnTo>
                  <a:pt x="0" y="0"/>
                </a:lnTo>
                <a:lnTo>
                  <a:pt x="2793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2408633" y="1535517"/>
            <a:ext cx="3454" cy="1015"/>
          </a:xfrm>
          <a:custGeom>
            <a:avLst/>
            <a:gdLst/>
            <a:ahLst/>
            <a:cxnLst/>
            <a:rect l="l" t="t" r="r" b="b"/>
            <a:pathLst>
              <a:path w="3454" h="1015">
                <a:moveTo>
                  <a:pt x="215" y="723"/>
                </a:moveTo>
                <a:lnTo>
                  <a:pt x="3454" y="1016"/>
                </a:lnTo>
                <a:lnTo>
                  <a:pt x="0" y="0"/>
                </a:lnTo>
                <a:lnTo>
                  <a:pt x="215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2198023" y="1534515"/>
            <a:ext cx="6413" cy="723"/>
          </a:xfrm>
          <a:custGeom>
            <a:avLst/>
            <a:gdLst/>
            <a:ahLst/>
            <a:cxnLst/>
            <a:rect l="l" t="t" r="r" b="b"/>
            <a:pathLst>
              <a:path w="6413" h="723">
                <a:moveTo>
                  <a:pt x="0" y="0"/>
                </a:moveTo>
                <a:lnTo>
                  <a:pt x="6337" y="723"/>
                </a:lnTo>
                <a:lnTo>
                  <a:pt x="64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2385800" y="1531710"/>
            <a:ext cx="6273" cy="2590"/>
          </a:xfrm>
          <a:custGeom>
            <a:avLst/>
            <a:gdLst/>
            <a:ahLst/>
            <a:cxnLst/>
            <a:rect l="l" t="t" r="r" b="b"/>
            <a:pathLst>
              <a:path w="6273" h="2590">
                <a:moveTo>
                  <a:pt x="2806" y="2222"/>
                </a:moveTo>
                <a:lnTo>
                  <a:pt x="6273" y="2590"/>
                </a:lnTo>
                <a:lnTo>
                  <a:pt x="4330" y="711"/>
                </a:lnTo>
                <a:lnTo>
                  <a:pt x="0" y="0"/>
                </a:lnTo>
                <a:lnTo>
                  <a:pt x="2806" y="222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2398621" y="1531700"/>
            <a:ext cx="3378" cy="1295"/>
          </a:xfrm>
          <a:custGeom>
            <a:avLst/>
            <a:gdLst/>
            <a:ahLst/>
            <a:cxnLst/>
            <a:rect l="l" t="t" r="r" b="b"/>
            <a:pathLst>
              <a:path w="3378" h="1295">
                <a:moveTo>
                  <a:pt x="215" y="723"/>
                </a:moveTo>
                <a:lnTo>
                  <a:pt x="3378" y="1295"/>
                </a:lnTo>
                <a:lnTo>
                  <a:pt x="0" y="0"/>
                </a:lnTo>
                <a:lnTo>
                  <a:pt x="215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2375799" y="1527959"/>
            <a:ext cx="6261" cy="2514"/>
          </a:xfrm>
          <a:custGeom>
            <a:avLst/>
            <a:gdLst/>
            <a:ahLst/>
            <a:cxnLst/>
            <a:rect l="l" t="t" r="r" b="b"/>
            <a:pathLst>
              <a:path w="6261" h="2514">
                <a:moveTo>
                  <a:pt x="2806" y="2235"/>
                </a:moveTo>
                <a:lnTo>
                  <a:pt x="6261" y="2514"/>
                </a:lnTo>
                <a:lnTo>
                  <a:pt x="4318" y="711"/>
                </a:lnTo>
                <a:lnTo>
                  <a:pt x="0" y="0"/>
                </a:lnTo>
                <a:lnTo>
                  <a:pt x="2806" y="2235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2372343" y="1526664"/>
            <a:ext cx="3454" cy="1295"/>
          </a:xfrm>
          <a:custGeom>
            <a:avLst/>
            <a:gdLst/>
            <a:ahLst/>
            <a:cxnLst/>
            <a:rect l="l" t="t" r="r" b="b"/>
            <a:pathLst>
              <a:path w="3454" h="1295">
                <a:moveTo>
                  <a:pt x="215" y="787"/>
                </a:moveTo>
                <a:lnTo>
                  <a:pt x="3454" y="1295"/>
                </a:lnTo>
                <a:lnTo>
                  <a:pt x="0" y="0"/>
                </a:lnTo>
                <a:lnTo>
                  <a:pt x="215" y="78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2319491" y="1510464"/>
            <a:ext cx="8788" cy="2514"/>
          </a:xfrm>
          <a:custGeom>
            <a:avLst/>
            <a:gdLst/>
            <a:ahLst/>
            <a:cxnLst/>
            <a:rect l="l" t="t" r="r" b="b"/>
            <a:pathLst>
              <a:path w="8788" h="2514">
                <a:moveTo>
                  <a:pt x="4102" y="2082"/>
                </a:moveTo>
                <a:lnTo>
                  <a:pt x="8788" y="2514"/>
                </a:lnTo>
                <a:lnTo>
                  <a:pt x="5537" y="723"/>
                </a:lnTo>
                <a:lnTo>
                  <a:pt x="0" y="0"/>
                </a:lnTo>
                <a:lnTo>
                  <a:pt x="4102" y="2082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2260666" y="1497937"/>
            <a:ext cx="8788" cy="1295"/>
          </a:xfrm>
          <a:custGeom>
            <a:avLst/>
            <a:gdLst/>
            <a:ahLst/>
            <a:cxnLst/>
            <a:rect l="l" t="t" r="r" b="b"/>
            <a:pathLst>
              <a:path w="8788" h="1295">
                <a:moveTo>
                  <a:pt x="507" y="711"/>
                </a:moveTo>
                <a:lnTo>
                  <a:pt x="8788" y="1295"/>
                </a:lnTo>
                <a:lnTo>
                  <a:pt x="8216" y="571"/>
                </a:lnTo>
                <a:lnTo>
                  <a:pt x="0" y="0"/>
                </a:lnTo>
                <a:lnTo>
                  <a:pt x="507" y="711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2244389" y="1495478"/>
            <a:ext cx="8788" cy="1244"/>
          </a:xfrm>
          <a:custGeom>
            <a:avLst/>
            <a:gdLst/>
            <a:ahLst/>
            <a:cxnLst/>
            <a:rect l="l" t="t" r="r" b="b"/>
            <a:pathLst>
              <a:path w="8788" h="1244">
                <a:moveTo>
                  <a:pt x="507" y="723"/>
                </a:moveTo>
                <a:lnTo>
                  <a:pt x="8788" y="1244"/>
                </a:lnTo>
                <a:lnTo>
                  <a:pt x="8216" y="508"/>
                </a:lnTo>
                <a:lnTo>
                  <a:pt x="0" y="0"/>
                </a:lnTo>
                <a:lnTo>
                  <a:pt x="507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2235616" y="1494186"/>
            <a:ext cx="8775" cy="1295"/>
          </a:xfrm>
          <a:custGeom>
            <a:avLst/>
            <a:gdLst/>
            <a:ahLst/>
            <a:cxnLst/>
            <a:rect l="l" t="t" r="r" b="b"/>
            <a:pathLst>
              <a:path w="8775" h="1295">
                <a:moveTo>
                  <a:pt x="571" y="723"/>
                </a:moveTo>
                <a:lnTo>
                  <a:pt x="8775" y="1295"/>
                </a:lnTo>
                <a:lnTo>
                  <a:pt x="8280" y="571"/>
                </a:lnTo>
                <a:lnTo>
                  <a:pt x="0" y="0"/>
                </a:lnTo>
                <a:lnTo>
                  <a:pt x="571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2216889" y="1491672"/>
            <a:ext cx="11239" cy="1295"/>
          </a:xfrm>
          <a:custGeom>
            <a:avLst/>
            <a:gdLst/>
            <a:ahLst/>
            <a:cxnLst/>
            <a:rect l="l" t="t" r="r" b="b"/>
            <a:pathLst>
              <a:path w="11239" h="1295">
                <a:moveTo>
                  <a:pt x="507" y="723"/>
                </a:moveTo>
                <a:lnTo>
                  <a:pt x="11239" y="1295"/>
                </a:lnTo>
                <a:lnTo>
                  <a:pt x="10731" y="571"/>
                </a:lnTo>
                <a:lnTo>
                  <a:pt x="0" y="0"/>
                </a:lnTo>
                <a:lnTo>
                  <a:pt x="507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2201834" y="1490437"/>
            <a:ext cx="15062" cy="1231"/>
          </a:xfrm>
          <a:custGeom>
            <a:avLst/>
            <a:gdLst/>
            <a:ahLst/>
            <a:cxnLst/>
            <a:rect l="l" t="t" r="r" b="b"/>
            <a:pathLst>
              <a:path w="15062" h="1231">
                <a:moveTo>
                  <a:pt x="520" y="723"/>
                </a:moveTo>
                <a:lnTo>
                  <a:pt x="15062" y="1231"/>
                </a:lnTo>
                <a:lnTo>
                  <a:pt x="14490" y="508"/>
                </a:lnTo>
                <a:lnTo>
                  <a:pt x="0" y="0"/>
                </a:lnTo>
                <a:lnTo>
                  <a:pt x="520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2185576" y="1489214"/>
            <a:ext cx="16268" cy="1231"/>
          </a:xfrm>
          <a:custGeom>
            <a:avLst/>
            <a:gdLst/>
            <a:ahLst/>
            <a:cxnLst/>
            <a:rect l="l" t="t" r="r" b="b"/>
            <a:pathLst>
              <a:path w="16268" h="1231">
                <a:moveTo>
                  <a:pt x="571" y="723"/>
                </a:moveTo>
                <a:lnTo>
                  <a:pt x="16268" y="1231"/>
                </a:lnTo>
                <a:lnTo>
                  <a:pt x="15760" y="508"/>
                </a:lnTo>
                <a:lnTo>
                  <a:pt x="0" y="0"/>
                </a:lnTo>
                <a:lnTo>
                  <a:pt x="571" y="72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2211922" y="1486413"/>
            <a:ext cx="10007" cy="1231"/>
          </a:xfrm>
          <a:custGeom>
            <a:avLst/>
            <a:gdLst/>
            <a:ahLst/>
            <a:cxnLst/>
            <a:rect l="l" t="t" r="r" b="b"/>
            <a:pathLst>
              <a:path w="10007" h="1231">
                <a:moveTo>
                  <a:pt x="0" y="507"/>
                </a:moveTo>
                <a:lnTo>
                  <a:pt x="10007" y="1231"/>
                </a:lnTo>
                <a:lnTo>
                  <a:pt x="1155" y="0"/>
                </a:lnTo>
                <a:lnTo>
                  <a:pt x="0" y="507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2195577" y="1485113"/>
            <a:ext cx="8788" cy="1308"/>
          </a:xfrm>
          <a:custGeom>
            <a:avLst/>
            <a:gdLst/>
            <a:ahLst/>
            <a:cxnLst/>
            <a:rect l="l" t="t" r="r" b="b"/>
            <a:pathLst>
              <a:path w="8788" h="1308">
                <a:moveTo>
                  <a:pt x="0" y="584"/>
                </a:moveTo>
                <a:lnTo>
                  <a:pt x="8788" y="1308"/>
                </a:lnTo>
                <a:lnTo>
                  <a:pt x="8788" y="647"/>
                </a:lnTo>
                <a:lnTo>
                  <a:pt x="5041" y="0"/>
                </a:lnTo>
                <a:lnTo>
                  <a:pt x="0" y="584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2179312" y="1484480"/>
            <a:ext cx="8775" cy="635"/>
          </a:xfrm>
          <a:custGeom>
            <a:avLst/>
            <a:gdLst/>
            <a:ahLst/>
            <a:cxnLst/>
            <a:rect l="l" t="t" r="r" b="b"/>
            <a:pathLst>
              <a:path w="8775" h="634">
                <a:moveTo>
                  <a:pt x="0" y="63"/>
                </a:moveTo>
                <a:lnTo>
                  <a:pt x="8775" y="634"/>
                </a:lnTo>
                <a:lnTo>
                  <a:pt x="8775" y="0"/>
                </a:lnTo>
                <a:lnTo>
                  <a:pt x="0" y="63"/>
                </a:lnTo>
                <a:close/>
              </a:path>
            </a:pathLst>
          </a:custGeom>
          <a:solidFill>
            <a:srgbClr val="C9C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2101759" y="2879685"/>
            <a:ext cx="4978" cy="1003"/>
          </a:xfrm>
          <a:custGeom>
            <a:avLst/>
            <a:gdLst/>
            <a:ahLst/>
            <a:cxnLst/>
            <a:rect l="l" t="t" r="r" b="b"/>
            <a:pathLst>
              <a:path w="4978" h="1003">
                <a:moveTo>
                  <a:pt x="0" y="723"/>
                </a:moveTo>
                <a:lnTo>
                  <a:pt x="4978" y="1003"/>
                </a:lnTo>
                <a:lnTo>
                  <a:pt x="4470" y="292"/>
                </a:lnTo>
                <a:lnTo>
                  <a:pt x="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2170522" y="2879685"/>
            <a:ext cx="5041" cy="723"/>
          </a:xfrm>
          <a:custGeom>
            <a:avLst/>
            <a:gdLst/>
            <a:ahLst/>
            <a:cxnLst/>
            <a:rect l="l" t="t" r="r" b="b"/>
            <a:pathLst>
              <a:path w="5041" h="723">
                <a:moveTo>
                  <a:pt x="0" y="723"/>
                </a:moveTo>
                <a:lnTo>
                  <a:pt x="5041" y="723"/>
                </a:lnTo>
                <a:lnTo>
                  <a:pt x="5041" y="0"/>
                </a:lnTo>
                <a:lnTo>
                  <a:pt x="0" y="72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2084191" y="2878458"/>
            <a:ext cx="6261" cy="1231"/>
          </a:xfrm>
          <a:custGeom>
            <a:avLst/>
            <a:gdLst/>
            <a:ahLst/>
            <a:cxnLst/>
            <a:rect l="l" t="t" r="r" b="b"/>
            <a:pathLst>
              <a:path w="6261" h="1231">
                <a:moveTo>
                  <a:pt x="0" y="647"/>
                </a:moveTo>
                <a:lnTo>
                  <a:pt x="5118" y="1231"/>
                </a:lnTo>
                <a:lnTo>
                  <a:pt x="6261" y="723"/>
                </a:lnTo>
                <a:lnTo>
                  <a:pt x="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2189308" y="2878467"/>
            <a:ext cx="6273" cy="1003"/>
          </a:xfrm>
          <a:custGeom>
            <a:avLst/>
            <a:gdLst/>
            <a:ahLst/>
            <a:cxnLst/>
            <a:rect l="l" t="t" r="r" b="b"/>
            <a:pathLst>
              <a:path w="6273" h="1003">
                <a:moveTo>
                  <a:pt x="507" y="215"/>
                </a:moveTo>
                <a:lnTo>
                  <a:pt x="0" y="1003"/>
                </a:lnTo>
                <a:lnTo>
                  <a:pt x="6273" y="635"/>
                </a:lnTo>
                <a:lnTo>
                  <a:pt x="6273" y="0"/>
                </a:lnTo>
                <a:lnTo>
                  <a:pt x="507" y="21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2067927" y="2877235"/>
            <a:ext cx="6261" cy="1231"/>
          </a:xfrm>
          <a:custGeom>
            <a:avLst/>
            <a:gdLst/>
            <a:ahLst/>
            <a:cxnLst/>
            <a:rect l="l" t="t" r="r" b="b"/>
            <a:pathLst>
              <a:path w="6261" h="1231">
                <a:moveTo>
                  <a:pt x="0" y="647"/>
                </a:moveTo>
                <a:lnTo>
                  <a:pt x="5105" y="1231"/>
                </a:lnTo>
                <a:lnTo>
                  <a:pt x="6261" y="723"/>
                </a:lnTo>
                <a:lnTo>
                  <a:pt x="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2047913" y="2874361"/>
            <a:ext cx="3822" cy="1079"/>
          </a:xfrm>
          <a:custGeom>
            <a:avLst/>
            <a:gdLst/>
            <a:ahLst/>
            <a:cxnLst/>
            <a:rect l="l" t="t" r="r" b="b"/>
            <a:pathLst>
              <a:path w="3822" h="1079">
                <a:moveTo>
                  <a:pt x="0" y="355"/>
                </a:moveTo>
                <a:lnTo>
                  <a:pt x="3733" y="1079"/>
                </a:lnTo>
                <a:lnTo>
                  <a:pt x="3822" y="0"/>
                </a:lnTo>
                <a:lnTo>
                  <a:pt x="0" y="35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2039123" y="2873421"/>
            <a:ext cx="3746" cy="1295"/>
          </a:xfrm>
          <a:custGeom>
            <a:avLst/>
            <a:gdLst/>
            <a:ahLst/>
            <a:cxnLst/>
            <a:rect l="l" t="t" r="r" b="b"/>
            <a:pathLst>
              <a:path w="3746" h="1295">
                <a:moveTo>
                  <a:pt x="0" y="723"/>
                </a:moveTo>
                <a:lnTo>
                  <a:pt x="2590" y="1295"/>
                </a:lnTo>
                <a:lnTo>
                  <a:pt x="3746" y="723"/>
                </a:lnTo>
                <a:lnTo>
                  <a:pt x="152" y="0"/>
                </a:lnTo>
                <a:lnTo>
                  <a:pt x="0" y="72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2030350" y="2871910"/>
            <a:ext cx="3797" cy="1587"/>
          </a:xfrm>
          <a:custGeom>
            <a:avLst/>
            <a:gdLst/>
            <a:ahLst/>
            <a:cxnLst/>
            <a:rect l="l" t="t" r="r" b="b"/>
            <a:pathLst>
              <a:path w="3797" h="1587">
                <a:moveTo>
                  <a:pt x="63" y="292"/>
                </a:moveTo>
                <a:lnTo>
                  <a:pt x="0" y="1016"/>
                </a:lnTo>
                <a:lnTo>
                  <a:pt x="2590" y="1587"/>
                </a:lnTo>
                <a:lnTo>
                  <a:pt x="3797" y="0"/>
                </a:lnTo>
                <a:lnTo>
                  <a:pt x="63" y="29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2021627" y="2870333"/>
            <a:ext cx="3810" cy="1943"/>
          </a:xfrm>
          <a:custGeom>
            <a:avLst/>
            <a:gdLst/>
            <a:ahLst/>
            <a:cxnLst/>
            <a:rect l="l" t="t" r="r" b="b"/>
            <a:pathLst>
              <a:path w="3810" h="1943">
                <a:moveTo>
                  <a:pt x="76" y="634"/>
                </a:moveTo>
                <a:lnTo>
                  <a:pt x="0" y="1282"/>
                </a:lnTo>
                <a:lnTo>
                  <a:pt x="2527" y="1943"/>
                </a:lnTo>
                <a:lnTo>
                  <a:pt x="3746" y="1371"/>
                </a:lnTo>
                <a:lnTo>
                  <a:pt x="3810" y="571"/>
                </a:lnTo>
                <a:lnTo>
                  <a:pt x="2590" y="0"/>
                </a:lnTo>
                <a:lnTo>
                  <a:pt x="76" y="634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1996569" y="2865864"/>
            <a:ext cx="5118" cy="1371"/>
          </a:xfrm>
          <a:custGeom>
            <a:avLst/>
            <a:gdLst/>
            <a:ahLst/>
            <a:cxnLst/>
            <a:rect l="l" t="t" r="r" b="b"/>
            <a:pathLst>
              <a:path w="5118" h="1371">
                <a:moveTo>
                  <a:pt x="0" y="863"/>
                </a:moveTo>
                <a:lnTo>
                  <a:pt x="1308" y="1371"/>
                </a:lnTo>
                <a:lnTo>
                  <a:pt x="5118" y="647"/>
                </a:lnTo>
                <a:lnTo>
                  <a:pt x="152" y="0"/>
                </a:lnTo>
                <a:lnTo>
                  <a:pt x="0" y="8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1990374" y="2864352"/>
            <a:ext cx="5054" cy="1651"/>
          </a:xfrm>
          <a:custGeom>
            <a:avLst/>
            <a:gdLst/>
            <a:ahLst/>
            <a:cxnLst/>
            <a:rect l="l" t="t" r="r" b="b"/>
            <a:pathLst>
              <a:path w="5054" h="1650">
                <a:moveTo>
                  <a:pt x="0" y="1003"/>
                </a:moveTo>
                <a:lnTo>
                  <a:pt x="1231" y="1650"/>
                </a:lnTo>
                <a:lnTo>
                  <a:pt x="5054" y="1003"/>
                </a:lnTo>
                <a:lnTo>
                  <a:pt x="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1979150" y="2862122"/>
            <a:ext cx="5041" cy="1358"/>
          </a:xfrm>
          <a:custGeom>
            <a:avLst/>
            <a:gdLst/>
            <a:ahLst/>
            <a:cxnLst/>
            <a:rect l="l" t="t" r="r" b="b"/>
            <a:pathLst>
              <a:path w="5041" h="1358">
                <a:moveTo>
                  <a:pt x="0" y="787"/>
                </a:moveTo>
                <a:lnTo>
                  <a:pt x="1219" y="1358"/>
                </a:lnTo>
                <a:lnTo>
                  <a:pt x="5041" y="635"/>
                </a:lnTo>
                <a:lnTo>
                  <a:pt x="63" y="0"/>
                </a:lnTo>
                <a:lnTo>
                  <a:pt x="0" y="787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972886" y="2860598"/>
            <a:ext cx="4965" cy="1587"/>
          </a:xfrm>
          <a:custGeom>
            <a:avLst/>
            <a:gdLst/>
            <a:ahLst/>
            <a:cxnLst/>
            <a:rect l="l" t="t" r="r" b="b"/>
            <a:pathLst>
              <a:path w="4965" h="1587">
                <a:moveTo>
                  <a:pt x="0" y="939"/>
                </a:moveTo>
                <a:lnTo>
                  <a:pt x="1219" y="1587"/>
                </a:lnTo>
                <a:lnTo>
                  <a:pt x="4965" y="1015"/>
                </a:lnTo>
                <a:lnTo>
                  <a:pt x="0" y="0"/>
                </a:lnTo>
                <a:lnTo>
                  <a:pt x="0" y="939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1967920" y="2859661"/>
            <a:ext cx="4965" cy="939"/>
          </a:xfrm>
          <a:custGeom>
            <a:avLst/>
            <a:gdLst/>
            <a:ahLst/>
            <a:cxnLst/>
            <a:rect l="l" t="t" r="r" b="b"/>
            <a:pathLst>
              <a:path w="4965" h="939">
                <a:moveTo>
                  <a:pt x="4965" y="939"/>
                </a:moveTo>
                <a:lnTo>
                  <a:pt x="4457" y="215"/>
                </a:lnTo>
                <a:lnTo>
                  <a:pt x="0" y="0"/>
                </a:lnTo>
                <a:lnTo>
                  <a:pt x="4965" y="939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919028" y="2845695"/>
            <a:ext cx="5105" cy="1155"/>
          </a:xfrm>
          <a:custGeom>
            <a:avLst/>
            <a:gdLst/>
            <a:ahLst/>
            <a:cxnLst/>
            <a:rect l="l" t="t" r="r" b="b"/>
            <a:pathLst>
              <a:path w="5105" h="1155">
                <a:moveTo>
                  <a:pt x="0" y="1155"/>
                </a:moveTo>
                <a:lnTo>
                  <a:pt x="5105" y="1155"/>
                </a:lnTo>
                <a:lnTo>
                  <a:pt x="279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1909015" y="2841886"/>
            <a:ext cx="3822" cy="1295"/>
          </a:xfrm>
          <a:custGeom>
            <a:avLst/>
            <a:gdLst/>
            <a:ahLst/>
            <a:cxnLst/>
            <a:rect l="l" t="t" r="r" b="b"/>
            <a:pathLst>
              <a:path w="3822" h="1295">
                <a:moveTo>
                  <a:pt x="0" y="1295"/>
                </a:moveTo>
                <a:lnTo>
                  <a:pt x="3822" y="939"/>
                </a:lnTo>
                <a:lnTo>
                  <a:pt x="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1905278" y="2840671"/>
            <a:ext cx="3733" cy="1219"/>
          </a:xfrm>
          <a:custGeom>
            <a:avLst/>
            <a:gdLst/>
            <a:ahLst/>
            <a:cxnLst/>
            <a:rect l="l" t="t" r="r" b="b"/>
            <a:pathLst>
              <a:path w="3733" h="1219">
                <a:moveTo>
                  <a:pt x="0" y="1219"/>
                </a:moveTo>
                <a:lnTo>
                  <a:pt x="3733" y="1219"/>
                </a:lnTo>
                <a:lnTo>
                  <a:pt x="292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895265" y="2836922"/>
            <a:ext cx="3822" cy="1219"/>
          </a:xfrm>
          <a:custGeom>
            <a:avLst/>
            <a:gdLst/>
            <a:ahLst/>
            <a:cxnLst/>
            <a:rect l="l" t="t" r="r" b="b"/>
            <a:pathLst>
              <a:path w="3822" h="1219">
                <a:moveTo>
                  <a:pt x="0" y="1219"/>
                </a:moveTo>
                <a:lnTo>
                  <a:pt x="3822" y="939"/>
                </a:lnTo>
                <a:lnTo>
                  <a:pt x="0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891527" y="2835622"/>
            <a:ext cx="3733" cy="1295"/>
          </a:xfrm>
          <a:custGeom>
            <a:avLst/>
            <a:gdLst/>
            <a:ahLst/>
            <a:cxnLst/>
            <a:rect l="l" t="t" r="r" b="b"/>
            <a:pathLst>
              <a:path w="3733" h="1295">
                <a:moveTo>
                  <a:pt x="0" y="1295"/>
                </a:moveTo>
                <a:lnTo>
                  <a:pt x="3733" y="1295"/>
                </a:lnTo>
                <a:lnTo>
                  <a:pt x="3302" y="431"/>
                </a:lnTo>
                <a:lnTo>
                  <a:pt x="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887710" y="2834399"/>
            <a:ext cx="3822" cy="1295"/>
          </a:xfrm>
          <a:custGeom>
            <a:avLst/>
            <a:gdLst/>
            <a:ahLst/>
            <a:cxnLst/>
            <a:rect l="l" t="t" r="r" b="b"/>
            <a:pathLst>
              <a:path w="3822" h="1295">
                <a:moveTo>
                  <a:pt x="0" y="1295"/>
                </a:moveTo>
                <a:lnTo>
                  <a:pt x="3822" y="1231"/>
                </a:lnTo>
                <a:lnTo>
                  <a:pt x="3378" y="431"/>
                </a:lnTo>
                <a:lnTo>
                  <a:pt x="63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881586" y="2831805"/>
            <a:ext cx="6197" cy="2667"/>
          </a:xfrm>
          <a:custGeom>
            <a:avLst/>
            <a:gdLst/>
            <a:ahLst/>
            <a:cxnLst/>
            <a:rect l="l" t="t" r="r" b="b"/>
            <a:pathLst>
              <a:path w="6197" h="2667">
                <a:moveTo>
                  <a:pt x="2374" y="2667"/>
                </a:moveTo>
                <a:lnTo>
                  <a:pt x="6197" y="2603"/>
                </a:lnTo>
                <a:lnTo>
                  <a:pt x="4254" y="787"/>
                </a:lnTo>
                <a:lnTo>
                  <a:pt x="0" y="0"/>
                </a:lnTo>
                <a:lnTo>
                  <a:pt x="2374" y="2667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2120480" y="2832487"/>
            <a:ext cx="6261" cy="0"/>
          </a:xfrm>
          <a:custGeom>
            <a:avLst/>
            <a:gdLst/>
            <a:ahLst/>
            <a:cxnLst/>
            <a:rect l="l" t="t" r="r" b="b"/>
            <a:pathLst>
              <a:path w="6261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1917">
            <a:solidFill>
              <a:srgbClr val="9C99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1877777" y="2830582"/>
            <a:ext cx="3810" cy="1295"/>
          </a:xfrm>
          <a:custGeom>
            <a:avLst/>
            <a:gdLst/>
            <a:ahLst/>
            <a:cxnLst/>
            <a:rect l="l" t="t" r="r" b="b"/>
            <a:pathLst>
              <a:path w="3810" h="1295">
                <a:moveTo>
                  <a:pt x="0" y="1295"/>
                </a:moveTo>
                <a:lnTo>
                  <a:pt x="3810" y="1231"/>
                </a:lnTo>
                <a:lnTo>
                  <a:pt x="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2100468" y="2830944"/>
            <a:ext cx="6261" cy="939"/>
          </a:xfrm>
          <a:custGeom>
            <a:avLst/>
            <a:gdLst/>
            <a:ahLst/>
            <a:cxnLst/>
            <a:rect l="l" t="t" r="r" b="b"/>
            <a:pathLst>
              <a:path w="6261" h="939">
                <a:moveTo>
                  <a:pt x="0" y="647"/>
                </a:moveTo>
                <a:lnTo>
                  <a:pt x="6261" y="939"/>
                </a:lnTo>
                <a:lnTo>
                  <a:pt x="5765" y="215"/>
                </a:lnTo>
                <a:lnTo>
                  <a:pt x="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2176854" y="2830873"/>
            <a:ext cx="3682" cy="787"/>
          </a:xfrm>
          <a:custGeom>
            <a:avLst/>
            <a:gdLst/>
            <a:ahLst/>
            <a:cxnLst/>
            <a:rect l="l" t="t" r="r" b="b"/>
            <a:pathLst>
              <a:path w="3682" h="787">
                <a:moveTo>
                  <a:pt x="0" y="787"/>
                </a:moveTo>
                <a:lnTo>
                  <a:pt x="3682" y="723"/>
                </a:lnTo>
                <a:lnTo>
                  <a:pt x="3682" y="0"/>
                </a:lnTo>
                <a:lnTo>
                  <a:pt x="0" y="787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1874028" y="2829435"/>
            <a:ext cx="3746" cy="1219"/>
          </a:xfrm>
          <a:custGeom>
            <a:avLst/>
            <a:gdLst/>
            <a:ahLst/>
            <a:cxnLst/>
            <a:rect l="l" t="t" r="r" b="b"/>
            <a:pathLst>
              <a:path w="3746" h="1219">
                <a:moveTo>
                  <a:pt x="0" y="1219"/>
                </a:moveTo>
                <a:lnTo>
                  <a:pt x="3746" y="1155"/>
                </a:lnTo>
                <a:lnTo>
                  <a:pt x="292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2081745" y="2829645"/>
            <a:ext cx="4902" cy="723"/>
          </a:xfrm>
          <a:custGeom>
            <a:avLst/>
            <a:gdLst/>
            <a:ahLst/>
            <a:cxnLst/>
            <a:rect l="l" t="t" r="r" b="b"/>
            <a:pathLst>
              <a:path w="4902" h="723">
                <a:moveTo>
                  <a:pt x="0" y="723"/>
                </a:moveTo>
                <a:lnTo>
                  <a:pt x="4902" y="723"/>
                </a:lnTo>
                <a:lnTo>
                  <a:pt x="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2067932" y="2828133"/>
            <a:ext cx="3810" cy="1231"/>
          </a:xfrm>
          <a:custGeom>
            <a:avLst/>
            <a:gdLst/>
            <a:ahLst/>
            <a:cxnLst/>
            <a:rect l="l" t="t" r="r" b="b"/>
            <a:pathLst>
              <a:path w="3810" h="1231">
                <a:moveTo>
                  <a:pt x="63" y="292"/>
                </a:moveTo>
                <a:lnTo>
                  <a:pt x="0" y="1016"/>
                </a:lnTo>
                <a:lnTo>
                  <a:pt x="3809" y="1231"/>
                </a:lnTo>
                <a:lnTo>
                  <a:pt x="3733" y="0"/>
                </a:lnTo>
                <a:lnTo>
                  <a:pt x="63" y="29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1842709" y="2815610"/>
            <a:ext cx="28803" cy="12166"/>
          </a:xfrm>
          <a:custGeom>
            <a:avLst/>
            <a:gdLst/>
            <a:ahLst/>
            <a:cxnLst/>
            <a:rect l="l" t="t" r="r" b="b"/>
            <a:pathLst>
              <a:path w="28803" h="12166">
                <a:moveTo>
                  <a:pt x="0" y="355"/>
                </a:moveTo>
                <a:lnTo>
                  <a:pt x="24053" y="12166"/>
                </a:lnTo>
                <a:lnTo>
                  <a:pt x="28803" y="12166"/>
                </a:lnTo>
                <a:lnTo>
                  <a:pt x="6337" y="1651"/>
                </a:lnTo>
                <a:lnTo>
                  <a:pt x="3378" y="0"/>
                </a:lnTo>
                <a:lnTo>
                  <a:pt x="0" y="35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2040418" y="2824608"/>
            <a:ext cx="3746" cy="1079"/>
          </a:xfrm>
          <a:custGeom>
            <a:avLst/>
            <a:gdLst/>
            <a:ahLst/>
            <a:cxnLst/>
            <a:rect l="l" t="t" r="r" b="b"/>
            <a:pathLst>
              <a:path w="3746" h="1079">
                <a:moveTo>
                  <a:pt x="76" y="0"/>
                </a:moveTo>
                <a:lnTo>
                  <a:pt x="0" y="723"/>
                </a:lnTo>
                <a:lnTo>
                  <a:pt x="3746" y="1079"/>
                </a:lnTo>
                <a:lnTo>
                  <a:pt x="76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2006513" y="2818349"/>
            <a:ext cx="5181" cy="1371"/>
          </a:xfrm>
          <a:custGeom>
            <a:avLst/>
            <a:gdLst/>
            <a:ahLst/>
            <a:cxnLst/>
            <a:rect l="l" t="t" r="r" b="b"/>
            <a:pathLst>
              <a:path w="5181" h="1371">
                <a:moveTo>
                  <a:pt x="0" y="863"/>
                </a:moveTo>
                <a:lnTo>
                  <a:pt x="1358" y="1371"/>
                </a:lnTo>
                <a:lnTo>
                  <a:pt x="5181" y="634"/>
                </a:lnTo>
                <a:lnTo>
                  <a:pt x="13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2000318" y="2817046"/>
            <a:ext cx="5041" cy="1435"/>
          </a:xfrm>
          <a:custGeom>
            <a:avLst/>
            <a:gdLst/>
            <a:ahLst/>
            <a:cxnLst/>
            <a:rect l="l" t="t" r="r" b="b"/>
            <a:pathLst>
              <a:path w="5041" h="1435">
                <a:moveTo>
                  <a:pt x="0" y="863"/>
                </a:moveTo>
                <a:lnTo>
                  <a:pt x="2590" y="1435"/>
                </a:lnTo>
                <a:lnTo>
                  <a:pt x="5041" y="800"/>
                </a:lnTo>
                <a:lnTo>
                  <a:pt x="139" y="0"/>
                </a:lnTo>
                <a:lnTo>
                  <a:pt x="0" y="8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1994123" y="2815598"/>
            <a:ext cx="4978" cy="939"/>
          </a:xfrm>
          <a:custGeom>
            <a:avLst/>
            <a:gdLst/>
            <a:ahLst/>
            <a:cxnLst/>
            <a:rect l="l" t="t" r="r" b="b"/>
            <a:pathLst>
              <a:path w="4978" h="939">
                <a:moveTo>
                  <a:pt x="0" y="939"/>
                </a:moveTo>
                <a:lnTo>
                  <a:pt x="4978" y="939"/>
                </a:lnTo>
                <a:lnTo>
                  <a:pt x="0" y="0"/>
                </a:lnTo>
                <a:lnTo>
                  <a:pt x="0" y="939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1831474" y="2810565"/>
            <a:ext cx="8356" cy="3886"/>
          </a:xfrm>
          <a:custGeom>
            <a:avLst/>
            <a:gdLst/>
            <a:ahLst/>
            <a:cxnLst/>
            <a:rect l="l" t="t" r="r" b="b"/>
            <a:pathLst>
              <a:path w="8356" h="3886">
                <a:moveTo>
                  <a:pt x="0" y="292"/>
                </a:moveTo>
                <a:lnTo>
                  <a:pt x="5410" y="3454"/>
                </a:lnTo>
                <a:lnTo>
                  <a:pt x="8356" y="3886"/>
                </a:lnTo>
                <a:lnTo>
                  <a:pt x="6337" y="1651"/>
                </a:lnTo>
                <a:lnTo>
                  <a:pt x="3378" y="0"/>
                </a:lnTo>
                <a:lnTo>
                  <a:pt x="0" y="29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1805190" y="2797094"/>
            <a:ext cx="18440" cy="9791"/>
          </a:xfrm>
          <a:custGeom>
            <a:avLst/>
            <a:gdLst/>
            <a:ahLst/>
            <a:cxnLst/>
            <a:rect l="l" t="t" r="r" b="b"/>
            <a:pathLst>
              <a:path w="18440" h="9791">
                <a:moveTo>
                  <a:pt x="4178" y="3098"/>
                </a:moveTo>
                <a:lnTo>
                  <a:pt x="18440" y="9791"/>
                </a:lnTo>
                <a:lnTo>
                  <a:pt x="17576" y="7416"/>
                </a:lnTo>
                <a:lnTo>
                  <a:pt x="4686" y="1016"/>
                </a:lnTo>
                <a:lnTo>
                  <a:pt x="0" y="0"/>
                </a:lnTo>
                <a:lnTo>
                  <a:pt x="4178" y="3098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1934368" y="2799332"/>
            <a:ext cx="3454" cy="1295"/>
          </a:xfrm>
          <a:custGeom>
            <a:avLst/>
            <a:gdLst/>
            <a:ahLst/>
            <a:cxnLst/>
            <a:rect l="l" t="t" r="r" b="b"/>
            <a:pathLst>
              <a:path w="3454" h="1295">
                <a:moveTo>
                  <a:pt x="215" y="723"/>
                </a:moveTo>
                <a:lnTo>
                  <a:pt x="3454" y="1295"/>
                </a:lnTo>
                <a:lnTo>
                  <a:pt x="0" y="0"/>
                </a:lnTo>
                <a:lnTo>
                  <a:pt x="215" y="72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1906574" y="2789328"/>
            <a:ext cx="6184" cy="2527"/>
          </a:xfrm>
          <a:custGeom>
            <a:avLst/>
            <a:gdLst/>
            <a:ahLst/>
            <a:cxnLst/>
            <a:rect l="l" t="t" r="r" b="b"/>
            <a:pathLst>
              <a:path w="6184" h="2527">
                <a:moveTo>
                  <a:pt x="2806" y="2235"/>
                </a:moveTo>
                <a:lnTo>
                  <a:pt x="6184" y="2527"/>
                </a:lnTo>
                <a:lnTo>
                  <a:pt x="4241" y="711"/>
                </a:lnTo>
                <a:lnTo>
                  <a:pt x="0" y="0"/>
                </a:lnTo>
                <a:lnTo>
                  <a:pt x="2806" y="223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1886489" y="2781837"/>
            <a:ext cx="12522" cy="5041"/>
          </a:xfrm>
          <a:custGeom>
            <a:avLst/>
            <a:gdLst/>
            <a:ahLst/>
            <a:cxnLst/>
            <a:rect l="l" t="t" r="r" b="b"/>
            <a:pathLst>
              <a:path w="12522" h="5041">
                <a:moveTo>
                  <a:pt x="5461" y="3314"/>
                </a:moveTo>
                <a:lnTo>
                  <a:pt x="12522" y="5041"/>
                </a:lnTo>
                <a:lnTo>
                  <a:pt x="10579" y="3251"/>
                </a:lnTo>
                <a:lnTo>
                  <a:pt x="4254" y="787"/>
                </a:lnTo>
                <a:lnTo>
                  <a:pt x="0" y="0"/>
                </a:lnTo>
                <a:lnTo>
                  <a:pt x="5461" y="3314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1875255" y="2776797"/>
            <a:ext cx="11226" cy="5041"/>
          </a:xfrm>
          <a:custGeom>
            <a:avLst/>
            <a:gdLst/>
            <a:ahLst/>
            <a:cxnLst/>
            <a:rect l="l" t="t" r="r" b="b"/>
            <a:pathLst>
              <a:path w="11226" h="5041">
                <a:moveTo>
                  <a:pt x="7848" y="4673"/>
                </a:moveTo>
                <a:lnTo>
                  <a:pt x="11226" y="5041"/>
                </a:lnTo>
                <a:lnTo>
                  <a:pt x="4254" y="787"/>
                </a:lnTo>
                <a:lnTo>
                  <a:pt x="0" y="0"/>
                </a:lnTo>
                <a:lnTo>
                  <a:pt x="7848" y="467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1866470" y="2773064"/>
            <a:ext cx="8775" cy="3733"/>
          </a:xfrm>
          <a:custGeom>
            <a:avLst/>
            <a:gdLst/>
            <a:ahLst/>
            <a:cxnLst/>
            <a:rect l="l" t="t" r="r" b="b"/>
            <a:pathLst>
              <a:path w="8775" h="3733">
                <a:moveTo>
                  <a:pt x="5397" y="3378"/>
                </a:moveTo>
                <a:lnTo>
                  <a:pt x="8775" y="3733"/>
                </a:lnTo>
                <a:lnTo>
                  <a:pt x="4241" y="787"/>
                </a:lnTo>
                <a:lnTo>
                  <a:pt x="0" y="0"/>
                </a:lnTo>
                <a:lnTo>
                  <a:pt x="5397" y="3378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1855169" y="2768086"/>
            <a:ext cx="11303" cy="4965"/>
          </a:xfrm>
          <a:custGeom>
            <a:avLst/>
            <a:gdLst/>
            <a:ahLst/>
            <a:cxnLst/>
            <a:rect l="l" t="t" r="r" b="b"/>
            <a:pathLst>
              <a:path w="11302" h="4965">
                <a:moveTo>
                  <a:pt x="0" y="0"/>
                </a:moveTo>
                <a:lnTo>
                  <a:pt x="7912" y="4610"/>
                </a:lnTo>
                <a:lnTo>
                  <a:pt x="11303" y="4965"/>
                </a:lnTo>
                <a:lnTo>
                  <a:pt x="3886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1842999" y="2761761"/>
            <a:ext cx="12166" cy="6324"/>
          </a:xfrm>
          <a:custGeom>
            <a:avLst/>
            <a:gdLst/>
            <a:ahLst/>
            <a:cxnLst/>
            <a:rect l="l" t="t" r="r" b="b"/>
            <a:pathLst>
              <a:path w="12166" h="6324">
                <a:moveTo>
                  <a:pt x="1219" y="2222"/>
                </a:moveTo>
                <a:lnTo>
                  <a:pt x="8851" y="5956"/>
                </a:lnTo>
                <a:lnTo>
                  <a:pt x="12166" y="6324"/>
                </a:lnTo>
                <a:lnTo>
                  <a:pt x="10223" y="4597"/>
                </a:lnTo>
                <a:lnTo>
                  <a:pt x="0" y="0"/>
                </a:lnTo>
                <a:lnTo>
                  <a:pt x="1219" y="222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1821759" y="2750524"/>
            <a:ext cx="12242" cy="7200"/>
          </a:xfrm>
          <a:custGeom>
            <a:avLst/>
            <a:gdLst/>
            <a:ahLst/>
            <a:cxnLst/>
            <a:rect l="l" t="t" r="r" b="b"/>
            <a:pathLst>
              <a:path w="12242" h="7200">
                <a:moveTo>
                  <a:pt x="0" y="63"/>
                </a:moveTo>
                <a:lnTo>
                  <a:pt x="1219" y="2158"/>
                </a:lnTo>
                <a:lnTo>
                  <a:pt x="11366" y="7200"/>
                </a:lnTo>
                <a:lnTo>
                  <a:pt x="12242" y="5257"/>
                </a:lnTo>
                <a:lnTo>
                  <a:pt x="1879" y="0"/>
                </a:lnTo>
                <a:lnTo>
                  <a:pt x="0" y="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1805128" y="2741814"/>
            <a:ext cx="5105" cy="3378"/>
          </a:xfrm>
          <a:custGeom>
            <a:avLst/>
            <a:gdLst/>
            <a:ahLst/>
            <a:cxnLst/>
            <a:rect l="l" t="t" r="r" b="b"/>
            <a:pathLst>
              <a:path w="5105" h="3378">
                <a:moveTo>
                  <a:pt x="0" y="63"/>
                </a:moveTo>
                <a:lnTo>
                  <a:pt x="4241" y="3378"/>
                </a:lnTo>
                <a:lnTo>
                  <a:pt x="5105" y="1498"/>
                </a:lnTo>
                <a:lnTo>
                  <a:pt x="2235" y="0"/>
                </a:lnTo>
                <a:lnTo>
                  <a:pt x="0" y="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1798864" y="2738065"/>
            <a:ext cx="5105" cy="3378"/>
          </a:xfrm>
          <a:custGeom>
            <a:avLst/>
            <a:gdLst/>
            <a:ahLst/>
            <a:cxnLst/>
            <a:rect l="l" t="t" r="r" b="b"/>
            <a:pathLst>
              <a:path w="5105" h="3378">
                <a:moveTo>
                  <a:pt x="0" y="63"/>
                </a:moveTo>
                <a:lnTo>
                  <a:pt x="4165" y="3378"/>
                </a:lnTo>
                <a:lnTo>
                  <a:pt x="5105" y="1435"/>
                </a:lnTo>
                <a:lnTo>
                  <a:pt x="2222" y="0"/>
                </a:lnTo>
                <a:lnTo>
                  <a:pt x="0" y="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1795115" y="2735461"/>
            <a:ext cx="3746" cy="2667"/>
          </a:xfrm>
          <a:custGeom>
            <a:avLst/>
            <a:gdLst/>
            <a:ahLst/>
            <a:cxnLst/>
            <a:rect l="l" t="t" r="r" b="b"/>
            <a:pathLst>
              <a:path w="3746" h="2667">
                <a:moveTo>
                  <a:pt x="0" y="152"/>
                </a:moveTo>
                <a:lnTo>
                  <a:pt x="3746" y="2666"/>
                </a:lnTo>
                <a:lnTo>
                  <a:pt x="2667" y="0"/>
                </a:lnTo>
                <a:lnTo>
                  <a:pt x="0" y="15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1791731" y="2732949"/>
            <a:ext cx="3390" cy="2667"/>
          </a:xfrm>
          <a:custGeom>
            <a:avLst/>
            <a:gdLst/>
            <a:ahLst/>
            <a:cxnLst/>
            <a:rect l="l" t="t" r="r" b="b"/>
            <a:pathLst>
              <a:path w="3390" h="2667">
                <a:moveTo>
                  <a:pt x="1155" y="2298"/>
                </a:moveTo>
                <a:lnTo>
                  <a:pt x="3390" y="2667"/>
                </a:lnTo>
                <a:lnTo>
                  <a:pt x="2235" y="215"/>
                </a:lnTo>
                <a:lnTo>
                  <a:pt x="0" y="0"/>
                </a:lnTo>
                <a:lnTo>
                  <a:pt x="1155" y="2298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1781430" y="2726756"/>
            <a:ext cx="6629" cy="4686"/>
          </a:xfrm>
          <a:custGeom>
            <a:avLst/>
            <a:gdLst/>
            <a:ahLst/>
            <a:cxnLst/>
            <a:rect l="l" t="t" r="r" b="b"/>
            <a:pathLst>
              <a:path w="6629" h="4686">
                <a:moveTo>
                  <a:pt x="5410" y="4686"/>
                </a:moveTo>
                <a:lnTo>
                  <a:pt x="6629" y="2451"/>
                </a:lnTo>
                <a:lnTo>
                  <a:pt x="0" y="0"/>
                </a:lnTo>
                <a:lnTo>
                  <a:pt x="5410" y="4686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1771354" y="2720488"/>
            <a:ext cx="10083" cy="6261"/>
          </a:xfrm>
          <a:custGeom>
            <a:avLst/>
            <a:gdLst/>
            <a:ahLst/>
            <a:cxnLst/>
            <a:rect l="l" t="t" r="r" b="b"/>
            <a:pathLst>
              <a:path w="10083" h="6261">
                <a:moveTo>
                  <a:pt x="5473" y="4610"/>
                </a:moveTo>
                <a:lnTo>
                  <a:pt x="10083" y="6261"/>
                </a:lnTo>
                <a:lnTo>
                  <a:pt x="9067" y="4762"/>
                </a:lnTo>
                <a:lnTo>
                  <a:pt x="3098" y="723"/>
                </a:lnTo>
                <a:lnTo>
                  <a:pt x="0" y="0"/>
                </a:lnTo>
                <a:lnTo>
                  <a:pt x="5473" y="461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1763866" y="2715536"/>
            <a:ext cx="7480" cy="4953"/>
          </a:xfrm>
          <a:custGeom>
            <a:avLst/>
            <a:gdLst/>
            <a:ahLst/>
            <a:cxnLst/>
            <a:rect l="l" t="t" r="r" b="b"/>
            <a:pathLst>
              <a:path w="7480" h="4952">
                <a:moveTo>
                  <a:pt x="0" y="63"/>
                </a:moveTo>
                <a:lnTo>
                  <a:pt x="2882" y="3301"/>
                </a:lnTo>
                <a:lnTo>
                  <a:pt x="7480" y="4952"/>
                </a:lnTo>
                <a:lnTo>
                  <a:pt x="2222" y="0"/>
                </a:lnTo>
                <a:lnTo>
                  <a:pt x="0" y="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1758825" y="2711719"/>
            <a:ext cx="2882" cy="3441"/>
          </a:xfrm>
          <a:custGeom>
            <a:avLst/>
            <a:gdLst/>
            <a:ahLst/>
            <a:cxnLst/>
            <a:rect l="l" t="t" r="r" b="b"/>
            <a:pathLst>
              <a:path w="2882" h="3441">
                <a:moveTo>
                  <a:pt x="0" y="63"/>
                </a:moveTo>
                <a:lnTo>
                  <a:pt x="2882" y="3441"/>
                </a:lnTo>
                <a:lnTo>
                  <a:pt x="2235" y="0"/>
                </a:lnTo>
                <a:lnTo>
                  <a:pt x="0" y="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1727721" y="2686939"/>
            <a:ext cx="31102" cy="24841"/>
          </a:xfrm>
          <a:custGeom>
            <a:avLst/>
            <a:gdLst/>
            <a:ahLst/>
            <a:cxnLst/>
            <a:rect l="l" t="t" r="r" b="b"/>
            <a:pathLst>
              <a:path w="31102" h="24841">
                <a:moveTo>
                  <a:pt x="29019" y="24485"/>
                </a:moveTo>
                <a:lnTo>
                  <a:pt x="31102" y="24841"/>
                </a:lnTo>
                <a:lnTo>
                  <a:pt x="29235" y="21678"/>
                </a:lnTo>
                <a:lnTo>
                  <a:pt x="25273" y="19443"/>
                </a:lnTo>
                <a:lnTo>
                  <a:pt x="23114" y="16560"/>
                </a:lnTo>
                <a:lnTo>
                  <a:pt x="20307" y="15633"/>
                </a:lnTo>
                <a:lnTo>
                  <a:pt x="18148" y="12814"/>
                </a:lnTo>
                <a:lnTo>
                  <a:pt x="15265" y="11950"/>
                </a:lnTo>
                <a:lnTo>
                  <a:pt x="13538" y="8648"/>
                </a:lnTo>
                <a:lnTo>
                  <a:pt x="10223" y="8140"/>
                </a:lnTo>
                <a:lnTo>
                  <a:pt x="9652" y="7200"/>
                </a:lnTo>
                <a:lnTo>
                  <a:pt x="3746" y="3314"/>
                </a:lnTo>
                <a:lnTo>
                  <a:pt x="2743" y="939"/>
                </a:lnTo>
                <a:lnTo>
                  <a:pt x="0" y="0"/>
                </a:lnTo>
                <a:lnTo>
                  <a:pt x="1371" y="3314"/>
                </a:lnTo>
                <a:lnTo>
                  <a:pt x="29019" y="2448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1719014" y="2680401"/>
            <a:ext cx="5981" cy="4953"/>
          </a:xfrm>
          <a:custGeom>
            <a:avLst/>
            <a:gdLst/>
            <a:ahLst/>
            <a:cxnLst/>
            <a:rect l="l" t="t" r="r" b="b"/>
            <a:pathLst>
              <a:path w="5981" h="4952">
                <a:moveTo>
                  <a:pt x="0" y="63"/>
                </a:moveTo>
                <a:lnTo>
                  <a:pt x="4038" y="4737"/>
                </a:lnTo>
                <a:lnTo>
                  <a:pt x="5981" y="4952"/>
                </a:lnTo>
                <a:lnTo>
                  <a:pt x="2298" y="0"/>
                </a:lnTo>
                <a:lnTo>
                  <a:pt x="0" y="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1710373" y="2672901"/>
            <a:ext cx="4533" cy="3682"/>
          </a:xfrm>
          <a:custGeom>
            <a:avLst/>
            <a:gdLst/>
            <a:ahLst/>
            <a:cxnLst/>
            <a:rect l="l" t="t" r="r" b="b"/>
            <a:pathLst>
              <a:path w="4533" h="3682">
                <a:moveTo>
                  <a:pt x="0" y="76"/>
                </a:moveTo>
                <a:lnTo>
                  <a:pt x="2667" y="3454"/>
                </a:lnTo>
                <a:lnTo>
                  <a:pt x="4533" y="3682"/>
                </a:lnTo>
                <a:lnTo>
                  <a:pt x="2159" y="0"/>
                </a:lnTo>
                <a:lnTo>
                  <a:pt x="0" y="76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1701584" y="2665415"/>
            <a:ext cx="3314" cy="2438"/>
          </a:xfrm>
          <a:custGeom>
            <a:avLst/>
            <a:gdLst/>
            <a:ahLst/>
            <a:cxnLst/>
            <a:rect l="l" t="t" r="r" b="b"/>
            <a:pathLst>
              <a:path w="3314" h="2438">
                <a:moveTo>
                  <a:pt x="0" y="76"/>
                </a:moveTo>
                <a:lnTo>
                  <a:pt x="1308" y="2222"/>
                </a:lnTo>
                <a:lnTo>
                  <a:pt x="3314" y="2438"/>
                </a:lnTo>
                <a:lnTo>
                  <a:pt x="2235" y="0"/>
                </a:lnTo>
                <a:lnTo>
                  <a:pt x="0" y="76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348367" y="2629270"/>
            <a:ext cx="6261" cy="14757"/>
          </a:xfrm>
          <a:custGeom>
            <a:avLst/>
            <a:gdLst/>
            <a:ahLst/>
            <a:cxnLst/>
            <a:rect l="l" t="t" r="r" b="b"/>
            <a:pathLst>
              <a:path w="6261" h="14757">
                <a:moveTo>
                  <a:pt x="2235" y="215"/>
                </a:moveTo>
                <a:lnTo>
                  <a:pt x="0" y="14757"/>
                </a:lnTo>
                <a:lnTo>
                  <a:pt x="2806" y="14185"/>
                </a:lnTo>
                <a:lnTo>
                  <a:pt x="6261" y="1435"/>
                </a:lnTo>
                <a:lnTo>
                  <a:pt x="4965" y="0"/>
                </a:lnTo>
                <a:lnTo>
                  <a:pt x="2235" y="21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1654923" y="2618245"/>
            <a:ext cx="3898" cy="3251"/>
          </a:xfrm>
          <a:custGeom>
            <a:avLst/>
            <a:gdLst/>
            <a:ahLst/>
            <a:cxnLst/>
            <a:rect l="l" t="t" r="r" b="b"/>
            <a:pathLst>
              <a:path w="3898" h="3251">
                <a:moveTo>
                  <a:pt x="1524" y="3251"/>
                </a:moveTo>
                <a:lnTo>
                  <a:pt x="3898" y="2158"/>
                </a:lnTo>
                <a:lnTo>
                  <a:pt x="0" y="0"/>
                </a:lnTo>
                <a:lnTo>
                  <a:pt x="1524" y="3251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1647805" y="2609975"/>
            <a:ext cx="2235" cy="2666"/>
          </a:xfrm>
          <a:custGeom>
            <a:avLst/>
            <a:gdLst/>
            <a:ahLst/>
            <a:cxnLst/>
            <a:rect l="l" t="t" r="r" b="b"/>
            <a:pathLst>
              <a:path w="2235" h="2667">
                <a:moveTo>
                  <a:pt x="0" y="1371"/>
                </a:moveTo>
                <a:lnTo>
                  <a:pt x="2235" y="2666"/>
                </a:lnTo>
                <a:lnTo>
                  <a:pt x="1371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1640250" y="2601186"/>
            <a:ext cx="2298" cy="2666"/>
          </a:xfrm>
          <a:custGeom>
            <a:avLst/>
            <a:gdLst/>
            <a:ahLst/>
            <a:cxnLst/>
            <a:rect l="l" t="t" r="r" b="b"/>
            <a:pathLst>
              <a:path w="2298" h="2667">
                <a:moveTo>
                  <a:pt x="0" y="1371"/>
                </a:moveTo>
                <a:lnTo>
                  <a:pt x="2298" y="2666"/>
                </a:lnTo>
                <a:lnTo>
                  <a:pt x="1358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1541392" y="2458986"/>
            <a:ext cx="27000" cy="40970"/>
          </a:xfrm>
          <a:custGeom>
            <a:avLst/>
            <a:gdLst/>
            <a:ahLst/>
            <a:cxnLst/>
            <a:rect l="l" t="t" r="r" b="b"/>
            <a:pathLst>
              <a:path w="27000" h="40970">
                <a:moveTo>
                  <a:pt x="9715" y="40322"/>
                </a:moveTo>
                <a:lnTo>
                  <a:pt x="16840" y="40970"/>
                </a:lnTo>
                <a:lnTo>
                  <a:pt x="27000" y="36220"/>
                </a:lnTo>
                <a:lnTo>
                  <a:pt x="8851" y="0"/>
                </a:lnTo>
                <a:lnTo>
                  <a:pt x="5105" y="5397"/>
                </a:lnTo>
                <a:lnTo>
                  <a:pt x="0" y="21310"/>
                </a:lnTo>
                <a:lnTo>
                  <a:pt x="8928" y="39598"/>
                </a:lnTo>
                <a:lnTo>
                  <a:pt x="9715" y="4032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2597558" y="2468714"/>
            <a:ext cx="2159" cy="2590"/>
          </a:xfrm>
          <a:custGeom>
            <a:avLst/>
            <a:gdLst/>
            <a:ahLst/>
            <a:cxnLst/>
            <a:rect l="l" t="t" r="r" b="b"/>
            <a:pathLst>
              <a:path w="2158" h="2590">
                <a:moveTo>
                  <a:pt x="0" y="2374"/>
                </a:moveTo>
                <a:lnTo>
                  <a:pt x="2159" y="2590"/>
                </a:lnTo>
                <a:lnTo>
                  <a:pt x="939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1516326" y="2368922"/>
            <a:ext cx="736" cy="3378"/>
          </a:xfrm>
          <a:custGeom>
            <a:avLst/>
            <a:gdLst/>
            <a:ahLst/>
            <a:cxnLst/>
            <a:rect l="l" t="t" r="r" b="b"/>
            <a:pathLst>
              <a:path w="736" h="3378">
                <a:moveTo>
                  <a:pt x="0" y="63"/>
                </a:moveTo>
                <a:lnTo>
                  <a:pt x="152" y="3378"/>
                </a:lnTo>
                <a:lnTo>
                  <a:pt x="736" y="0"/>
                </a:lnTo>
                <a:lnTo>
                  <a:pt x="0" y="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1513884" y="2360143"/>
            <a:ext cx="723" cy="3733"/>
          </a:xfrm>
          <a:custGeom>
            <a:avLst/>
            <a:gdLst/>
            <a:ahLst/>
            <a:cxnLst/>
            <a:rect l="l" t="t" r="r" b="b"/>
            <a:pathLst>
              <a:path w="723" h="3733">
                <a:moveTo>
                  <a:pt x="76" y="3378"/>
                </a:moveTo>
                <a:lnTo>
                  <a:pt x="723" y="3733"/>
                </a:lnTo>
                <a:lnTo>
                  <a:pt x="0" y="0"/>
                </a:lnTo>
                <a:lnTo>
                  <a:pt x="76" y="3378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1511294" y="2351493"/>
            <a:ext cx="863" cy="3606"/>
          </a:xfrm>
          <a:custGeom>
            <a:avLst/>
            <a:gdLst/>
            <a:ahLst/>
            <a:cxnLst/>
            <a:rect l="l" t="t" r="r" b="b"/>
            <a:pathLst>
              <a:path w="863" h="3606">
                <a:moveTo>
                  <a:pt x="139" y="3238"/>
                </a:moveTo>
                <a:lnTo>
                  <a:pt x="863" y="3606"/>
                </a:lnTo>
                <a:lnTo>
                  <a:pt x="0" y="0"/>
                </a:lnTo>
                <a:lnTo>
                  <a:pt x="139" y="3238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1510063" y="2346377"/>
            <a:ext cx="723" cy="3251"/>
          </a:xfrm>
          <a:custGeom>
            <a:avLst/>
            <a:gdLst/>
            <a:ahLst/>
            <a:cxnLst/>
            <a:rect l="l" t="t" r="r" b="b"/>
            <a:pathLst>
              <a:path w="723" h="3251">
                <a:moveTo>
                  <a:pt x="0" y="0"/>
                </a:moveTo>
                <a:lnTo>
                  <a:pt x="152" y="3251"/>
                </a:lnTo>
                <a:lnTo>
                  <a:pt x="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1659757" y="2344085"/>
            <a:ext cx="6337" cy="14617"/>
          </a:xfrm>
          <a:custGeom>
            <a:avLst/>
            <a:gdLst/>
            <a:ahLst/>
            <a:cxnLst/>
            <a:rect l="l" t="t" r="r" b="b"/>
            <a:pathLst>
              <a:path w="6337" h="14617">
                <a:moveTo>
                  <a:pt x="3238" y="279"/>
                </a:moveTo>
                <a:lnTo>
                  <a:pt x="0" y="13601"/>
                </a:lnTo>
                <a:lnTo>
                  <a:pt x="2298" y="14617"/>
                </a:lnTo>
                <a:lnTo>
                  <a:pt x="3174" y="8915"/>
                </a:lnTo>
                <a:lnTo>
                  <a:pt x="6337" y="0"/>
                </a:lnTo>
                <a:lnTo>
                  <a:pt x="3238" y="279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1507479" y="2337672"/>
            <a:ext cx="863" cy="3314"/>
          </a:xfrm>
          <a:custGeom>
            <a:avLst/>
            <a:gdLst/>
            <a:ahLst/>
            <a:cxnLst/>
            <a:rect l="l" t="t" r="r" b="b"/>
            <a:pathLst>
              <a:path w="863" h="3314">
                <a:moveTo>
                  <a:pt x="0" y="63"/>
                </a:moveTo>
                <a:lnTo>
                  <a:pt x="215" y="3314"/>
                </a:lnTo>
                <a:lnTo>
                  <a:pt x="863" y="0"/>
                </a:lnTo>
                <a:lnTo>
                  <a:pt x="0" y="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1506256" y="2331403"/>
            <a:ext cx="1358" cy="4965"/>
          </a:xfrm>
          <a:custGeom>
            <a:avLst/>
            <a:gdLst/>
            <a:ahLst/>
            <a:cxnLst/>
            <a:rect l="l" t="t" r="r" b="b"/>
            <a:pathLst>
              <a:path w="1358" h="4965">
                <a:moveTo>
                  <a:pt x="0" y="0"/>
                </a:moveTo>
                <a:lnTo>
                  <a:pt x="215" y="4533"/>
                </a:lnTo>
                <a:lnTo>
                  <a:pt x="787" y="4965"/>
                </a:lnTo>
                <a:lnTo>
                  <a:pt x="1358" y="1155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1505022" y="2325140"/>
            <a:ext cx="1371" cy="4978"/>
          </a:xfrm>
          <a:custGeom>
            <a:avLst/>
            <a:gdLst/>
            <a:ahLst/>
            <a:cxnLst/>
            <a:rect l="l" t="t" r="r" b="b"/>
            <a:pathLst>
              <a:path w="1371" h="4978">
                <a:moveTo>
                  <a:pt x="0" y="0"/>
                </a:moveTo>
                <a:lnTo>
                  <a:pt x="215" y="4533"/>
                </a:lnTo>
                <a:lnTo>
                  <a:pt x="800" y="4978"/>
                </a:lnTo>
                <a:lnTo>
                  <a:pt x="1371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1503799" y="2318945"/>
            <a:ext cx="1371" cy="4902"/>
          </a:xfrm>
          <a:custGeom>
            <a:avLst/>
            <a:gdLst/>
            <a:ahLst/>
            <a:cxnLst/>
            <a:rect l="l" t="t" r="r" b="b"/>
            <a:pathLst>
              <a:path w="1371" h="4902">
                <a:moveTo>
                  <a:pt x="0" y="0"/>
                </a:moveTo>
                <a:lnTo>
                  <a:pt x="152" y="4470"/>
                </a:lnTo>
                <a:lnTo>
                  <a:pt x="723" y="4902"/>
                </a:lnTo>
                <a:lnTo>
                  <a:pt x="1371" y="1155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1502507" y="2312681"/>
            <a:ext cx="1371" cy="4902"/>
          </a:xfrm>
          <a:custGeom>
            <a:avLst/>
            <a:gdLst/>
            <a:ahLst/>
            <a:cxnLst/>
            <a:rect l="l" t="t" r="r" b="b"/>
            <a:pathLst>
              <a:path w="1371" h="4902">
                <a:moveTo>
                  <a:pt x="0" y="0"/>
                </a:moveTo>
                <a:lnTo>
                  <a:pt x="215" y="4470"/>
                </a:lnTo>
                <a:lnTo>
                  <a:pt x="787" y="4902"/>
                </a:lnTo>
                <a:lnTo>
                  <a:pt x="1371" y="1155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1501284" y="2306417"/>
            <a:ext cx="1371" cy="4902"/>
          </a:xfrm>
          <a:custGeom>
            <a:avLst/>
            <a:gdLst/>
            <a:ahLst/>
            <a:cxnLst/>
            <a:rect l="l" t="t" r="r" b="b"/>
            <a:pathLst>
              <a:path w="1371" h="4902">
                <a:moveTo>
                  <a:pt x="0" y="0"/>
                </a:moveTo>
                <a:lnTo>
                  <a:pt x="215" y="4470"/>
                </a:lnTo>
                <a:lnTo>
                  <a:pt x="723" y="4902"/>
                </a:lnTo>
                <a:lnTo>
                  <a:pt x="1371" y="1155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1499993" y="2300154"/>
            <a:ext cx="1435" cy="4978"/>
          </a:xfrm>
          <a:custGeom>
            <a:avLst/>
            <a:gdLst/>
            <a:ahLst/>
            <a:cxnLst/>
            <a:rect l="l" t="t" r="r" b="b"/>
            <a:pathLst>
              <a:path w="1435" h="4978">
                <a:moveTo>
                  <a:pt x="0" y="0"/>
                </a:moveTo>
                <a:lnTo>
                  <a:pt x="203" y="4470"/>
                </a:lnTo>
                <a:lnTo>
                  <a:pt x="787" y="4978"/>
                </a:lnTo>
                <a:lnTo>
                  <a:pt x="1435" y="1155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1498770" y="2293890"/>
            <a:ext cx="1358" cy="4965"/>
          </a:xfrm>
          <a:custGeom>
            <a:avLst/>
            <a:gdLst/>
            <a:ahLst/>
            <a:cxnLst/>
            <a:rect l="l" t="t" r="r" b="b"/>
            <a:pathLst>
              <a:path w="1358" h="4965">
                <a:moveTo>
                  <a:pt x="0" y="0"/>
                </a:moveTo>
                <a:lnTo>
                  <a:pt x="203" y="4470"/>
                </a:lnTo>
                <a:lnTo>
                  <a:pt x="787" y="4965"/>
                </a:lnTo>
                <a:lnTo>
                  <a:pt x="1358" y="1155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1497615" y="2287558"/>
            <a:ext cx="1003" cy="5041"/>
          </a:xfrm>
          <a:custGeom>
            <a:avLst/>
            <a:gdLst/>
            <a:ahLst/>
            <a:cxnLst/>
            <a:rect l="l" t="t" r="r" b="b"/>
            <a:pathLst>
              <a:path w="1003" h="5041">
                <a:moveTo>
                  <a:pt x="0" y="0"/>
                </a:moveTo>
                <a:lnTo>
                  <a:pt x="139" y="4533"/>
                </a:lnTo>
                <a:lnTo>
                  <a:pt x="723" y="5041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1496392" y="2277545"/>
            <a:ext cx="1219" cy="6261"/>
          </a:xfrm>
          <a:custGeom>
            <a:avLst/>
            <a:gdLst/>
            <a:ahLst/>
            <a:cxnLst/>
            <a:rect l="l" t="t" r="r" b="b"/>
            <a:pathLst>
              <a:path w="1219" h="6261">
                <a:moveTo>
                  <a:pt x="0" y="0"/>
                </a:moveTo>
                <a:lnTo>
                  <a:pt x="215" y="5765"/>
                </a:lnTo>
                <a:lnTo>
                  <a:pt x="863" y="6261"/>
                </a:lnTo>
                <a:lnTo>
                  <a:pt x="1219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1495169" y="2267544"/>
            <a:ext cx="1143" cy="7048"/>
          </a:xfrm>
          <a:custGeom>
            <a:avLst/>
            <a:gdLst/>
            <a:ahLst/>
            <a:cxnLst/>
            <a:rect l="l" t="t" r="r" b="b"/>
            <a:pathLst>
              <a:path w="1143" h="7048">
                <a:moveTo>
                  <a:pt x="0" y="0"/>
                </a:moveTo>
                <a:lnTo>
                  <a:pt x="63" y="7048"/>
                </a:lnTo>
                <a:lnTo>
                  <a:pt x="1143" y="6261"/>
                </a:lnTo>
                <a:lnTo>
                  <a:pt x="1143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1493866" y="2257531"/>
            <a:ext cx="1308" cy="7569"/>
          </a:xfrm>
          <a:custGeom>
            <a:avLst/>
            <a:gdLst/>
            <a:ahLst/>
            <a:cxnLst/>
            <a:rect l="l" t="t" r="r" b="b"/>
            <a:pathLst>
              <a:path w="1308" h="7569">
                <a:moveTo>
                  <a:pt x="0" y="0"/>
                </a:moveTo>
                <a:lnTo>
                  <a:pt x="152" y="7061"/>
                </a:lnTo>
                <a:lnTo>
                  <a:pt x="571" y="7569"/>
                </a:lnTo>
                <a:lnTo>
                  <a:pt x="1308" y="4965"/>
                </a:lnTo>
                <a:lnTo>
                  <a:pt x="1219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1445049" y="2252491"/>
            <a:ext cx="1003" cy="5041"/>
          </a:xfrm>
          <a:custGeom>
            <a:avLst/>
            <a:gdLst/>
            <a:ahLst/>
            <a:cxnLst/>
            <a:rect l="l" t="t" r="r" b="b"/>
            <a:pathLst>
              <a:path w="1003" h="5041">
                <a:moveTo>
                  <a:pt x="0" y="0"/>
                </a:moveTo>
                <a:lnTo>
                  <a:pt x="152" y="4610"/>
                </a:lnTo>
                <a:lnTo>
                  <a:pt x="647" y="5041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1492575" y="2246295"/>
            <a:ext cx="1358" cy="8293"/>
          </a:xfrm>
          <a:custGeom>
            <a:avLst/>
            <a:gdLst/>
            <a:ahLst/>
            <a:cxnLst/>
            <a:rect l="l" t="t" r="r" b="b"/>
            <a:pathLst>
              <a:path w="1358" h="8293">
                <a:moveTo>
                  <a:pt x="0" y="0"/>
                </a:moveTo>
                <a:lnTo>
                  <a:pt x="139" y="8293"/>
                </a:lnTo>
                <a:lnTo>
                  <a:pt x="1295" y="7493"/>
                </a:lnTo>
                <a:lnTo>
                  <a:pt x="1358" y="2451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1443254" y="2238740"/>
            <a:ext cx="1790" cy="6261"/>
          </a:xfrm>
          <a:custGeom>
            <a:avLst/>
            <a:gdLst/>
            <a:ahLst/>
            <a:cxnLst/>
            <a:rect l="l" t="t" r="r" b="b"/>
            <a:pathLst>
              <a:path w="1790" h="6261">
                <a:moveTo>
                  <a:pt x="571" y="0"/>
                </a:moveTo>
                <a:lnTo>
                  <a:pt x="0" y="5041"/>
                </a:lnTo>
                <a:lnTo>
                  <a:pt x="1219" y="6261"/>
                </a:lnTo>
                <a:lnTo>
                  <a:pt x="1790" y="1219"/>
                </a:lnTo>
                <a:lnTo>
                  <a:pt x="571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1491420" y="2226218"/>
            <a:ext cx="1295" cy="18351"/>
          </a:xfrm>
          <a:custGeom>
            <a:avLst/>
            <a:gdLst/>
            <a:ahLst/>
            <a:cxnLst/>
            <a:rect l="l" t="t" r="r" b="b"/>
            <a:pathLst>
              <a:path w="1295" h="18351">
                <a:moveTo>
                  <a:pt x="0" y="63"/>
                </a:moveTo>
                <a:lnTo>
                  <a:pt x="0" y="18351"/>
                </a:lnTo>
                <a:lnTo>
                  <a:pt x="1295" y="16268"/>
                </a:lnTo>
                <a:lnTo>
                  <a:pt x="1219" y="6261"/>
                </a:lnTo>
                <a:lnTo>
                  <a:pt x="647" y="0"/>
                </a:lnTo>
                <a:lnTo>
                  <a:pt x="0" y="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1490197" y="2204976"/>
            <a:ext cx="1219" cy="17068"/>
          </a:xfrm>
          <a:custGeom>
            <a:avLst/>
            <a:gdLst/>
            <a:ahLst/>
            <a:cxnLst/>
            <a:rect l="l" t="t" r="r" b="b"/>
            <a:pathLst>
              <a:path w="1219" h="17068">
                <a:moveTo>
                  <a:pt x="0" y="0"/>
                </a:moveTo>
                <a:lnTo>
                  <a:pt x="63" y="17068"/>
                </a:lnTo>
                <a:lnTo>
                  <a:pt x="1219" y="15036"/>
                </a:lnTo>
                <a:lnTo>
                  <a:pt x="1219" y="6261"/>
                </a:lnTo>
                <a:lnTo>
                  <a:pt x="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1488974" y="2189925"/>
            <a:ext cx="1155" cy="9575"/>
          </a:xfrm>
          <a:custGeom>
            <a:avLst/>
            <a:gdLst/>
            <a:ahLst/>
            <a:cxnLst/>
            <a:rect l="l" t="t" r="r" b="b"/>
            <a:pathLst>
              <a:path w="1155" h="9575">
                <a:moveTo>
                  <a:pt x="0" y="9575"/>
                </a:moveTo>
                <a:lnTo>
                  <a:pt x="1155" y="8788"/>
                </a:lnTo>
                <a:lnTo>
                  <a:pt x="1155" y="5041"/>
                </a:lnTo>
                <a:lnTo>
                  <a:pt x="571" y="0"/>
                </a:lnTo>
                <a:lnTo>
                  <a:pt x="0" y="957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1440808" y="2179921"/>
            <a:ext cx="1219" cy="12522"/>
          </a:xfrm>
          <a:custGeom>
            <a:avLst/>
            <a:gdLst/>
            <a:ahLst/>
            <a:cxnLst/>
            <a:rect l="l" t="t" r="r" b="b"/>
            <a:pathLst>
              <a:path w="1219" h="12522">
                <a:moveTo>
                  <a:pt x="571" y="0"/>
                </a:moveTo>
                <a:lnTo>
                  <a:pt x="0" y="11303"/>
                </a:lnTo>
                <a:lnTo>
                  <a:pt x="1219" y="12522"/>
                </a:lnTo>
                <a:lnTo>
                  <a:pt x="1143" y="0"/>
                </a:lnTo>
                <a:lnTo>
                  <a:pt x="571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1489544" y="2144923"/>
            <a:ext cx="1879" cy="27508"/>
          </a:xfrm>
          <a:custGeom>
            <a:avLst/>
            <a:gdLst/>
            <a:ahLst/>
            <a:cxnLst/>
            <a:rect l="l" t="t" r="r" b="b"/>
            <a:pathLst>
              <a:path w="1879" h="27508">
                <a:moveTo>
                  <a:pt x="584" y="0"/>
                </a:moveTo>
                <a:lnTo>
                  <a:pt x="0" y="16192"/>
                </a:lnTo>
                <a:lnTo>
                  <a:pt x="584" y="27508"/>
                </a:lnTo>
                <a:lnTo>
                  <a:pt x="1219" y="27508"/>
                </a:lnTo>
                <a:lnTo>
                  <a:pt x="1879" y="4978"/>
                </a:lnTo>
                <a:lnTo>
                  <a:pt x="1219" y="0"/>
                </a:lnTo>
                <a:lnTo>
                  <a:pt x="584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1490844" y="2131173"/>
            <a:ext cx="1866" cy="8712"/>
          </a:xfrm>
          <a:custGeom>
            <a:avLst/>
            <a:gdLst/>
            <a:ahLst/>
            <a:cxnLst/>
            <a:rect l="l" t="t" r="r" b="b"/>
            <a:pathLst>
              <a:path w="1866" h="8712">
                <a:moveTo>
                  <a:pt x="508" y="0"/>
                </a:moveTo>
                <a:lnTo>
                  <a:pt x="0" y="7416"/>
                </a:lnTo>
                <a:lnTo>
                  <a:pt x="1231" y="8712"/>
                </a:lnTo>
                <a:lnTo>
                  <a:pt x="1866" y="4978"/>
                </a:lnTo>
                <a:lnTo>
                  <a:pt x="1143" y="0"/>
                </a:lnTo>
                <a:lnTo>
                  <a:pt x="508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1491996" y="2117342"/>
            <a:ext cx="1943" cy="11315"/>
          </a:xfrm>
          <a:custGeom>
            <a:avLst/>
            <a:gdLst/>
            <a:ahLst/>
            <a:cxnLst/>
            <a:rect l="l" t="t" r="r" b="b"/>
            <a:pathLst>
              <a:path w="1943" h="11315">
                <a:moveTo>
                  <a:pt x="647" y="0"/>
                </a:moveTo>
                <a:lnTo>
                  <a:pt x="0" y="7493"/>
                </a:lnTo>
                <a:lnTo>
                  <a:pt x="711" y="11315"/>
                </a:lnTo>
                <a:lnTo>
                  <a:pt x="1295" y="11315"/>
                </a:lnTo>
                <a:lnTo>
                  <a:pt x="1943" y="3822"/>
                </a:lnTo>
                <a:lnTo>
                  <a:pt x="1231" y="0"/>
                </a:lnTo>
                <a:lnTo>
                  <a:pt x="647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1493580" y="2104829"/>
            <a:ext cx="1663" cy="6261"/>
          </a:xfrm>
          <a:custGeom>
            <a:avLst/>
            <a:gdLst/>
            <a:ahLst/>
            <a:cxnLst/>
            <a:rect l="l" t="t" r="r" b="b"/>
            <a:pathLst>
              <a:path w="1663" h="6261">
                <a:moveTo>
                  <a:pt x="0" y="6261"/>
                </a:moveTo>
                <a:lnTo>
                  <a:pt x="939" y="6261"/>
                </a:lnTo>
                <a:lnTo>
                  <a:pt x="1663" y="2514"/>
                </a:lnTo>
                <a:lnTo>
                  <a:pt x="292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1494518" y="2096032"/>
            <a:ext cx="1219" cy="3822"/>
          </a:xfrm>
          <a:custGeom>
            <a:avLst/>
            <a:gdLst/>
            <a:ahLst/>
            <a:cxnLst/>
            <a:rect l="l" t="t" r="r" b="b"/>
            <a:pathLst>
              <a:path w="1219" h="3822">
                <a:moveTo>
                  <a:pt x="0" y="3822"/>
                </a:moveTo>
                <a:lnTo>
                  <a:pt x="1219" y="76"/>
                </a:lnTo>
                <a:lnTo>
                  <a:pt x="571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1495809" y="2088554"/>
            <a:ext cx="1219" cy="3733"/>
          </a:xfrm>
          <a:custGeom>
            <a:avLst/>
            <a:gdLst/>
            <a:ahLst/>
            <a:cxnLst/>
            <a:rect l="l" t="t" r="r" b="b"/>
            <a:pathLst>
              <a:path w="1219" h="3733">
                <a:moveTo>
                  <a:pt x="0" y="3733"/>
                </a:moveTo>
                <a:lnTo>
                  <a:pt x="1219" y="63"/>
                </a:lnTo>
                <a:lnTo>
                  <a:pt x="508" y="0"/>
                </a:lnTo>
                <a:lnTo>
                  <a:pt x="0" y="373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1497032" y="2081067"/>
            <a:ext cx="1879" cy="5041"/>
          </a:xfrm>
          <a:custGeom>
            <a:avLst/>
            <a:gdLst/>
            <a:ahLst/>
            <a:cxnLst/>
            <a:rect l="l" t="t" r="r" b="b"/>
            <a:pathLst>
              <a:path w="1879" h="5041">
                <a:moveTo>
                  <a:pt x="0" y="3733"/>
                </a:moveTo>
                <a:lnTo>
                  <a:pt x="1308" y="5041"/>
                </a:lnTo>
                <a:lnTo>
                  <a:pt x="1879" y="1282"/>
                </a:lnTo>
                <a:lnTo>
                  <a:pt x="584" y="0"/>
                </a:lnTo>
                <a:lnTo>
                  <a:pt x="0" y="373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1499776" y="2066005"/>
            <a:ext cx="1079" cy="3822"/>
          </a:xfrm>
          <a:custGeom>
            <a:avLst/>
            <a:gdLst/>
            <a:ahLst/>
            <a:cxnLst/>
            <a:rect l="l" t="t" r="r" b="b"/>
            <a:pathLst>
              <a:path w="1079" h="3822">
                <a:moveTo>
                  <a:pt x="0" y="3822"/>
                </a:moveTo>
                <a:lnTo>
                  <a:pt x="1079" y="88"/>
                </a:lnTo>
                <a:lnTo>
                  <a:pt x="279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1501067" y="2054792"/>
            <a:ext cx="1651" cy="7480"/>
          </a:xfrm>
          <a:custGeom>
            <a:avLst/>
            <a:gdLst/>
            <a:ahLst/>
            <a:cxnLst/>
            <a:rect l="l" t="t" r="r" b="b"/>
            <a:pathLst>
              <a:path w="1650" h="7480">
                <a:moveTo>
                  <a:pt x="0" y="7480"/>
                </a:moveTo>
                <a:lnTo>
                  <a:pt x="1651" y="5029"/>
                </a:lnTo>
                <a:lnTo>
                  <a:pt x="939" y="0"/>
                </a:lnTo>
                <a:lnTo>
                  <a:pt x="0" y="748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1504736" y="2033534"/>
            <a:ext cx="2882" cy="9944"/>
          </a:xfrm>
          <a:custGeom>
            <a:avLst/>
            <a:gdLst/>
            <a:ahLst/>
            <a:cxnLst/>
            <a:rect l="l" t="t" r="r" b="b"/>
            <a:pathLst>
              <a:path w="2882" h="9944">
                <a:moveTo>
                  <a:pt x="0" y="9867"/>
                </a:moveTo>
                <a:lnTo>
                  <a:pt x="1663" y="9944"/>
                </a:lnTo>
                <a:lnTo>
                  <a:pt x="2374" y="6350"/>
                </a:lnTo>
                <a:lnTo>
                  <a:pt x="2882" y="4978"/>
                </a:lnTo>
                <a:lnTo>
                  <a:pt x="2311" y="0"/>
                </a:lnTo>
                <a:lnTo>
                  <a:pt x="0" y="9867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1509857" y="2017275"/>
            <a:ext cx="1574" cy="6261"/>
          </a:xfrm>
          <a:custGeom>
            <a:avLst/>
            <a:gdLst/>
            <a:ahLst/>
            <a:cxnLst/>
            <a:rect l="l" t="t" r="r" b="b"/>
            <a:pathLst>
              <a:path w="1574" h="6261">
                <a:moveTo>
                  <a:pt x="0" y="6261"/>
                </a:moveTo>
                <a:lnTo>
                  <a:pt x="1574" y="5041"/>
                </a:lnTo>
                <a:lnTo>
                  <a:pt x="1003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1512154" y="2008557"/>
            <a:ext cx="1511" cy="3670"/>
          </a:xfrm>
          <a:custGeom>
            <a:avLst/>
            <a:gdLst/>
            <a:ahLst/>
            <a:cxnLst/>
            <a:rect l="l" t="t" r="r" b="b"/>
            <a:pathLst>
              <a:path w="1511" h="3670">
                <a:moveTo>
                  <a:pt x="0" y="2235"/>
                </a:moveTo>
                <a:lnTo>
                  <a:pt x="1435" y="3670"/>
                </a:lnTo>
                <a:lnTo>
                  <a:pt x="1511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1513309" y="2004744"/>
            <a:ext cx="1587" cy="3822"/>
          </a:xfrm>
          <a:custGeom>
            <a:avLst/>
            <a:gdLst/>
            <a:ahLst/>
            <a:cxnLst/>
            <a:rect l="l" t="t" r="r" b="b"/>
            <a:pathLst>
              <a:path w="1587" h="3822">
                <a:moveTo>
                  <a:pt x="0" y="2298"/>
                </a:moveTo>
                <a:lnTo>
                  <a:pt x="1587" y="3822"/>
                </a:lnTo>
                <a:lnTo>
                  <a:pt x="1308" y="0"/>
                </a:lnTo>
                <a:lnTo>
                  <a:pt x="0" y="2298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1517263" y="1992213"/>
            <a:ext cx="1371" cy="3810"/>
          </a:xfrm>
          <a:custGeom>
            <a:avLst/>
            <a:gdLst/>
            <a:ahLst/>
            <a:cxnLst/>
            <a:rect l="l" t="t" r="r" b="b"/>
            <a:pathLst>
              <a:path w="1371" h="3810">
                <a:moveTo>
                  <a:pt x="0" y="2451"/>
                </a:moveTo>
                <a:lnTo>
                  <a:pt x="1371" y="3809"/>
                </a:lnTo>
                <a:lnTo>
                  <a:pt x="1308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1518566" y="1988472"/>
            <a:ext cx="1295" cy="3746"/>
          </a:xfrm>
          <a:custGeom>
            <a:avLst/>
            <a:gdLst/>
            <a:ahLst/>
            <a:cxnLst/>
            <a:rect l="l" t="t" r="r" b="b"/>
            <a:pathLst>
              <a:path w="1295" h="3746">
                <a:moveTo>
                  <a:pt x="0" y="3746"/>
                </a:moveTo>
                <a:lnTo>
                  <a:pt x="1295" y="3746"/>
                </a:lnTo>
                <a:lnTo>
                  <a:pt x="1295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1519858" y="1984799"/>
            <a:ext cx="1308" cy="3670"/>
          </a:xfrm>
          <a:custGeom>
            <a:avLst/>
            <a:gdLst/>
            <a:ahLst/>
            <a:cxnLst/>
            <a:rect l="l" t="t" r="r" b="b"/>
            <a:pathLst>
              <a:path w="1308" h="3670">
                <a:moveTo>
                  <a:pt x="0" y="3670"/>
                </a:moveTo>
                <a:lnTo>
                  <a:pt x="1308" y="3670"/>
                </a:lnTo>
                <a:lnTo>
                  <a:pt x="100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1522384" y="1976013"/>
            <a:ext cx="1219" cy="3746"/>
          </a:xfrm>
          <a:custGeom>
            <a:avLst/>
            <a:gdLst/>
            <a:ahLst/>
            <a:cxnLst/>
            <a:rect l="l" t="t" r="r" b="b"/>
            <a:pathLst>
              <a:path w="1219" h="3746">
                <a:moveTo>
                  <a:pt x="0" y="3746"/>
                </a:moveTo>
                <a:lnTo>
                  <a:pt x="1219" y="3682"/>
                </a:lnTo>
                <a:lnTo>
                  <a:pt x="1003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1527059" y="1960887"/>
            <a:ext cx="1651" cy="3822"/>
          </a:xfrm>
          <a:custGeom>
            <a:avLst/>
            <a:gdLst/>
            <a:ahLst/>
            <a:cxnLst/>
            <a:rect l="l" t="t" r="r" b="b"/>
            <a:pathLst>
              <a:path w="1650" h="3822">
                <a:moveTo>
                  <a:pt x="0" y="2527"/>
                </a:moveTo>
                <a:lnTo>
                  <a:pt x="1651" y="3822"/>
                </a:lnTo>
                <a:lnTo>
                  <a:pt x="1308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1528785" y="1954700"/>
            <a:ext cx="2374" cy="3822"/>
          </a:xfrm>
          <a:custGeom>
            <a:avLst/>
            <a:gdLst/>
            <a:ahLst/>
            <a:cxnLst/>
            <a:rect l="l" t="t" r="r" b="b"/>
            <a:pathLst>
              <a:path w="2374" h="3822">
                <a:moveTo>
                  <a:pt x="0" y="3822"/>
                </a:moveTo>
                <a:lnTo>
                  <a:pt x="2374" y="3822"/>
                </a:lnTo>
                <a:lnTo>
                  <a:pt x="2095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1531231" y="1948436"/>
            <a:ext cx="2463" cy="3822"/>
          </a:xfrm>
          <a:custGeom>
            <a:avLst/>
            <a:gdLst/>
            <a:ahLst/>
            <a:cxnLst/>
            <a:rect l="l" t="t" r="r" b="b"/>
            <a:pathLst>
              <a:path w="2463" h="3822">
                <a:moveTo>
                  <a:pt x="0" y="3822"/>
                </a:moveTo>
                <a:lnTo>
                  <a:pt x="2463" y="3822"/>
                </a:lnTo>
                <a:lnTo>
                  <a:pt x="2159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1533757" y="1942241"/>
            <a:ext cx="2451" cy="3822"/>
          </a:xfrm>
          <a:custGeom>
            <a:avLst/>
            <a:gdLst/>
            <a:ahLst/>
            <a:cxnLst/>
            <a:rect l="l" t="t" r="r" b="b"/>
            <a:pathLst>
              <a:path w="2451" h="3822">
                <a:moveTo>
                  <a:pt x="0" y="3822"/>
                </a:moveTo>
                <a:lnTo>
                  <a:pt x="2451" y="3759"/>
                </a:lnTo>
                <a:lnTo>
                  <a:pt x="2222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2634855" y="1940516"/>
            <a:ext cx="5473" cy="15481"/>
          </a:xfrm>
          <a:custGeom>
            <a:avLst/>
            <a:gdLst/>
            <a:ahLst/>
            <a:cxnLst/>
            <a:rect l="l" t="t" r="r" b="b"/>
            <a:pathLst>
              <a:path w="5473" h="15481">
                <a:moveTo>
                  <a:pt x="2514" y="723"/>
                </a:moveTo>
                <a:lnTo>
                  <a:pt x="0" y="15481"/>
                </a:lnTo>
                <a:lnTo>
                  <a:pt x="2082" y="14973"/>
                </a:lnTo>
                <a:lnTo>
                  <a:pt x="5473" y="2159"/>
                </a:lnTo>
                <a:lnTo>
                  <a:pt x="5105" y="0"/>
                </a:lnTo>
                <a:lnTo>
                  <a:pt x="2514" y="72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1540809" y="1925976"/>
            <a:ext cx="1435" cy="3746"/>
          </a:xfrm>
          <a:custGeom>
            <a:avLst/>
            <a:gdLst/>
            <a:ahLst/>
            <a:cxnLst/>
            <a:rect l="l" t="t" r="r" b="b"/>
            <a:pathLst>
              <a:path w="1435" h="3746">
                <a:moveTo>
                  <a:pt x="0" y="2451"/>
                </a:moveTo>
                <a:lnTo>
                  <a:pt x="647" y="3746"/>
                </a:lnTo>
                <a:lnTo>
                  <a:pt x="1435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1546067" y="1912153"/>
            <a:ext cx="2590" cy="6261"/>
          </a:xfrm>
          <a:custGeom>
            <a:avLst/>
            <a:gdLst/>
            <a:ahLst/>
            <a:cxnLst/>
            <a:rect l="l" t="t" r="r" b="b"/>
            <a:pathLst>
              <a:path w="2590" h="6261">
                <a:moveTo>
                  <a:pt x="0" y="4889"/>
                </a:moveTo>
                <a:lnTo>
                  <a:pt x="1003" y="6261"/>
                </a:lnTo>
                <a:lnTo>
                  <a:pt x="2590" y="3454"/>
                </a:lnTo>
                <a:lnTo>
                  <a:pt x="2311" y="0"/>
                </a:lnTo>
                <a:lnTo>
                  <a:pt x="0" y="4889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1562412" y="1880834"/>
            <a:ext cx="1295" cy="3810"/>
          </a:xfrm>
          <a:custGeom>
            <a:avLst/>
            <a:gdLst/>
            <a:ahLst/>
            <a:cxnLst/>
            <a:rect l="l" t="t" r="r" b="b"/>
            <a:pathLst>
              <a:path w="1295" h="3810">
                <a:moveTo>
                  <a:pt x="0" y="3530"/>
                </a:moveTo>
                <a:lnTo>
                  <a:pt x="1295" y="3810"/>
                </a:lnTo>
                <a:lnTo>
                  <a:pt x="939" y="0"/>
                </a:lnTo>
                <a:lnTo>
                  <a:pt x="0" y="353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1818951" y="1849869"/>
            <a:ext cx="2590" cy="3454"/>
          </a:xfrm>
          <a:custGeom>
            <a:avLst/>
            <a:gdLst/>
            <a:ahLst/>
            <a:cxnLst/>
            <a:rect l="l" t="t" r="r" b="b"/>
            <a:pathLst>
              <a:path w="2590" h="3454">
                <a:moveTo>
                  <a:pt x="1219" y="0"/>
                </a:moveTo>
                <a:lnTo>
                  <a:pt x="0" y="3454"/>
                </a:lnTo>
                <a:lnTo>
                  <a:pt x="2527" y="3314"/>
                </a:lnTo>
                <a:lnTo>
                  <a:pt x="2590" y="0"/>
                </a:lnTo>
                <a:lnTo>
                  <a:pt x="1219" y="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1838606" y="1829489"/>
            <a:ext cx="4457" cy="5257"/>
          </a:xfrm>
          <a:custGeom>
            <a:avLst/>
            <a:gdLst/>
            <a:ahLst/>
            <a:cxnLst/>
            <a:rect l="l" t="t" r="r" b="b"/>
            <a:pathLst>
              <a:path w="4457" h="5257">
                <a:moveTo>
                  <a:pt x="0" y="1371"/>
                </a:moveTo>
                <a:lnTo>
                  <a:pt x="355" y="4902"/>
                </a:lnTo>
                <a:lnTo>
                  <a:pt x="4038" y="5257"/>
                </a:lnTo>
                <a:lnTo>
                  <a:pt x="4457" y="3822"/>
                </a:lnTo>
                <a:lnTo>
                  <a:pt x="3733" y="76"/>
                </a:lnTo>
                <a:lnTo>
                  <a:pt x="647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1702884" y="1812432"/>
            <a:ext cx="15621" cy="16840"/>
          </a:xfrm>
          <a:custGeom>
            <a:avLst/>
            <a:gdLst/>
            <a:ahLst/>
            <a:cxnLst/>
            <a:rect l="l" t="t" r="r" b="b"/>
            <a:pathLst>
              <a:path w="15620" h="16840">
                <a:moveTo>
                  <a:pt x="0" y="13030"/>
                </a:moveTo>
                <a:lnTo>
                  <a:pt x="5118" y="16840"/>
                </a:lnTo>
                <a:lnTo>
                  <a:pt x="8064" y="16840"/>
                </a:lnTo>
                <a:lnTo>
                  <a:pt x="10439" y="15405"/>
                </a:lnTo>
                <a:lnTo>
                  <a:pt x="15621" y="4241"/>
                </a:lnTo>
                <a:lnTo>
                  <a:pt x="7632" y="355"/>
                </a:lnTo>
                <a:lnTo>
                  <a:pt x="3962" y="0"/>
                </a:lnTo>
                <a:lnTo>
                  <a:pt x="76" y="8775"/>
                </a:lnTo>
                <a:lnTo>
                  <a:pt x="0" y="13030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1831406" y="1812935"/>
            <a:ext cx="4965" cy="5397"/>
          </a:xfrm>
          <a:custGeom>
            <a:avLst/>
            <a:gdLst/>
            <a:ahLst/>
            <a:cxnLst/>
            <a:rect l="l" t="t" r="r" b="b"/>
            <a:pathLst>
              <a:path w="4965" h="5397">
                <a:moveTo>
                  <a:pt x="0" y="723"/>
                </a:moveTo>
                <a:lnTo>
                  <a:pt x="1435" y="5397"/>
                </a:lnTo>
                <a:lnTo>
                  <a:pt x="4965" y="2514"/>
                </a:lnTo>
                <a:lnTo>
                  <a:pt x="259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1715414" y="1782408"/>
            <a:ext cx="14325" cy="16840"/>
          </a:xfrm>
          <a:custGeom>
            <a:avLst/>
            <a:gdLst/>
            <a:ahLst/>
            <a:cxnLst/>
            <a:rect l="l" t="t" r="r" b="b"/>
            <a:pathLst>
              <a:path w="14325" h="16840">
                <a:moveTo>
                  <a:pt x="0" y="14325"/>
                </a:moveTo>
                <a:lnTo>
                  <a:pt x="3746" y="16776"/>
                </a:lnTo>
                <a:lnTo>
                  <a:pt x="9359" y="16840"/>
                </a:lnTo>
                <a:lnTo>
                  <a:pt x="13030" y="10439"/>
                </a:lnTo>
                <a:lnTo>
                  <a:pt x="14325" y="3886"/>
                </a:lnTo>
                <a:lnTo>
                  <a:pt x="6337" y="292"/>
                </a:lnTo>
                <a:lnTo>
                  <a:pt x="3886" y="0"/>
                </a:lnTo>
                <a:lnTo>
                  <a:pt x="76" y="8775"/>
                </a:lnTo>
                <a:lnTo>
                  <a:pt x="0" y="1432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1868768" y="1755771"/>
            <a:ext cx="5105" cy="6324"/>
          </a:xfrm>
          <a:custGeom>
            <a:avLst/>
            <a:gdLst/>
            <a:ahLst/>
            <a:cxnLst/>
            <a:rect l="l" t="t" r="r" b="b"/>
            <a:pathLst>
              <a:path w="5105" h="6324">
                <a:moveTo>
                  <a:pt x="4254" y="63"/>
                </a:moveTo>
                <a:lnTo>
                  <a:pt x="152" y="0"/>
                </a:lnTo>
                <a:lnTo>
                  <a:pt x="0" y="4965"/>
                </a:lnTo>
                <a:lnTo>
                  <a:pt x="3822" y="6324"/>
                </a:lnTo>
                <a:lnTo>
                  <a:pt x="5105" y="0"/>
                </a:lnTo>
                <a:lnTo>
                  <a:pt x="4254" y="63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1861432" y="1740578"/>
            <a:ext cx="3886" cy="5041"/>
          </a:xfrm>
          <a:custGeom>
            <a:avLst/>
            <a:gdLst/>
            <a:ahLst/>
            <a:cxnLst/>
            <a:rect l="l" t="t" r="r" b="b"/>
            <a:pathLst>
              <a:path w="3886" h="5041">
                <a:moveTo>
                  <a:pt x="0" y="431"/>
                </a:moveTo>
                <a:lnTo>
                  <a:pt x="1651" y="5041"/>
                </a:lnTo>
                <a:lnTo>
                  <a:pt x="2451" y="4889"/>
                </a:lnTo>
                <a:lnTo>
                  <a:pt x="3886" y="1003"/>
                </a:lnTo>
                <a:lnTo>
                  <a:pt x="3517" y="0"/>
                </a:lnTo>
                <a:lnTo>
                  <a:pt x="0" y="431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1784172" y="1719841"/>
            <a:ext cx="14401" cy="16840"/>
          </a:xfrm>
          <a:custGeom>
            <a:avLst/>
            <a:gdLst/>
            <a:ahLst/>
            <a:cxnLst/>
            <a:rect l="l" t="t" r="r" b="b"/>
            <a:pathLst>
              <a:path w="14401" h="16840">
                <a:moveTo>
                  <a:pt x="0" y="14325"/>
                </a:moveTo>
                <a:lnTo>
                  <a:pt x="3810" y="16776"/>
                </a:lnTo>
                <a:lnTo>
                  <a:pt x="9436" y="16840"/>
                </a:lnTo>
                <a:lnTo>
                  <a:pt x="13030" y="10439"/>
                </a:lnTo>
                <a:lnTo>
                  <a:pt x="14401" y="3886"/>
                </a:lnTo>
                <a:lnTo>
                  <a:pt x="6337" y="292"/>
                </a:lnTo>
                <a:lnTo>
                  <a:pt x="3962" y="0"/>
                </a:lnTo>
                <a:lnTo>
                  <a:pt x="139" y="8775"/>
                </a:lnTo>
                <a:lnTo>
                  <a:pt x="0" y="1432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1946597" y="1655612"/>
            <a:ext cx="6350" cy="15125"/>
          </a:xfrm>
          <a:custGeom>
            <a:avLst/>
            <a:gdLst/>
            <a:ahLst/>
            <a:cxnLst/>
            <a:rect l="l" t="t" r="r" b="b"/>
            <a:pathLst>
              <a:path w="6350" h="15125">
                <a:moveTo>
                  <a:pt x="0" y="15125"/>
                </a:moveTo>
                <a:lnTo>
                  <a:pt x="2019" y="14541"/>
                </a:lnTo>
                <a:lnTo>
                  <a:pt x="6350" y="292"/>
                </a:lnTo>
                <a:lnTo>
                  <a:pt x="2463" y="0"/>
                </a:lnTo>
                <a:lnTo>
                  <a:pt x="0" y="15125"/>
                </a:lnTo>
                <a:close/>
              </a:path>
            </a:pathLst>
          </a:custGeom>
          <a:solidFill>
            <a:srgbClr val="9C99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2138048" y="2885450"/>
            <a:ext cx="8712" cy="508"/>
          </a:xfrm>
          <a:custGeom>
            <a:avLst/>
            <a:gdLst/>
            <a:ahLst/>
            <a:cxnLst/>
            <a:rect l="l" t="t" r="r" b="b"/>
            <a:pathLst>
              <a:path w="8712" h="507">
                <a:moveTo>
                  <a:pt x="1155" y="0"/>
                </a:moveTo>
                <a:lnTo>
                  <a:pt x="0" y="508"/>
                </a:lnTo>
                <a:lnTo>
                  <a:pt x="8712" y="508"/>
                </a:lnTo>
                <a:lnTo>
                  <a:pt x="7569" y="0"/>
                </a:lnTo>
                <a:lnTo>
                  <a:pt x="1155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2106731" y="2880691"/>
            <a:ext cx="62572" cy="1587"/>
          </a:xfrm>
          <a:custGeom>
            <a:avLst/>
            <a:gdLst/>
            <a:ahLst/>
            <a:cxnLst/>
            <a:rect l="l" t="t" r="r" b="b"/>
            <a:pathLst>
              <a:path w="62572" h="1587">
                <a:moveTo>
                  <a:pt x="571" y="723"/>
                </a:moveTo>
                <a:lnTo>
                  <a:pt x="58826" y="1587"/>
                </a:lnTo>
                <a:lnTo>
                  <a:pt x="62572" y="939"/>
                </a:lnTo>
                <a:lnTo>
                  <a:pt x="62496" y="215"/>
                </a:lnTo>
                <a:lnTo>
                  <a:pt x="0" y="0"/>
                </a:lnTo>
                <a:lnTo>
                  <a:pt x="571" y="72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2089312" y="2879181"/>
            <a:ext cx="12446" cy="1231"/>
          </a:xfrm>
          <a:custGeom>
            <a:avLst/>
            <a:gdLst/>
            <a:ahLst/>
            <a:cxnLst/>
            <a:rect l="l" t="t" r="r" b="b"/>
            <a:pathLst>
              <a:path w="12445" h="1231">
                <a:moveTo>
                  <a:pt x="0" y="507"/>
                </a:moveTo>
                <a:lnTo>
                  <a:pt x="12446" y="1231"/>
                </a:lnTo>
                <a:lnTo>
                  <a:pt x="12446" y="507"/>
                </a:lnTo>
                <a:lnTo>
                  <a:pt x="1143" y="0"/>
                </a:lnTo>
                <a:lnTo>
                  <a:pt x="0" y="50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2073036" y="2877958"/>
            <a:ext cx="11150" cy="1143"/>
          </a:xfrm>
          <a:custGeom>
            <a:avLst/>
            <a:gdLst/>
            <a:ahLst/>
            <a:cxnLst/>
            <a:rect l="l" t="t" r="r" b="b"/>
            <a:pathLst>
              <a:path w="11150" h="1143">
                <a:moveTo>
                  <a:pt x="0" y="507"/>
                </a:moveTo>
                <a:lnTo>
                  <a:pt x="11150" y="1142"/>
                </a:lnTo>
                <a:lnTo>
                  <a:pt x="11150" y="507"/>
                </a:lnTo>
                <a:lnTo>
                  <a:pt x="1155" y="0"/>
                </a:lnTo>
                <a:lnTo>
                  <a:pt x="0" y="50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2059212" y="2876942"/>
            <a:ext cx="8712" cy="939"/>
          </a:xfrm>
          <a:custGeom>
            <a:avLst/>
            <a:gdLst/>
            <a:ahLst/>
            <a:cxnLst/>
            <a:rect l="l" t="t" r="r" b="b"/>
            <a:pathLst>
              <a:path w="8712" h="939">
                <a:moveTo>
                  <a:pt x="507" y="723"/>
                </a:moveTo>
                <a:lnTo>
                  <a:pt x="8712" y="939"/>
                </a:lnTo>
                <a:lnTo>
                  <a:pt x="8712" y="304"/>
                </a:lnTo>
                <a:lnTo>
                  <a:pt x="0" y="0"/>
                </a:lnTo>
                <a:lnTo>
                  <a:pt x="507" y="72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2209327" y="2876880"/>
            <a:ext cx="8724" cy="1651"/>
          </a:xfrm>
          <a:custGeom>
            <a:avLst/>
            <a:gdLst/>
            <a:ahLst/>
            <a:cxnLst/>
            <a:rect l="l" t="t" r="r" b="b"/>
            <a:pathLst>
              <a:path w="8724" h="1650">
                <a:moveTo>
                  <a:pt x="0" y="1003"/>
                </a:moveTo>
                <a:lnTo>
                  <a:pt x="7493" y="1650"/>
                </a:lnTo>
                <a:lnTo>
                  <a:pt x="8724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2050427" y="2875436"/>
            <a:ext cx="8788" cy="1511"/>
          </a:xfrm>
          <a:custGeom>
            <a:avLst/>
            <a:gdLst/>
            <a:ahLst/>
            <a:cxnLst/>
            <a:rect l="l" t="t" r="r" b="b"/>
            <a:pathLst>
              <a:path w="8788" h="1511">
                <a:moveTo>
                  <a:pt x="0" y="584"/>
                </a:moveTo>
                <a:lnTo>
                  <a:pt x="8788" y="1511"/>
                </a:lnTo>
                <a:lnTo>
                  <a:pt x="1219" y="0"/>
                </a:lnTo>
                <a:lnTo>
                  <a:pt x="0" y="58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2041718" y="2874133"/>
            <a:ext cx="6197" cy="1231"/>
          </a:xfrm>
          <a:custGeom>
            <a:avLst/>
            <a:gdLst/>
            <a:ahLst/>
            <a:cxnLst/>
            <a:rect l="l" t="t" r="r" b="b"/>
            <a:pathLst>
              <a:path w="6197" h="1231">
                <a:moveTo>
                  <a:pt x="0" y="584"/>
                </a:moveTo>
                <a:lnTo>
                  <a:pt x="6197" y="1231"/>
                </a:lnTo>
                <a:lnTo>
                  <a:pt x="6197" y="584"/>
                </a:lnTo>
                <a:lnTo>
                  <a:pt x="1143" y="0"/>
                </a:lnTo>
                <a:lnTo>
                  <a:pt x="0" y="58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2228044" y="2874434"/>
            <a:ext cx="8788" cy="1587"/>
          </a:xfrm>
          <a:custGeom>
            <a:avLst/>
            <a:gdLst/>
            <a:ahLst/>
            <a:cxnLst/>
            <a:rect l="l" t="t" r="r" b="b"/>
            <a:pathLst>
              <a:path w="8788" h="1587">
                <a:moveTo>
                  <a:pt x="507" y="431"/>
                </a:moveTo>
                <a:lnTo>
                  <a:pt x="0" y="1219"/>
                </a:lnTo>
                <a:lnTo>
                  <a:pt x="7569" y="1587"/>
                </a:lnTo>
                <a:lnTo>
                  <a:pt x="8788" y="0"/>
                </a:lnTo>
                <a:lnTo>
                  <a:pt x="507" y="43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2032928" y="2872846"/>
            <a:ext cx="6350" cy="1295"/>
          </a:xfrm>
          <a:custGeom>
            <a:avLst/>
            <a:gdLst/>
            <a:ahLst/>
            <a:cxnLst/>
            <a:rect l="l" t="t" r="r" b="b"/>
            <a:pathLst>
              <a:path w="6350" h="1295">
                <a:moveTo>
                  <a:pt x="0" y="647"/>
                </a:moveTo>
                <a:lnTo>
                  <a:pt x="6197" y="1295"/>
                </a:lnTo>
                <a:lnTo>
                  <a:pt x="6350" y="584"/>
                </a:lnTo>
                <a:lnTo>
                  <a:pt x="1219" y="0"/>
                </a:lnTo>
                <a:lnTo>
                  <a:pt x="0" y="64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2236839" y="2873132"/>
            <a:ext cx="10007" cy="1587"/>
          </a:xfrm>
          <a:custGeom>
            <a:avLst/>
            <a:gdLst/>
            <a:ahLst/>
            <a:cxnLst/>
            <a:rect l="l" t="t" r="r" b="b"/>
            <a:pathLst>
              <a:path w="10007" h="1587">
                <a:moveTo>
                  <a:pt x="0" y="76"/>
                </a:moveTo>
                <a:lnTo>
                  <a:pt x="0" y="1295"/>
                </a:lnTo>
                <a:lnTo>
                  <a:pt x="7556" y="1587"/>
                </a:lnTo>
                <a:lnTo>
                  <a:pt x="10007" y="0"/>
                </a:lnTo>
                <a:lnTo>
                  <a:pt x="0" y="7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2024150" y="2871699"/>
            <a:ext cx="6261" cy="1219"/>
          </a:xfrm>
          <a:custGeom>
            <a:avLst/>
            <a:gdLst/>
            <a:ahLst/>
            <a:cxnLst/>
            <a:rect l="l" t="t" r="r" b="b"/>
            <a:pathLst>
              <a:path w="6261" h="1219">
                <a:moveTo>
                  <a:pt x="0" y="571"/>
                </a:moveTo>
                <a:lnTo>
                  <a:pt x="6197" y="1219"/>
                </a:lnTo>
                <a:lnTo>
                  <a:pt x="6261" y="507"/>
                </a:lnTo>
                <a:lnTo>
                  <a:pt x="1219" y="0"/>
                </a:lnTo>
                <a:lnTo>
                  <a:pt x="0" y="57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2246840" y="2871905"/>
            <a:ext cx="8788" cy="1524"/>
          </a:xfrm>
          <a:custGeom>
            <a:avLst/>
            <a:gdLst/>
            <a:ahLst/>
            <a:cxnLst/>
            <a:rect l="l" t="t" r="r" b="b"/>
            <a:pathLst>
              <a:path w="8788" h="1524">
                <a:moveTo>
                  <a:pt x="0" y="0"/>
                </a:moveTo>
                <a:lnTo>
                  <a:pt x="0" y="1219"/>
                </a:lnTo>
                <a:lnTo>
                  <a:pt x="7493" y="1524"/>
                </a:lnTo>
                <a:lnTo>
                  <a:pt x="8788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2004136" y="2867880"/>
            <a:ext cx="17564" cy="3733"/>
          </a:xfrm>
          <a:custGeom>
            <a:avLst/>
            <a:gdLst/>
            <a:ahLst/>
            <a:cxnLst/>
            <a:rect l="l" t="t" r="r" b="b"/>
            <a:pathLst>
              <a:path w="17564" h="3733">
                <a:moveTo>
                  <a:pt x="0" y="355"/>
                </a:moveTo>
                <a:lnTo>
                  <a:pt x="11722" y="3594"/>
                </a:lnTo>
                <a:lnTo>
                  <a:pt x="17487" y="3733"/>
                </a:lnTo>
                <a:lnTo>
                  <a:pt x="17564" y="3086"/>
                </a:lnTo>
                <a:lnTo>
                  <a:pt x="12522" y="1866"/>
                </a:lnTo>
                <a:lnTo>
                  <a:pt x="3733" y="0"/>
                </a:lnTo>
                <a:lnTo>
                  <a:pt x="0" y="35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2255630" y="2870619"/>
            <a:ext cx="6261" cy="1651"/>
          </a:xfrm>
          <a:custGeom>
            <a:avLst/>
            <a:gdLst/>
            <a:ahLst/>
            <a:cxnLst/>
            <a:rect l="l" t="t" r="r" b="b"/>
            <a:pathLst>
              <a:path w="6261" h="1650">
                <a:moveTo>
                  <a:pt x="0" y="63"/>
                </a:moveTo>
                <a:lnTo>
                  <a:pt x="0" y="1282"/>
                </a:lnTo>
                <a:lnTo>
                  <a:pt x="5041" y="1650"/>
                </a:lnTo>
                <a:lnTo>
                  <a:pt x="6261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2261894" y="2869327"/>
            <a:ext cx="6261" cy="1651"/>
          </a:xfrm>
          <a:custGeom>
            <a:avLst/>
            <a:gdLst/>
            <a:ahLst/>
            <a:cxnLst/>
            <a:rect l="l" t="t" r="r" b="b"/>
            <a:pathLst>
              <a:path w="6261" h="1650">
                <a:moveTo>
                  <a:pt x="0" y="63"/>
                </a:moveTo>
                <a:lnTo>
                  <a:pt x="0" y="1282"/>
                </a:lnTo>
                <a:lnTo>
                  <a:pt x="5041" y="1650"/>
                </a:lnTo>
                <a:lnTo>
                  <a:pt x="6261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2268157" y="2868168"/>
            <a:ext cx="6197" cy="1651"/>
          </a:xfrm>
          <a:custGeom>
            <a:avLst/>
            <a:gdLst/>
            <a:ahLst/>
            <a:cxnLst/>
            <a:rect l="l" t="t" r="r" b="b"/>
            <a:pathLst>
              <a:path w="6197" h="1650">
                <a:moveTo>
                  <a:pt x="0" y="0"/>
                </a:moveTo>
                <a:lnTo>
                  <a:pt x="0" y="1155"/>
                </a:lnTo>
                <a:lnTo>
                  <a:pt x="4978" y="1651"/>
                </a:lnTo>
                <a:lnTo>
                  <a:pt x="6197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1997872" y="2866506"/>
            <a:ext cx="6261" cy="1727"/>
          </a:xfrm>
          <a:custGeom>
            <a:avLst/>
            <a:gdLst/>
            <a:ahLst/>
            <a:cxnLst/>
            <a:rect l="l" t="t" r="r" b="b"/>
            <a:pathLst>
              <a:path w="6261" h="1727">
                <a:moveTo>
                  <a:pt x="0" y="723"/>
                </a:moveTo>
                <a:lnTo>
                  <a:pt x="6261" y="1727"/>
                </a:lnTo>
                <a:lnTo>
                  <a:pt x="3822" y="0"/>
                </a:lnTo>
                <a:lnTo>
                  <a:pt x="0" y="72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2274357" y="2866868"/>
            <a:ext cx="6324" cy="1587"/>
          </a:xfrm>
          <a:custGeom>
            <a:avLst/>
            <a:gdLst/>
            <a:ahLst/>
            <a:cxnLst/>
            <a:rect l="l" t="t" r="r" b="b"/>
            <a:pathLst>
              <a:path w="6324" h="1587">
                <a:moveTo>
                  <a:pt x="63" y="76"/>
                </a:moveTo>
                <a:lnTo>
                  <a:pt x="0" y="1295"/>
                </a:lnTo>
                <a:lnTo>
                  <a:pt x="5105" y="1587"/>
                </a:lnTo>
                <a:lnTo>
                  <a:pt x="6324" y="0"/>
                </a:lnTo>
                <a:lnTo>
                  <a:pt x="63" y="7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991608" y="2865360"/>
            <a:ext cx="4965" cy="1651"/>
          </a:xfrm>
          <a:custGeom>
            <a:avLst/>
            <a:gdLst/>
            <a:ahLst/>
            <a:cxnLst/>
            <a:rect l="l" t="t" r="r" b="b"/>
            <a:pathLst>
              <a:path w="4965" h="1650">
                <a:moveTo>
                  <a:pt x="0" y="647"/>
                </a:moveTo>
                <a:lnTo>
                  <a:pt x="0" y="1651"/>
                </a:lnTo>
                <a:lnTo>
                  <a:pt x="4965" y="1371"/>
                </a:lnTo>
                <a:lnTo>
                  <a:pt x="3822" y="0"/>
                </a:lnTo>
                <a:lnTo>
                  <a:pt x="0" y="64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2280685" y="2865641"/>
            <a:ext cx="6261" cy="1587"/>
          </a:xfrm>
          <a:custGeom>
            <a:avLst/>
            <a:gdLst/>
            <a:ahLst/>
            <a:cxnLst/>
            <a:rect l="l" t="t" r="r" b="b"/>
            <a:pathLst>
              <a:path w="6261" h="1587">
                <a:moveTo>
                  <a:pt x="0" y="0"/>
                </a:moveTo>
                <a:lnTo>
                  <a:pt x="0" y="1219"/>
                </a:lnTo>
                <a:lnTo>
                  <a:pt x="5041" y="1587"/>
                </a:lnTo>
                <a:lnTo>
                  <a:pt x="6261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1986573" y="2864355"/>
            <a:ext cx="3810" cy="1371"/>
          </a:xfrm>
          <a:custGeom>
            <a:avLst/>
            <a:gdLst/>
            <a:ahLst/>
            <a:cxnLst/>
            <a:rect l="l" t="t" r="r" b="b"/>
            <a:pathLst>
              <a:path w="3810" h="1371">
                <a:moveTo>
                  <a:pt x="63" y="63"/>
                </a:moveTo>
                <a:lnTo>
                  <a:pt x="0" y="1371"/>
                </a:lnTo>
                <a:lnTo>
                  <a:pt x="3809" y="1003"/>
                </a:lnTo>
                <a:lnTo>
                  <a:pt x="3809" y="0"/>
                </a:lnTo>
                <a:lnTo>
                  <a:pt x="63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2286948" y="2864355"/>
            <a:ext cx="6261" cy="1651"/>
          </a:xfrm>
          <a:custGeom>
            <a:avLst/>
            <a:gdLst/>
            <a:ahLst/>
            <a:cxnLst/>
            <a:rect l="l" t="t" r="r" b="b"/>
            <a:pathLst>
              <a:path w="6261" h="1650">
                <a:moveTo>
                  <a:pt x="0" y="63"/>
                </a:moveTo>
                <a:lnTo>
                  <a:pt x="0" y="1282"/>
                </a:lnTo>
                <a:lnTo>
                  <a:pt x="5041" y="1650"/>
                </a:lnTo>
                <a:lnTo>
                  <a:pt x="6261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1980373" y="2862757"/>
            <a:ext cx="6261" cy="1943"/>
          </a:xfrm>
          <a:custGeom>
            <a:avLst/>
            <a:gdLst/>
            <a:ahLst/>
            <a:cxnLst/>
            <a:rect l="l" t="t" r="r" b="b"/>
            <a:pathLst>
              <a:path w="6261" h="1943">
                <a:moveTo>
                  <a:pt x="0" y="723"/>
                </a:moveTo>
                <a:lnTo>
                  <a:pt x="1219" y="1943"/>
                </a:lnTo>
                <a:lnTo>
                  <a:pt x="6261" y="1663"/>
                </a:lnTo>
                <a:lnTo>
                  <a:pt x="3822" y="0"/>
                </a:lnTo>
                <a:lnTo>
                  <a:pt x="0" y="72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2293212" y="2863132"/>
            <a:ext cx="6197" cy="1574"/>
          </a:xfrm>
          <a:custGeom>
            <a:avLst/>
            <a:gdLst/>
            <a:ahLst/>
            <a:cxnLst/>
            <a:rect l="l" t="t" r="r" b="b"/>
            <a:pathLst>
              <a:path w="6197" h="1574">
                <a:moveTo>
                  <a:pt x="0" y="63"/>
                </a:moveTo>
                <a:lnTo>
                  <a:pt x="0" y="1219"/>
                </a:lnTo>
                <a:lnTo>
                  <a:pt x="5041" y="1574"/>
                </a:lnTo>
                <a:lnTo>
                  <a:pt x="6197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1974109" y="2861618"/>
            <a:ext cx="5041" cy="1866"/>
          </a:xfrm>
          <a:custGeom>
            <a:avLst/>
            <a:gdLst/>
            <a:ahLst/>
            <a:cxnLst/>
            <a:rect l="l" t="t" r="r" b="b"/>
            <a:pathLst>
              <a:path w="5041" h="1866">
                <a:moveTo>
                  <a:pt x="0" y="571"/>
                </a:moveTo>
                <a:lnTo>
                  <a:pt x="1219" y="1866"/>
                </a:lnTo>
                <a:lnTo>
                  <a:pt x="5041" y="1295"/>
                </a:lnTo>
                <a:lnTo>
                  <a:pt x="3733" y="0"/>
                </a:lnTo>
                <a:lnTo>
                  <a:pt x="0" y="57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1919030" y="2846854"/>
            <a:ext cx="53848" cy="15405"/>
          </a:xfrm>
          <a:custGeom>
            <a:avLst/>
            <a:gdLst/>
            <a:ahLst/>
            <a:cxnLst/>
            <a:rect l="l" t="t" r="r" b="b"/>
            <a:pathLst>
              <a:path w="53848" h="15405">
                <a:moveTo>
                  <a:pt x="31750" y="10871"/>
                </a:moveTo>
                <a:lnTo>
                  <a:pt x="51257" y="15405"/>
                </a:lnTo>
                <a:lnTo>
                  <a:pt x="53848" y="14681"/>
                </a:lnTo>
                <a:lnTo>
                  <a:pt x="53848" y="13754"/>
                </a:lnTo>
                <a:lnTo>
                  <a:pt x="48882" y="12814"/>
                </a:lnTo>
                <a:lnTo>
                  <a:pt x="43853" y="11302"/>
                </a:lnTo>
                <a:lnTo>
                  <a:pt x="38811" y="10083"/>
                </a:lnTo>
                <a:lnTo>
                  <a:pt x="30099" y="7277"/>
                </a:lnTo>
                <a:lnTo>
                  <a:pt x="26276" y="6629"/>
                </a:lnTo>
                <a:lnTo>
                  <a:pt x="17500" y="3809"/>
                </a:lnTo>
                <a:lnTo>
                  <a:pt x="8775" y="1295"/>
                </a:lnTo>
                <a:lnTo>
                  <a:pt x="5105" y="0"/>
                </a:lnTo>
                <a:lnTo>
                  <a:pt x="0" y="0"/>
                </a:lnTo>
                <a:lnTo>
                  <a:pt x="31750" y="1087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2299402" y="2860605"/>
            <a:ext cx="10223" cy="2870"/>
          </a:xfrm>
          <a:custGeom>
            <a:avLst/>
            <a:gdLst/>
            <a:ahLst/>
            <a:cxnLst/>
            <a:rect l="l" t="t" r="r" b="b"/>
            <a:pathLst>
              <a:path w="10223" h="2870">
                <a:moveTo>
                  <a:pt x="6337" y="76"/>
                </a:moveTo>
                <a:lnTo>
                  <a:pt x="0" y="1295"/>
                </a:lnTo>
                <a:lnTo>
                  <a:pt x="0" y="2527"/>
                </a:lnTo>
                <a:lnTo>
                  <a:pt x="5118" y="2870"/>
                </a:lnTo>
                <a:lnTo>
                  <a:pt x="10223" y="1155"/>
                </a:lnTo>
                <a:lnTo>
                  <a:pt x="10007" y="0"/>
                </a:lnTo>
                <a:lnTo>
                  <a:pt x="6337" y="7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2309408" y="2859378"/>
            <a:ext cx="5041" cy="1651"/>
          </a:xfrm>
          <a:custGeom>
            <a:avLst/>
            <a:gdLst/>
            <a:ahLst/>
            <a:cxnLst/>
            <a:rect l="l" t="t" r="r" b="b"/>
            <a:pathLst>
              <a:path w="5041" h="1650">
                <a:moveTo>
                  <a:pt x="0" y="0"/>
                </a:moveTo>
                <a:lnTo>
                  <a:pt x="0" y="1219"/>
                </a:lnTo>
                <a:lnTo>
                  <a:pt x="3822" y="1651"/>
                </a:lnTo>
                <a:lnTo>
                  <a:pt x="5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2314449" y="2858155"/>
            <a:ext cx="3822" cy="1295"/>
          </a:xfrm>
          <a:custGeom>
            <a:avLst/>
            <a:gdLst/>
            <a:ahLst/>
            <a:cxnLst/>
            <a:rect l="l" t="t" r="r" b="b"/>
            <a:pathLst>
              <a:path w="3822" h="1295">
                <a:moveTo>
                  <a:pt x="0" y="0"/>
                </a:moveTo>
                <a:lnTo>
                  <a:pt x="0" y="1219"/>
                </a:lnTo>
                <a:lnTo>
                  <a:pt x="3822" y="1295"/>
                </a:lnTo>
                <a:lnTo>
                  <a:pt x="3746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2318198" y="2856863"/>
            <a:ext cx="5041" cy="1651"/>
          </a:xfrm>
          <a:custGeom>
            <a:avLst/>
            <a:gdLst/>
            <a:ahLst/>
            <a:cxnLst/>
            <a:rect l="l" t="t" r="r" b="b"/>
            <a:pathLst>
              <a:path w="5041" h="1650">
                <a:moveTo>
                  <a:pt x="0" y="0"/>
                </a:moveTo>
                <a:lnTo>
                  <a:pt x="0" y="1295"/>
                </a:lnTo>
                <a:lnTo>
                  <a:pt x="3822" y="1651"/>
                </a:lnTo>
                <a:lnTo>
                  <a:pt x="5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2323232" y="2854341"/>
            <a:ext cx="8864" cy="2959"/>
          </a:xfrm>
          <a:custGeom>
            <a:avLst/>
            <a:gdLst/>
            <a:ahLst/>
            <a:cxnLst/>
            <a:rect l="l" t="t" r="r" b="b"/>
            <a:pathLst>
              <a:path w="8864" h="2959">
                <a:moveTo>
                  <a:pt x="4978" y="76"/>
                </a:moveTo>
                <a:lnTo>
                  <a:pt x="0" y="1295"/>
                </a:lnTo>
                <a:lnTo>
                  <a:pt x="0" y="2527"/>
                </a:lnTo>
                <a:lnTo>
                  <a:pt x="3822" y="2959"/>
                </a:lnTo>
                <a:lnTo>
                  <a:pt x="8864" y="1155"/>
                </a:lnTo>
                <a:lnTo>
                  <a:pt x="8712" y="0"/>
                </a:lnTo>
                <a:lnTo>
                  <a:pt x="4978" y="7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1551103" y="2495200"/>
            <a:ext cx="650747" cy="358775"/>
          </a:xfrm>
          <a:custGeom>
            <a:avLst/>
            <a:gdLst/>
            <a:ahLst/>
            <a:cxnLst/>
            <a:rect l="l" t="t" r="r" b="b"/>
            <a:pathLst>
              <a:path w="650747" h="358775">
                <a:moveTo>
                  <a:pt x="376707" y="301396"/>
                </a:moveTo>
                <a:lnTo>
                  <a:pt x="372960" y="300393"/>
                </a:lnTo>
                <a:lnTo>
                  <a:pt x="361657" y="296646"/>
                </a:lnTo>
                <a:lnTo>
                  <a:pt x="358279" y="296354"/>
                </a:lnTo>
                <a:lnTo>
                  <a:pt x="355473" y="294119"/>
                </a:lnTo>
                <a:lnTo>
                  <a:pt x="347916" y="291680"/>
                </a:lnTo>
                <a:lnTo>
                  <a:pt x="340855" y="289953"/>
                </a:lnTo>
                <a:lnTo>
                  <a:pt x="335381" y="286639"/>
                </a:lnTo>
                <a:lnTo>
                  <a:pt x="332003" y="286270"/>
                </a:lnTo>
                <a:lnTo>
                  <a:pt x="324154" y="281597"/>
                </a:lnTo>
                <a:lnTo>
                  <a:pt x="320763" y="281241"/>
                </a:lnTo>
                <a:lnTo>
                  <a:pt x="315366" y="277850"/>
                </a:lnTo>
                <a:lnTo>
                  <a:pt x="311975" y="277495"/>
                </a:lnTo>
                <a:lnTo>
                  <a:pt x="304063" y="272884"/>
                </a:lnTo>
                <a:lnTo>
                  <a:pt x="300748" y="272529"/>
                </a:lnTo>
                <a:lnTo>
                  <a:pt x="293116" y="268782"/>
                </a:lnTo>
                <a:lnTo>
                  <a:pt x="291896" y="266547"/>
                </a:lnTo>
                <a:lnTo>
                  <a:pt x="284048" y="262661"/>
                </a:lnTo>
                <a:lnTo>
                  <a:pt x="282028" y="262521"/>
                </a:lnTo>
                <a:lnTo>
                  <a:pt x="271881" y="257479"/>
                </a:lnTo>
                <a:lnTo>
                  <a:pt x="270649" y="255384"/>
                </a:lnTo>
                <a:lnTo>
                  <a:pt x="260286" y="250139"/>
                </a:lnTo>
                <a:lnTo>
                  <a:pt x="258267" y="249986"/>
                </a:lnTo>
                <a:lnTo>
                  <a:pt x="254025" y="246672"/>
                </a:lnTo>
                <a:lnTo>
                  <a:pt x="251929" y="246240"/>
                </a:lnTo>
                <a:lnTo>
                  <a:pt x="247764" y="242938"/>
                </a:lnTo>
                <a:lnTo>
                  <a:pt x="245592" y="242506"/>
                </a:lnTo>
                <a:lnTo>
                  <a:pt x="241782" y="240055"/>
                </a:lnTo>
                <a:lnTo>
                  <a:pt x="239979" y="236664"/>
                </a:lnTo>
                <a:lnTo>
                  <a:pt x="235737" y="236232"/>
                </a:lnTo>
                <a:lnTo>
                  <a:pt x="230327" y="231559"/>
                </a:lnTo>
                <a:lnTo>
                  <a:pt x="225729" y="229895"/>
                </a:lnTo>
                <a:lnTo>
                  <a:pt x="220256" y="225298"/>
                </a:lnTo>
                <a:lnTo>
                  <a:pt x="215645" y="223634"/>
                </a:lnTo>
                <a:lnTo>
                  <a:pt x="212763" y="220395"/>
                </a:lnTo>
                <a:lnTo>
                  <a:pt x="210604" y="219964"/>
                </a:lnTo>
                <a:lnTo>
                  <a:pt x="207721" y="216585"/>
                </a:lnTo>
                <a:lnTo>
                  <a:pt x="205638" y="216217"/>
                </a:lnTo>
                <a:lnTo>
                  <a:pt x="177990" y="195046"/>
                </a:lnTo>
                <a:lnTo>
                  <a:pt x="176618" y="191744"/>
                </a:lnTo>
                <a:lnTo>
                  <a:pt x="173888" y="190157"/>
                </a:lnTo>
                <a:lnTo>
                  <a:pt x="171945" y="189941"/>
                </a:lnTo>
                <a:lnTo>
                  <a:pt x="167906" y="185254"/>
                </a:lnTo>
                <a:lnTo>
                  <a:pt x="166687" y="182880"/>
                </a:lnTo>
                <a:lnTo>
                  <a:pt x="163804" y="181368"/>
                </a:lnTo>
                <a:lnTo>
                  <a:pt x="161937" y="181152"/>
                </a:lnTo>
                <a:lnTo>
                  <a:pt x="159270" y="177774"/>
                </a:lnTo>
                <a:lnTo>
                  <a:pt x="156679" y="174167"/>
                </a:lnTo>
                <a:lnTo>
                  <a:pt x="153797" y="172656"/>
                </a:lnTo>
                <a:lnTo>
                  <a:pt x="150482" y="170281"/>
                </a:lnTo>
                <a:lnTo>
                  <a:pt x="147891" y="166687"/>
                </a:lnTo>
                <a:lnTo>
                  <a:pt x="119240" y="138671"/>
                </a:lnTo>
                <a:lnTo>
                  <a:pt x="111823" y="132346"/>
                </a:lnTo>
                <a:lnTo>
                  <a:pt x="107721" y="127444"/>
                </a:lnTo>
                <a:lnTo>
                  <a:pt x="105346" y="126288"/>
                </a:lnTo>
                <a:lnTo>
                  <a:pt x="103835" y="123050"/>
                </a:lnTo>
                <a:lnTo>
                  <a:pt x="98932" y="117436"/>
                </a:lnTo>
                <a:lnTo>
                  <a:pt x="96342" y="114274"/>
                </a:lnTo>
                <a:lnTo>
                  <a:pt x="91439" y="108648"/>
                </a:lnTo>
                <a:lnTo>
                  <a:pt x="88849" y="105486"/>
                </a:lnTo>
                <a:lnTo>
                  <a:pt x="80568" y="95986"/>
                </a:lnTo>
                <a:lnTo>
                  <a:pt x="54228" y="59842"/>
                </a:lnTo>
                <a:lnTo>
                  <a:pt x="48031" y="50977"/>
                </a:lnTo>
                <a:lnTo>
                  <a:pt x="26784" y="17145"/>
                </a:lnTo>
                <a:lnTo>
                  <a:pt x="17284" y="0"/>
                </a:lnTo>
                <a:lnTo>
                  <a:pt x="7137" y="4762"/>
                </a:lnTo>
                <a:lnTo>
                  <a:pt x="0" y="4102"/>
                </a:lnTo>
                <a:lnTo>
                  <a:pt x="29311" y="54648"/>
                </a:lnTo>
                <a:lnTo>
                  <a:pt x="70421" y="111099"/>
                </a:lnTo>
                <a:lnTo>
                  <a:pt x="106857" y="152285"/>
                </a:lnTo>
                <a:lnTo>
                  <a:pt x="124345" y="169849"/>
                </a:lnTo>
                <a:lnTo>
                  <a:pt x="135508" y="179933"/>
                </a:lnTo>
                <a:lnTo>
                  <a:pt x="151777" y="194983"/>
                </a:lnTo>
                <a:lnTo>
                  <a:pt x="169417" y="209880"/>
                </a:lnTo>
                <a:lnTo>
                  <a:pt x="218236" y="246176"/>
                </a:lnTo>
                <a:lnTo>
                  <a:pt x="279514" y="282460"/>
                </a:lnTo>
                <a:lnTo>
                  <a:pt x="338404" y="309968"/>
                </a:lnTo>
                <a:lnTo>
                  <a:pt x="398386" y="331279"/>
                </a:lnTo>
                <a:lnTo>
                  <a:pt x="463473" y="347548"/>
                </a:lnTo>
                <a:lnTo>
                  <a:pt x="422211" y="318249"/>
                </a:lnTo>
                <a:lnTo>
                  <a:pt x="463473" y="347548"/>
                </a:lnTo>
                <a:lnTo>
                  <a:pt x="425450" y="319176"/>
                </a:lnTo>
                <a:lnTo>
                  <a:pt x="426745" y="316953"/>
                </a:lnTo>
                <a:lnTo>
                  <a:pt x="418033" y="314134"/>
                </a:lnTo>
                <a:lnTo>
                  <a:pt x="412927" y="312915"/>
                </a:lnTo>
                <a:lnTo>
                  <a:pt x="386714" y="305435"/>
                </a:lnTo>
                <a:lnTo>
                  <a:pt x="383476" y="304850"/>
                </a:lnTo>
                <a:lnTo>
                  <a:pt x="383260" y="304139"/>
                </a:lnTo>
                <a:lnTo>
                  <a:pt x="376707" y="301396"/>
                </a:lnTo>
                <a:close/>
              </a:path>
              <a:path w="650747" h="358775">
                <a:moveTo>
                  <a:pt x="430491" y="320408"/>
                </a:moveTo>
                <a:lnTo>
                  <a:pt x="443026" y="321335"/>
                </a:lnTo>
                <a:lnTo>
                  <a:pt x="443026" y="320408"/>
                </a:lnTo>
                <a:lnTo>
                  <a:pt x="439356" y="319392"/>
                </a:lnTo>
                <a:lnTo>
                  <a:pt x="431787" y="318173"/>
                </a:lnTo>
                <a:lnTo>
                  <a:pt x="430415" y="317665"/>
                </a:lnTo>
                <a:lnTo>
                  <a:pt x="426745" y="316953"/>
                </a:lnTo>
                <a:lnTo>
                  <a:pt x="425450" y="319176"/>
                </a:lnTo>
                <a:lnTo>
                  <a:pt x="463473" y="347548"/>
                </a:lnTo>
                <a:lnTo>
                  <a:pt x="524814" y="356260"/>
                </a:lnTo>
                <a:lnTo>
                  <a:pt x="569810" y="358775"/>
                </a:lnTo>
                <a:lnTo>
                  <a:pt x="615315" y="358775"/>
                </a:lnTo>
                <a:lnTo>
                  <a:pt x="650747" y="356476"/>
                </a:lnTo>
                <a:lnTo>
                  <a:pt x="650087" y="342366"/>
                </a:lnTo>
                <a:lnTo>
                  <a:pt x="649084" y="340855"/>
                </a:lnTo>
                <a:lnTo>
                  <a:pt x="562330" y="341287"/>
                </a:lnTo>
                <a:lnTo>
                  <a:pt x="527265" y="338759"/>
                </a:lnTo>
                <a:lnTo>
                  <a:pt x="490969" y="333730"/>
                </a:lnTo>
                <a:lnTo>
                  <a:pt x="457200" y="327533"/>
                </a:lnTo>
                <a:lnTo>
                  <a:pt x="430491" y="32040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2331947" y="2851891"/>
            <a:ext cx="8928" cy="2882"/>
          </a:xfrm>
          <a:custGeom>
            <a:avLst/>
            <a:gdLst/>
            <a:ahLst/>
            <a:cxnLst/>
            <a:rect l="l" t="t" r="r" b="b"/>
            <a:pathLst>
              <a:path w="8928" h="2882">
                <a:moveTo>
                  <a:pt x="5041" y="0"/>
                </a:moveTo>
                <a:lnTo>
                  <a:pt x="0" y="1219"/>
                </a:lnTo>
                <a:lnTo>
                  <a:pt x="0" y="2451"/>
                </a:lnTo>
                <a:lnTo>
                  <a:pt x="3886" y="2882"/>
                </a:lnTo>
                <a:lnTo>
                  <a:pt x="8928" y="1092"/>
                </a:lnTo>
                <a:lnTo>
                  <a:pt x="8775" y="0"/>
                </a:lnTo>
                <a:lnTo>
                  <a:pt x="5041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2340589" y="2850385"/>
            <a:ext cx="5181" cy="1866"/>
          </a:xfrm>
          <a:custGeom>
            <a:avLst/>
            <a:gdLst/>
            <a:ahLst/>
            <a:cxnLst/>
            <a:rect l="l" t="t" r="r" b="b"/>
            <a:pathLst>
              <a:path w="5181" h="1866">
                <a:moveTo>
                  <a:pt x="0" y="431"/>
                </a:moveTo>
                <a:lnTo>
                  <a:pt x="152" y="1511"/>
                </a:lnTo>
                <a:lnTo>
                  <a:pt x="3949" y="1866"/>
                </a:lnTo>
                <a:lnTo>
                  <a:pt x="5181" y="215"/>
                </a:lnTo>
                <a:lnTo>
                  <a:pt x="1371" y="0"/>
                </a:lnTo>
                <a:lnTo>
                  <a:pt x="0" y="43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2345701" y="2848154"/>
            <a:ext cx="8928" cy="2882"/>
          </a:xfrm>
          <a:custGeom>
            <a:avLst/>
            <a:gdLst/>
            <a:ahLst/>
            <a:cxnLst/>
            <a:rect l="l" t="t" r="r" b="b"/>
            <a:pathLst>
              <a:path w="8928" h="2882">
                <a:moveTo>
                  <a:pt x="5118" y="0"/>
                </a:moveTo>
                <a:lnTo>
                  <a:pt x="0" y="1219"/>
                </a:lnTo>
                <a:lnTo>
                  <a:pt x="63" y="2451"/>
                </a:lnTo>
                <a:lnTo>
                  <a:pt x="3886" y="2882"/>
                </a:lnTo>
                <a:lnTo>
                  <a:pt x="8928" y="1079"/>
                </a:lnTo>
                <a:lnTo>
                  <a:pt x="8496" y="0"/>
                </a:lnTo>
                <a:lnTo>
                  <a:pt x="5118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1909015" y="2842813"/>
            <a:ext cx="10299" cy="4038"/>
          </a:xfrm>
          <a:custGeom>
            <a:avLst/>
            <a:gdLst/>
            <a:ahLst/>
            <a:cxnLst/>
            <a:rect l="l" t="t" r="r" b="b"/>
            <a:pathLst>
              <a:path w="10299" h="4038">
                <a:moveTo>
                  <a:pt x="0" y="368"/>
                </a:moveTo>
                <a:lnTo>
                  <a:pt x="6629" y="3746"/>
                </a:lnTo>
                <a:lnTo>
                  <a:pt x="10007" y="4038"/>
                </a:lnTo>
                <a:lnTo>
                  <a:pt x="10299" y="2882"/>
                </a:lnTo>
                <a:lnTo>
                  <a:pt x="3822" y="0"/>
                </a:lnTo>
                <a:lnTo>
                  <a:pt x="0" y="36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1905278" y="2841890"/>
            <a:ext cx="3733" cy="1295"/>
          </a:xfrm>
          <a:custGeom>
            <a:avLst/>
            <a:gdLst/>
            <a:ahLst/>
            <a:cxnLst/>
            <a:rect l="l" t="t" r="r" b="b"/>
            <a:pathLst>
              <a:path w="3733" h="1295">
                <a:moveTo>
                  <a:pt x="0" y="0"/>
                </a:moveTo>
                <a:lnTo>
                  <a:pt x="355" y="787"/>
                </a:lnTo>
                <a:lnTo>
                  <a:pt x="3733" y="1295"/>
                </a:lnTo>
                <a:lnTo>
                  <a:pt x="3733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1895265" y="2837861"/>
            <a:ext cx="10299" cy="4025"/>
          </a:xfrm>
          <a:custGeom>
            <a:avLst/>
            <a:gdLst/>
            <a:ahLst/>
            <a:cxnLst/>
            <a:rect l="l" t="t" r="r" b="b"/>
            <a:pathLst>
              <a:path w="10299" h="4025">
                <a:moveTo>
                  <a:pt x="0" y="279"/>
                </a:moveTo>
                <a:lnTo>
                  <a:pt x="2882" y="2374"/>
                </a:lnTo>
                <a:lnTo>
                  <a:pt x="10007" y="4025"/>
                </a:lnTo>
                <a:lnTo>
                  <a:pt x="10299" y="2806"/>
                </a:lnTo>
                <a:lnTo>
                  <a:pt x="3822" y="0"/>
                </a:lnTo>
                <a:lnTo>
                  <a:pt x="0" y="279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2358304" y="2840586"/>
            <a:ext cx="17640" cy="6692"/>
          </a:xfrm>
          <a:custGeom>
            <a:avLst/>
            <a:gdLst/>
            <a:ahLst/>
            <a:cxnLst/>
            <a:rect l="l" t="t" r="r" b="b"/>
            <a:pathLst>
              <a:path w="17640" h="6692">
                <a:moveTo>
                  <a:pt x="17640" y="1092"/>
                </a:moveTo>
                <a:lnTo>
                  <a:pt x="17208" y="63"/>
                </a:lnTo>
                <a:lnTo>
                  <a:pt x="13665" y="0"/>
                </a:lnTo>
                <a:lnTo>
                  <a:pt x="6184" y="2527"/>
                </a:lnTo>
                <a:lnTo>
                  <a:pt x="3378" y="4749"/>
                </a:lnTo>
                <a:lnTo>
                  <a:pt x="0" y="5041"/>
                </a:lnTo>
                <a:lnTo>
                  <a:pt x="2514" y="6692"/>
                </a:lnTo>
                <a:lnTo>
                  <a:pt x="17640" y="1092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1891527" y="2836918"/>
            <a:ext cx="3733" cy="1219"/>
          </a:xfrm>
          <a:custGeom>
            <a:avLst/>
            <a:gdLst/>
            <a:ahLst/>
            <a:cxnLst/>
            <a:rect l="l" t="t" r="r" b="b"/>
            <a:pathLst>
              <a:path w="3733" h="1219">
                <a:moveTo>
                  <a:pt x="0" y="0"/>
                </a:moveTo>
                <a:lnTo>
                  <a:pt x="3733" y="1219"/>
                </a:lnTo>
                <a:lnTo>
                  <a:pt x="3733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1887710" y="2835631"/>
            <a:ext cx="3822" cy="1282"/>
          </a:xfrm>
          <a:custGeom>
            <a:avLst/>
            <a:gdLst/>
            <a:ahLst/>
            <a:cxnLst/>
            <a:rect l="l" t="t" r="r" b="b"/>
            <a:pathLst>
              <a:path w="3822" h="1282">
                <a:moveTo>
                  <a:pt x="0" y="63"/>
                </a:moveTo>
                <a:lnTo>
                  <a:pt x="3822" y="1282"/>
                </a:lnTo>
                <a:lnTo>
                  <a:pt x="3822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1883961" y="2834408"/>
            <a:ext cx="3822" cy="1282"/>
          </a:xfrm>
          <a:custGeom>
            <a:avLst/>
            <a:gdLst/>
            <a:ahLst/>
            <a:cxnLst/>
            <a:rect l="l" t="t" r="r" b="b"/>
            <a:pathLst>
              <a:path w="3822" h="1282">
                <a:moveTo>
                  <a:pt x="0" y="63"/>
                </a:moveTo>
                <a:lnTo>
                  <a:pt x="3746" y="1282"/>
                </a:lnTo>
                <a:lnTo>
                  <a:pt x="3822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2378326" y="2834318"/>
            <a:ext cx="15113" cy="5410"/>
          </a:xfrm>
          <a:custGeom>
            <a:avLst/>
            <a:gdLst/>
            <a:ahLst/>
            <a:cxnLst/>
            <a:rect l="l" t="t" r="r" b="b"/>
            <a:pathLst>
              <a:path w="15112" h="5410">
                <a:moveTo>
                  <a:pt x="7480" y="1308"/>
                </a:moveTo>
                <a:lnTo>
                  <a:pt x="4025" y="2603"/>
                </a:lnTo>
                <a:lnTo>
                  <a:pt x="0" y="4686"/>
                </a:lnTo>
                <a:lnTo>
                  <a:pt x="3733" y="5410"/>
                </a:lnTo>
                <a:lnTo>
                  <a:pt x="15112" y="1155"/>
                </a:lnTo>
                <a:lnTo>
                  <a:pt x="14617" y="88"/>
                </a:lnTo>
                <a:lnTo>
                  <a:pt x="11214" y="0"/>
                </a:lnTo>
                <a:lnTo>
                  <a:pt x="7480" y="130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1877777" y="2831814"/>
            <a:ext cx="6184" cy="2654"/>
          </a:xfrm>
          <a:custGeom>
            <a:avLst/>
            <a:gdLst/>
            <a:ahLst/>
            <a:cxnLst/>
            <a:rect l="l" t="t" r="r" b="b"/>
            <a:pathLst>
              <a:path w="6184" h="2654">
                <a:moveTo>
                  <a:pt x="0" y="63"/>
                </a:moveTo>
                <a:lnTo>
                  <a:pt x="2806" y="2222"/>
                </a:lnTo>
                <a:lnTo>
                  <a:pt x="6184" y="2654"/>
                </a:lnTo>
                <a:lnTo>
                  <a:pt x="3810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2106731" y="2831873"/>
            <a:ext cx="13754" cy="939"/>
          </a:xfrm>
          <a:custGeom>
            <a:avLst/>
            <a:gdLst/>
            <a:ahLst/>
            <a:cxnLst/>
            <a:rect l="l" t="t" r="r" b="b"/>
            <a:pathLst>
              <a:path w="13754" h="939">
                <a:moveTo>
                  <a:pt x="571" y="723"/>
                </a:moveTo>
                <a:lnTo>
                  <a:pt x="13754" y="939"/>
                </a:lnTo>
                <a:lnTo>
                  <a:pt x="13754" y="292"/>
                </a:lnTo>
                <a:lnTo>
                  <a:pt x="0" y="0"/>
                </a:lnTo>
                <a:lnTo>
                  <a:pt x="571" y="72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1874028" y="2830591"/>
            <a:ext cx="3746" cy="1282"/>
          </a:xfrm>
          <a:custGeom>
            <a:avLst/>
            <a:gdLst/>
            <a:ahLst/>
            <a:cxnLst/>
            <a:rect l="l" t="t" r="r" b="b"/>
            <a:pathLst>
              <a:path w="3746" h="1282">
                <a:moveTo>
                  <a:pt x="0" y="63"/>
                </a:moveTo>
                <a:lnTo>
                  <a:pt x="368" y="850"/>
                </a:lnTo>
                <a:lnTo>
                  <a:pt x="3746" y="1282"/>
                </a:lnTo>
                <a:lnTo>
                  <a:pt x="3746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2088009" y="2830868"/>
            <a:ext cx="12458" cy="723"/>
          </a:xfrm>
          <a:custGeom>
            <a:avLst/>
            <a:gdLst/>
            <a:ahLst/>
            <a:cxnLst/>
            <a:rect l="l" t="t" r="r" b="b"/>
            <a:pathLst>
              <a:path w="12458" h="723">
                <a:moveTo>
                  <a:pt x="12458" y="723"/>
                </a:moveTo>
                <a:lnTo>
                  <a:pt x="12458" y="76"/>
                </a:lnTo>
                <a:lnTo>
                  <a:pt x="0" y="0"/>
                </a:lnTo>
                <a:lnTo>
                  <a:pt x="12458" y="72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1869056" y="2827778"/>
            <a:ext cx="5257" cy="2514"/>
          </a:xfrm>
          <a:custGeom>
            <a:avLst/>
            <a:gdLst/>
            <a:ahLst/>
            <a:cxnLst/>
            <a:rect l="l" t="t" r="r" b="b"/>
            <a:pathLst>
              <a:path w="5257" h="2514">
                <a:moveTo>
                  <a:pt x="0" y="647"/>
                </a:moveTo>
                <a:lnTo>
                  <a:pt x="2679" y="2514"/>
                </a:lnTo>
                <a:lnTo>
                  <a:pt x="5257" y="1651"/>
                </a:lnTo>
                <a:lnTo>
                  <a:pt x="245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2071748" y="2829364"/>
            <a:ext cx="9994" cy="1003"/>
          </a:xfrm>
          <a:custGeom>
            <a:avLst/>
            <a:gdLst/>
            <a:ahLst/>
            <a:cxnLst/>
            <a:rect l="l" t="t" r="r" b="b"/>
            <a:pathLst>
              <a:path w="9994" h="1003">
                <a:moveTo>
                  <a:pt x="419" y="787"/>
                </a:moveTo>
                <a:lnTo>
                  <a:pt x="9994" y="1003"/>
                </a:lnTo>
                <a:lnTo>
                  <a:pt x="9994" y="279"/>
                </a:lnTo>
                <a:lnTo>
                  <a:pt x="0" y="0"/>
                </a:lnTo>
                <a:lnTo>
                  <a:pt x="419" y="78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2193131" y="2829645"/>
            <a:ext cx="13677" cy="1295"/>
          </a:xfrm>
          <a:custGeom>
            <a:avLst/>
            <a:gdLst/>
            <a:ahLst/>
            <a:cxnLst/>
            <a:rect l="l" t="t" r="r" b="b"/>
            <a:pathLst>
              <a:path w="13677" h="1295">
                <a:moveTo>
                  <a:pt x="0" y="723"/>
                </a:moveTo>
                <a:lnTo>
                  <a:pt x="11163" y="1295"/>
                </a:lnTo>
                <a:lnTo>
                  <a:pt x="13677" y="0"/>
                </a:lnTo>
                <a:lnTo>
                  <a:pt x="0" y="72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2063024" y="2828345"/>
            <a:ext cx="4965" cy="800"/>
          </a:xfrm>
          <a:custGeom>
            <a:avLst/>
            <a:gdLst/>
            <a:ahLst/>
            <a:cxnLst/>
            <a:rect l="l" t="t" r="r" b="b"/>
            <a:pathLst>
              <a:path w="4965" h="800">
                <a:moveTo>
                  <a:pt x="4902" y="800"/>
                </a:moveTo>
                <a:lnTo>
                  <a:pt x="4965" y="76"/>
                </a:lnTo>
                <a:lnTo>
                  <a:pt x="0" y="0"/>
                </a:lnTo>
                <a:lnTo>
                  <a:pt x="4902" y="80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2052948" y="2826838"/>
            <a:ext cx="8712" cy="1003"/>
          </a:xfrm>
          <a:custGeom>
            <a:avLst/>
            <a:gdLst/>
            <a:ahLst/>
            <a:cxnLst/>
            <a:rect l="l" t="t" r="r" b="b"/>
            <a:pathLst>
              <a:path w="8712" h="1003">
                <a:moveTo>
                  <a:pt x="507" y="787"/>
                </a:moveTo>
                <a:lnTo>
                  <a:pt x="8712" y="1003"/>
                </a:lnTo>
                <a:lnTo>
                  <a:pt x="0" y="0"/>
                </a:lnTo>
                <a:lnTo>
                  <a:pt x="507" y="78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2219340" y="2826904"/>
            <a:ext cx="7493" cy="1524"/>
          </a:xfrm>
          <a:custGeom>
            <a:avLst/>
            <a:gdLst/>
            <a:ahLst/>
            <a:cxnLst/>
            <a:rect l="l" t="t" r="r" b="b"/>
            <a:pathLst>
              <a:path w="7493" h="1524">
                <a:moveTo>
                  <a:pt x="0" y="1155"/>
                </a:moveTo>
                <a:lnTo>
                  <a:pt x="6337" y="1524"/>
                </a:lnTo>
                <a:lnTo>
                  <a:pt x="7493" y="215"/>
                </a:lnTo>
                <a:lnTo>
                  <a:pt x="0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2044164" y="2825682"/>
            <a:ext cx="8788" cy="1155"/>
          </a:xfrm>
          <a:custGeom>
            <a:avLst/>
            <a:gdLst/>
            <a:ahLst/>
            <a:cxnLst/>
            <a:rect l="l" t="t" r="r" b="b"/>
            <a:pathLst>
              <a:path w="8788" h="1155">
                <a:moveTo>
                  <a:pt x="0" y="0"/>
                </a:moveTo>
                <a:lnTo>
                  <a:pt x="431" y="723"/>
                </a:lnTo>
                <a:lnTo>
                  <a:pt x="8788" y="1155"/>
                </a:lnTo>
                <a:lnTo>
                  <a:pt x="8788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2228129" y="2825616"/>
            <a:ext cx="7480" cy="1587"/>
          </a:xfrm>
          <a:custGeom>
            <a:avLst/>
            <a:gdLst/>
            <a:ahLst/>
            <a:cxnLst/>
            <a:rect l="l" t="t" r="r" b="b"/>
            <a:pathLst>
              <a:path w="7480" h="1587">
                <a:moveTo>
                  <a:pt x="0" y="1003"/>
                </a:moveTo>
                <a:lnTo>
                  <a:pt x="6261" y="1587"/>
                </a:lnTo>
                <a:lnTo>
                  <a:pt x="748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2034153" y="2824387"/>
            <a:ext cx="6337" cy="939"/>
          </a:xfrm>
          <a:custGeom>
            <a:avLst/>
            <a:gdLst/>
            <a:ahLst/>
            <a:cxnLst/>
            <a:rect l="l" t="t" r="r" b="b"/>
            <a:pathLst>
              <a:path w="6337" h="939">
                <a:moveTo>
                  <a:pt x="431" y="723"/>
                </a:moveTo>
                <a:lnTo>
                  <a:pt x="6261" y="939"/>
                </a:lnTo>
                <a:lnTo>
                  <a:pt x="6337" y="215"/>
                </a:lnTo>
                <a:lnTo>
                  <a:pt x="0" y="0"/>
                </a:lnTo>
                <a:lnTo>
                  <a:pt x="431" y="72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2235616" y="2824327"/>
            <a:ext cx="8712" cy="1651"/>
          </a:xfrm>
          <a:custGeom>
            <a:avLst/>
            <a:gdLst/>
            <a:ahLst/>
            <a:cxnLst/>
            <a:rect l="l" t="t" r="r" b="b"/>
            <a:pathLst>
              <a:path w="8712" h="1650">
                <a:moveTo>
                  <a:pt x="0" y="63"/>
                </a:moveTo>
                <a:lnTo>
                  <a:pt x="0" y="1282"/>
                </a:lnTo>
                <a:lnTo>
                  <a:pt x="6337" y="1650"/>
                </a:lnTo>
                <a:lnTo>
                  <a:pt x="8712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2026664" y="2822799"/>
            <a:ext cx="7493" cy="1587"/>
          </a:xfrm>
          <a:custGeom>
            <a:avLst/>
            <a:gdLst/>
            <a:ahLst/>
            <a:cxnLst/>
            <a:rect l="l" t="t" r="r" b="b"/>
            <a:pathLst>
              <a:path w="7493" h="1587">
                <a:moveTo>
                  <a:pt x="0" y="368"/>
                </a:moveTo>
                <a:lnTo>
                  <a:pt x="431" y="1092"/>
                </a:lnTo>
                <a:lnTo>
                  <a:pt x="7493" y="1587"/>
                </a:lnTo>
                <a:lnTo>
                  <a:pt x="7493" y="723"/>
                </a:lnTo>
                <a:lnTo>
                  <a:pt x="3822" y="0"/>
                </a:lnTo>
                <a:lnTo>
                  <a:pt x="0" y="36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2244326" y="2823166"/>
            <a:ext cx="7556" cy="1511"/>
          </a:xfrm>
          <a:custGeom>
            <a:avLst/>
            <a:gdLst/>
            <a:ahLst/>
            <a:cxnLst/>
            <a:rect l="l" t="t" r="r" b="b"/>
            <a:pathLst>
              <a:path w="7556" h="1511">
                <a:moveTo>
                  <a:pt x="0" y="1155"/>
                </a:moveTo>
                <a:lnTo>
                  <a:pt x="6337" y="1511"/>
                </a:lnTo>
                <a:lnTo>
                  <a:pt x="7556" y="215"/>
                </a:lnTo>
                <a:lnTo>
                  <a:pt x="63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2020403" y="2821859"/>
            <a:ext cx="6261" cy="1308"/>
          </a:xfrm>
          <a:custGeom>
            <a:avLst/>
            <a:gdLst/>
            <a:ahLst/>
            <a:cxnLst/>
            <a:rect l="l" t="t" r="r" b="b"/>
            <a:pathLst>
              <a:path w="6261" h="1308">
                <a:moveTo>
                  <a:pt x="6261" y="1308"/>
                </a:moveTo>
                <a:lnTo>
                  <a:pt x="6261" y="304"/>
                </a:lnTo>
                <a:lnTo>
                  <a:pt x="0" y="0"/>
                </a:lnTo>
                <a:lnTo>
                  <a:pt x="6261" y="130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2253104" y="2821799"/>
            <a:ext cx="7569" cy="1651"/>
          </a:xfrm>
          <a:custGeom>
            <a:avLst/>
            <a:gdLst/>
            <a:ahLst/>
            <a:cxnLst/>
            <a:rect l="l" t="t" r="r" b="b"/>
            <a:pathLst>
              <a:path w="7569" h="1650">
                <a:moveTo>
                  <a:pt x="0" y="1003"/>
                </a:moveTo>
                <a:lnTo>
                  <a:pt x="6350" y="1650"/>
                </a:lnTo>
                <a:lnTo>
                  <a:pt x="7569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2014137" y="2820222"/>
            <a:ext cx="6261" cy="1638"/>
          </a:xfrm>
          <a:custGeom>
            <a:avLst/>
            <a:gdLst/>
            <a:ahLst/>
            <a:cxnLst/>
            <a:rect l="l" t="t" r="r" b="b"/>
            <a:pathLst>
              <a:path w="6261" h="1638">
                <a:moveTo>
                  <a:pt x="0" y="419"/>
                </a:moveTo>
                <a:lnTo>
                  <a:pt x="431" y="1143"/>
                </a:lnTo>
                <a:lnTo>
                  <a:pt x="6261" y="1638"/>
                </a:lnTo>
                <a:lnTo>
                  <a:pt x="3886" y="0"/>
                </a:lnTo>
                <a:lnTo>
                  <a:pt x="0" y="419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2260671" y="2820578"/>
            <a:ext cx="6261" cy="1651"/>
          </a:xfrm>
          <a:custGeom>
            <a:avLst/>
            <a:gdLst/>
            <a:ahLst/>
            <a:cxnLst/>
            <a:rect l="l" t="t" r="r" b="b"/>
            <a:pathLst>
              <a:path w="6261" h="1650">
                <a:moveTo>
                  <a:pt x="0" y="63"/>
                </a:moveTo>
                <a:lnTo>
                  <a:pt x="0" y="1219"/>
                </a:lnTo>
                <a:lnTo>
                  <a:pt x="5041" y="1650"/>
                </a:lnTo>
                <a:lnTo>
                  <a:pt x="6261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2007873" y="2818979"/>
            <a:ext cx="6261" cy="1663"/>
          </a:xfrm>
          <a:custGeom>
            <a:avLst/>
            <a:gdLst/>
            <a:ahLst/>
            <a:cxnLst/>
            <a:rect l="l" t="t" r="r" b="b"/>
            <a:pathLst>
              <a:path w="6261" h="1663">
                <a:moveTo>
                  <a:pt x="0" y="736"/>
                </a:moveTo>
                <a:lnTo>
                  <a:pt x="6261" y="1663"/>
                </a:lnTo>
                <a:lnTo>
                  <a:pt x="3822" y="0"/>
                </a:lnTo>
                <a:lnTo>
                  <a:pt x="0" y="73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2266934" y="2819350"/>
            <a:ext cx="4965" cy="1587"/>
          </a:xfrm>
          <a:custGeom>
            <a:avLst/>
            <a:gdLst/>
            <a:ahLst/>
            <a:cxnLst/>
            <a:rect l="l" t="t" r="r" b="b"/>
            <a:pathLst>
              <a:path w="4965" h="1587">
                <a:moveTo>
                  <a:pt x="0" y="0"/>
                </a:moveTo>
                <a:lnTo>
                  <a:pt x="0" y="1219"/>
                </a:lnTo>
                <a:lnTo>
                  <a:pt x="3733" y="1587"/>
                </a:lnTo>
                <a:lnTo>
                  <a:pt x="4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2002913" y="2817846"/>
            <a:ext cx="3733" cy="1358"/>
          </a:xfrm>
          <a:custGeom>
            <a:avLst/>
            <a:gdLst/>
            <a:ahLst/>
            <a:cxnLst/>
            <a:rect l="l" t="t" r="r" b="b"/>
            <a:pathLst>
              <a:path w="3733" h="1358">
                <a:moveTo>
                  <a:pt x="0" y="634"/>
                </a:moveTo>
                <a:lnTo>
                  <a:pt x="3594" y="1358"/>
                </a:lnTo>
                <a:lnTo>
                  <a:pt x="3733" y="495"/>
                </a:lnTo>
                <a:lnTo>
                  <a:pt x="2451" y="0"/>
                </a:lnTo>
                <a:lnTo>
                  <a:pt x="0" y="63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2271906" y="2818131"/>
            <a:ext cx="5041" cy="1282"/>
          </a:xfrm>
          <a:custGeom>
            <a:avLst/>
            <a:gdLst/>
            <a:ahLst/>
            <a:cxnLst/>
            <a:rect l="l" t="t" r="r" b="b"/>
            <a:pathLst>
              <a:path w="5041" h="1282">
                <a:moveTo>
                  <a:pt x="0" y="1219"/>
                </a:moveTo>
                <a:lnTo>
                  <a:pt x="5041" y="1282"/>
                </a:lnTo>
                <a:lnTo>
                  <a:pt x="5041" y="279"/>
                </a:lnTo>
                <a:lnTo>
                  <a:pt x="0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1996649" y="2816534"/>
            <a:ext cx="3810" cy="1371"/>
          </a:xfrm>
          <a:custGeom>
            <a:avLst/>
            <a:gdLst/>
            <a:ahLst/>
            <a:cxnLst/>
            <a:rect l="l" t="t" r="r" b="b"/>
            <a:pathLst>
              <a:path w="3810" h="1371">
                <a:moveTo>
                  <a:pt x="0" y="723"/>
                </a:moveTo>
                <a:lnTo>
                  <a:pt x="3670" y="1371"/>
                </a:lnTo>
                <a:lnTo>
                  <a:pt x="3810" y="508"/>
                </a:lnTo>
                <a:lnTo>
                  <a:pt x="2451" y="0"/>
                </a:lnTo>
                <a:lnTo>
                  <a:pt x="0" y="72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2278170" y="2816838"/>
            <a:ext cx="4965" cy="1638"/>
          </a:xfrm>
          <a:custGeom>
            <a:avLst/>
            <a:gdLst/>
            <a:ahLst/>
            <a:cxnLst/>
            <a:rect l="l" t="t" r="r" b="b"/>
            <a:pathLst>
              <a:path w="4965" h="1638">
                <a:moveTo>
                  <a:pt x="0" y="1003"/>
                </a:moveTo>
                <a:lnTo>
                  <a:pt x="3733" y="1638"/>
                </a:lnTo>
                <a:lnTo>
                  <a:pt x="4965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2283134" y="2815601"/>
            <a:ext cx="5105" cy="1308"/>
          </a:xfrm>
          <a:custGeom>
            <a:avLst/>
            <a:gdLst/>
            <a:ahLst/>
            <a:cxnLst/>
            <a:rect l="l" t="t" r="r" b="b"/>
            <a:pathLst>
              <a:path w="5105" h="1308">
                <a:moveTo>
                  <a:pt x="76" y="0"/>
                </a:moveTo>
                <a:lnTo>
                  <a:pt x="0" y="1231"/>
                </a:lnTo>
                <a:lnTo>
                  <a:pt x="5105" y="1308"/>
                </a:lnTo>
                <a:lnTo>
                  <a:pt x="5041" y="0"/>
                </a:lnTo>
                <a:lnTo>
                  <a:pt x="76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2397036" y="2815750"/>
            <a:ext cx="40170" cy="17716"/>
          </a:xfrm>
          <a:custGeom>
            <a:avLst/>
            <a:gdLst/>
            <a:ahLst/>
            <a:cxnLst/>
            <a:rect l="l" t="t" r="r" b="b"/>
            <a:pathLst>
              <a:path w="40170" h="17716">
                <a:moveTo>
                  <a:pt x="40170" y="863"/>
                </a:moveTo>
                <a:lnTo>
                  <a:pt x="37515" y="0"/>
                </a:lnTo>
                <a:lnTo>
                  <a:pt x="34709" y="2019"/>
                </a:lnTo>
                <a:lnTo>
                  <a:pt x="31610" y="2451"/>
                </a:lnTo>
                <a:lnTo>
                  <a:pt x="26276" y="5118"/>
                </a:lnTo>
                <a:lnTo>
                  <a:pt x="22821" y="6121"/>
                </a:lnTo>
                <a:lnTo>
                  <a:pt x="17500" y="8851"/>
                </a:lnTo>
                <a:lnTo>
                  <a:pt x="14033" y="9867"/>
                </a:lnTo>
                <a:lnTo>
                  <a:pt x="8788" y="12598"/>
                </a:lnTo>
                <a:lnTo>
                  <a:pt x="5257" y="13614"/>
                </a:lnTo>
                <a:lnTo>
                  <a:pt x="0" y="16344"/>
                </a:lnTo>
                <a:lnTo>
                  <a:pt x="2590" y="17716"/>
                </a:lnTo>
                <a:lnTo>
                  <a:pt x="40170" y="8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2288171" y="2814309"/>
            <a:ext cx="6261" cy="1651"/>
          </a:xfrm>
          <a:custGeom>
            <a:avLst/>
            <a:gdLst/>
            <a:ahLst/>
            <a:cxnLst/>
            <a:rect l="l" t="t" r="r" b="b"/>
            <a:pathLst>
              <a:path w="6261" h="1650">
                <a:moveTo>
                  <a:pt x="0" y="0"/>
                </a:moveTo>
                <a:lnTo>
                  <a:pt x="0" y="1295"/>
                </a:lnTo>
                <a:lnTo>
                  <a:pt x="5041" y="1651"/>
                </a:lnTo>
                <a:lnTo>
                  <a:pt x="6261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2294435" y="2813023"/>
            <a:ext cx="4965" cy="1651"/>
          </a:xfrm>
          <a:custGeom>
            <a:avLst/>
            <a:gdLst/>
            <a:ahLst/>
            <a:cxnLst/>
            <a:rect l="l" t="t" r="r" b="b"/>
            <a:pathLst>
              <a:path w="4965" h="1650">
                <a:moveTo>
                  <a:pt x="0" y="63"/>
                </a:moveTo>
                <a:lnTo>
                  <a:pt x="0" y="1282"/>
                </a:lnTo>
                <a:lnTo>
                  <a:pt x="3746" y="1650"/>
                </a:lnTo>
                <a:lnTo>
                  <a:pt x="4965" y="0"/>
                </a:lnTo>
                <a:lnTo>
                  <a:pt x="0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2299407" y="2811863"/>
            <a:ext cx="6261" cy="1651"/>
          </a:xfrm>
          <a:custGeom>
            <a:avLst/>
            <a:gdLst/>
            <a:ahLst/>
            <a:cxnLst/>
            <a:rect l="l" t="t" r="r" b="b"/>
            <a:pathLst>
              <a:path w="6261" h="1650">
                <a:moveTo>
                  <a:pt x="0" y="0"/>
                </a:moveTo>
                <a:lnTo>
                  <a:pt x="0" y="1155"/>
                </a:lnTo>
                <a:lnTo>
                  <a:pt x="5041" y="1651"/>
                </a:lnTo>
                <a:lnTo>
                  <a:pt x="6261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2305671" y="2810564"/>
            <a:ext cx="3886" cy="1371"/>
          </a:xfrm>
          <a:custGeom>
            <a:avLst/>
            <a:gdLst/>
            <a:ahLst/>
            <a:cxnLst/>
            <a:rect l="l" t="t" r="r" b="b"/>
            <a:pathLst>
              <a:path w="3886" h="1371">
                <a:moveTo>
                  <a:pt x="0" y="76"/>
                </a:moveTo>
                <a:lnTo>
                  <a:pt x="0" y="1295"/>
                </a:lnTo>
                <a:lnTo>
                  <a:pt x="3886" y="1371"/>
                </a:lnTo>
                <a:lnTo>
                  <a:pt x="3822" y="0"/>
                </a:lnTo>
                <a:lnTo>
                  <a:pt x="0" y="7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2309407" y="2808051"/>
            <a:ext cx="8940" cy="2870"/>
          </a:xfrm>
          <a:custGeom>
            <a:avLst/>
            <a:gdLst/>
            <a:ahLst/>
            <a:cxnLst/>
            <a:rect l="l" t="t" r="r" b="b"/>
            <a:pathLst>
              <a:path w="8940" h="2870">
                <a:moveTo>
                  <a:pt x="5041" y="63"/>
                </a:moveTo>
                <a:lnTo>
                  <a:pt x="0" y="1282"/>
                </a:lnTo>
                <a:lnTo>
                  <a:pt x="76" y="2514"/>
                </a:lnTo>
                <a:lnTo>
                  <a:pt x="3886" y="2870"/>
                </a:lnTo>
                <a:lnTo>
                  <a:pt x="8940" y="1155"/>
                </a:lnTo>
                <a:lnTo>
                  <a:pt x="8788" y="0"/>
                </a:lnTo>
                <a:lnTo>
                  <a:pt x="5041" y="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2318129" y="2806823"/>
            <a:ext cx="3886" cy="1371"/>
          </a:xfrm>
          <a:custGeom>
            <a:avLst/>
            <a:gdLst/>
            <a:ahLst/>
            <a:cxnLst/>
            <a:rect l="l" t="t" r="r" b="b"/>
            <a:pathLst>
              <a:path w="3886" h="1371">
                <a:moveTo>
                  <a:pt x="0" y="0"/>
                </a:moveTo>
                <a:lnTo>
                  <a:pt x="63" y="1219"/>
                </a:lnTo>
                <a:lnTo>
                  <a:pt x="3886" y="1371"/>
                </a:lnTo>
                <a:lnTo>
                  <a:pt x="3886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2321933" y="2804095"/>
            <a:ext cx="8940" cy="3086"/>
          </a:xfrm>
          <a:custGeom>
            <a:avLst/>
            <a:gdLst/>
            <a:ahLst/>
            <a:cxnLst/>
            <a:rect l="l" t="t" r="r" b="b"/>
            <a:pathLst>
              <a:path w="8940" h="3086">
                <a:moveTo>
                  <a:pt x="3682" y="419"/>
                </a:moveTo>
                <a:lnTo>
                  <a:pt x="0" y="1511"/>
                </a:lnTo>
                <a:lnTo>
                  <a:pt x="76" y="2730"/>
                </a:lnTo>
                <a:lnTo>
                  <a:pt x="3898" y="3086"/>
                </a:lnTo>
                <a:lnTo>
                  <a:pt x="8940" y="1358"/>
                </a:lnTo>
                <a:lnTo>
                  <a:pt x="8724" y="279"/>
                </a:lnTo>
                <a:lnTo>
                  <a:pt x="5118" y="0"/>
                </a:lnTo>
                <a:lnTo>
                  <a:pt x="3682" y="419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2330657" y="2803074"/>
            <a:ext cx="3886" cy="1371"/>
          </a:xfrm>
          <a:custGeom>
            <a:avLst/>
            <a:gdLst/>
            <a:ahLst/>
            <a:cxnLst/>
            <a:rect l="l" t="t" r="r" b="b"/>
            <a:pathLst>
              <a:path w="3886" h="1371">
                <a:moveTo>
                  <a:pt x="0" y="0"/>
                </a:moveTo>
                <a:lnTo>
                  <a:pt x="0" y="1308"/>
                </a:lnTo>
                <a:lnTo>
                  <a:pt x="3886" y="1371"/>
                </a:lnTo>
                <a:lnTo>
                  <a:pt x="3822" y="0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2334474" y="2801778"/>
            <a:ext cx="3810" cy="1371"/>
          </a:xfrm>
          <a:custGeom>
            <a:avLst/>
            <a:gdLst/>
            <a:ahLst/>
            <a:cxnLst/>
            <a:rect l="l" t="t" r="r" b="b"/>
            <a:pathLst>
              <a:path w="3810" h="1371">
                <a:moveTo>
                  <a:pt x="0" y="1295"/>
                </a:moveTo>
                <a:lnTo>
                  <a:pt x="3810" y="1371"/>
                </a:lnTo>
                <a:lnTo>
                  <a:pt x="3810" y="368"/>
                </a:lnTo>
                <a:lnTo>
                  <a:pt x="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2339513" y="2799336"/>
            <a:ext cx="7619" cy="2882"/>
          </a:xfrm>
          <a:custGeom>
            <a:avLst/>
            <a:gdLst/>
            <a:ahLst/>
            <a:cxnLst/>
            <a:rect l="l" t="t" r="r" b="b"/>
            <a:pathLst>
              <a:path w="7619" h="2882">
                <a:moveTo>
                  <a:pt x="3670" y="0"/>
                </a:moveTo>
                <a:lnTo>
                  <a:pt x="0" y="1219"/>
                </a:lnTo>
                <a:lnTo>
                  <a:pt x="0" y="2159"/>
                </a:lnTo>
                <a:lnTo>
                  <a:pt x="2578" y="2882"/>
                </a:lnTo>
                <a:lnTo>
                  <a:pt x="7619" y="1155"/>
                </a:lnTo>
                <a:lnTo>
                  <a:pt x="7404" y="0"/>
                </a:lnTo>
                <a:lnTo>
                  <a:pt x="367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2346921" y="2798028"/>
            <a:ext cx="3886" cy="1371"/>
          </a:xfrm>
          <a:custGeom>
            <a:avLst/>
            <a:gdLst/>
            <a:ahLst/>
            <a:cxnLst/>
            <a:rect l="l" t="t" r="r" b="b"/>
            <a:pathLst>
              <a:path w="3886" h="1371">
                <a:moveTo>
                  <a:pt x="0" y="1308"/>
                </a:moveTo>
                <a:lnTo>
                  <a:pt x="3886" y="1371"/>
                </a:lnTo>
                <a:lnTo>
                  <a:pt x="3886" y="368"/>
                </a:lnTo>
                <a:lnTo>
                  <a:pt x="0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2447077" y="2798110"/>
            <a:ext cx="24980" cy="12814"/>
          </a:xfrm>
          <a:custGeom>
            <a:avLst/>
            <a:gdLst/>
            <a:ahLst/>
            <a:cxnLst/>
            <a:rect l="l" t="t" r="r" b="b"/>
            <a:pathLst>
              <a:path w="24980" h="12814">
                <a:moveTo>
                  <a:pt x="0" y="11518"/>
                </a:moveTo>
                <a:lnTo>
                  <a:pt x="2514" y="12814"/>
                </a:lnTo>
                <a:lnTo>
                  <a:pt x="24980" y="863"/>
                </a:lnTo>
                <a:lnTo>
                  <a:pt x="24765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2476023" y="2789325"/>
            <a:ext cx="12242" cy="6045"/>
          </a:xfrm>
          <a:custGeom>
            <a:avLst/>
            <a:gdLst/>
            <a:ahLst/>
            <a:cxnLst/>
            <a:rect l="l" t="t" r="r" b="b"/>
            <a:pathLst>
              <a:path w="12242" h="6045">
                <a:moveTo>
                  <a:pt x="0" y="6045"/>
                </a:moveTo>
                <a:lnTo>
                  <a:pt x="4610" y="5905"/>
                </a:lnTo>
                <a:lnTo>
                  <a:pt x="12242" y="863"/>
                </a:lnTo>
                <a:lnTo>
                  <a:pt x="12026" y="0"/>
                </a:lnTo>
                <a:lnTo>
                  <a:pt x="0" y="604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2489774" y="2784500"/>
            <a:ext cx="6261" cy="3314"/>
          </a:xfrm>
          <a:custGeom>
            <a:avLst/>
            <a:gdLst/>
            <a:ahLst/>
            <a:cxnLst/>
            <a:rect l="l" t="t" r="r" b="b"/>
            <a:pathLst>
              <a:path w="6261" h="3314">
                <a:moveTo>
                  <a:pt x="0" y="3314"/>
                </a:moveTo>
                <a:lnTo>
                  <a:pt x="4318" y="2882"/>
                </a:lnTo>
                <a:lnTo>
                  <a:pt x="6261" y="0"/>
                </a:lnTo>
                <a:lnTo>
                  <a:pt x="0" y="331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2499775" y="2779321"/>
            <a:ext cx="4826" cy="2298"/>
          </a:xfrm>
          <a:custGeom>
            <a:avLst/>
            <a:gdLst/>
            <a:ahLst/>
            <a:cxnLst/>
            <a:rect l="l" t="t" r="r" b="b"/>
            <a:pathLst>
              <a:path w="4825" h="2298">
                <a:moveTo>
                  <a:pt x="0" y="2298"/>
                </a:moveTo>
                <a:lnTo>
                  <a:pt x="4826" y="863"/>
                </a:lnTo>
                <a:lnTo>
                  <a:pt x="4533" y="0"/>
                </a:lnTo>
                <a:lnTo>
                  <a:pt x="0" y="229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2506050" y="2775579"/>
            <a:ext cx="4813" cy="2730"/>
          </a:xfrm>
          <a:custGeom>
            <a:avLst/>
            <a:gdLst/>
            <a:ahLst/>
            <a:cxnLst/>
            <a:rect l="l" t="t" r="r" b="b"/>
            <a:pathLst>
              <a:path w="4813" h="2730">
                <a:moveTo>
                  <a:pt x="0" y="2222"/>
                </a:moveTo>
                <a:lnTo>
                  <a:pt x="2235" y="2730"/>
                </a:lnTo>
                <a:lnTo>
                  <a:pt x="4813" y="863"/>
                </a:lnTo>
                <a:lnTo>
                  <a:pt x="4521" y="0"/>
                </a:lnTo>
                <a:lnTo>
                  <a:pt x="0" y="2222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2512314" y="2771829"/>
            <a:ext cx="4889" cy="2743"/>
          </a:xfrm>
          <a:custGeom>
            <a:avLst/>
            <a:gdLst/>
            <a:ahLst/>
            <a:cxnLst/>
            <a:rect l="l" t="t" r="r" b="b"/>
            <a:pathLst>
              <a:path w="4889" h="2743">
                <a:moveTo>
                  <a:pt x="0" y="2235"/>
                </a:moveTo>
                <a:lnTo>
                  <a:pt x="2235" y="2743"/>
                </a:lnTo>
                <a:lnTo>
                  <a:pt x="4889" y="863"/>
                </a:lnTo>
                <a:lnTo>
                  <a:pt x="4610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2352036" y="2759306"/>
            <a:ext cx="90004" cy="39090"/>
          </a:xfrm>
          <a:custGeom>
            <a:avLst/>
            <a:gdLst/>
            <a:ahLst/>
            <a:cxnLst/>
            <a:rect l="l" t="t" r="r" b="b"/>
            <a:pathLst>
              <a:path w="90004" h="39090">
                <a:moveTo>
                  <a:pt x="2806" y="36360"/>
                </a:moveTo>
                <a:lnTo>
                  <a:pt x="0" y="37795"/>
                </a:lnTo>
                <a:lnTo>
                  <a:pt x="2514" y="39090"/>
                </a:lnTo>
                <a:lnTo>
                  <a:pt x="40830" y="24612"/>
                </a:lnTo>
                <a:lnTo>
                  <a:pt x="87122" y="3301"/>
                </a:lnTo>
                <a:lnTo>
                  <a:pt x="90004" y="927"/>
                </a:lnTo>
                <a:lnTo>
                  <a:pt x="89712" y="0"/>
                </a:lnTo>
                <a:lnTo>
                  <a:pt x="77546" y="5245"/>
                </a:lnTo>
                <a:lnTo>
                  <a:pt x="74663" y="7200"/>
                </a:lnTo>
                <a:lnTo>
                  <a:pt x="71564" y="7556"/>
                </a:lnTo>
                <a:lnTo>
                  <a:pt x="58750" y="13957"/>
                </a:lnTo>
                <a:lnTo>
                  <a:pt x="55867" y="15913"/>
                </a:lnTo>
                <a:lnTo>
                  <a:pt x="52844" y="16344"/>
                </a:lnTo>
                <a:lnTo>
                  <a:pt x="42557" y="21526"/>
                </a:lnTo>
                <a:lnTo>
                  <a:pt x="38735" y="22529"/>
                </a:lnTo>
                <a:lnTo>
                  <a:pt x="35356" y="23825"/>
                </a:lnTo>
                <a:lnTo>
                  <a:pt x="32473" y="25336"/>
                </a:lnTo>
                <a:lnTo>
                  <a:pt x="29083" y="26276"/>
                </a:lnTo>
                <a:lnTo>
                  <a:pt x="26276" y="27863"/>
                </a:lnTo>
                <a:lnTo>
                  <a:pt x="22466" y="28727"/>
                </a:lnTo>
                <a:lnTo>
                  <a:pt x="19011" y="30086"/>
                </a:lnTo>
                <a:lnTo>
                  <a:pt x="12458" y="32753"/>
                </a:lnTo>
                <a:lnTo>
                  <a:pt x="9652" y="34696"/>
                </a:lnTo>
                <a:lnTo>
                  <a:pt x="6261" y="35064"/>
                </a:lnTo>
                <a:lnTo>
                  <a:pt x="2806" y="3636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2445848" y="2753033"/>
            <a:ext cx="7416" cy="3962"/>
          </a:xfrm>
          <a:custGeom>
            <a:avLst/>
            <a:gdLst/>
            <a:ahLst/>
            <a:cxnLst/>
            <a:rect l="l" t="t" r="r" b="b"/>
            <a:pathLst>
              <a:path w="7416" h="3962">
                <a:moveTo>
                  <a:pt x="0" y="2743"/>
                </a:moveTo>
                <a:lnTo>
                  <a:pt x="2451" y="3962"/>
                </a:lnTo>
                <a:lnTo>
                  <a:pt x="7416" y="939"/>
                </a:lnTo>
                <a:lnTo>
                  <a:pt x="7200" y="0"/>
                </a:lnTo>
                <a:lnTo>
                  <a:pt x="0" y="274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2457084" y="2746769"/>
            <a:ext cx="7493" cy="3962"/>
          </a:xfrm>
          <a:custGeom>
            <a:avLst/>
            <a:gdLst/>
            <a:ahLst/>
            <a:cxnLst/>
            <a:rect l="l" t="t" r="r" b="b"/>
            <a:pathLst>
              <a:path w="7493" h="3962">
                <a:moveTo>
                  <a:pt x="0" y="2743"/>
                </a:moveTo>
                <a:lnTo>
                  <a:pt x="2451" y="3962"/>
                </a:lnTo>
                <a:lnTo>
                  <a:pt x="7493" y="939"/>
                </a:lnTo>
                <a:lnTo>
                  <a:pt x="7264" y="0"/>
                </a:lnTo>
                <a:lnTo>
                  <a:pt x="0" y="274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2468822" y="2741808"/>
            <a:ext cx="4533" cy="2730"/>
          </a:xfrm>
          <a:custGeom>
            <a:avLst/>
            <a:gdLst/>
            <a:ahLst/>
            <a:cxnLst/>
            <a:rect l="l" t="t" r="r" b="b"/>
            <a:pathLst>
              <a:path w="4533" h="2730">
                <a:moveTo>
                  <a:pt x="0" y="1727"/>
                </a:moveTo>
                <a:lnTo>
                  <a:pt x="1943" y="2730"/>
                </a:lnTo>
                <a:lnTo>
                  <a:pt x="4533" y="863"/>
                </a:lnTo>
                <a:lnTo>
                  <a:pt x="4318" y="0"/>
                </a:lnTo>
                <a:lnTo>
                  <a:pt x="0" y="172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2492217" y="2732949"/>
            <a:ext cx="3606" cy="2667"/>
          </a:xfrm>
          <a:custGeom>
            <a:avLst/>
            <a:gdLst/>
            <a:ahLst/>
            <a:cxnLst/>
            <a:rect l="l" t="t" r="r" b="b"/>
            <a:pathLst>
              <a:path w="3606" h="2667">
                <a:moveTo>
                  <a:pt x="368" y="1727"/>
                </a:moveTo>
                <a:lnTo>
                  <a:pt x="0" y="2666"/>
                </a:lnTo>
                <a:lnTo>
                  <a:pt x="2158" y="2311"/>
                </a:lnTo>
                <a:lnTo>
                  <a:pt x="3606" y="0"/>
                </a:lnTo>
                <a:lnTo>
                  <a:pt x="368" y="172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2487328" y="2730723"/>
            <a:ext cx="3822" cy="2159"/>
          </a:xfrm>
          <a:custGeom>
            <a:avLst/>
            <a:gdLst/>
            <a:ahLst/>
            <a:cxnLst/>
            <a:rect l="l" t="t" r="r" b="b"/>
            <a:pathLst>
              <a:path w="3822" h="2158">
                <a:moveTo>
                  <a:pt x="0" y="2158"/>
                </a:moveTo>
                <a:lnTo>
                  <a:pt x="3022" y="1727"/>
                </a:lnTo>
                <a:lnTo>
                  <a:pt x="3822" y="0"/>
                </a:lnTo>
                <a:lnTo>
                  <a:pt x="0" y="215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2491151" y="2728197"/>
            <a:ext cx="3733" cy="2527"/>
          </a:xfrm>
          <a:custGeom>
            <a:avLst/>
            <a:gdLst/>
            <a:ahLst/>
            <a:cxnLst/>
            <a:rect l="l" t="t" r="r" b="b"/>
            <a:pathLst>
              <a:path w="3733" h="2527">
                <a:moveTo>
                  <a:pt x="279" y="1587"/>
                </a:moveTo>
                <a:lnTo>
                  <a:pt x="0" y="2527"/>
                </a:lnTo>
                <a:lnTo>
                  <a:pt x="3009" y="1803"/>
                </a:lnTo>
                <a:lnTo>
                  <a:pt x="3733" y="0"/>
                </a:lnTo>
                <a:lnTo>
                  <a:pt x="279" y="158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2576104" y="2726688"/>
            <a:ext cx="3670" cy="2730"/>
          </a:xfrm>
          <a:custGeom>
            <a:avLst/>
            <a:gdLst/>
            <a:ahLst/>
            <a:cxnLst/>
            <a:rect l="l" t="t" r="r" b="b"/>
            <a:pathLst>
              <a:path w="3670" h="2730">
                <a:moveTo>
                  <a:pt x="0" y="2730"/>
                </a:moveTo>
                <a:lnTo>
                  <a:pt x="3670" y="1079"/>
                </a:lnTo>
                <a:lnTo>
                  <a:pt x="1358" y="0"/>
                </a:lnTo>
                <a:lnTo>
                  <a:pt x="0" y="273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2494876" y="2725675"/>
            <a:ext cx="3670" cy="2514"/>
          </a:xfrm>
          <a:custGeom>
            <a:avLst/>
            <a:gdLst/>
            <a:ahLst/>
            <a:cxnLst/>
            <a:rect l="l" t="t" r="r" b="b"/>
            <a:pathLst>
              <a:path w="3670" h="2514">
                <a:moveTo>
                  <a:pt x="292" y="1663"/>
                </a:moveTo>
                <a:lnTo>
                  <a:pt x="0" y="2514"/>
                </a:lnTo>
                <a:lnTo>
                  <a:pt x="3035" y="1866"/>
                </a:lnTo>
                <a:lnTo>
                  <a:pt x="3670" y="0"/>
                </a:lnTo>
                <a:lnTo>
                  <a:pt x="292" y="166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2506256" y="2724161"/>
            <a:ext cx="3314" cy="2743"/>
          </a:xfrm>
          <a:custGeom>
            <a:avLst/>
            <a:gdLst/>
            <a:ahLst/>
            <a:cxnLst/>
            <a:rect l="l" t="t" r="r" b="b"/>
            <a:pathLst>
              <a:path w="3314" h="2743">
                <a:moveTo>
                  <a:pt x="0" y="2743"/>
                </a:moveTo>
                <a:lnTo>
                  <a:pt x="3314" y="368"/>
                </a:lnTo>
                <a:lnTo>
                  <a:pt x="1079" y="0"/>
                </a:lnTo>
                <a:lnTo>
                  <a:pt x="0" y="274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2523618" y="2711787"/>
            <a:ext cx="3594" cy="3378"/>
          </a:xfrm>
          <a:custGeom>
            <a:avLst/>
            <a:gdLst/>
            <a:ahLst/>
            <a:cxnLst/>
            <a:rect l="l" t="t" r="r" b="b"/>
            <a:pathLst>
              <a:path w="3594" h="3378">
                <a:moveTo>
                  <a:pt x="0" y="1435"/>
                </a:moveTo>
                <a:lnTo>
                  <a:pt x="723" y="3378"/>
                </a:lnTo>
                <a:lnTo>
                  <a:pt x="3594" y="0"/>
                </a:lnTo>
                <a:lnTo>
                  <a:pt x="0" y="143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2597406" y="2709256"/>
            <a:ext cx="3606" cy="2590"/>
          </a:xfrm>
          <a:custGeom>
            <a:avLst/>
            <a:gdLst/>
            <a:ahLst/>
            <a:cxnLst/>
            <a:rect l="l" t="t" r="r" b="b"/>
            <a:pathLst>
              <a:path w="3606" h="2590">
                <a:moveTo>
                  <a:pt x="723" y="800"/>
                </a:moveTo>
                <a:lnTo>
                  <a:pt x="0" y="2590"/>
                </a:lnTo>
                <a:lnTo>
                  <a:pt x="3606" y="939"/>
                </a:lnTo>
                <a:lnTo>
                  <a:pt x="3314" y="0"/>
                </a:lnTo>
                <a:lnTo>
                  <a:pt x="723" y="80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2528647" y="2707970"/>
            <a:ext cx="3530" cy="3441"/>
          </a:xfrm>
          <a:custGeom>
            <a:avLst/>
            <a:gdLst/>
            <a:ahLst/>
            <a:cxnLst/>
            <a:rect l="l" t="t" r="r" b="b"/>
            <a:pathLst>
              <a:path w="3530" h="3441">
                <a:moveTo>
                  <a:pt x="0" y="1435"/>
                </a:moveTo>
                <a:lnTo>
                  <a:pt x="723" y="3441"/>
                </a:lnTo>
                <a:lnTo>
                  <a:pt x="3530" y="0"/>
                </a:lnTo>
                <a:lnTo>
                  <a:pt x="0" y="143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2532180" y="2702989"/>
            <a:ext cx="6261" cy="4978"/>
          </a:xfrm>
          <a:custGeom>
            <a:avLst/>
            <a:gdLst/>
            <a:ahLst/>
            <a:cxnLst/>
            <a:rect l="l" t="t" r="r" b="b"/>
            <a:pathLst>
              <a:path w="6261" h="4978">
                <a:moveTo>
                  <a:pt x="2730" y="1524"/>
                </a:moveTo>
                <a:lnTo>
                  <a:pt x="0" y="4978"/>
                </a:lnTo>
                <a:lnTo>
                  <a:pt x="2159" y="4622"/>
                </a:lnTo>
                <a:lnTo>
                  <a:pt x="6261" y="0"/>
                </a:lnTo>
                <a:lnTo>
                  <a:pt x="2730" y="152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2539883" y="2699260"/>
            <a:ext cx="3594" cy="3378"/>
          </a:xfrm>
          <a:custGeom>
            <a:avLst/>
            <a:gdLst/>
            <a:ahLst/>
            <a:cxnLst/>
            <a:rect l="l" t="t" r="r" b="b"/>
            <a:pathLst>
              <a:path w="3594" h="3378">
                <a:moveTo>
                  <a:pt x="0" y="1435"/>
                </a:moveTo>
                <a:lnTo>
                  <a:pt x="723" y="3378"/>
                </a:lnTo>
                <a:lnTo>
                  <a:pt x="3594" y="0"/>
                </a:lnTo>
                <a:lnTo>
                  <a:pt x="0" y="143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2608646" y="2697958"/>
            <a:ext cx="4826" cy="3810"/>
          </a:xfrm>
          <a:custGeom>
            <a:avLst/>
            <a:gdLst/>
            <a:ahLst/>
            <a:cxnLst/>
            <a:rect l="l" t="t" r="r" b="b"/>
            <a:pathLst>
              <a:path w="4825" h="3810">
                <a:moveTo>
                  <a:pt x="0" y="3594"/>
                </a:moveTo>
                <a:lnTo>
                  <a:pt x="2095" y="3810"/>
                </a:lnTo>
                <a:lnTo>
                  <a:pt x="4826" y="927"/>
                </a:lnTo>
                <a:lnTo>
                  <a:pt x="2667" y="0"/>
                </a:lnTo>
                <a:lnTo>
                  <a:pt x="0" y="359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2543479" y="2691697"/>
            <a:ext cx="9931" cy="7556"/>
          </a:xfrm>
          <a:custGeom>
            <a:avLst/>
            <a:gdLst/>
            <a:ahLst/>
            <a:cxnLst/>
            <a:rect l="l" t="t" r="r" b="b"/>
            <a:pathLst>
              <a:path w="9931" h="7556">
                <a:moveTo>
                  <a:pt x="3467" y="3454"/>
                </a:moveTo>
                <a:lnTo>
                  <a:pt x="0" y="7556"/>
                </a:lnTo>
                <a:lnTo>
                  <a:pt x="2095" y="7188"/>
                </a:lnTo>
                <a:lnTo>
                  <a:pt x="7061" y="3390"/>
                </a:lnTo>
                <a:lnTo>
                  <a:pt x="9931" y="0"/>
                </a:lnTo>
                <a:lnTo>
                  <a:pt x="3467" y="345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2556080" y="2686585"/>
            <a:ext cx="3530" cy="2870"/>
          </a:xfrm>
          <a:custGeom>
            <a:avLst/>
            <a:gdLst/>
            <a:ahLst/>
            <a:cxnLst/>
            <a:rect l="l" t="t" r="r" b="b"/>
            <a:pathLst>
              <a:path w="3530" h="2870">
                <a:moveTo>
                  <a:pt x="215" y="1650"/>
                </a:moveTo>
                <a:lnTo>
                  <a:pt x="0" y="2438"/>
                </a:lnTo>
                <a:lnTo>
                  <a:pt x="1079" y="2870"/>
                </a:lnTo>
                <a:lnTo>
                  <a:pt x="2095" y="2374"/>
                </a:lnTo>
                <a:lnTo>
                  <a:pt x="3530" y="0"/>
                </a:lnTo>
                <a:lnTo>
                  <a:pt x="215" y="165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2564867" y="2676709"/>
            <a:ext cx="6045" cy="5194"/>
          </a:xfrm>
          <a:custGeom>
            <a:avLst/>
            <a:gdLst/>
            <a:ahLst/>
            <a:cxnLst/>
            <a:rect l="l" t="t" r="r" b="b"/>
            <a:pathLst>
              <a:path w="6045" h="5194">
                <a:moveTo>
                  <a:pt x="2527" y="1092"/>
                </a:moveTo>
                <a:lnTo>
                  <a:pt x="0" y="4826"/>
                </a:lnTo>
                <a:lnTo>
                  <a:pt x="1003" y="5194"/>
                </a:lnTo>
                <a:lnTo>
                  <a:pt x="6045" y="0"/>
                </a:lnTo>
                <a:lnTo>
                  <a:pt x="2527" y="1092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2631186" y="2675496"/>
            <a:ext cx="6121" cy="5105"/>
          </a:xfrm>
          <a:custGeom>
            <a:avLst/>
            <a:gdLst/>
            <a:ahLst/>
            <a:cxnLst/>
            <a:rect l="l" t="t" r="r" b="b"/>
            <a:pathLst>
              <a:path w="6121" h="5105">
                <a:moveTo>
                  <a:pt x="0" y="5105"/>
                </a:moveTo>
                <a:lnTo>
                  <a:pt x="1943" y="4533"/>
                </a:lnTo>
                <a:lnTo>
                  <a:pt x="6121" y="939"/>
                </a:lnTo>
                <a:lnTo>
                  <a:pt x="3886" y="0"/>
                </a:lnTo>
                <a:lnTo>
                  <a:pt x="0" y="510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2576173" y="2666639"/>
            <a:ext cx="6045" cy="5257"/>
          </a:xfrm>
          <a:custGeom>
            <a:avLst/>
            <a:gdLst/>
            <a:ahLst/>
            <a:cxnLst/>
            <a:rect l="l" t="t" r="r" b="b"/>
            <a:pathLst>
              <a:path w="6045" h="5257">
                <a:moveTo>
                  <a:pt x="1943" y="2235"/>
                </a:moveTo>
                <a:lnTo>
                  <a:pt x="0" y="4902"/>
                </a:lnTo>
                <a:lnTo>
                  <a:pt x="939" y="5257"/>
                </a:lnTo>
                <a:lnTo>
                  <a:pt x="6045" y="0"/>
                </a:lnTo>
                <a:lnTo>
                  <a:pt x="1943" y="223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2641118" y="2666855"/>
            <a:ext cx="3886" cy="4813"/>
          </a:xfrm>
          <a:custGeom>
            <a:avLst/>
            <a:gdLst/>
            <a:ahLst/>
            <a:cxnLst/>
            <a:rect l="l" t="t" r="r" b="b"/>
            <a:pathLst>
              <a:path w="3886" h="4813">
                <a:moveTo>
                  <a:pt x="0" y="2590"/>
                </a:moveTo>
                <a:lnTo>
                  <a:pt x="0" y="4813"/>
                </a:lnTo>
                <a:lnTo>
                  <a:pt x="3886" y="939"/>
                </a:lnTo>
                <a:lnTo>
                  <a:pt x="3530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2586106" y="2654106"/>
            <a:ext cx="3682" cy="2743"/>
          </a:xfrm>
          <a:custGeom>
            <a:avLst/>
            <a:gdLst/>
            <a:ahLst/>
            <a:cxnLst/>
            <a:rect l="l" t="t" r="r" b="b"/>
            <a:pathLst>
              <a:path w="3682" h="2743">
                <a:moveTo>
                  <a:pt x="0" y="2743"/>
                </a:moveTo>
                <a:lnTo>
                  <a:pt x="3682" y="1092"/>
                </a:lnTo>
                <a:lnTo>
                  <a:pt x="1371" y="0"/>
                </a:lnTo>
                <a:lnTo>
                  <a:pt x="0" y="274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2654868" y="2651805"/>
            <a:ext cx="3886" cy="4902"/>
          </a:xfrm>
          <a:custGeom>
            <a:avLst/>
            <a:gdLst/>
            <a:ahLst/>
            <a:cxnLst/>
            <a:rect l="l" t="t" r="r" b="b"/>
            <a:pathLst>
              <a:path w="3886" h="4902">
                <a:moveTo>
                  <a:pt x="0" y="2667"/>
                </a:moveTo>
                <a:lnTo>
                  <a:pt x="0" y="4902"/>
                </a:lnTo>
                <a:lnTo>
                  <a:pt x="3886" y="1016"/>
                </a:lnTo>
                <a:lnTo>
                  <a:pt x="3530" y="0"/>
                </a:lnTo>
                <a:lnTo>
                  <a:pt x="0" y="266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2588630" y="2637834"/>
            <a:ext cx="23545" cy="22758"/>
          </a:xfrm>
          <a:custGeom>
            <a:avLst/>
            <a:gdLst/>
            <a:ahLst/>
            <a:cxnLst/>
            <a:rect l="l" t="t" r="r" b="b"/>
            <a:pathLst>
              <a:path w="23545" h="22758">
                <a:moveTo>
                  <a:pt x="19583" y="2235"/>
                </a:moveTo>
                <a:lnTo>
                  <a:pt x="0" y="22466"/>
                </a:lnTo>
                <a:lnTo>
                  <a:pt x="1003" y="22758"/>
                </a:lnTo>
                <a:lnTo>
                  <a:pt x="12090" y="12319"/>
                </a:lnTo>
                <a:lnTo>
                  <a:pt x="23545" y="0"/>
                </a:lnTo>
                <a:lnTo>
                  <a:pt x="19583" y="223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2598564" y="2636818"/>
            <a:ext cx="7632" cy="8572"/>
          </a:xfrm>
          <a:custGeom>
            <a:avLst/>
            <a:gdLst/>
            <a:ahLst/>
            <a:cxnLst/>
            <a:rect l="l" t="t" r="r" b="b"/>
            <a:pathLst>
              <a:path w="7632" h="8572">
                <a:moveTo>
                  <a:pt x="0" y="6350"/>
                </a:moveTo>
                <a:lnTo>
                  <a:pt x="0" y="8572"/>
                </a:lnTo>
                <a:lnTo>
                  <a:pt x="7632" y="939"/>
                </a:lnTo>
                <a:lnTo>
                  <a:pt x="7353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2341961" y="2627696"/>
            <a:ext cx="8636" cy="16332"/>
          </a:xfrm>
          <a:custGeom>
            <a:avLst/>
            <a:gdLst/>
            <a:ahLst/>
            <a:cxnLst/>
            <a:rect l="l" t="t" r="r" b="b"/>
            <a:pathLst>
              <a:path w="8636" h="16332">
                <a:moveTo>
                  <a:pt x="0" y="419"/>
                </a:moveTo>
                <a:lnTo>
                  <a:pt x="0" y="16192"/>
                </a:lnTo>
                <a:lnTo>
                  <a:pt x="6400" y="16332"/>
                </a:lnTo>
                <a:lnTo>
                  <a:pt x="8636" y="1790"/>
                </a:lnTo>
                <a:lnTo>
                  <a:pt x="5041" y="0"/>
                </a:lnTo>
                <a:lnTo>
                  <a:pt x="0" y="419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2353334" y="2628761"/>
            <a:ext cx="4673" cy="1943"/>
          </a:xfrm>
          <a:custGeom>
            <a:avLst/>
            <a:gdLst/>
            <a:ahLst/>
            <a:cxnLst/>
            <a:rect l="l" t="t" r="r" b="b"/>
            <a:pathLst>
              <a:path w="4673" h="1943">
                <a:moveTo>
                  <a:pt x="0" y="507"/>
                </a:moveTo>
                <a:lnTo>
                  <a:pt x="1295" y="1943"/>
                </a:lnTo>
                <a:lnTo>
                  <a:pt x="4673" y="1600"/>
                </a:lnTo>
                <a:lnTo>
                  <a:pt x="1219" y="0"/>
                </a:lnTo>
                <a:lnTo>
                  <a:pt x="0" y="50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2628157" y="2616589"/>
            <a:ext cx="4038" cy="5041"/>
          </a:xfrm>
          <a:custGeom>
            <a:avLst/>
            <a:gdLst/>
            <a:ahLst/>
            <a:cxnLst/>
            <a:rect l="l" t="t" r="r" b="b"/>
            <a:pathLst>
              <a:path w="4038" h="5041">
                <a:moveTo>
                  <a:pt x="0" y="2095"/>
                </a:moveTo>
                <a:lnTo>
                  <a:pt x="571" y="5041"/>
                </a:lnTo>
                <a:lnTo>
                  <a:pt x="4038" y="0"/>
                </a:lnTo>
                <a:lnTo>
                  <a:pt x="0" y="209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2634420" y="2609039"/>
            <a:ext cx="4038" cy="5105"/>
          </a:xfrm>
          <a:custGeom>
            <a:avLst/>
            <a:gdLst/>
            <a:ahLst/>
            <a:cxnLst/>
            <a:rect l="l" t="t" r="r" b="b"/>
            <a:pathLst>
              <a:path w="4038" h="5105">
                <a:moveTo>
                  <a:pt x="0" y="2158"/>
                </a:moveTo>
                <a:lnTo>
                  <a:pt x="571" y="5105"/>
                </a:lnTo>
                <a:lnTo>
                  <a:pt x="4038" y="0"/>
                </a:lnTo>
                <a:lnTo>
                  <a:pt x="0" y="215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2640827" y="2600248"/>
            <a:ext cx="5118" cy="6261"/>
          </a:xfrm>
          <a:custGeom>
            <a:avLst/>
            <a:gdLst/>
            <a:ahLst/>
            <a:cxnLst/>
            <a:rect l="l" t="t" r="r" b="b"/>
            <a:pathLst>
              <a:path w="5118" h="6261">
                <a:moveTo>
                  <a:pt x="1079" y="2171"/>
                </a:moveTo>
                <a:lnTo>
                  <a:pt x="0" y="5194"/>
                </a:lnTo>
                <a:lnTo>
                  <a:pt x="431" y="6261"/>
                </a:lnTo>
                <a:lnTo>
                  <a:pt x="5118" y="0"/>
                </a:lnTo>
                <a:lnTo>
                  <a:pt x="1079" y="217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2648318" y="2591540"/>
            <a:ext cx="5181" cy="6261"/>
          </a:xfrm>
          <a:custGeom>
            <a:avLst/>
            <a:gdLst/>
            <a:ahLst/>
            <a:cxnLst/>
            <a:rect l="l" t="t" r="r" b="b"/>
            <a:pathLst>
              <a:path w="5181" h="6261">
                <a:moveTo>
                  <a:pt x="1155" y="2158"/>
                </a:moveTo>
                <a:lnTo>
                  <a:pt x="0" y="5105"/>
                </a:lnTo>
                <a:lnTo>
                  <a:pt x="431" y="6261"/>
                </a:lnTo>
                <a:lnTo>
                  <a:pt x="5181" y="0"/>
                </a:lnTo>
                <a:lnTo>
                  <a:pt x="1155" y="215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2661201" y="2577854"/>
            <a:ext cx="2374" cy="2743"/>
          </a:xfrm>
          <a:custGeom>
            <a:avLst/>
            <a:gdLst/>
            <a:ahLst/>
            <a:cxnLst/>
            <a:rect l="l" t="t" r="r" b="b"/>
            <a:pathLst>
              <a:path w="2374" h="2743">
                <a:moveTo>
                  <a:pt x="0" y="2311"/>
                </a:moveTo>
                <a:lnTo>
                  <a:pt x="1016" y="2743"/>
                </a:lnTo>
                <a:lnTo>
                  <a:pt x="2374" y="0"/>
                </a:lnTo>
                <a:lnTo>
                  <a:pt x="0" y="231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2664950" y="2572903"/>
            <a:ext cx="2374" cy="2654"/>
          </a:xfrm>
          <a:custGeom>
            <a:avLst/>
            <a:gdLst/>
            <a:ahLst/>
            <a:cxnLst/>
            <a:rect l="l" t="t" r="r" b="b"/>
            <a:pathLst>
              <a:path w="2374" h="2654">
                <a:moveTo>
                  <a:pt x="0" y="2222"/>
                </a:moveTo>
                <a:lnTo>
                  <a:pt x="1079" y="2654"/>
                </a:lnTo>
                <a:lnTo>
                  <a:pt x="2374" y="0"/>
                </a:lnTo>
                <a:lnTo>
                  <a:pt x="0" y="2222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2670996" y="2564395"/>
            <a:ext cx="2667" cy="3175"/>
          </a:xfrm>
          <a:custGeom>
            <a:avLst/>
            <a:gdLst/>
            <a:ahLst/>
            <a:cxnLst/>
            <a:rect l="l" t="t" r="r" b="b"/>
            <a:pathLst>
              <a:path w="2667" h="3175">
                <a:moveTo>
                  <a:pt x="0" y="1231"/>
                </a:moveTo>
                <a:lnTo>
                  <a:pt x="1079" y="3174"/>
                </a:lnTo>
                <a:lnTo>
                  <a:pt x="2667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2677328" y="2555243"/>
            <a:ext cx="2743" cy="3822"/>
          </a:xfrm>
          <a:custGeom>
            <a:avLst/>
            <a:gdLst/>
            <a:ahLst/>
            <a:cxnLst/>
            <a:rect l="l" t="t" r="r" b="b"/>
            <a:pathLst>
              <a:path w="2743" h="3822">
                <a:moveTo>
                  <a:pt x="0" y="3822"/>
                </a:moveTo>
                <a:lnTo>
                  <a:pt x="2743" y="1371"/>
                </a:lnTo>
                <a:lnTo>
                  <a:pt x="1435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2681009" y="2550355"/>
            <a:ext cx="2578" cy="3670"/>
          </a:xfrm>
          <a:custGeom>
            <a:avLst/>
            <a:gdLst/>
            <a:ahLst/>
            <a:cxnLst/>
            <a:rect l="l" t="t" r="r" b="b"/>
            <a:pathLst>
              <a:path w="2578" h="3670">
                <a:moveTo>
                  <a:pt x="0" y="3670"/>
                </a:moveTo>
                <a:lnTo>
                  <a:pt x="2578" y="2311"/>
                </a:lnTo>
                <a:lnTo>
                  <a:pt x="1651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1472557" y="2161131"/>
            <a:ext cx="77685" cy="319176"/>
          </a:xfrm>
          <a:custGeom>
            <a:avLst/>
            <a:gdLst/>
            <a:ahLst/>
            <a:cxnLst/>
            <a:rect l="l" t="t" r="r" b="b"/>
            <a:pathLst>
              <a:path w="77685" h="319176">
                <a:moveTo>
                  <a:pt x="21450" y="103454"/>
                </a:moveTo>
                <a:lnTo>
                  <a:pt x="21310" y="96405"/>
                </a:lnTo>
                <a:lnTo>
                  <a:pt x="20154" y="93446"/>
                </a:lnTo>
                <a:lnTo>
                  <a:pt x="20015" y="85166"/>
                </a:lnTo>
                <a:lnTo>
                  <a:pt x="18859" y="83438"/>
                </a:lnTo>
                <a:lnTo>
                  <a:pt x="18859" y="65150"/>
                </a:lnTo>
                <a:lnTo>
                  <a:pt x="18148" y="61417"/>
                </a:lnTo>
                <a:lnTo>
                  <a:pt x="17716" y="60909"/>
                </a:lnTo>
                <a:lnTo>
                  <a:pt x="17640" y="43840"/>
                </a:lnTo>
                <a:lnTo>
                  <a:pt x="16992" y="38798"/>
                </a:lnTo>
                <a:lnTo>
                  <a:pt x="16408" y="38366"/>
                </a:lnTo>
                <a:lnTo>
                  <a:pt x="16992" y="28790"/>
                </a:lnTo>
                <a:lnTo>
                  <a:pt x="17564" y="11302"/>
                </a:lnTo>
                <a:lnTo>
                  <a:pt x="16992" y="0"/>
                </a:lnTo>
                <a:lnTo>
                  <a:pt x="15697" y="7200"/>
                </a:lnTo>
                <a:lnTo>
                  <a:pt x="0" y="7556"/>
                </a:lnTo>
                <a:lnTo>
                  <a:pt x="215" y="49669"/>
                </a:lnTo>
                <a:lnTo>
                  <a:pt x="1435" y="79705"/>
                </a:lnTo>
                <a:lnTo>
                  <a:pt x="10223" y="144792"/>
                </a:lnTo>
                <a:lnTo>
                  <a:pt x="26492" y="212318"/>
                </a:lnTo>
                <a:lnTo>
                  <a:pt x="48958" y="276186"/>
                </a:lnTo>
                <a:lnTo>
                  <a:pt x="68834" y="319176"/>
                </a:lnTo>
                <a:lnTo>
                  <a:pt x="73939" y="303263"/>
                </a:lnTo>
                <a:lnTo>
                  <a:pt x="77685" y="297865"/>
                </a:lnTo>
                <a:lnTo>
                  <a:pt x="65227" y="269925"/>
                </a:lnTo>
                <a:lnTo>
                  <a:pt x="58889" y="250342"/>
                </a:lnTo>
                <a:lnTo>
                  <a:pt x="57670" y="248615"/>
                </a:lnTo>
                <a:lnTo>
                  <a:pt x="47739" y="221106"/>
                </a:lnTo>
                <a:lnTo>
                  <a:pt x="44564" y="211531"/>
                </a:lnTo>
                <a:lnTo>
                  <a:pt x="43916" y="211175"/>
                </a:lnTo>
                <a:lnTo>
                  <a:pt x="43776" y="207860"/>
                </a:lnTo>
                <a:lnTo>
                  <a:pt x="43561" y="203974"/>
                </a:lnTo>
                <a:lnTo>
                  <a:pt x="41402" y="202387"/>
                </a:lnTo>
                <a:lnTo>
                  <a:pt x="41325" y="199008"/>
                </a:lnTo>
                <a:lnTo>
                  <a:pt x="41046" y="195262"/>
                </a:lnTo>
                <a:lnTo>
                  <a:pt x="38874" y="193598"/>
                </a:lnTo>
                <a:lnTo>
                  <a:pt x="38735" y="190360"/>
                </a:lnTo>
                <a:lnTo>
                  <a:pt x="37655" y="188493"/>
                </a:lnTo>
                <a:lnTo>
                  <a:pt x="37515" y="185254"/>
                </a:lnTo>
                <a:lnTo>
                  <a:pt x="35775" y="180212"/>
                </a:lnTo>
                <a:lnTo>
                  <a:pt x="35140" y="179857"/>
                </a:lnTo>
                <a:lnTo>
                  <a:pt x="34925" y="176606"/>
                </a:lnTo>
                <a:lnTo>
                  <a:pt x="33909" y="174815"/>
                </a:lnTo>
                <a:lnTo>
                  <a:pt x="33693" y="170281"/>
                </a:lnTo>
                <a:lnTo>
                  <a:pt x="32689" y="168541"/>
                </a:lnTo>
                <a:lnTo>
                  <a:pt x="32473" y="164007"/>
                </a:lnTo>
                <a:lnTo>
                  <a:pt x="31394" y="162280"/>
                </a:lnTo>
                <a:lnTo>
                  <a:pt x="31242" y="157822"/>
                </a:lnTo>
                <a:lnTo>
                  <a:pt x="30162" y="156019"/>
                </a:lnTo>
                <a:lnTo>
                  <a:pt x="29946" y="151561"/>
                </a:lnTo>
                <a:lnTo>
                  <a:pt x="28943" y="149758"/>
                </a:lnTo>
                <a:lnTo>
                  <a:pt x="28727" y="145287"/>
                </a:lnTo>
                <a:lnTo>
                  <a:pt x="27647" y="143497"/>
                </a:lnTo>
                <a:lnTo>
                  <a:pt x="27432" y="139026"/>
                </a:lnTo>
                <a:lnTo>
                  <a:pt x="26428" y="137223"/>
                </a:lnTo>
                <a:lnTo>
                  <a:pt x="26212" y="132765"/>
                </a:lnTo>
                <a:lnTo>
                  <a:pt x="25196" y="130962"/>
                </a:lnTo>
                <a:lnTo>
                  <a:pt x="25057" y="126428"/>
                </a:lnTo>
                <a:lnTo>
                  <a:pt x="24688" y="122681"/>
                </a:lnTo>
                <a:lnTo>
                  <a:pt x="24041" y="122173"/>
                </a:lnTo>
                <a:lnTo>
                  <a:pt x="23825" y="116420"/>
                </a:lnTo>
                <a:lnTo>
                  <a:pt x="22682" y="113461"/>
                </a:lnTo>
                <a:lnTo>
                  <a:pt x="22606" y="106413"/>
                </a:lnTo>
                <a:lnTo>
                  <a:pt x="21450" y="10345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1652560" y="2342268"/>
            <a:ext cx="11226" cy="15417"/>
          </a:xfrm>
          <a:custGeom>
            <a:avLst/>
            <a:gdLst/>
            <a:ahLst/>
            <a:cxnLst/>
            <a:rect l="l" t="t" r="r" b="b"/>
            <a:pathLst>
              <a:path w="11226" h="15417">
                <a:moveTo>
                  <a:pt x="1663" y="13334"/>
                </a:moveTo>
                <a:lnTo>
                  <a:pt x="1155" y="14985"/>
                </a:lnTo>
                <a:lnTo>
                  <a:pt x="7200" y="15417"/>
                </a:lnTo>
                <a:lnTo>
                  <a:pt x="10439" y="2095"/>
                </a:lnTo>
                <a:lnTo>
                  <a:pt x="11226" y="0"/>
                </a:lnTo>
                <a:lnTo>
                  <a:pt x="0" y="507"/>
                </a:lnTo>
                <a:lnTo>
                  <a:pt x="1663" y="1333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1667602" y="2343508"/>
            <a:ext cx="4610" cy="1930"/>
          </a:xfrm>
          <a:custGeom>
            <a:avLst/>
            <a:gdLst/>
            <a:ahLst/>
            <a:cxnLst/>
            <a:rect l="l" t="t" r="r" b="b"/>
            <a:pathLst>
              <a:path w="4610" h="1930">
                <a:moveTo>
                  <a:pt x="0" y="571"/>
                </a:moveTo>
                <a:lnTo>
                  <a:pt x="1308" y="1930"/>
                </a:lnTo>
                <a:lnTo>
                  <a:pt x="4610" y="1142"/>
                </a:lnTo>
                <a:lnTo>
                  <a:pt x="1219" y="0"/>
                </a:lnTo>
                <a:lnTo>
                  <a:pt x="0" y="57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1490129" y="2138586"/>
            <a:ext cx="1219" cy="6337"/>
          </a:xfrm>
          <a:custGeom>
            <a:avLst/>
            <a:gdLst/>
            <a:ahLst/>
            <a:cxnLst/>
            <a:rect l="l" t="t" r="r" b="b"/>
            <a:pathLst>
              <a:path w="1219" h="6337">
                <a:moveTo>
                  <a:pt x="0" y="6337"/>
                </a:moveTo>
                <a:lnTo>
                  <a:pt x="1219" y="5118"/>
                </a:lnTo>
                <a:lnTo>
                  <a:pt x="1219" y="1231"/>
                </a:lnTo>
                <a:lnTo>
                  <a:pt x="723" y="0"/>
                </a:lnTo>
                <a:lnTo>
                  <a:pt x="0" y="633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1491352" y="2124835"/>
            <a:ext cx="1358" cy="6337"/>
          </a:xfrm>
          <a:custGeom>
            <a:avLst/>
            <a:gdLst/>
            <a:ahLst/>
            <a:cxnLst/>
            <a:rect l="l" t="t" r="r" b="b"/>
            <a:pathLst>
              <a:path w="1358" h="6337">
                <a:moveTo>
                  <a:pt x="0" y="6337"/>
                </a:moveTo>
                <a:lnTo>
                  <a:pt x="1358" y="3822"/>
                </a:lnTo>
                <a:lnTo>
                  <a:pt x="635" y="0"/>
                </a:lnTo>
                <a:lnTo>
                  <a:pt x="0" y="6337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1492357" y="2111084"/>
            <a:ext cx="1587" cy="4978"/>
          </a:xfrm>
          <a:custGeom>
            <a:avLst/>
            <a:gdLst/>
            <a:ahLst/>
            <a:cxnLst/>
            <a:rect l="l" t="t" r="r" b="b"/>
            <a:pathLst>
              <a:path w="1587" h="4978">
                <a:moveTo>
                  <a:pt x="0" y="4978"/>
                </a:moveTo>
                <a:lnTo>
                  <a:pt x="1587" y="3746"/>
                </a:lnTo>
                <a:lnTo>
                  <a:pt x="1219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1493866" y="2099861"/>
            <a:ext cx="1219" cy="5029"/>
          </a:xfrm>
          <a:custGeom>
            <a:avLst/>
            <a:gdLst/>
            <a:ahLst/>
            <a:cxnLst/>
            <a:rect l="l" t="t" r="r" b="b"/>
            <a:pathLst>
              <a:path w="1219" h="5029">
                <a:moveTo>
                  <a:pt x="0" y="4965"/>
                </a:moveTo>
                <a:lnTo>
                  <a:pt x="584" y="5029"/>
                </a:lnTo>
                <a:lnTo>
                  <a:pt x="1219" y="1142"/>
                </a:lnTo>
                <a:lnTo>
                  <a:pt x="647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1495089" y="2092290"/>
            <a:ext cx="1308" cy="3810"/>
          </a:xfrm>
          <a:custGeom>
            <a:avLst/>
            <a:gdLst/>
            <a:ahLst/>
            <a:cxnLst/>
            <a:rect l="l" t="t" r="r" b="b"/>
            <a:pathLst>
              <a:path w="1308" h="3810">
                <a:moveTo>
                  <a:pt x="0" y="3746"/>
                </a:moveTo>
                <a:lnTo>
                  <a:pt x="647" y="3809"/>
                </a:lnTo>
                <a:lnTo>
                  <a:pt x="1308" y="1231"/>
                </a:lnTo>
                <a:lnTo>
                  <a:pt x="723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1496312" y="2084804"/>
            <a:ext cx="1308" cy="3810"/>
          </a:xfrm>
          <a:custGeom>
            <a:avLst/>
            <a:gdLst/>
            <a:ahLst/>
            <a:cxnLst/>
            <a:rect l="l" t="t" r="r" b="b"/>
            <a:pathLst>
              <a:path w="1308" h="3810">
                <a:moveTo>
                  <a:pt x="0" y="3746"/>
                </a:moveTo>
                <a:lnTo>
                  <a:pt x="723" y="3809"/>
                </a:lnTo>
                <a:lnTo>
                  <a:pt x="1308" y="1231"/>
                </a:lnTo>
                <a:lnTo>
                  <a:pt x="723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1497615" y="2077317"/>
            <a:ext cx="723" cy="3810"/>
          </a:xfrm>
          <a:custGeom>
            <a:avLst/>
            <a:gdLst/>
            <a:ahLst/>
            <a:cxnLst/>
            <a:rect l="l" t="t" r="r" b="b"/>
            <a:pathLst>
              <a:path w="723" h="3810">
                <a:moveTo>
                  <a:pt x="0" y="3746"/>
                </a:moveTo>
                <a:lnTo>
                  <a:pt x="723" y="3809"/>
                </a:lnTo>
                <a:lnTo>
                  <a:pt x="723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1498621" y="2069830"/>
            <a:ext cx="1511" cy="5041"/>
          </a:xfrm>
          <a:custGeom>
            <a:avLst/>
            <a:gdLst/>
            <a:ahLst/>
            <a:cxnLst/>
            <a:rect l="l" t="t" r="r" b="b"/>
            <a:pathLst>
              <a:path w="1511" h="5041">
                <a:moveTo>
                  <a:pt x="0" y="4889"/>
                </a:moveTo>
                <a:lnTo>
                  <a:pt x="1511" y="5041"/>
                </a:lnTo>
                <a:lnTo>
                  <a:pt x="1155" y="0"/>
                </a:lnTo>
                <a:lnTo>
                  <a:pt x="0" y="4889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1499776" y="2062267"/>
            <a:ext cx="1295" cy="3822"/>
          </a:xfrm>
          <a:custGeom>
            <a:avLst/>
            <a:gdLst/>
            <a:ahLst/>
            <a:cxnLst/>
            <a:rect l="l" t="t" r="r" b="b"/>
            <a:pathLst>
              <a:path w="1295" h="3822">
                <a:moveTo>
                  <a:pt x="0" y="2451"/>
                </a:moveTo>
                <a:lnTo>
                  <a:pt x="1079" y="3822"/>
                </a:lnTo>
                <a:lnTo>
                  <a:pt x="1295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1502576" y="2049813"/>
            <a:ext cx="1079" cy="3746"/>
          </a:xfrm>
          <a:custGeom>
            <a:avLst/>
            <a:gdLst/>
            <a:ahLst/>
            <a:cxnLst/>
            <a:rect l="l" t="t" r="r" b="b"/>
            <a:pathLst>
              <a:path w="1079" h="3746">
                <a:moveTo>
                  <a:pt x="0" y="3670"/>
                </a:moveTo>
                <a:lnTo>
                  <a:pt x="1079" y="3746"/>
                </a:lnTo>
                <a:lnTo>
                  <a:pt x="72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1503513" y="2044839"/>
            <a:ext cx="1371" cy="3682"/>
          </a:xfrm>
          <a:custGeom>
            <a:avLst/>
            <a:gdLst/>
            <a:ahLst/>
            <a:cxnLst/>
            <a:rect l="l" t="t" r="r" b="b"/>
            <a:pathLst>
              <a:path w="1371" h="3682">
                <a:moveTo>
                  <a:pt x="0" y="2311"/>
                </a:moveTo>
                <a:lnTo>
                  <a:pt x="1371" y="3683"/>
                </a:lnTo>
                <a:lnTo>
                  <a:pt x="1308" y="0"/>
                </a:lnTo>
                <a:lnTo>
                  <a:pt x="0" y="231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1507617" y="2028494"/>
            <a:ext cx="1016" cy="3746"/>
          </a:xfrm>
          <a:custGeom>
            <a:avLst/>
            <a:gdLst/>
            <a:ahLst/>
            <a:cxnLst/>
            <a:rect l="l" t="t" r="r" b="b"/>
            <a:pathLst>
              <a:path w="1015" h="3746">
                <a:moveTo>
                  <a:pt x="0" y="3682"/>
                </a:moveTo>
                <a:lnTo>
                  <a:pt x="1016" y="3746"/>
                </a:lnTo>
                <a:lnTo>
                  <a:pt x="647" y="0"/>
                </a:lnTo>
                <a:lnTo>
                  <a:pt x="0" y="3682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1508554" y="2023535"/>
            <a:ext cx="1371" cy="3733"/>
          </a:xfrm>
          <a:custGeom>
            <a:avLst/>
            <a:gdLst/>
            <a:ahLst/>
            <a:cxnLst/>
            <a:rect l="l" t="t" r="r" b="b"/>
            <a:pathLst>
              <a:path w="1371" h="3733">
                <a:moveTo>
                  <a:pt x="0" y="2298"/>
                </a:moveTo>
                <a:lnTo>
                  <a:pt x="1371" y="3733"/>
                </a:lnTo>
                <a:lnTo>
                  <a:pt x="1308" y="0"/>
                </a:lnTo>
                <a:lnTo>
                  <a:pt x="0" y="2298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1511080" y="2012303"/>
            <a:ext cx="1295" cy="3594"/>
          </a:xfrm>
          <a:custGeom>
            <a:avLst/>
            <a:gdLst/>
            <a:ahLst/>
            <a:cxnLst/>
            <a:rect l="l" t="t" r="r" b="b"/>
            <a:pathLst>
              <a:path w="1295" h="3594">
                <a:moveTo>
                  <a:pt x="0" y="2374"/>
                </a:moveTo>
                <a:lnTo>
                  <a:pt x="215" y="3594"/>
                </a:lnTo>
                <a:lnTo>
                  <a:pt x="1295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1515103" y="1999767"/>
            <a:ext cx="1016" cy="3670"/>
          </a:xfrm>
          <a:custGeom>
            <a:avLst/>
            <a:gdLst/>
            <a:ahLst/>
            <a:cxnLst/>
            <a:rect l="l" t="t" r="r" b="b"/>
            <a:pathLst>
              <a:path w="1015" h="3670">
                <a:moveTo>
                  <a:pt x="0" y="3606"/>
                </a:moveTo>
                <a:lnTo>
                  <a:pt x="1016" y="3670"/>
                </a:lnTo>
                <a:lnTo>
                  <a:pt x="800" y="0"/>
                </a:lnTo>
                <a:lnTo>
                  <a:pt x="0" y="360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1521081" y="1979762"/>
            <a:ext cx="1308" cy="3594"/>
          </a:xfrm>
          <a:custGeom>
            <a:avLst/>
            <a:gdLst/>
            <a:ahLst/>
            <a:cxnLst/>
            <a:rect l="l" t="t" r="r" b="b"/>
            <a:pathLst>
              <a:path w="1308" h="3594">
                <a:moveTo>
                  <a:pt x="0" y="2374"/>
                </a:moveTo>
                <a:lnTo>
                  <a:pt x="215" y="3594"/>
                </a:lnTo>
                <a:lnTo>
                  <a:pt x="1308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1523607" y="1970963"/>
            <a:ext cx="1295" cy="3606"/>
          </a:xfrm>
          <a:custGeom>
            <a:avLst/>
            <a:gdLst/>
            <a:ahLst/>
            <a:cxnLst/>
            <a:rect l="l" t="t" r="r" b="b"/>
            <a:pathLst>
              <a:path w="1295" h="3606">
                <a:moveTo>
                  <a:pt x="0" y="3606"/>
                </a:moveTo>
                <a:lnTo>
                  <a:pt x="787" y="3314"/>
                </a:lnTo>
                <a:lnTo>
                  <a:pt x="1295" y="0"/>
                </a:lnTo>
                <a:lnTo>
                  <a:pt x="0" y="3606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1526122" y="1963409"/>
            <a:ext cx="1587" cy="3822"/>
          </a:xfrm>
          <a:custGeom>
            <a:avLst/>
            <a:gdLst/>
            <a:ahLst/>
            <a:cxnLst/>
            <a:rect l="l" t="t" r="r" b="b"/>
            <a:pathLst>
              <a:path w="1587" h="3822">
                <a:moveTo>
                  <a:pt x="0" y="3822"/>
                </a:moveTo>
                <a:lnTo>
                  <a:pt x="1587" y="1295"/>
                </a:lnTo>
                <a:lnTo>
                  <a:pt x="939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2627285" y="1940440"/>
            <a:ext cx="10083" cy="15836"/>
          </a:xfrm>
          <a:custGeom>
            <a:avLst/>
            <a:gdLst/>
            <a:ahLst/>
            <a:cxnLst/>
            <a:rect l="l" t="t" r="r" b="b"/>
            <a:pathLst>
              <a:path w="10083" h="15836">
                <a:moveTo>
                  <a:pt x="368" y="800"/>
                </a:moveTo>
                <a:lnTo>
                  <a:pt x="0" y="15201"/>
                </a:lnTo>
                <a:lnTo>
                  <a:pt x="6349" y="15836"/>
                </a:lnTo>
                <a:lnTo>
                  <a:pt x="7569" y="15557"/>
                </a:lnTo>
                <a:lnTo>
                  <a:pt x="10083" y="800"/>
                </a:lnTo>
                <a:lnTo>
                  <a:pt x="2959" y="0"/>
                </a:lnTo>
                <a:lnTo>
                  <a:pt x="368" y="80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1540089" y="1928426"/>
            <a:ext cx="1371" cy="3670"/>
          </a:xfrm>
          <a:custGeom>
            <a:avLst/>
            <a:gdLst/>
            <a:ahLst/>
            <a:cxnLst/>
            <a:rect l="l" t="t" r="r" b="b"/>
            <a:pathLst>
              <a:path w="1371" h="3670">
                <a:moveTo>
                  <a:pt x="0" y="3670"/>
                </a:moveTo>
                <a:lnTo>
                  <a:pt x="1371" y="1295"/>
                </a:lnTo>
                <a:lnTo>
                  <a:pt x="72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1837734" y="1825748"/>
            <a:ext cx="1524" cy="5181"/>
          </a:xfrm>
          <a:custGeom>
            <a:avLst/>
            <a:gdLst/>
            <a:ahLst/>
            <a:cxnLst/>
            <a:rect l="l" t="t" r="r" b="b"/>
            <a:pathLst>
              <a:path w="1524" h="5181">
                <a:moveTo>
                  <a:pt x="152" y="5181"/>
                </a:moveTo>
                <a:lnTo>
                  <a:pt x="1524" y="1447"/>
                </a:lnTo>
                <a:lnTo>
                  <a:pt x="0" y="0"/>
                </a:lnTo>
                <a:lnTo>
                  <a:pt x="152" y="5181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1834937" y="1820779"/>
            <a:ext cx="2806" cy="4965"/>
          </a:xfrm>
          <a:custGeom>
            <a:avLst/>
            <a:gdLst/>
            <a:ahLst/>
            <a:cxnLst/>
            <a:rect l="l" t="t" r="r" b="b"/>
            <a:pathLst>
              <a:path w="2806" h="4965">
                <a:moveTo>
                  <a:pt x="0" y="0"/>
                </a:moveTo>
                <a:lnTo>
                  <a:pt x="2082" y="4470"/>
                </a:lnTo>
                <a:lnTo>
                  <a:pt x="2806" y="4965"/>
                </a:lnTo>
                <a:lnTo>
                  <a:pt x="2082" y="723"/>
                </a:lnTo>
                <a:lnTo>
                  <a:pt x="0" y="0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1834137" y="1767855"/>
            <a:ext cx="5334" cy="5118"/>
          </a:xfrm>
          <a:custGeom>
            <a:avLst/>
            <a:gdLst/>
            <a:ahLst/>
            <a:cxnLst/>
            <a:rect l="l" t="t" r="r" b="b"/>
            <a:pathLst>
              <a:path w="5333" h="5118">
                <a:moveTo>
                  <a:pt x="0" y="152"/>
                </a:moveTo>
                <a:lnTo>
                  <a:pt x="152" y="2882"/>
                </a:lnTo>
                <a:lnTo>
                  <a:pt x="3670" y="5118"/>
                </a:lnTo>
                <a:lnTo>
                  <a:pt x="5334" y="3822"/>
                </a:lnTo>
                <a:lnTo>
                  <a:pt x="1016" y="0"/>
                </a:lnTo>
                <a:lnTo>
                  <a:pt x="0" y="152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867982" y="1751874"/>
            <a:ext cx="1155" cy="3886"/>
          </a:xfrm>
          <a:custGeom>
            <a:avLst/>
            <a:gdLst/>
            <a:ahLst/>
            <a:cxnLst/>
            <a:rect l="l" t="t" r="r" b="b"/>
            <a:pathLst>
              <a:path w="1155" h="3886">
                <a:moveTo>
                  <a:pt x="0" y="3822"/>
                </a:moveTo>
                <a:lnTo>
                  <a:pt x="939" y="3886"/>
                </a:lnTo>
                <a:lnTo>
                  <a:pt x="1155" y="1371"/>
                </a:lnTo>
                <a:lnTo>
                  <a:pt x="0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1860346" y="1739131"/>
            <a:ext cx="4610" cy="1879"/>
          </a:xfrm>
          <a:custGeom>
            <a:avLst/>
            <a:gdLst/>
            <a:ahLst/>
            <a:cxnLst/>
            <a:rect l="l" t="t" r="r" b="b"/>
            <a:pathLst>
              <a:path w="4610" h="1879">
                <a:moveTo>
                  <a:pt x="0" y="1295"/>
                </a:moveTo>
                <a:lnTo>
                  <a:pt x="1079" y="1879"/>
                </a:lnTo>
                <a:lnTo>
                  <a:pt x="4610" y="1447"/>
                </a:lnTo>
                <a:lnTo>
                  <a:pt x="121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1937820" y="1654530"/>
            <a:ext cx="11239" cy="16408"/>
          </a:xfrm>
          <a:custGeom>
            <a:avLst/>
            <a:gdLst/>
            <a:ahLst/>
            <a:cxnLst/>
            <a:rect l="l" t="t" r="r" b="b"/>
            <a:pathLst>
              <a:path w="11239" h="16408">
                <a:moveTo>
                  <a:pt x="1587" y="1943"/>
                </a:moveTo>
                <a:lnTo>
                  <a:pt x="2311" y="14986"/>
                </a:lnTo>
                <a:lnTo>
                  <a:pt x="7353" y="16408"/>
                </a:lnTo>
                <a:lnTo>
                  <a:pt x="8788" y="16205"/>
                </a:lnTo>
                <a:lnTo>
                  <a:pt x="11239" y="1079"/>
                </a:lnTo>
                <a:lnTo>
                  <a:pt x="7480" y="152"/>
                </a:lnTo>
                <a:lnTo>
                  <a:pt x="0" y="0"/>
                </a:lnTo>
                <a:lnTo>
                  <a:pt x="1587" y="1943"/>
                </a:lnTo>
                <a:close/>
              </a:path>
            </a:pathLst>
          </a:custGeom>
          <a:solidFill>
            <a:srgbClr val="9590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2459678" y="2650222"/>
            <a:ext cx="3606" cy="1295"/>
          </a:xfrm>
          <a:custGeom>
            <a:avLst/>
            <a:gdLst/>
            <a:ahLst/>
            <a:cxnLst/>
            <a:rect l="l" t="t" r="r" b="b"/>
            <a:pathLst>
              <a:path w="3606" h="1295">
                <a:moveTo>
                  <a:pt x="0" y="215"/>
                </a:moveTo>
                <a:lnTo>
                  <a:pt x="3606" y="1295"/>
                </a:lnTo>
                <a:lnTo>
                  <a:pt x="2514" y="0"/>
                </a:lnTo>
                <a:lnTo>
                  <a:pt x="0" y="215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2452043" y="2649360"/>
            <a:ext cx="3886" cy="787"/>
          </a:xfrm>
          <a:custGeom>
            <a:avLst/>
            <a:gdLst/>
            <a:ahLst/>
            <a:cxnLst/>
            <a:rect l="l" t="t" r="r" b="b"/>
            <a:pathLst>
              <a:path w="3886" h="787">
                <a:moveTo>
                  <a:pt x="0" y="139"/>
                </a:moveTo>
                <a:lnTo>
                  <a:pt x="3746" y="787"/>
                </a:lnTo>
                <a:lnTo>
                  <a:pt x="3886" y="0"/>
                </a:lnTo>
                <a:lnTo>
                  <a:pt x="0" y="139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2457152" y="2645685"/>
            <a:ext cx="4978" cy="1003"/>
          </a:xfrm>
          <a:custGeom>
            <a:avLst/>
            <a:gdLst/>
            <a:ahLst/>
            <a:cxnLst/>
            <a:rect l="l" t="t" r="r" b="b"/>
            <a:pathLst>
              <a:path w="4978" h="1003">
                <a:moveTo>
                  <a:pt x="0" y="1003"/>
                </a:moveTo>
                <a:lnTo>
                  <a:pt x="4978" y="1003"/>
                </a:lnTo>
                <a:lnTo>
                  <a:pt x="4470" y="279"/>
                </a:lnTo>
                <a:lnTo>
                  <a:pt x="0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2450887" y="2644463"/>
            <a:ext cx="4978" cy="1219"/>
          </a:xfrm>
          <a:custGeom>
            <a:avLst/>
            <a:gdLst/>
            <a:ahLst/>
            <a:cxnLst/>
            <a:rect l="l" t="t" r="r" b="b"/>
            <a:pathLst>
              <a:path w="4978" h="1219">
                <a:moveTo>
                  <a:pt x="1155" y="1219"/>
                </a:moveTo>
                <a:lnTo>
                  <a:pt x="4978" y="647"/>
                </a:lnTo>
                <a:lnTo>
                  <a:pt x="0" y="0"/>
                </a:lnTo>
                <a:lnTo>
                  <a:pt x="1155" y="1219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2440893" y="2640724"/>
            <a:ext cx="3378" cy="1003"/>
          </a:xfrm>
          <a:custGeom>
            <a:avLst/>
            <a:gdLst/>
            <a:ahLst/>
            <a:cxnLst/>
            <a:rect l="l" t="t" r="r" b="b"/>
            <a:pathLst>
              <a:path w="3378" h="1003">
                <a:moveTo>
                  <a:pt x="3378" y="1003"/>
                </a:moveTo>
                <a:lnTo>
                  <a:pt x="3225" y="139"/>
                </a:lnTo>
                <a:lnTo>
                  <a:pt x="0" y="0"/>
                </a:lnTo>
                <a:lnTo>
                  <a:pt x="3378" y="1003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2531024" y="2640001"/>
            <a:ext cx="3378" cy="1727"/>
          </a:xfrm>
          <a:custGeom>
            <a:avLst/>
            <a:gdLst/>
            <a:ahLst/>
            <a:cxnLst/>
            <a:rect l="l" t="t" r="r" b="b"/>
            <a:pathLst>
              <a:path w="3378" h="1727">
                <a:moveTo>
                  <a:pt x="0" y="1727"/>
                </a:moveTo>
                <a:lnTo>
                  <a:pt x="2311" y="1358"/>
                </a:lnTo>
                <a:lnTo>
                  <a:pt x="3378" y="76"/>
                </a:lnTo>
                <a:lnTo>
                  <a:pt x="939" y="0"/>
                </a:lnTo>
                <a:lnTo>
                  <a:pt x="0" y="1727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2404662" y="2619341"/>
            <a:ext cx="2882" cy="2006"/>
          </a:xfrm>
          <a:custGeom>
            <a:avLst/>
            <a:gdLst/>
            <a:ahLst/>
            <a:cxnLst/>
            <a:rect l="l" t="t" r="r" b="b"/>
            <a:pathLst>
              <a:path w="2882" h="2006">
                <a:moveTo>
                  <a:pt x="1524" y="2006"/>
                </a:moveTo>
                <a:lnTo>
                  <a:pt x="2882" y="635"/>
                </a:lnTo>
                <a:lnTo>
                  <a:pt x="0" y="0"/>
                </a:lnTo>
                <a:lnTo>
                  <a:pt x="1524" y="2006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2395744" y="2610695"/>
            <a:ext cx="5969" cy="6045"/>
          </a:xfrm>
          <a:custGeom>
            <a:avLst/>
            <a:gdLst/>
            <a:ahLst/>
            <a:cxnLst/>
            <a:rect l="l" t="t" r="r" b="b"/>
            <a:pathLst>
              <a:path w="5968" h="6045">
                <a:moveTo>
                  <a:pt x="2806" y="4457"/>
                </a:moveTo>
                <a:lnTo>
                  <a:pt x="5969" y="6045"/>
                </a:lnTo>
                <a:lnTo>
                  <a:pt x="5473" y="4394"/>
                </a:lnTo>
                <a:lnTo>
                  <a:pt x="0" y="0"/>
                </a:lnTo>
                <a:lnTo>
                  <a:pt x="2806" y="4457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2367009" y="2566626"/>
            <a:ext cx="22390" cy="40970"/>
          </a:xfrm>
          <a:custGeom>
            <a:avLst/>
            <a:gdLst/>
            <a:ahLst/>
            <a:cxnLst/>
            <a:rect l="l" t="t" r="r" b="b"/>
            <a:pathLst>
              <a:path w="22390" h="40970">
                <a:moveTo>
                  <a:pt x="17792" y="34201"/>
                </a:moveTo>
                <a:lnTo>
                  <a:pt x="22390" y="37439"/>
                </a:lnTo>
                <a:lnTo>
                  <a:pt x="21742" y="34632"/>
                </a:lnTo>
                <a:lnTo>
                  <a:pt x="20383" y="33413"/>
                </a:lnTo>
                <a:lnTo>
                  <a:pt x="9220" y="17068"/>
                </a:lnTo>
                <a:lnTo>
                  <a:pt x="0" y="0"/>
                </a:lnTo>
                <a:lnTo>
                  <a:pt x="5041" y="18440"/>
                </a:lnTo>
                <a:lnTo>
                  <a:pt x="17932" y="39674"/>
                </a:lnTo>
                <a:lnTo>
                  <a:pt x="20091" y="40970"/>
                </a:lnTo>
                <a:lnTo>
                  <a:pt x="17792" y="34201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2366074" y="2563251"/>
            <a:ext cx="939" cy="3378"/>
          </a:xfrm>
          <a:custGeom>
            <a:avLst/>
            <a:gdLst/>
            <a:ahLst/>
            <a:cxnLst/>
            <a:rect l="l" t="t" r="r" b="b"/>
            <a:pathLst>
              <a:path w="939" h="3378">
                <a:moveTo>
                  <a:pt x="152" y="2730"/>
                </a:moveTo>
                <a:lnTo>
                  <a:pt x="939" y="3378"/>
                </a:lnTo>
                <a:lnTo>
                  <a:pt x="0" y="0"/>
                </a:lnTo>
                <a:lnTo>
                  <a:pt x="152" y="2730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2606274" y="2506582"/>
            <a:ext cx="1003" cy="6197"/>
          </a:xfrm>
          <a:custGeom>
            <a:avLst/>
            <a:gdLst/>
            <a:ahLst/>
            <a:cxnLst/>
            <a:rect l="l" t="t" r="r" b="b"/>
            <a:pathLst>
              <a:path w="1003" h="6197">
                <a:moveTo>
                  <a:pt x="279" y="5689"/>
                </a:moveTo>
                <a:lnTo>
                  <a:pt x="1003" y="6197"/>
                </a:lnTo>
                <a:lnTo>
                  <a:pt x="0" y="0"/>
                </a:lnTo>
                <a:lnTo>
                  <a:pt x="279" y="5689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2611379" y="2506506"/>
            <a:ext cx="939" cy="6273"/>
          </a:xfrm>
          <a:custGeom>
            <a:avLst/>
            <a:gdLst/>
            <a:ahLst/>
            <a:cxnLst/>
            <a:rect l="l" t="t" r="r" b="b"/>
            <a:pathLst>
              <a:path w="939" h="6273">
                <a:moveTo>
                  <a:pt x="215" y="5765"/>
                </a:moveTo>
                <a:lnTo>
                  <a:pt x="939" y="6273"/>
                </a:lnTo>
                <a:lnTo>
                  <a:pt x="0" y="0"/>
                </a:lnTo>
                <a:lnTo>
                  <a:pt x="215" y="5765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2604762" y="2499024"/>
            <a:ext cx="1003" cy="6197"/>
          </a:xfrm>
          <a:custGeom>
            <a:avLst/>
            <a:gdLst/>
            <a:ahLst/>
            <a:cxnLst/>
            <a:rect l="l" t="t" r="r" b="b"/>
            <a:pathLst>
              <a:path w="1003" h="6197">
                <a:moveTo>
                  <a:pt x="431" y="5829"/>
                </a:moveTo>
                <a:lnTo>
                  <a:pt x="1003" y="6197"/>
                </a:lnTo>
                <a:lnTo>
                  <a:pt x="787" y="507"/>
                </a:lnTo>
                <a:lnTo>
                  <a:pt x="0" y="0"/>
                </a:lnTo>
                <a:lnTo>
                  <a:pt x="431" y="5829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2603822" y="2493984"/>
            <a:ext cx="1003" cy="5041"/>
          </a:xfrm>
          <a:custGeom>
            <a:avLst/>
            <a:gdLst/>
            <a:ahLst/>
            <a:cxnLst/>
            <a:rect l="l" t="t" r="r" b="b"/>
            <a:pathLst>
              <a:path w="1003" h="5041">
                <a:moveTo>
                  <a:pt x="0" y="0"/>
                </a:moveTo>
                <a:lnTo>
                  <a:pt x="215" y="4533"/>
                </a:lnTo>
                <a:lnTo>
                  <a:pt x="939" y="5041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2608718" y="2492832"/>
            <a:ext cx="787" cy="3746"/>
          </a:xfrm>
          <a:custGeom>
            <a:avLst/>
            <a:gdLst/>
            <a:ahLst/>
            <a:cxnLst/>
            <a:rect l="l" t="t" r="r" b="b"/>
            <a:pathLst>
              <a:path w="787" h="3746">
                <a:moveTo>
                  <a:pt x="76" y="3746"/>
                </a:moveTo>
                <a:lnTo>
                  <a:pt x="787" y="3594"/>
                </a:lnTo>
                <a:lnTo>
                  <a:pt x="0" y="0"/>
                </a:lnTo>
                <a:lnTo>
                  <a:pt x="76" y="3746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2599790" y="2482753"/>
            <a:ext cx="1295" cy="3454"/>
          </a:xfrm>
          <a:custGeom>
            <a:avLst/>
            <a:gdLst/>
            <a:ahLst/>
            <a:cxnLst/>
            <a:rect l="l" t="t" r="r" b="b"/>
            <a:pathLst>
              <a:path w="1295" h="3454">
                <a:moveTo>
                  <a:pt x="431" y="3378"/>
                </a:moveTo>
                <a:lnTo>
                  <a:pt x="1295" y="3454"/>
                </a:lnTo>
                <a:lnTo>
                  <a:pt x="1219" y="63"/>
                </a:lnTo>
                <a:lnTo>
                  <a:pt x="0" y="0"/>
                </a:lnTo>
                <a:lnTo>
                  <a:pt x="431" y="3378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2598715" y="2479006"/>
            <a:ext cx="1066" cy="3746"/>
          </a:xfrm>
          <a:custGeom>
            <a:avLst/>
            <a:gdLst/>
            <a:ahLst/>
            <a:cxnLst/>
            <a:rect l="l" t="t" r="r" b="b"/>
            <a:pathLst>
              <a:path w="1066" h="3746">
                <a:moveTo>
                  <a:pt x="203" y="3238"/>
                </a:moveTo>
                <a:lnTo>
                  <a:pt x="1066" y="3746"/>
                </a:lnTo>
                <a:lnTo>
                  <a:pt x="0" y="0"/>
                </a:lnTo>
                <a:lnTo>
                  <a:pt x="203" y="3238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2581282" y="2449772"/>
            <a:ext cx="2311" cy="2666"/>
          </a:xfrm>
          <a:custGeom>
            <a:avLst/>
            <a:gdLst/>
            <a:ahLst/>
            <a:cxnLst/>
            <a:rect l="l" t="t" r="r" b="b"/>
            <a:pathLst>
              <a:path w="2311" h="2667">
                <a:moveTo>
                  <a:pt x="0" y="1371"/>
                </a:moveTo>
                <a:lnTo>
                  <a:pt x="2311" y="2666"/>
                </a:lnTo>
                <a:lnTo>
                  <a:pt x="1371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2367948" y="2447620"/>
            <a:ext cx="14325" cy="23825"/>
          </a:xfrm>
          <a:custGeom>
            <a:avLst/>
            <a:gdLst/>
            <a:ahLst/>
            <a:cxnLst/>
            <a:rect l="l" t="t" r="r" b="b"/>
            <a:pathLst>
              <a:path w="14325" h="23825">
                <a:moveTo>
                  <a:pt x="0" y="21450"/>
                </a:moveTo>
                <a:lnTo>
                  <a:pt x="1219" y="23825"/>
                </a:lnTo>
                <a:lnTo>
                  <a:pt x="2019" y="20510"/>
                </a:lnTo>
                <a:lnTo>
                  <a:pt x="14325" y="2590"/>
                </a:lnTo>
                <a:lnTo>
                  <a:pt x="13970" y="0"/>
                </a:lnTo>
                <a:lnTo>
                  <a:pt x="11087" y="2082"/>
                </a:lnTo>
                <a:lnTo>
                  <a:pt x="0" y="21450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2577465" y="2443876"/>
            <a:ext cx="2311" cy="3517"/>
          </a:xfrm>
          <a:custGeom>
            <a:avLst/>
            <a:gdLst/>
            <a:ahLst/>
            <a:cxnLst/>
            <a:rect l="l" t="t" r="r" b="b"/>
            <a:pathLst>
              <a:path w="2311" h="3517">
                <a:moveTo>
                  <a:pt x="0" y="215"/>
                </a:moveTo>
                <a:lnTo>
                  <a:pt x="2311" y="3517"/>
                </a:lnTo>
                <a:lnTo>
                  <a:pt x="863" y="0"/>
                </a:lnTo>
                <a:lnTo>
                  <a:pt x="0" y="215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2559765" y="2427742"/>
            <a:ext cx="11150" cy="9791"/>
          </a:xfrm>
          <a:custGeom>
            <a:avLst/>
            <a:gdLst/>
            <a:ahLst/>
            <a:cxnLst/>
            <a:rect l="l" t="t" r="r" b="b"/>
            <a:pathLst>
              <a:path w="11150" h="9791">
                <a:moveTo>
                  <a:pt x="9207" y="9651"/>
                </a:moveTo>
                <a:lnTo>
                  <a:pt x="11150" y="9791"/>
                </a:lnTo>
                <a:lnTo>
                  <a:pt x="2870" y="787"/>
                </a:lnTo>
                <a:lnTo>
                  <a:pt x="0" y="0"/>
                </a:lnTo>
                <a:lnTo>
                  <a:pt x="9207" y="9651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2563498" y="2425150"/>
            <a:ext cx="4686" cy="3886"/>
          </a:xfrm>
          <a:custGeom>
            <a:avLst/>
            <a:gdLst/>
            <a:ahLst/>
            <a:cxnLst/>
            <a:rect l="l" t="t" r="r" b="b"/>
            <a:pathLst>
              <a:path w="4686" h="3886">
                <a:moveTo>
                  <a:pt x="2959" y="3454"/>
                </a:moveTo>
                <a:lnTo>
                  <a:pt x="4686" y="3886"/>
                </a:lnTo>
                <a:lnTo>
                  <a:pt x="2959" y="863"/>
                </a:lnTo>
                <a:lnTo>
                  <a:pt x="0" y="0"/>
                </a:lnTo>
                <a:lnTo>
                  <a:pt x="2959" y="3454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2515908" y="2405203"/>
            <a:ext cx="47586" cy="22110"/>
          </a:xfrm>
          <a:custGeom>
            <a:avLst/>
            <a:gdLst/>
            <a:ahLst/>
            <a:cxnLst/>
            <a:rect l="l" t="t" r="r" b="b"/>
            <a:pathLst>
              <a:path w="47586" h="22110">
                <a:moveTo>
                  <a:pt x="37871" y="17068"/>
                </a:moveTo>
                <a:lnTo>
                  <a:pt x="40462" y="16916"/>
                </a:lnTo>
                <a:lnTo>
                  <a:pt x="47586" y="19951"/>
                </a:lnTo>
                <a:lnTo>
                  <a:pt x="46659" y="18427"/>
                </a:lnTo>
                <a:lnTo>
                  <a:pt x="32829" y="9728"/>
                </a:lnTo>
                <a:lnTo>
                  <a:pt x="18719" y="3530"/>
                </a:lnTo>
                <a:lnTo>
                  <a:pt x="16700" y="3390"/>
                </a:lnTo>
                <a:lnTo>
                  <a:pt x="13893" y="1155"/>
                </a:lnTo>
                <a:lnTo>
                  <a:pt x="0" y="0"/>
                </a:lnTo>
                <a:lnTo>
                  <a:pt x="26784" y="12026"/>
                </a:lnTo>
                <a:lnTo>
                  <a:pt x="41694" y="22110"/>
                </a:lnTo>
                <a:lnTo>
                  <a:pt x="42913" y="20878"/>
                </a:lnTo>
                <a:lnTo>
                  <a:pt x="37871" y="17068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2404597" y="2408732"/>
            <a:ext cx="24841" cy="16205"/>
          </a:xfrm>
          <a:custGeom>
            <a:avLst/>
            <a:gdLst/>
            <a:ahLst/>
            <a:cxnLst/>
            <a:rect l="l" t="t" r="r" b="b"/>
            <a:pathLst>
              <a:path w="24841" h="16205">
                <a:moveTo>
                  <a:pt x="0" y="15049"/>
                </a:moveTo>
                <a:lnTo>
                  <a:pt x="1155" y="16205"/>
                </a:lnTo>
                <a:lnTo>
                  <a:pt x="18427" y="4902"/>
                </a:lnTo>
                <a:lnTo>
                  <a:pt x="24841" y="1079"/>
                </a:lnTo>
                <a:lnTo>
                  <a:pt x="23761" y="0"/>
                </a:lnTo>
                <a:lnTo>
                  <a:pt x="11518" y="6769"/>
                </a:lnTo>
                <a:lnTo>
                  <a:pt x="355" y="14185"/>
                </a:lnTo>
                <a:lnTo>
                  <a:pt x="0" y="15049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2582222" y="2382669"/>
            <a:ext cx="3962" cy="1003"/>
          </a:xfrm>
          <a:custGeom>
            <a:avLst/>
            <a:gdLst/>
            <a:ahLst/>
            <a:cxnLst/>
            <a:rect l="l" t="t" r="r" b="b"/>
            <a:pathLst>
              <a:path w="3962" h="1003">
                <a:moveTo>
                  <a:pt x="3746" y="1003"/>
                </a:moveTo>
                <a:lnTo>
                  <a:pt x="3962" y="279"/>
                </a:lnTo>
                <a:lnTo>
                  <a:pt x="0" y="0"/>
                </a:lnTo>
                <a:lnTo>
                  <a:pt x="3746" y="1003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2579705" y="2377627"/>
            <a:ext cx="6337" cy="1524"/>
          </a:xfrm>
          <a:custGeom>
            <a:avLst/>
            <a:gdLst/>
            <a:ahLst/>
            <a:cxnLst/>
            <a:rect l="l" t="t" r="r" b="b"/>
            <a:pathLst>
              <a:path w="6337" h="1524">
                <a:moveTo>
                  <a:pt x="0" y="1016"/>
                </a:moveTo>
                <a:lnTo>
                  <a:pt x="1358" y="1524"/>
                </a:lnTo>
                <a:lnTo>
                  <a:pt x="6337" y="1308"/>
                </a:lnTo>
                <a:lnTo>
                  <a:pt x="0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2572202" y="2375395"/>
            <a:ext cx="3822" cy="939"/>
          </a:xfrm>
          <a:custGeom>
            <a:avLst/>
            <a:gdLst/>
            <a:ahLst/>
            <a:cxnLst/>
            <a:rect l="l" t="t" r="r" b="b"/>
            <a:pathLst>
              <a:path w="3822" h="939">
                <a:moveTo>
                  <a:pt x="3822" y="939"/>
                </a:moveTo>
                <a:lnTo>
                  <a:pt x="3251" y="152"/>
                </a:lnTo>
                <a:lnTo>
                  <a:pt x="0" y="0"/>
                </a:lnTo>
                <a:lnTo>
                  <a:pt x="3822" y="939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2562205" y="2371648"/>
            <a:ext cx="3594" cy="1016"/>
          </a:xfrm>
          <a:custGeom>
            <a:avLst/>
            <a:gdLst/>
            <a:ahLst/>
            <a:cxnLst/>
            <a:rect l="l" t="t" r="r" b="b"/>
            <a:pathLst>
              <a:path w="3594" h="1016">
                <a:moveTo>
                  <a:pt x="0" y="800"/>
                </a:moveTo>
                <a:lnTo>
                  <a:pt x="3594" y="1015"/>
                </a:lnTo>
                <a:lnTo>
                  <a:pt x="3314" y="215"/>
                </a:lnTo>
                <a:lnTo>
                  <a:pt x="63" y="0"/>
                </a:lnTo>
                <a:lnTo>
                  <a:pt x="0" y="800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2539812" y="2359056"/>
            <a:ext cx="2882" cy="2019"/>
          </a:xfrm>
          <a:custGeom>
            <a:avLst/>
            <a:gdLst/>
            <a:ahLst/>
            <a:cxnLst/>
            <a:rect l="l" t="t" r="r" b="b"/>
            <a:pathLst>
              <a:path w="2882" h="2019">
                <a:moveTo>
                  <a:pt x="1511" y="2019"/>
                </a:moveTo>
                <a:lnTo>
                  <a:pt x="2882" y="647"/>
                </a:lnTo>
                <a:lnTo>
                  <a:pt x="0" y="0"/>
                </a:lnTo>
                <a:lnTo>
                  <a:pt x="1511" y="2019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2527284" y="2349056"/>
            <a:ext cx="2882" cy="2006"/>
          </a:xfrm>
          <a:custGeom>
            <a:avLst/>
            <a:gdLst/>
            <a:ahLst/>
            <a:cxnLst/>
            <a:rect l="l" t="t" r="r" b="b"/>
            <a:pathLst>
              <a:path w="2882" h="2006">
                <a:moveTo>
                  <a:pt x="1511" y="2006"/>
                </a:moveTo>
                <a:lnTo>
                  <a:pt x="2882" y="635"/>
                </a:lnTo>
                <a:lnTo>
                  <a:pt x="0" y="0"/>
                </a:lnTo>
                <a:lnTo>
                  <a:pt x="1511" y="2006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2493728" y="2300521"/>
            <a:ext cx="29591" cy="44488"/>
          </a:xfrm>
          <a:custGeom>
            <a:avLst/>
            <a:gdLst/>
            <a:ahLst/>
            <a:cxnLst/>
            <a:rect l="l" t="t" r="r" b="b"/>
            <a:pathLst>
              <a:path w="29591" h="44488">
                <a:moveTo>
                  <a:pt x="18795" y="34988"/>
                </a:moveTo>
                <a:lnTo>
                  <a:pt x="29590" y="44488"/>
                </a:lnTo>
                <a:lnTo>
                  <a:pt x="28879" y="41757"/>
                </a:lnTo>
                <a:lnTo>
                  <a:pt x="23761" y="36791"/>
                </a:lnTo>
                <a:lnTo>
                  <a:pt x="16421" y="27863"/>
                </a:lnTo>
                <a:lnTo>
                  <a:pt x="0" y="0"/>
                </a:lnTo>
                <a:lnTo>
                  <a:pt x="1447" y="6616"/>
                </a:lnTo>
                <a:lnTo>
                  <a:pt x="3530" y="14249"/>
                </a:lnTo>
                <a:lnTo>
                  <a:pt x="12458" y="30518"/>
                </a:lnTo>
                <a:lnTo>
                  <a:pt x="17576" y="37934"/>
                </a:lnTo>
                <a:lnTo>
                  <a:pt x="18364" y="38303"/>
                </a:lnTo>
                <a:lnTo>
                  <a:pt x="18795" y="34988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2732405" y="2238735"/>
            <a:ext cx="1231" cy="6273"/>
          </a:xfrm>
          <a:custGeom>
            <a:avLst/>
            <a:gdLst/>
            <a:ahLst/>
            <a:cxnLst/>
            <a:rect l="l" t="t" r="r" b="b"/>
            <a:pathLst>
              <a:path w="1231" h="6273">
                <a:moveTo>
                  <a:pt x="507" y="5765"/>
                </a:moveTo>
                <a:lnTo>
                  <a:pt x="1231" y="6273"/>
                </a:lnTo>
                <a:lnTo>
                  <a:pt x="0" y="0"/>
                </a:lnTo>
                <a:lnTo>
                  <a:pt x="507" y="5765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2737736" y="2238735"/>
            <a:ext cx="939" cy="6273"/>
          </a:xfrm>
          <a:custGeom>
            <a:avLst/>
            <a:gdLst/>
            <a:ahLst/>
            <a:cxnLst/>
            <a:rect l="l" t="t" r="r" b="b"/>
            <a:pathLst>
              <a:path w="939" h="6273">
                <a:moveTo>
                  <a:pt x="228" y="5765"/>
                </a:moveTo>
                <a:lnTo>
                  <a:pt x="939" y="6273"/>
                </a:lnTo>
                <a:lnTo>
                  <a:pt x="0" y="0"/>
                </a:lnTo>
                <a:lnTo>
                  <a:pt x="228" y="5765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2731181" y="2231252"/>
            <a:ext cx="1231" cy="7493"/>
          </a:xfrm>
          <a:custGeom>
            <a:avLst/>
            <a:gdLst/>
            <a:ahLst/>
            <a:cxnLst/>
            <a:rect l="l" t="t" r="r" b="b"/>
            <a:pathLst>
              <a:path w="1231" h="7493">
                <a:moveTo>
                  <a:pt x="507" y="6984"/>
                </a:moveTo>
                <a:lnTo>
                  <a:pt x="1231" y="7492"/>
                </a:lnTo>
                <a:lnTo>
                  <a:pt x="0" y="0"/>
                </a:lnTo>
                <a:lnTo>
                  <a:pt x="507" y="6984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2729964" y="2226213"/>
            <a:ext cx="1219" cy="5041"/>
          </a:xfrm>
          <a:custGeom>
            <a:avLst/>
            <a:gdLst/>
            <a:ahLst/>
            <a:cxnLst/>
            <a:rect l="l" t="t" r="r" b="b"/>
            <a:pathLst>
              <a:path w="1219" h="5041">
                <a:moveTo>
                  <a:pt x="0" y="0"/>
                </a:moveTo>
                <a:lnTo>
                  <a:pt x="508" y="4470"/>
                </a:lnTo>
                <a:lnTo>
                  <a:pt x="1219" y="5041"/>
                </a:lnTo>
                <a:lnTo>
                  <a:pt x="1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2735073" y="2225061"/>
            <a:ext cx="1435" cy="3746"/>
          </a:xfrm>
          <a:custGeom>
            <a:avLst/>
            <a:gdLst/>
            <a:ahLst/>
            <a:cxnLst/>
            <a:rect l="l" t="t" r="r" b="b"/>
            <a:pathLst>
              <a:path w="1435" h="3746">
                <a:moveTo>
                  <a:pt x="0" y="3746"/>
                </a:moveTo>
                <a:lnTo>
                  <a:pt x="1435" y="1155"/>
                </a:lnTo>
                <a:lnTo>
                  <a:pt x="0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2728675" y="2222400"/>
            <a:ext cx="1282" cy="3810"/>
          </a:xfrm>
          <a:custGeom>
            <a:avLst/>
            <a:gdLst/>
            <a:ahLst/>
            <a:cxnLst/>
            <a:rect l="l" t="t" r="r" b="b"/>
            <a:pathLst>
              <a:path w="1282" h="3810">
                <a:moveTo>
                  <a:pt x="431" y="3378"/>
                </a:moveTo>
                <a:lnTo>
                  <a:pt x="1282" y="3809"/>
                </a:lnTo>
                <a:lnTo>
                  <a:pt x="1219" y="431"/>
                </a:lnTo>
                <a:lnTo>
                  <a:pt x="0" y="0"/>
                </a:lnTo>
                <a:lnTo>
                  <a:pt x="431" y="3378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2727364" y="2218723"/>
            <a:ext cx="1308" cy="3670"/>
          </a:xfrm>
          <a:custGeom>
            <a:avLst/>
            <a:gdLst/>
            <a:ahLst/>
            <a:cxnLst/>
            <a:rect l="l" t="t" r="r" b="b"/>
            <a:pathLst>
              <a:path w="1308" h="3670">
                <a:moveTo>
                  <a:pt x="507" y="3238"/>
                </a:moveTo>
                <a:lnTo>
                  <a:pt x="1308" y="3670"/>
                </a:lnTo>
                <a:lnTo>
                  <a:pt x="0" y="0"/>
                </a:lnTo>
                <a:lnTo>
                  <a:pt x="507" y="3238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2726369" y="2215057"/>
            <a:ext cx="1003" cy="3670"/>
          </a:xfrm>
          <a:custGeom>
            <a:avLst/>
            <a:gdLst/>
            <a:ahLst/>
            <a:cxnLst/>
            <a:rect l="l" t="t" r="r" b="b"/>
            <a:pathLst>
              <a:path w="1003" h="3670">
                <a:moveTo>
                  <a:pt x="279" y="3086"/>
                </a:moveTo>
                <a:lnTo>
                  <a:pt x="1003" y="3670"/>
                </a:lnTo>
                <a:lnTo>
                  <a:pt x="0" y="0"/>
                </a:lnTo>
                <a:lnTo>
                  <a:pt x="279" y="3086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2495031" y="2182434"/>
            <a:ext cx="11950" cy="21234"/>
          </a:xfrm>
          <a:custGeom>
            <a:avLst/>
            <a:gdLst/>
            <a:ahLst/>
            <a:cxnLst/>
            <a:rect l="l" t="t" r="r" b="b"/>
            <a:pathLst>
              <a:path w="11950" h="21234">
                <a:moveTo>
                  <a:pt x="0" y="17856"/>
                </a:moveTo>
                <a:lnTo>
                  <a:pt x="647" y="21234"/>
                </a:lnTo>
                <a:lnTo>
                  <a:pt x="1295" y="19227"/>
                </a:lnTo>
                <a:lnTo>
                  <a:pt x="10655" y="4762"/>
                </a:lnTo>
                <a:lnTo>
                  <a:pt x="11950" y="1308"/>
                </a:lnTo>
                <a:lnTo>
                  <a:pt x="10731" y="0"/>
                </a:lnTo>
                <a:lnTo>
                  <a:pt x="0" y="17856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2509936" y="2176100"/>
            <a:ext cx="2514" cy="2666"/>
          </a:xfrm>
          <a:custGeom>
            <a:avLst/>
            <a:gdLst/>
            <a:ahLst/>
            <a:cxnLst/>
            <a:rect l="l" t="t" r="r" b="b"/>
            <a:pathLst>
              <a:path w="2514" h="2667">
                <a:moveTo>
                  <a:pt x="0" y="1295"/>
                </a:moveTo>
                <a:lnTo>
                  <a:pt x="2514" y="2666"/>
                </a:lnTo>
                <a:lnTo>
                  <a:pt x="2082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2698935" y="2172355"/>
            <a:ext cx="4749" cy="4826"/>
          </a:xfrm>
          <a:custGeom>
            <a:avLst/>
            <a:gdLst/>
            <a:ahLst/>
            <a:cxnLst/>
            <a:rect l="l" t="t" r="r" b="b"/>
            <a:pathLst>
              <a:path w="4749" h="4825">
                <a:moveTo>
                  <a:pt x="3962" y="4686"/>
                </a:moveTo>
                <a:lnTo>
                  <a:pt x="4749" y="4826"/>
                </a:lnTo>
                <a:lnTo>
                  <a:pt x="3886" y="2235"/>
                </a:lnTo>
                <a:lnTo>
                  <a:pt x="0" y="0"/>
                </a:lnTo>
                <a:lnTo>
                  <a:pt x="3962" y="4686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2641408" y="2138161"/>
            <a:ext cx="48590" cy="25120"/>
          </a:xfrm>
          <a:custGeom>
            <a:avLst/>
            <a:gdLst/>
            <a:ahLst/>
            <a:cxnLst/>
            <a:rect l="l" t="t" r="r" b="b"/>
            <a:pathLst>
              <a:path w="48590" h="25120">
                <a:moveTo>
                  <a:pt x="48590" y="25120"/>
                </a:moveTo>
                <a:lnTo>
                  <a:pt x="46507" y="22466"/>
                </a:lnTo>
                <a:lnTo>
                  <a:pt x="40030" y="17564"/>
                </a:lnTo>
                <a:lnTo>
                  <a:pt x="45567" y="18072"/>
                </a:lnTo>
                <a:lnTo>
                  <a:pt x="34988" y="10223"/>
                </a:lnTo>
                <a:lnTo>
                  <a:pt x="15697" y="1727"/>
                </a:lnTo>
                <a:lnTo>
                  <a:pt x="5105" y="63"/>
                </a:lnTo>
                <a:lnTo>
                  <a:pt x="0" y="0"/>
                </a:lnTo>
                <a:lnTo>
                  <a:pt x="18859" y="7556"/>
                </a:lnTo>
                <a:lnTo>
                  <a:pt x="34988" y="16484"/>
                </a:lnTo>
                <a:lnTo>
                  <a:pt x="47739" y="25057"/>
                </a:lnTo>
                <a:lnTo>
                  <a:pt x="48590" y="25120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2527218" y="2158751"/>
            <a:ext cx="2514" cy="2235"/>
          </a:xfrm>
          <a:custGeom>
            <a:avLst/>
            <a:gdLst/>
            <a:ahLst/>
            <a:cxnLst/>
            <a:rect l="l" t="t" r="r" b="b"/>
            <a:pathLst>
              <a:path w="2514" h="2235">
                <a:moveTo>
                  <a:pt x="0" y="939"/>
                </a:moveTo>
                <a:lnTo>
                  <a:pt x="1219" y="2235"/>
                </a:lnTo>
                <a:lnTo>
                  <a:pt x="2514" y="0"/>
                </a:lnTo>
                <a:lnTo>
                  <a:pt x="0" y="939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2534773" y="2142192"/>
            <a:ext cx="19799" cy="12382"/>
          </a:xfrm>
          <a:custGeom>
            <a:avLst/>
            <a:gdLst/>
            <a:ahLst/>
            <a:cxnLst/>
            <a:rect l="l" t="t" r="r" b="b"/>
            <a:pathLst>
              <a:path w="19799" h="12382">
                <a:moveTo>
                  <a:pt x="0" y="11302"/>
                </a:moveTo>
                <a:lnTo>
                  <a:pt x="1079" y="12382"/>
                </a:lnTo>
                <a:lnTo>
                  <a:pt x="19799" y="1066"/>
                </a:lnTo>
                <a:lnTo>
                  <a:pt x="18719" y="0"/>
                </a:lnTo>
                <a:lnTo>
                  <a:pt x="0" y="11302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1825571" y="1733091"/>
            <a:ext cx="29451" cy="29006"/>
          </a:xfrm>
          <a:custGeom>
            <a:avLst/>
            <a:gdLst/>
            <a:ahLst/>
            <a:cxnLst/>
            <a:rect l="l" t="t" r="r" b="b"/>
            <a:pathLst>
              <a:path w="29451" h="29006">
                <a:moveTo>
                  <a:pt x="0" y="21450"/>
                </a:moveTo>
                <a:lnTo>
                  <a:pt x="939" y="29006"/>
                </a:lnTo>
                <a:lnTo>
                  <a:pt x="2882" y="28511"/>
                </a:lnTo>
                <a:lnTo>
                  <a:pt x="4965" y="19215"/>
                </a:lnTo>
                <a:lnTo>
                  <a:pt x="8064" y="13525"/>
                </a:lnTo>
                <a:lnTo>
                  <a:pt x="17564" y="5537"/>
                </a:lnTo>
                <a:lnTo>
                  <a:pt x="28219" y="3517"/>
                </a:lnTo>
                <a:lnTo>
                  <a:pt x="29451" y="2298"/>
                </a:lnTo>
                <a:lnTo>
                  <a:pt x="19583" y="431"/>
                </a:lnTo>
                <a:lnTo>
                  <a:pt x="16992" y="0"/>
                </a:lnTo>
                <a:lnTo>
                  <a:pt x="15189" y="4165"/>
                </a:lnTo>
                <a:lnTo>
                  <a:pt x="10007" y="7988"/>
                </a:lnTo>
                <a:lnTo>
                  <a:pt x="3098" y="17271"/>
                </a:lnTo>
                <a:lnTo>
                  <a:pt x="1866" y="16408"/>
                </a:lnTo>
                <a:lnTo>
                  <a:pt x="0" y="21450"/>
                </a:lnTo>
                <a:close/>
              </a:path>
            </a:pathLst>
          </a:custGeom>
          <a:solidFill>
            <a:srgbClr val="42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2391202" y="2432282"/>
            <a:ext cx="186550" cy="186474"/>
          </a:xfrm>
          <a:custGeom>
            <a:avLst/>
            <a:gdLst/>
            <a:ahLst/>
            <a:cxnLst/>
            <a:rect l="l" t="t" r="r" b="b"/>
            <a:pathLst>
              <a:path w="186550" h="186474">
                <a:moveTo>
                  <a:pt x="58826" y="181508"/>
                </a:moveTo>
                <a:lnTo>
                  <a:pt x="77622" y="186474"/>
                </a:lnTo>
                <a:lnTo>
                  <a:pt x="109296" y="186474"/>
                </a:lnTo>
                <a:lnTo>
                  <a:pt x="128092" y="181508"/>
                </a:lnTo>
                <a:lnTo>
                  <a:pt x="150622" y="168973"/>
                </a:lnTo>
                <a:lnTo>
                  <a:pt x="167614" y="152209"/>
                </a:lnTo>
                <a:lnTo>
                  <a:pt x="180644" y="130175"/>
                </a:lnTo>
                <a:lnTo>
                  <a:pt x="186550" y="109791"/>
                </a:lnTo>
                <a:lnTo>
                  <a:pt x="186486" y="77533"/>
                </a:lnTo>
                <a:lnTo>
                  <a:pt x="181508" y="58750"/>
                </a:lnTo>
                <a:lnTo>
                  <a:pt x="167614" y="33909"/>
                </a:lnTo>
                <a:lnTo>
                  <a:pt x="153860" y="20078"/>
                </a:lnTo>
                <a:lnTo>
                  <a:pt x="130175" y="6261"/>
                </a:lnTo>
                <a:lnTo>
                  <a:pt x="107708" y="0"/>
                </a:lnTo>
                <a:lnTo>
                  <a:pt x="79197" y="0"/>
                </a:lnTo>
                <a:lnTo>
                  <a:pt x="55079" y="7048"/>
                </a:lnTo>
                <a:lnTo>
                  <a:pt x="35572" y="18859"/>
                </a:lnTo>
                <a:lnTo>
                  <a:pt x="17500" y="37071"/>
                </a:lnTo>
                <a:lnTo>
                  <a:pt x="6261" y="57162"/>
                </a:lnTo>
                <a:lnTo>
                  <a:pt x="0" y="79705"/>
                </a:lnTo>
                <a:lnTo>
                  <a:pt x="0" y="107632"/>
                </a:lnTo>
                <a:lnTo>
                  <a:pt x="7556" y="132613"/>
                </a:lnTo>
                <a:lnTo>
                  <a:pt x="18656" y="151561"/>
                </a:lnTo>
                <a:lnTo>
                  <a:pt x="36283" y="168973"/>
                </a:lnTo>
                <a:lnTo>
                  <a:pt x="58826" y="181508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2517569" y="2165659"/>
            <a:ext cx="186550" cy="186550"/>
          </a:xfrm>
          <a:custGeom>
            <a:avLst/>
            <a:gdLst/>
            <a:ahLst/>
            <a:cxnLst/>
            <a:rect l="l" t="t" r="r" b="b"/>
            <a:pathLst>
              <a:path w="186550" h="186550">
                <a:moveTo>
                  <a:pt x="57594" y="180289"/>
                </a:moveTo>
                <a:lnTo>
                  <a:pt x="80136" y="186550"/>
                </a:lnTo>
                <a:lnTo>
                  <a:pt x="106768" y="186550"/>
                </a:lnTo>
                <a:lnTo>
                  <a:pt x="130606" y="180289"/>
                </a:lnTo>
                <a:lnTo>
                  <a:pt x="151917" y="167767"/>
                </a:lnTo>
                <a:lnTo>
                  <a:pt x="166382" y="153504"/>
                </a:lnTo>
                <a:lnTo>
                  <a:pt x="180289" y="131114"/>
                </a:lnTo>
                <a:lnTo>
                  <a:pt x="186550" y="108572"/>
                </a:lnTo>
                <a:lnTo>
                  <a:pt x="186550" y="76390"/>
                </a:lnTo>
                <a:lnTo>
                  <a:pt x="181584" y="57607"/>
                </a:lnTo>
                <a:lnTo>
                  <a:pt x="168909" y="35204"/>
                </a:lnTo>
                <a:lnTo>
                  <a:pt x="152641" y="18935"/>
                </a:lnTo>
                <a:lnTo>
                  <a:pt x="129019" y="5041"/>
                </a:lnTo>
                <a:lnTo>
                  <a:pt x="110223" y="76"/>
                </a:lnTo>
                <a:lnTo>
                  <a:pt x="76682" y="0"/>
                </a:lnTo>
                <a:lnTo>
                  <a:pt x="56375" y="5905"/>
                </a:lnTo>
                <a:lnTo>
                  <a:pt x="34340" y="18935"/>
                </a:lnTo>
                <a:lnTo>
                  <a:pt x="18783" y="34709"/>
                </a:lnTo>
                <a:lnTo>
                  <a:pt x="5397" y="58826"/>
                </a:lnTo>
                <a:lnTo>
                  <a:pt x="0" y="78486"/>
                </a:lnTo>
                <a:lnTo>
                  <a:pt x="63" y="106413"/>
                </a:lnTo>
                <a:lnTo>
                  <a:pt x="7556" y="131470"/>
                </a:lnTo>
                <a:lnTo>
                  <a:pt x="18643" y="150406"/>
                </a:lnTo>
                <a:lnTo>
                  <a:pt x="37579" y="169062"/>
                </a:lnTo>
                <a:lnTo>
                  <a:pt x="57594" y="180289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2702312" y="1853474"/>
            <a:ext cx="5410" cy="8636"/>
          </a:xfrm>
          <a:custGeom>
            <a:avLst/>
            <a:gdLst/>
            <a:ahLst/>
            <a:cxnLst/>
            <a:rect l="l" t="t" r="r" b="b"/>
            <a:pathLst>
              <a:path w="5410" h="8636">
                <a:moveTo>
                  <a:pt x="4825" y="8635"/>
                </a:moveTo>
                <a:lnTo>
                  <a:pt x="5410" y="4813"/>
                </a:lnTo>
                <a:lnTo>
                  <a:pt x="4254" y="2006"/>
                </a:lnTo>
                <a:lnTo>
                  <a:pt x="2666" y="787"/>
                </a:lnTo>
                <a:lnTo>
                  <a:pt x="0" y="0"/>
                </a:lnTo>
                <a:lnTo>
                  <a:pt x="4825" y="8635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2696053" y="1842166"/>
            <a:ext cx="6629" cy="11303"/>
          </a:xfrm>
          <a:custGeom>
            <a:avLst/>
            <a:gdLst/>
            <a:ahLst/>
            <a:cxnLst/>
            <a:rect l="l" t="t" r="r" b="b"/>
            <a:pathLst>
              <a:path w="6629" h="11302">
                <a:moveTo>
                  <a:pt x="6261" y="11302"/>
                </a:moveTo>
                <a:lnTo>
                  <a:pt x="6629" y="7353"/>
                </a:lnTo>
                <a:lnTo>
                  <a:pt x="2654" y="863"/>
                </a:lnTo>
                <a:lnTo>
                  <a:pt x="0" y="0"/>
                </a:lnTo>
                <a:lnTo>
                  <a:pt x="6261" y="11302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2667469" y="1796806"/>
            <a:ext cx="28867" cy="45364"/>
          </a:xfrm>
          <a:custGeom>
            <a:avLst/>
            <a:gdLst/>
            <a:ahLst/>
            <a:cxnLst/>
            <a:rect l="l" t="t" r="r" b="b"/>
            <a:pathLst>
              <a:path w="28867" h="45364">
                <a:moveTo>
                  <a:pt x="0" y="431"/>
                </a:moveTo>
                <a:lnTo>
                  <a:pt x="28587" y="45364"/>
                </a:lnTo>
                <a:lnTo>
                  <a:pt x="28867" y="41541"/>
                </a:lnTo>
                <a:lnTo>
                  <a:pt x="5181" y="4965"/>
                </a:lnTo>
                <a:lnTo>
                  <a:pt x="1079" y="0"/>
                </a:lnTo>
                <a:lnTo>
                  <a:pt x="0" y="431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2743428" y="1824663"/>
            <a:ext cx="3022" cy="7416"/>
          </a:xfrm>
          <a:custGeom>
            <a:avLst/>
            <a:gdLst/>
            <a:ahLst/>
            <a:cxnLst/>
            <a:rect l="l" t="t" r="r" b="b"/>
            <a:pathLst>
              <a:path w="3022" h="7416">
                <a:moveTo>
                  <a:pt x="0" y="2311"/>
                </a:moveTo>
                <a:lnTo>
                  <a:pt x="2451" y="7416"/>
                </a:lnTo>
                <a:lnTo>
                  <a:pt x="3022" y="4902"/>
                </a:lnTo>
                <a:lnTo>
                  <a:pt x="508" y="0"/>
                </a:lnTo>
                <a:lnTo>
                  <a:pt x="0" y="2311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2716284" y="1782123"/>
            <a:ext cx="26136" cy="41109"/>
          </a:xfrm>
          <a:custGeom>
            <a:avLst/>
            <a:gdLst/>
            <a:ahLst/>
            <a:cxnLst/>
            <a:rect l="l" t="t" r="r" b="b"/>
            <a:pathLst>
              <a:path w="26136" h="41109">
                <a:moveTo>
                  <a:pt x="1511" y="4457"/>
                </a:moveTo>
                <a:lnTo>
                  <a:pt x="25272" y="41109"/>
                </a:lnTo>
                <a:lnTo>
                  <a:pt x="26136" y="40817"/>
                </a:lnTo>
                <a:lnTo>
                  <a:pt x="25412" y="38226"/>
                </a:lnTo>
                <a:lnTo>
                  <a:pt x="6553" y="8204"/>
                </a:lnTo>
                <a:lnTo>
                  <a:pt x="0" y="0"/>
                </a:lnTo>
                <a:lnTo>
                  <a:pt x="1511" y="4457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2658686" y="1785578"/>
            <a:ext cx="7556" cy="8559"/>
          </a:xfrm>
          <a:custGeom>
            <a:avLst/>
            <a:gdLst/>
            <a:ahLst/>
            <a:cxnLst/>
            <a:rect l="l" t="t" r="r" b="b"/>
            <a:pathLst>
              <a:path w="7556" h="8559">
                <a:moveTo>
                  <a:pt x="0" y="431"/>
                </a:moveTo>
                <a:lnTo>
                  <a:pt x="6477" y="8559"/>
                </a:lnTo>
                <a:lnTo>
                  <a:pt x="7556" y="7848"/>
                </a:lnTo>
                <a:lnTo>
                  <a:pt x="4038" y="2374"/>
                </a:lnTo>
                <a:lnTo>
                  <a:pt x="1079" y="0"/>
                </a:lnTo>
                <a:lnTo>
                  <a:pt x="0" y="431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2654937" y="1780470"/>
            <a:ext cx="2590" cy="2730"/>
          </a:xfrm>
          <a:custGeom>
            <a:avLst/>
            <a:gdLst/>
            <a:ahLst/>
            <a:cxnLst/>
            <a:rect l="l" t="t" r="r" b="b"/>
            <a:pathLst>
              <a:path w="2590" h="2730">
                <a:moveTo>
                  <a:pt x="0" y="419"/>
                </a:moveTo>
                <a:lnTo>
                  <a:pt x="2095" y="2730"/>
                </a:lnTo>
                <a:lnTo>
                  <a:pt x="2590" y="1651"/>
                </a:lnTo>
                <a:lnTo>
                  <a:pt x="1079" y="0"/>
                </a:lnTo>
                <a:lnTo>
                  <a:pt x="0" y="419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2649896" y="1774273"/>
            <a:ext cx="2667" cy="2590"/>
          </a:xfrm>
          <a:custGeom>
            <a:avLst/>
            <a:gdLst/>
            <a:ahLst/>
            <a:cxnLst/>
            <a:rect l="l" t="t" r="r" b="b"/>
            <a:pathLst>
              <a:path w="2667" h="2590">
                <a:moveTo>
                  <a:pt x="0" y="431"/>
                </a:moveTo>
                <a:lnTo>
                  <a:pt x="1435" y="2374"/>
                </a:lnTo>
                <a:lnTo>
                  <a:pt x="2311" y="2590"/>
                </a:lnTo>
                <a:lnTo>
                  <a:pt x="2667" y="1650"/>
                </a:lnTo>
                <a:lnTo>
                  <a:pt x="1079" y="0"/>
                </a:lnTo>
                <a:lnTo>
                  <a:pt x="0" y="431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2646227" y="1769156"/>
            <a:ext cx="2590" cy="2806"/>
          </a:xfrm>
          <a:custGeom>
            <a:avLst/>
            <a:gdLst/>
            <a:ahLst/>
            <a:cxnLst/>
            <a:rect l="l" t="t" r="r" b="b"/>
            <a:pathLst>
              <a:path w="2590" h="2806">
                <a:moveTo>
                  <a:pt x="0" y="507"/>
                </a:moveTo>
                <a:lnTo>
                  <a:pt x="2019" y="2806"/>
                </a:lnTo>
                <a:lnTo>
                  <a:pt x="2590" y="1727"/>
                </a:lnTo>
                <a:lnTo>
                  <a:pt x="1079" y="0"/>
                </a:lnTo>
                <a:lnTo>
                  <a:pt x="0" y="507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2641187" y="1762969"/>
            <a:ext cx="2590" cy="2730"/>
          </a:xfrm>
          <a:custGeom>
            <a:avLst/>
            <a:gdLst/>
            <a:ahLst/>
            <a:cxnLst/>
            <a:rect l="l" t="t" r="r" b="b"/>
            <a:pathLst>
              <a:path w="2590" h="2730">
                <a:moveTo>
                  <a:pt x="0" y="431"/>
                </a:moveTo>
                <a:lnTo>
                  <a:pt x="2159" y="2730"/>
                </a:lnTo>
                <a:lnTo>
                  <a:pt x="2590" y="1650"/>
                </a:lnTo>
                <a:lnTo>
                  <a:pt x="1079" y="0"/>
                </a:lnTo>
                <a:lnTo>
                  <a:pt x="0" y="431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2633700" y="1754256"/>
            <a:ext cx="5041" cy="5041"/>
          </a:xfrm>
          <a:custGeom>
            <a:avLst/>
            <a:gdLst/>
            <a:ahLst/>
            <a:cxnLst/>
            <a:rect l="l" t="t" r="r" b="b"/>
            <a:pathLst>
              <a:path w="5041" h="5041">
                <a:moveTo>
                  <a:pt x="0" y="355"/>
                </a:moveTo>
                <a:lnTo>
                  <a:pt x="4749" y="5041"/>
                </a:lnTo>
                <a:lnTo>
                  <a:pt x="5041" y="4102"/>
                </a:lnTo>
                <a:lnTo>
                  <a:pt x="1092" y="0"/>
                </a:lnTo>
                <a:lnTo>
                  <a:pt x="0" y="355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2618658" y="1739198"/>
            <a:ext cx="7620" cy="7645"/>
          </a:xfrm>
          <a:custGeom>
            <a:avLst/>
            <a:gdLst/>
            <a:ahLst/>
            <a:cxnLst/>
            <a:rect l="l" t="t" r="r" b="b"/>
            <a:pathLst>
              <a:path w="7619" h="7645">
                <a:moveTo>
                  <a:pt x="0" y="507"/>
                </a:moveTo>
                <a:lnTo>
                  <a:pt x="7124" y="7645"/>
                </a:lnTo>
                <a:lnTo>
                  <a:pt x="7620" y="5333"/>
                </a:lnTo>
                <a:lnTo>
                  <a:pt x="2362" y="0"/>
                </a:lnTo>
                <a:lnTo>
                  <a:pt x="0" y="507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2604542" y="1722067"/>
            <a:ext cx="7988" cy="9791"/>
          </a:xfrm>
          <a:custGeom>
            <a:avLst/>
            <a:gdLst/>
            <a:ahLst/>
            <a:cxnLst/>
            <a:rect l="l" t="t" r="r" b="b"/>
            <a:pathLst>
              <a:path w="7988" h="9791">
                <a:moveTo>
                  <a:pt x="0" y="2311"/>
                </a:moveTo>
                <a:lnTo>
                  <a:pt x="7556" y="9791"/>
                </a:lnTo>
                <a:lnTo>
                  <a:pt x="7988" y="7493"/>
                </a:lnTo>
                <a:lnTo>
                  <a:pt x="508" y="0"/>
                </a:lnTo>
                <a:lnTo>
                  <a:pt x="0" y="2311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2596118" y="1715443"/>
            <a:ext cx="6045" cy="4254"/>
          </a:xfrm>
          <a:custGeom>
            <a:avLst/>
            <a:gdLst/>
            <a:ahLst/>
            <a:cxnLst/>
            <a:rect l="l" t="t" r="r" b="b"/>
            <a:pathLst>
              <a:path w="6045" h="4254">
                <a:moveTo>
                  <a:pt x="0" y="431"/>
                </a:moveTo>
                <a:lnTo>
                  <a:pt x="3746" y="4254"/>
                </a:lnTo>
                <a:lnTo>
                  <a:pt x="6045" y="3746"/>
                </a:lnTo>
                <a:lnTo>
                  <a:pt x="2298" y="0"/>
                </a:lnTo>
                <a:lnTo>
                  <a:pt x="0" y="431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2571064" y="1691684"/>
            <a:ext cx="7340" cy="5473"/>
          </a:xfrm>
          <a:custGeom>
            <a:avLst/>
            <a:gdLst/>
            <a:ahLst/>
            <a:cxnLst/>
            <a:rect l="l" t="t" r="r" b="b"/>
            <a:pathLst>
              <a:path w="7340" h="5473">
                <a:moveTo>
                  <a:pt x="0" y="507"/>
                </a:moveTo>
                <a:lnTo>
                  <a:pt x="5041" y="5473"/>
                </a:lnTo>
                <a:lnTo>
                  <a:pt x="7340" y="5041"/>
                </a:lnTo>
                <a:lnTo>
                  <a:pt x="2374" y="0"/>
                </a:lnTo>
                <a:lnTo>
                  <a:pt x="0" y="507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2563497" y="1685425"/>
            <a:ext cx="2590" cy="2946"/>
          </a:xfrm>
          <a:custGeom>
            <a:avLst/>
            <a:gdLst/>
            <a:ahLst/>
            <a:cxnLst/>
            <a:rect l="l" t="t" r="r" b="b"/>
            <a:pathLst>
              <a:path w="2590" h="2946">
                <a:moveTo>
                  <a:pt x="0" y="571"/>
                </a:moveTo>
                <a:lnTo>
                  <a:pt x="2590" y="2946"/>
                </a:lnTo>
                <a:lnTo>
                  <a:pt x="2451" y="0"/>
                </a:lnTo>
                <a:lnTo>
                  <a:pt x="0" y="571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2555793" y="1679012"/>
            <a:ext cx="6692" cy="6261"/>
          </a:xfrm>
          <a:custGeom>
            <a:avLst/>
            <a:gdLst/>
            <a:ahLst/>
            <a:cxnLst/>
            <a:rect l="l" t="t" r="r" b="b"/>
            <a:pathLst>
              <a:path w="6692" h="6261">
                <a:moveTo>
                  <a:pt x="0" y="355"/>
                </a:moveTo>
                <a:lnTo>
                  <a:pt x="5473" y="6261"/>
                </a:lnTo>
                <a:lnTo>
                  <a:pt x="6692" y="4178"/>
                </a:lnTo>
                <a:lnTo>
                  <a:pt x="3035" y="0"/>
                </a:lnTo>
                <a:lnTo>
                  <a:pt x="0" y="355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2542693" y="1666772"/>
            <a:ext cx="11950" cy="9867"/>
          </a:xfrm>
          <a:custGeom>
            <a:avLst/>
            <a:gdLst/>
            <a:ahLst/>
            <a:cxnLst/>
            <a:rect l="l" t="t" r="r" b="b"/>
            <a:pathLst>
              <a:path w="11950" h="9867">
                <a:moveTo>
                  <a:pt x="355" y="2743"/>
                </a:moveTo>
                <a:lnTo>
                  <a:pt x="8635" y="9791"/>
                </a:lnTo>
                <a:lnTo>
                  <a:pt x="11950" y="9867"/>
                </a:lnTo>
                <a:lnTo>
                  <a:pt x="3606" y="2311"/>
                </a:lnTo>
                <a:lnTo>
                  <a:pt x="0" y="0"/>
                </a:lnTo>
                <a:lnTo>
                  <a:pt x="355" y="2743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2402079" y="1585268"/>
            <a:ext cx="138087" cy="80568"/>
          </a:xfrm>
          <a:custGeom>
            <a:avLst/>
            <a:gdLst/>
            <a:ahLst/>
            <a:cxnLst/>
            <a:rect l="l" t="t" r="r" b="b"/>
            <a:pathLst>
              <a:path w="138087" h="80568">
                <a:moveTo>
                  <a:pt x="22898" y="8648"/>
                </a:moveTo>
                <a:lnTo>
                  <a:pt x="3746" y="0"/>
                </a:lnTo>
                <a:lnTo>
                  <a:pt x="0" y="584"/>
                </a:lnTo>
                <a:lnTo>
                  <a:pt x="62992" y="32397"/>
                </a:lnTo>
                <a:lnTo>
                  <a:pt x="97917" y="53784"/>
                </a:lnTo>
                <a:lnTo>
                  <a:pt x="136512" y="80568"/>
                </a:lnTo>
                <a:lnTo>
                  <a:pt x="138087" y="78765"/>
                </a:lnTo>
                <a:lnTo>
                  <a:pt x="102882" y="53784"/>
                </a:lnTo>
                <a:lnTo>
                  <a:pt x="66598" y="31254"/>
                </a:lnTo>
                <a:lnTo>
                  <a:pt x="22898" y="8648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2387098" y="1579006"/>
            <a:ext cx="7569" cy="3746"/>
          </a:xfrm>
          <a:custGeom>
            <a:avLst/>
            <a:gdLst/>
            <a:ahLst/>
            <a:cxnLst/>
            <a:rect l="l" t="t" r="r" b="b"/>
            <a:pathLst>
              <a:path w="7569" h="3746">
                <a:moveTo>
                  <a:pt x="0" y="292"/>
                </a:moveTo>
                <a:lnTo>
                  <a:pt x="5410" y="3746"/>
                </a:lnTo>
                <a:lnTo>
                  <a:pt x="7569" y="1727"/>
                </a:lnTo>
                <a:lnTo>
                  <a:pt x="3746" y="0"/>
                </a:lnTo>
                <a:lnTo>
                  <a:pt x="0" y="292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2380766" y="1576414"/>
            <a:ext cx="6616" cy="2882"/>
          </a:xfrm>
          <a:custGeom>
            <a:avLst/>
            <a:gdLst/>
            <a:ahLst/>
            <a:cxnLst/>
            <a:rect l="l" t="t" r="r" b="b"/>
            <a:pathLst>
              <a:path w="6616" h="2882">
                <a:moveTo>
                  <a:pt x="0" y="723"/>
                </a:moveTo>
                <a:lnTo>
                  <a:pt x="2806" y="2514"/>
                </a:lnTo>
                <a:lnTo>
                  <a:pt x="6337" y="2882"/>
                </a:lnTo>
                <a:lnTo>
                  <a:pt x="6616" y="1663"/>
                </a:lnTo>
                <a:lnTo>
                  <a:pt x="3822" y="0"/>
                </a:lnTo>
                <a:lnTo>
                  <a:pt x="0" y="723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2375862" y="1572954"/>
            <a:ext cx="3746" cy="3670"/>
          </a:xfrm>
          <a:custGeom>
            <a:avLst/>
            <a:gdLst/>
            <a:ahLst/>
            <a:cxnLst/>
            <a:rect l="l" t="t" r="r" b="b"/>
            <a:pathLst>
              <a:path w="3746" h="3670">
                <a:moveTo>
                  <a:pt x="800" y="2743"/>
                </a:moveTo>
                <a:lnTo>
                  <a:pt x="3530" y="3670"/>
                </a:lnTo>
                <a:lnTo>
                  <a:pt x="3746" y="1524"/>
                </a:lnTo>
                <a:lnTo>
                  <a:pt x="0" y="0"/>
                </a:lnTo>
                <a:lnTo>
                  <a:pt x="800" y="2743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2326976" y="1557700"/>
            <a:ext cx="9867" cy="3949"/>
          </a:xfrm>
          <a:custGeom>
            <a:avLst/>
            <a:gdLst/>
            <a:ahLst/>
            <a:cxnLst/>
            <a:rect l="l" t="t" r="r" b="b"/>
            <a:pathLst>
              <a:path w="9867" h="3949">
                <a:moveTo>
                  <a:pt x="0" y="634"/>
                </a:moveTo>
                <a:lnTo>
                  <a:pt x="9867" y="3949"/>
                </a:lnTo>
                <a:lnTo>
                  <a:pt x="8928" y="1650"/>
                </a:lnTo>
                <a:lnTo>
                  <a:pt x="3822" y="0"/>
                </a:lnTo>
                <a:lnTo>
                  <a:pt x="0" y="634"/>
                </a:lnTo>
                <a:close/>
              </a:path>
            </a:pathLst>
          </a:custGeom>
          <a:solidFill>
            <a:srgbClr val="9CA5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2474583" y="2652665"/>
            <a:ext cx="18859" cy="584"/>
          </a:xfrm>
          <a:custGeom>
            <a:avLst/>
            <a:gdLst/>
            <a:ahLst/>
            <a:cxnLst/>
            <a:rect l="l" t="t" r="r" b="b"/>
            <a:pathLst>
              <a:path w="18859" h="584">
                <a:moveTo>
                  <a:pt x="0" y="584"/>
                </a:moveTo>
                <a:lnTo>
                  <a:pt x="18859" y="584"/>
                </a:lnTo>
                <a:lnTo>
                  <a:pt x="5041" y="0"/>
                </a:lnTo>
                <a:lnTo>
                  <a:pt x="0" y="584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2504678" y="2650435"/>
            <a:ext cx="7264" cy="939"/>
          </a:xfrm>
          <a:custGeom>
            <a:avLst/>
            <a:gdLst/>
            <a:ahLst/>
            <a:cxnLst/>
            <a:rect l="l" t="t" r="r" b="b"/>
            <a:pathLst>
              <a:path w="7264" h="939">
                <a:moveTo>
                  <a:pt x="0" y="939"/>
                </a:moveTo>
                <a:lnTo>
                  <a:pt x="6985" y="723"/>
                </a:lnTo>
                <a:lnTo>
                  <a:pt x="7264" y="0"/>
                </a:lnTo>
                <a:lnTo>
                  <a:pt x="0" y="939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2389258" y="2611125"/>
            <a:ext cx="2743" cy="2806"/>
          </a:xfrm>
          <a:custGeom>
            <a:avLst/>
            <a:gdLst/>
            <a:ahLst/>
            <a:cxnLst/>
            <a:rect l="l" t="t" r="r" b="b"/>
            <a:pathLst>
              <a:path w="2743" h="2806">
                <a:moveTo>
                  <a:pt x="0" y="1650"/>
                </a:moveTo>
                <a:lnTo>
                  <a:pt x="2743" y="2806"/>
                </a:lnTo>
                <a:lnTo>
                  <a:pt x="2019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2363048" y="2469069"/>
            <a:ext cx="6134" cy="12522"/>
          </a:xfrm>
          <a:custGeom>
            <a:avLst/>
            <a:gdLst/>
            <a:ahLst/>
            <a:cxnLst/>
            <a:rect l="l" t="t" r="r" b="b"/>
            <a:pathLst>
              <a:path w="6134" h="12522">
                <a:moveTo>
                  <a:pt x="584" y="9004"/>
                </a:moveTo>
                <a:lnTo>
                  <a:pt x="0" y="12522"/>
                </a:lnTo>
                <a:lnTo>
                  <a:pt x="1943" y="11810"/>
                </a:lnTo>
                <a:lnTo>
                  <a:pt x="6134" y="2374"/>
                </a:lnTo>
                <a:lnTo>
                  <a:pt x="4902" y="0"/>
                </a:lnTo>
                <a:lnTo>
                  <a:pt x="584" y="9004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2584814" y="2444944"/>
            <a:ext cx="3949" cy="3975"/>
          </a:xfrm>
          <a:custGeom>
            <a:avLst/>
            <a:gdLst/>
            <a:ahLst/>
            <a:cxnLst/>
            <a:rect l="l" t="t" r="r" b="b"/>
            <a:pathLst>
              <a:path w="3949" h="3975">
                <a:moveTo>
                  <a:pt x="0" y="507"/>
                </a:moveTo>
                <a:lnTo>
                  <a:pt x="1003" y="3975"/>
                </a:lnTo>
                <a:lnTo>
                  <a:pt x="3949" y="2882"/>
                </a:lnTo>
                <a:lnTo>
                  <a:pt x="1155" y="0"/>
                </a:lnTo>
                <a:lnTo>
                  <a:pt x="0" y="507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2573578" y="2433716"/>
            <a:ext cx="8851" cy="8928"/>
          </a:xfrm>
          <a:custGeom>
            <a:avLst/>
            <a:gdLst/>
            <a:ahLst/>
            <a:cxnLst/>
            <a:rect l="l" t="t" r="r" b="b"/>
            <a:pathLst>
              <a:path w="8851" h="8928">
                <a:moveTo>
                  <a:pt x="8851" y="6629"/>
                </a:moveTo>
                <a:lnTo>
                  <a:pt x="2311" y="0"/>
                </a:lnTo>
                <a:lnTo>
                  <a:pt x="0" y="431"/>
                </a:lnTo>
                <a:lnTo>
                  <a:pt x="2743" y="3898"/>
                </a:lnTo>
                <a:lnTo>
                  <a:pt x="6553" y="6197"/>
                </a:lnTo>
                <a:lnTo>
                  <a:pt x="8420" y="8928"/>
                </a:lnTo>
                <a:lnTo>
                  <a:pt x="8851" y="6629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2390847" y="2436524"/>
            <a:ext cx="2298" cy="2882"/>
          </a:xfrm>
          <a:custGeom>
            <a:avLst/>
            <a:gdLst/>
            <a:ahLst/>
            <a:cxnLst/>
            <a:rect l="l" t="t" r="r" b="b"/>
            <a:pathLst>
              <a:path w="2298" h="2882">
                <a:moveTo>
                  <a:pt x="0" y="2527"/>
                </a:moveTo>
                <a:lnTo>
                  <a:pt x="1663" y="2882"/>
                </a:lnTo>
                <a:lnTo>
                  <a:pt x="2298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2398482" y="2428961"/>
            <a:ext cx="2362" cy="2374"/>
          </a:xfrm>
          <a:custGeom>
            <a:avLst/>
            <a:gdLst/>
            <a:ahLst/>
            <a:cxnLst/>
            <a:rect l="l" t="t" r="r" b="b"/>
            <a:pathLst>
              <a:path w="2362" h="2374">
                <a:moveTo>
                  <a:pt x="0" y="2374"/>
                </a:moveTo>
                <a:lnTo>
                  <a:pt x="1943" y="2082"/>
                </a:lnTo>
                <a:lnTo>
                  <a:pt x="2362" y="368"/>
                </a:lnTo>
                <a:lnTo>
                  <a:pt x="1079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2529806" y="2406368"/>
            <a:ext cx="4102" cy="2222"/>
          </a:xfrm>
          <a:custGeom>
            <a:avLst/>
            <a:gdLst/>
            <a:ahLst/>
            <a:cxnLst/>
            <a:rect l="l" t="t" r="r" b="b"/>
            <a:pathLst>
              <a:path w="4102" h="2222">
                <a:moveTo>
                  <a:pt x="2806" y="2222"/>
                </a:moveTo>
                <a:lnTo>
                  <a:pt x="4102" y="927"/>
                </a:lnTo>
                <a:lnTo>
                  <a:pt x="0" y="0"/>
                </a:lnTo>
                <a:lnTo>
                  <a:pt x="2806" y="2222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2522246" y="2350197"/>
            <a:ext cx="2374" cy="2374"/>
          </a:xfrm>
          <a:custGeom>
            <a:avLst/>
            <a:gdLst/>
            <a:ahLst/>
            <a:cxnLst/>
            <a:rect l="l" t="t" r="r" b="b"/>
            <a:pathLst>
              <a:path w="2374" h="2374">
                <a:moveTo>
                  <a:pt x="0" y="2374"/>
                </a:moveTo>
                <a:lnTo>
                  <a:pt x="2374" y="2235"/>
                </a:lnTo>
                <a:lnTo>
                  <a:pt x="152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2512101" y="2338825"/>
            <a:ext cx="5168" cy="5969"/>
          </a:xfrm>
          <a:custGeom>
            <a:avLst/>
            <a:gdLst/>
            <a:ahLst/>
            <a:cxnLst/>
            <a:rect l="l" t="t" r="r" b="b"/>
            <a:pathLst>
              <a:path w="5168" h="5968">
                <a:moveTo>
                  <a:pt x="63" y="2590"/>
                </a:moveTo>
                <a:lnTo>
                  <a:pt x="5168" y="5968"/>
                </a:lnTo>
                <a:lnTo>
                  <a:pt x="4241" y="3454"/>
                </a:lnTo>
                <a:lnTo>
                  <a:pt x="0" y="0"/>
                </a:lnTo>
                <a:lnTo>
                  <a:pt x="63" y="2590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2734936" y="2287690"/>
            <a:ext cx="1079" cy="3251"/>
          </a:xfrm>
          <a:custGeom>
            <a:avLst/>
            <a:gdLst/>
            <a:ahLst/>
            <a:cxnLst/>
            <a:rect l="l" t="t" r="r" b="b"/>
            <a:pathLst>
              <a:path w="1079" h="3251">
                <a:moveTo>
                  <a:pt x="0" y="3251"/>
                </a:moveTo>
                <a:lnTo>
                  <a:pt x="723" y="3111"/>
                </a:lnTo>
                <a:lnTo>
                  <a:pt x="1079" y="0"/>
                </a:lnTo>
                <a:lnTo>
                  <a:pt x="0" y="3251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2735878" y="2226061"/>
            <a:ext cx="1943" cy="5257"/>
          </a:xfrm>
          <a:custGeom>
            <a:avLst/>
            <a:gdLst/>
            <a:ahLst/>
            <a:cxnLst/>
            <a:rect l="l" t="t" r="r" b="b"/>
            <a:pathLst>
              <a:path w="1943" h="5257">
                <a:moveTo>
                  <a:pt x="635" y="152"/>
                </a:moveTo>
                <a:lnTo>
                  <a:pt x="0" y="2679"/>
                </a:lnTo>
                <a:lnTo>
                  <a:pt x="571" y="5257"/>
                </a:lnTo>
                <a:lnTo>
                  <a:pt x="1282" y="5194"/>
                </a:lnTo>
                <a:lnTo>
                  <a:pt x="1943" y="2603"/>
                </a:lnTo>
                <a:lnTo>
                  <a:pt x="1358" y="0"/>
                </a:lnTo>
                <a:lnTo>
                  <a:pt x="635" y="152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2489991" y="2202454"/>
            <a:ext cx="5676" cy="10871"/>
          </a:xfrm>
          <a:custGeom>
            <a:avLst/>
            <a:gdLst/>
            <a:ahLst/>
            <a:cxnLst/>
            <a:rect l="l" t="t" r="r" b="b"/>
            <a:pathLst>
              <a:path w="5676" h="10871">
                <a:moveTo>
                  <a:pt x="0" y="9220"/>
                </a:moveTo>
                <a:lnTo>
                  <a:pt x="1651" y="10871"/>
                </a:lnTo>
                <a:lnTo>
                  <a:pt x="4241" y="5841"/>
                </a:lnTo>
                <a:lnTo>
                  <a:pt x="5676" y="1219"/>
                </a:lnTo>
                <a:lnTo>
                  <a:pt x="4457" y="0"/>
                </a:lnTo>
                <a:lnTo>
                  <a:pt x="0" y="9220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2713619" y="2180859"/>
            <a:ext cx="1587" cy="3822"/>
          </a:xfrm>
          <a:custGeom>
            <a:avLst/>
            <a:gdLst/>
            <a:ahLst/>
            <a:cxnLst/>
            <a:rect l="l" t="t" r="r" b="b"/>
            <a:pathLst>
              <a:path w="1587" h="3822">
                <a:moveTo>
                  <a:pt x="0" y="571"/>
                </a:moveTo>
                <a:lnTo>
                  <a:pt x="1587" y="3822"/>
                </a:lnTo>
                <a:lnTo>
                  <a:pt x="1219" y="0"/>
                </a:lnTo>
                <a:lnTo>
                  <a:pt x="0" y="571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2704909" y="2170917"/>
            <a:ext cx="7137" cy="8928"/>
          </a:xfrm>
          <a:custGeom>
            <a:avLst/>
            <a:gdLst/>
            <a:ahLst/>
            <a:cxnLst/>
            <a:rect l="l" t="t" r="r" b="b"/>
            <a:pathLst>
              <a:path w="7137" h="8928">
                <a:moveTo>
                  <a:pt x="0" y="431"/>
                </a:moveTo>
                <a:lnTo>
                  <a:pt x="7137" y="8928"/>
                </a:lnTo>
                <a:lnTo>
                  <a:pt x="6692" y="4749"/>
                </a:lnTo>
                <a:lnTo>
                  <a:pt x="2451" y="0"/>
                </a:lnTo>
                <a:lnTo>
                  <a:pt x="0" y="431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2688781" y="2157096"/>
            <a:ext cx="4610" cy="3949"/>
          </a:xfrm>
          <a:custGeom>
            <a:avLst/>
            <a:gdLst/>
            <a:ahLst/>
            <a:cxnLst/>
            <a:rect l="l" t="t" r="r" b="b"/>
            <a:pathLst>
              <a:path w="4610" h="3949">
                <a:moveTo>
                  <a:pt x="0" y="571"/>
                </a:moveTo>
                <a:lnTo>
                  <a:pt x="4610" y="3949"/>
                </a:lnTo>
                <a:lnTo>
                  <a:pt x="3530" y="0"/>
                </a:lnTo>
                <a:lnTo>
                  <a:pt x="0" y="571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860710" y="1756266"/>
            <a:ext cx="149682" cy="160997"/>
          </a:xfrm>
          <a:custGeom>
            <a:avLst/>
            <a:gdLst/>
            <a:ahLst/>
            <a:cxnLst/>
            <a:rect l="l" t="t" r="r" b="b"/>
            <a:pathLst>
              <a:path w="149682" h="160997">
                <a:moveTo>
                  <a:pt x="51193" y="32397"/>
                </a:moveTo>
                <a:lnTo>
                  <a:pt x="53708" y="24917"/>
                </a:lnTo>
                <a:lnTo>
                  <a:pt x="57531" y="19951"/>
                </a:lnTo>
                <a:lnTo>
                  <a:pt x="64223" y="14109"/>
                </a:lnTo>
                <a:lnTo>
                  <a:pt x="69621" y="13538"/>
                </a:lnTo>
                <a:lnTo>
                  <a:pt x="74739" y="11810"/>
                </a:lnTo>
                <a:lnTo>
                  <a:pt x="75882" y="9575"/>
                </a:lnTo>
                <a:lnTo>
                  <a:pt x="72072" y="8000"/>
                </a:lnTo>
                <a:lnTo>
                  <a:pt x="68757" y="7848"/>
                </a:lnTo>
                <a:lnTo>
                  <a:pt x="48666" y="0"/>
                </a:lnTo>
                <a:lnTo>
                  <a:pt x="0" y="117944"/>
                </a:lnTo>
                <a:lnTo>
                  <a:pt x="23685" y="128092"/>
                </a:lnTo>
                <a:lnTo>
                  <a:pt x="26784" y="128447"/>
                </a:lnTo>
                <a:lnTo>
                  <a:pt x="24409" y="123266"/>
                </a:lnTo>
                <a:lnTo>
                  <a:pt x="21170" y="119240"/>
                </a:lnTo>
                <a:lnTo>
                  <a:pt x="21234" y="104978"/>
                </a:lnTo>
                <a:lnTo>
                  <a:pt x="22466" y="99936"/>
                </a:lnTo>
                <a:lnTo>
                  <a:pt x="27508" y="92519"/>
                </a:lnTo>
                <a:lnTo>
                  <a:pt x="34201" y="86690"/>
                </a:lnTo>
                <a:lnTo>
                  <a:pt x="40894" y="86118"/>
                </a:lnTo>
                <a:lnTo>
                  <a:pt x="49530" y="84823"/>
                </a:lnTo>
                <a:lnTo>
                  <a:pt x="55867" y="85534"/>
                </a:lnTo>
                <a:lnTo>
                  <a:pt x="66167" y="91732"/>
                </a:lnTo>
                <a:lnTo>
                  <a:pt x="71272" y="97853"/>
                </a:lnTo>
                <a:lnTo>
                  <a:pt x="74803" y="104622"/>
                </a:lnTo>
                <a:lnTo>
                  <a:pt x="75603" y="110807"/>
                </a:lnTo>
                <a:lnTo>
                  <a:pt x="75666" y="114630"/>
                </a:lnTo>
                <a:lnTo>
                  <a:pt x="74803" y="118300"/>
                </a:lnTo>
                <a:lnTo>
                  <a:pt x="68834" y="128879"/>
                </a:lnTo>
                <a:lnTo>
                  <a:pt x="60401" y="135432"/>
                </a:lnTo>
                <a:lnTo>
                  <a:pt x="53060" y="138315"/>
                </a:lnTo>
                <a:lnTo>
                  <a:pt x="50901" y="140690"/>
                </a:lnTo>
                <a:lnTo>
                  <a:pt x="99428" y="160997"/>
                </a:lnTo>
                <a:lnTo>
                  <a:pt x="148031" y="45364"/>
                </a:lnTo>
                <a:lnTo>
                  <a:pt x="149682" y="39814"/>
                </a:lnTo>
                <a:lnTo>
                  <a:pt x="99936" y="19367"/>
                </a:lnTo>
                <a:lnTo>
                  <a:pt x="98640" y="20662"/>
                </a:lnTo>
                <a:lnTo>
                  <a:pt x="102603" y="26504"/>
                </a:lnTo>
                <a:lnTo>
                  <a:pt x="104825" y="32042"/>
                </a:lnTo>
                <a:lnTo>
                  <a:pt x="105625" y="36944"/>
                </a:lnTo>
                <a:lnTo>
                  <a:pt x="106121" y="38379"/>
                </a:lnTo>
                <a:lnTo>
                  <a:pt x="106768" y="41541"/>
                </a:lnTo>
                <a:lnTo>
                  <a:pt x="106121" y="41986"/>
                </a:lnTo>
                <a:lnTo>
                  <a:pt x="101371" y="52489"/>
                </a:lnTo>
                <a:lnTo>
                  <a:pt x="96405" y="58750"/>
                </a:lnTo>
                <a:lnTo>
                  <a:pt x="86829" y="64160"/>
                </a:lnTo>
                <a:lnTo>
                  <a:pt x="85750" y="64731"/>
                </a:lnTo>
                <a:lnTo>
                  <a:pt x="82156" y="65595"/>
                </a:lnTo>
                <a:lnTo>
                  <a:pt x="72072" y="64808"/>
                </a:lnTo>
                <a:lnTo>
                  <a:pt x="63715" y="60413"/>
                </a:lnTo>
                <a:lnTo>
                  <a:pt x="54648" y="50469"/>
                </a:lnTo>
                <a:lnTo>
                  <a:pt x="52412" y="49250"/>
                </a:lnTo>
                <a:lnTo>
                  <a:pt x="51269" y="45364"/>
                </a:lnTo>
                <a:lnTo>
                  <a:pt x="51193" y="32397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1901609" y="1864481"/>
            <a:ext cx="6184" cy="2882"/>
          </a:xfrm>
          <a:custGeom>
            <a:avLst/>
            <a:gdLst/>
            <a:ahLst/>
            <a:cxnLst/>
            <a:rect l="l" t="t" r="r" b="b"/>
            <a:pathLst>
              <a:path w="6184" h="2882">
                <a:moveTo>
                  <a:pt x="0" y="292"/>
                </a:moveTo>
                <a:lnTo>
                  <a:pt x="2730" y="2235"/>
                </a:lnTo>
                <a:lnTo>
                  <a:pt x="6184" y="2882"/>
                </a:lnTo>
                <a:lnTo>
                  <a:pt x="6108" y="1231"/>
                </a:lnTo>
                <a:lnTo>
                  <a:pt x="2222" y="0"/>
                </a:lnTo>
                <a:lnTo>
                  <a:pt x="0" y="292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1904992" y="1858582"/>
            <a:ext cx="2667" cy="5969"/>
          </a:xfrm>
          <a:custGeom>
            <a:avLst/>
            <a:gdLst/>
            <a:ahLst/>
            <a:cxnLst/>
            <a:rect l="l" t="t" r="r" b="b"/>
            <a:pathLst>
              <a:path w="2667" h="5968">
                <a:moveTo>
                  <a:pt x="0" y="2019"/>
                </a:moveTo>
                <a:lnTo>
                  <a:pt x="2667" y="5968"/>
                </a:lnTo>
                <a:lnTo>
                  <a:pt x="1435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1910393" y="1859668"/>
            <a:ext cx="8991" cy="7556"/>
          </a:xfrm>
          <a:custGeom>
            <a:avLst/>
            <a:gdLst/>
            <a:ahLst/>
            <a:cxnLst/>
            <a:rect l="l" t="t" r="r" b="b"/>
            <a:pathLst>
              <a:path w="8991" h="7556">
                <a:moveTo>
                  <a:pt x="4394" y="3162"/>
                </a:moveTo>
                <a:lnTo>
                  <a:pt x="355" y="6616"/>
                </a:lnTo>
                <a:lnTo>
                  <a:pt x="0" y="7556"/>
                </a:lnTo>
                <a:lnTo>
                  <a:pt x="7048" y="7048"/>
                </a:lnTo>
                <a:lnTo>
                  <a:pt x="8991" y="4813"/>
                </a:lnTo>
                <a:lnTo>
                  <a:pt x="5257" y="0"/>
                </a:lnTo>
                <a:lnTo>
                  <a:pt x="4394" y="3162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1932995" y="1791769"/>
            <a:ext cx="4826" cy="2451"/>
          </a:xfrm>
          <a:custGeom>
            <a:avLst/>
            <a:gdLst/>
            <a:ahLst/>
            <a:cxnLst/>
            <a:rect l="l" t="t" r="r" b="b"/>
            <a:pathLst>
              <a:path w="4825" h="2451">
                <a:moveTo>
                  <a:pt x="0" y="355"/>
                </a:moveTo>
                <a:lnTo>
                  <a:pt x="2667" y="2451"/>
                </a:lnTo>
                <a:lnTo>
                  <a:pt x="4826" y="1574"/>
                </a:lnTo>
                <a:lnTo>
                  <a:pt x="1003" y="0"/>
                </a:lnTo>
                <a:lnTo>
                  <a:pt x="0" y="355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1940345" y="1786803"/>
            <a:ext cx="9067" cy="8051"/>
          </a:xfrm>
          <a:custGeom>
            <a:avLst/>
            <a:gdLst/>
            <a:ahLst/>
            <a:cxnLst/>
            <a:rect l="l" t="t" r="r" b="b"/>
            <a:pathLst>
              <a:path w="9067" h="8051">
                <a:moveTo>
                  <a:pt x="0" y="6692"/>
                </a:moveTo>
                <a:lnTo>
                  <a:pt x="1295" y="8051"/>
                </a:lnTo>
                <a:lnTo>
                  <a:pt x="8775" y="7264"/>
                </a:lnTo>
                <a:lnTo>
                  <a:pt x="9067" y="3949"/>
                </a:lnTo>
                <a:lnTo>
                  <a:pt x="7912" y="927"/>
                </a:lnTo>
                <a:lnTo>
                  <a:pt x="6248" y="0"/>
                </a:lnTo>
                <a:lnTo>
                  <a:pt x="0" y="6692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1935307" y="1787229"/>
            <a:ext cx="2298" cy="3517"/>
          </a:xfrm>
          <a:custGeom>
            <a:avLst/>
            <a:gdLst/>
            <a:ahLst/>
            <a:cxnLst/>
            <a:rect l="l" t="t" r="r" b="b"/>
            <a:pathLst>
              <a:path w="2298" h="3517">
                <a:moveTo>
                  <a:pt x="1574" y="3238"/>
                </a:moveTo>
                <a:lnTo>
                  <a:pt x="2298" y="3517"/>
                </a:lnTo>
                <a:lnTo>
                  <a:pt x="2158" y="76"/>
                </a:lnTo>
                <a:lnTo>
                  <a:pt x="0" y="0"/>
                </a:lnTo>
                <a:lnTo>
                  <a:pt x="1574" y="3238"/>
                </a:lnTo>
                <a:close/>
              </a:path>
            </a:pathLst>
          </a:custGeom>
          <a:solidFill>
            <a:srgbClr val="3433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2218184" y="2878170"/>
            <a:ext cx="3746" cy="1587"/>
          </a:xfrm>
          <a:custGeom>
            <a:avLst/>
            <a:gdLst/>
            <a:ahLst/>
            <a:cxnLst/>
            <a:rect l="l" t="t" r="r" b="b"/>
            <a:pathLst>
              <a:path w="3746" h="1587">
                <a:moveTo>
                  <a:pt x="1155" y="1587"/>
                </a:moveTo>
                <a:lnTo>
                  <a:pt x="3746" y="368"/>
                </a:lnTo>
                <a:lnTo>
                  <a:pt x="0" y="0"/>
                </a:lnTo>
                <a:lnTo>
                  <a:pt x="1155" y="1587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2236906" y="2875648"/>
            <a:ext cx="5105" cy="1663"/>
          </a:xfrm>
          <a:custGeom>
            <a:avLst/>
            <a:gdLst/>
            <a:ahLst/>
            <a:cxnLst/>
            <a:rect l="l" t="t" r="r" b="b"/>
            <a:pathLst>
              <a:path w="5105" h="1663">
                <a:moveTo>
                  <a:pt x="3670" y="1663"/>
                </a:moveTo>
                <a:lnTo>
                  <a:pt x="5105" y="355"/>
                </a:lnTo>
                <a:lnTo>
                  <a:pt x="0" y="0"/>
                </a:lnTo>
                <a:lnTo>
                  <a:pt x="3670" y="1663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2246915" y="2874361"/>
            <a:ext cx="6400" cy="1727"/>
          </a:xfrm>
          <a:custGeom>
            <a:avLst/>
            <a:gdLst/>
            <a:ahLst/>
            <a:cxnLst/>
            <a:rect l="l" t="t" r="r" b="b"/>
            <a:pathLst>
              <a:path w="6400" h="1727">
                <a:moveTo>
                  <a:pt x="2451" y="1727"/>
                </a:moveTo>
                <a:lnTo>
                  <a:pt x="6400" y="1079"/>
                </a:lnTo>
                <a:lnTo>
                  <a:pt x="6273" y="292"/>
                </a:lnTo>
                <a:lnTo>
                  <a:pt x="0" y="0"/>
                </a:lnTo>
                <a:lnTo>
                  <a:pt x="2451" y="1727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2255779" y="2873134"/>
            <a:ext cx="4965" cy="1651"/>
          </a:xfrm>
          <a:custGeom>
            <a:avLst/>
            <a:gdLst/>
            <a:ahLst/>
            <a:cxnLst/>
            <a:rect l="l" t="t" r="r" b="b"/>
            <a:pathLst>
              <a:path w="4965" h="1650">
                <a:moveTo>
                  <a:pt x="1143" y="1650"/>
                </a:moveTo>
                <a:lnTo>
                  <a:pt x="4965" y="1015"/>
                </a:lnTo>
                <a:lnTo>
                  <a:pt x="4610" y="76"/>
                </a:lnTo>
                <a:lnTo>
                  <a:pt x="0" y="0"/>
                </a:lnTo>
                <a:lnTo>
                  <a:pt x="1143" y="1650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2263185" y="2871899"/>
            <a:ext cx="3746" cy="1028"/>
          </a:xfrm>
          <a:custGeom>
            <a:avLst/>
            <a:gdLst/>
            <a:ahLst/>
            <a:cxnLst/>
            <a:rect l="l" t="t" r="r" b="b"/>
            <a:pathLst>
              <a:path w="3746" h="1028">
                <a:moveTo>
                  <a:pt x="0" y="292"/>
                </a:moveTo>
                <a:lnTo>
                  <a:pt x="3746" y="1028"/>
                </a:lnTo>
                <a:lnTo>
                  <a:pt x="3467" y="0"/>
                </a:lnTo>
                <a:lnTo>
                  <a:pt x="0" y="292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2269449" y="2870760"/>
            <a:ext cx="3682" cy="1143"/>
          </a:xfrm>
          <a:custGeom>
            <a:avLst/>
            <a:gdLst/>
            <a:ahLst/>
            <a:cxnLst/>
            <a:rect l="l" t="t" r="r" b="b"/>
            <a:pathLst>
              <a:path w="3682" h="1143">
                <a:moveTo>
                  <a:pt x="0" y="139"/>
                </a:moveTo>
                <a:lnTo>
                  <a:pt x="431" y="787"/>
                </a:lnTo>
                <a:lnTo>
                  <a:pt x="3682" y="1142"/>
                </a:lnTo>
                <a:lnTo>
                  <a:pt x="3467" y="0"/>
                </a:lnTo>
                <a:lnTo>
                  <a:pt x="0" y="139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2300767" y="2814459"/>
            <a:ext cx="3682" cy="1155"/>
          </a:xfrm>
          <a:custGeom>
            <a:avLst/>
            <a:gdLst/>
            <a:ahLst/>
            <a:cxnLst/>
            <a:rect l="l" t="t" r="r" b="b"/>
            <a:pathLst>
              <a:path w="3682" h="1155">
                <a:moveTo>
                  <a:pt x="0" y="215"/>
                </a:moveTo>
                <a:lnTo>
                  <a:pt x="431" y="787"/>
                </a:lnTo>
                <a:lnTo>
                  <a:pt x="3682" y="1155"/>
                </a:lnTo>
                <a:lnTo>
                  <a:pt x="3390" y="0"/>
                </a:lnTo>
                <a:lnTo>
                  <a:pt x="0" y="215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2525984" y="2766425"/>
            <a:ext cx="3822" cy="3098"/>
          </a:xfrm>
          <a:custGeom>
            <a:avLst/>
            <a:gdLst/>
            <a:ahLst/>
            <a:cxnLst/>
            <a:rect l="l" t="t" r="r" b="b"/>
            <a:pathLst>
              <a:path w="3822" h="3098">
                <a:moveTo>
                  <a:pt x="0" y="723"/>
                </a:moveTo>
                <a:lnTo>
                  <a:pt x="1092" y="3098"/>
                </a:lnTo>
                <a:lnTo>
                  <a:pt x="3822" y="1447"/>
                </a:lnTo>
                <a:lnTo>
                  <a:pt x="1231" y="0"/>
                </a:lnTo>
                <a:lnTo>
                  <a:pt x="0" y="723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2542112" y="2754124"/>
            <a:ext cx="5118" cy="4102"/>
          </a:xfrm>
          <a:custGeom>
            <a:avLst/>
            <a:gdLst/>
            <a:ahLst/>
            <a:cxnLst/>
            <a:rect l="l" t="t" r="r" b="b"/>
            <a:pathLst>
              <a:path w="5118" h="4102">
                <a:moveTo>
                  <a:pt x="0" y="2806"/>
                </a:moveTo>
                <a:lnTo>
                  <a:pt x="1308" y="4102"/>
                </a:lnTo>
                <a:lnTo>
                  <a:pt x="5118" y="1155"/>
                </a:lnTo>
                <a:lnTo>
                  <a:pt x="2882" y="0"/>
                </a:lnTo>
                <a:lnTo>
                  <a:pt x="0" y="2806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2470769" y="2739212"/>
            <a:ext cx="11366" cy="6553"/>
          </a:xfrm>
          <a:custGeom>
            <a:avLst/>
            <a:gdLst/>
            <a:ahLst/>
            <a:cxnLst/>
            <a:rect l="l" t="t" r="r" b="b"/>
            <a:pathLst>
              <a:path w="11366" h="6553">
                <a:moveTo>
                  <a:pt x="2590" y="3454"/>
                </a:moveTo>
                <a:lnTo>
                  <a:pt x="0" y="5334"/>
                </a:lnTo>
                <a:lnTo>
                  <a:pt x="2438" y="6553"/>
                </a:lnTo>
                <a:lnTo>
                  <a:pt x="11366" y="1003"/>
                </a:lnTo>
                <a:lnTo>
                  <a:pt x="9207" y="0"/>
                </a:lnTo>
                <a:lnTo>
                  <a:pt x="2590" y="3454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2320792" y="2680675"/>
            <a:ext cx="16268" cy="3606"/>
          </a:xfrm>
          <a:custGeom>
            <a:avLst/>
            <a:gdLst/>
            <a:ahLst/>
            <a:cxnLst/>
            <a:rect l="l" t="t" r="r" b="b"/>
            <a:pathLst>
              <a:path w="16268" h="3606">
                <a:moveTo>
                  <a:pt x="0" y="3606"/>
                </a:moveTo>
                <a:lnTo>
                  <a:pt x="15976" y="939"/>
                </a:lnTo>
                <a:lnTo>
                  <a:pt x="16268" y="76"/>
                </a:lnTo>
                <a:lnTo>
                  <a:pt x="1358" y="0"/>
                </a:lnTo>
                <a:lnTo>
                  <a:pt x="0" y="3606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2353688" y="2673042"/>
            <a:ext cx="15836" cy="5118"/>
          </a:xfrm>
          <a:custGeom>
            <a:avLst/>
            <a:gdLst/>
            <a:ahLst/>
            <a:cxnLst/>
            <a:rect l="l" t="t" r="r" b="b"/>
            <a:pathLst>
              <a:path w="15836" h="5118">
                <a:moveTo>
                  <a:pt x="10515" y="2095"/>
                </a:moveTo>
                <a:lnTo>
                  <a:pt x="0" y="4178"/>
                </a:lnTo>
                <a:lnTo>
                  <a:pt x="800" y="5118"/>
                </a:lnTo>
                <a:lnTo>
                  <a:pt x="15836" y="2730"/>
                </a:lnTo>
                <a:lnTo>
                  <a:pt x="14401" y="0"/>
                </a:lnTo>
                <a:lnTo>
                  <a:pt x="10515" y="2095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2452043" y="2645111"/>
            <a:ext cx="5105" cy="1574"/>
          </a:xfrm>
          <a:custGeom>
            <a:avLst/>
            <a:gdLst/>
            <a:ahLst/>
            <a:cxnLst/>
            <a:rect l="l" t="t" r="r" b="b"/>
            <a:pathLst>
              <a:path w="5105" h="1574">
                <a:moveTo>
                  <a:pt x="0" y="571"/>
                </a:moveTo>
                <a:lnTo>
                  <a:pt x="5105" y="1574"/>
                </a:lnTo>
                <a:lnTo>
                  <a:pt x="3822" y="0"/>
                </a:lnTo>
                <a:lnTo>
                  <a:pt x="0" y="571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2444625" y="2642877"/>
            <a:ext cx="3682" cy="1079"/>
          </a:xfrm>
          <a:custGeom>
            <a:avLst/>
            <a:gdLst/>
            <a:ahLst/>
            <a:cxnLst/>
            <a:rect l="l" t="t" r="r" b="b"/>
            <a:pathLst>
              <a:path w="3682" h="1079">
                <a:moveTo>
                  <a:pt x="0" y="1079"/>
                </a:moveTo>
                <a:lnTo>
                  <a:pt x="3682" y="1016"/>
                </a:lnTo>
                <a:lnTo>
                  <a:pt x="368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2427137" y="2635458"/>
            <a:ext cx="7404" cy="3962"/>
          </a:xfrm>
          <a:custGeom>
            <a:avLst/>
            <a:gdLst/>
            <a:ahLst/>
            <a:cxnLst/>
            <a:rect l="l" t="t" r="r" b="b"/>
            <a:pathLst>
              <a:path w="7404" h="3962">
                <a:moveTo>
                  <a:pt x="0" y="863"/>
                </a:moveTo>
                <a:lnTo>
                  <a:pt x="6261" y="3962"/>
                </a:lnTo>
                <a:lnTo>
                  <a:pt x="7404" y="3454"/>
                </a:lnTo>
                <a:lnTo>
                  <a:pt x="20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2415833" y="2629202"/>
            <a:ext cx="4965" cy="2730"/>
          </a:xfrm>
          <a:custGeom>
            <a:avLst/>
            <a:gdLst/>
            <a:ahLst/>
            <a:cxnLst/>
            <a:rect l="l" t="t" r="r" b="b"/>
            <a:pathLst>
              <a:path w="4965" h="2730">
                <a:moveTo>
                  <a:pt x="0" y="787"/>
                </a:moveTo>
                <a:lnTo>
                  <a:pt x="2578" y="2730"/>
                </a:lnTo>
                <a:lnTo>
                  <a:pt x="4965" y="2159"/>
                </a:lnTo>
                <a:lnTo>
                  <a:pt x="279" y="0"/>
                </a:lnTo>
                <a:lnTo>
                  <a:pt x="0" y="787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2751132" y="2524079"/>
            <a:ext cx="2882" cy="4102"/>
          </a:xfrm>
          <a:custGeom>
            <a:avLst/>
            <a:gdLst/>
            <a:ahLst/>
            <a:cxnLst/>
            <a:rect l="l" t="t" r="r" b="b"/>
            <a:pathLst>
              <a:path w="2882" h="4102">
                <a:moveTo>
                  <a:pt x="0" y="0"/>
                </a:moveTo>
                <a:lnTo>
                  <a:pt x="152" y="3594"/>
                </a:lnTo>
                <a:lnTo>
                  <a:pt x="1295" y="4102"/>
                </a:lnTo>
                <a:lnTo>
                  <a:pt x="2882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2608794" y="2496426"/>
            <a:ext cx="1295" cy="3390"/>
          </a:xfrm>
          <a:custGeom>
            <a:avLst/>
            <a:gdLst/>
            <a:ahLst/>
            <a:cxnLst/>
            <a:rect l="l" t="t" r="r" b="b"/>
            <a:pathLst>
              <a:path w="1295" h="3390">
                <a:moveTo>
                  <a:pt x="0" y="152"/>
                </a:moveTo>
                <a:lnTo>
                  <a:pt x="139" y="3390"/>
                </a:lnTo>
                <a:lnTo>
                  <a:pt x="1295" y="2666"/>
                </a:lnTo>
                <a:lnTo>
                  <a:pt x="711" y="0"/>
                </a:lnTo>
                <a:lnTo>
                  <a:pt x="0" y="152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2603543" y="2490237"/>
            <a:ext cx="1282" cy="3746"/>
          </a:xfrm>
          <a:custGeom>
            <a:avLst/>
            <a:gdLst/>
            <a:ahLst/>
            <a:cxnLst/>
            <a:rect l="l" t="t" r="r" b="b"/>
            <a:pathLst>
              <a:path w="1282" h="3746">
                <a:moveTo>
                  <a:pt x="279" y="3746"/>
                </a:moveTo>
                <a:lnTo>
                  <a:pt x="1282" y="3746"/>
                </a:lnTo>
                <a:lnTo>
                  <a:pt x="0" y="0"/>
                </a:lnTo>
                <a:lnTo>
                  <a:pt x="279" y="3746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2602232" y="2486569"/>
            <a:ext cx="1308" cy="3670"/>
          </a:xfrm>
          <a:custGeom>
            <a:avLst/>
            <a:gdLst/>
            <a:ahLst/>
            <a:cxnLst/>
            <a:rect l="l" t="t" r="r" b="b"/>
            <a:pathLst>
              <a:path w="1308" h="3670">
                <a:moveTo>
                  <a:pt x="584" y="3162"/>
                </a:moveTo>
                <a:lnTo>
                  <a:pt x="1308" y="3670"/>
                </a:lnTo>
                <a:lnTo>
                  <a:pt x="0" y="0"/>
                </a:lnTo>
                <a:lnTo>
                  <a:pt x="584" y="3162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2778347" y="2470293"/>
            <a:ext cx="2882" cy="4241"/>
          </a:xfrm>
          <a:custGeom>
            <a:avLst/>
            <a:gdLst/>
            <a:ahLst/>
            <a:cxnLst/>
            <a:rect l="l" t="t" r="r" b="b"/>
            <a:pathLst>
              <a:path w="2882" h="4241">
                <a:moveTo>
                  <a:pt x="0" y="2590"/>
                </a:moveTo>
                <a:lnTo>
                  <a:pt x="2095" y="4241"/>
                </a:lnTo>
                <a:lnTo>
                  <a:pt x="2882" y="215"/>
                </a:lnTo>
                <a:lnTo>
                  <a:pt x="2019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2782233" y="2461446"/>
            <a:ext cx="3098" cy="5029"/>
          </a:xfrm>
          <a:custGeom>
            <a:avLst/>
            <a:gdLst/>
            <a:ahLst/>
            <a:cxnLst/>
            <a:rect l="l" t="t" r="r" b="b"/>
            <a:pathLst>
              <a:path w="3098" h="5029">
                <a:moveTo>
                  <a:pt x="0" y="3733"/>
                </a:moveTo>
                <a:lnTo>
                  <a:pt x="1219" y="5029"/>
                </a:lnTo>
                <a:lnTo>
                  <a:pt x="3098" y="1358"/>
                </a:lnTo>
                <a:lnTo>
                  <a:pt x="1739" y="0"/>
                </a:lnTo>
                <a:lnTo>
                  <a:pt x="0" y="3733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2784610" y="2457698"/>
            <a:ext cx="3238" cy="2946"/>
          </a:xfrm>
          <a:custGeom>
            <a:avLst/>
            <a:gdLst/>
            <a:ahLst/>
            <a:cxnLst/>
            <a:rect l="l" t="t" r="r" b="b"/>
            <a:pathLst>
              <a:path w="3238" h="2946">
                <a:moveTo>
                  <a:pt x="0" y="63"/>
                </a:moveTo>
                <a:lnTo>
                  <a:pt x="1663" y="2946"/>
                </a:lnTo>
                <a:lnTo>
                  <a:pt x="3238" y="0"/>
                </a:lnTo>
                <a:lnTo>
                  <a:pt x="0" y="63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2790874" y="2441493"/>
            <a:ext cx="3098" cy="4102"/>
          </a:xfrm>
          <a:custGeom>
            <a:avLst/>
            <a:gdLst/>
            <a:ahLst/>
            <a:cxnLst/>
            <a:rect l="l" t="t" r="r" b="b"/>
            <a:pathLst>
              <a:path w="3098" h="4102">
                <a:moveTo>
                  <a:pt x="0" y="1295"/>
                </a:moveTo>
                <a:lnTo>
                  <a:pt x="1663" y="4102"/>
                </a:lnTo>
                <a:lnTo>
                  <a:pt x="3098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2794692" y="2431420"/>
            <a:ext cx="2806" cy="5105"/>
          </a:xfrm>
          <a:custGeom>
            <a:avLst/>
            <a:gdLst/>
            <a:ahLst/>
            <a:cxnLst/>
            <a:rect l="l" t="t" r="r" b="b"/>
            <a:pathLst>
              <a:path w="2806" h="5105">
                <a:moveTo>
                  <a:pt x="0" y="3733"/>
                </a:moveTo>
                <a:lnTo>
                  <a:pt x="1371" y="5105"/>
                </a:lnTo>
                <a:lnTo>
                  <a:pt x="2806" y="355"/>
                </a:lnTo>
                <a:lnTo>
                  <a:pt x="1803" y="0"/>
                </a:lnTo>
                <a:lnTo>
                  <a:pt x="0" y="3733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2382061" y="2428968"/>
            <a:ext cx="17500" cy="17640"/>
          </a:xfrm>
          <a:custGeom>
            <a:avLst/>
            <a:gdLst/>
            <a:ahLst/>
            <a:cxnLst/>
            <a:rect l="l" t="t" r="r" b="b"/>
            <a:pathLst>
              <a:path w="17500" h="17640">
                <a:moveTo>
                  <a:pt x="0" y="17564"/>
                </a:moveTo>
                <a:lnTo>
                  <a:pt x="2374" y="17640"/>
                </a:lnTo>
                <a:lnTo>
                  <a:pt x="8712" y="10934"/>
                </a:lnTo>
                <a:lnTo>
                  <a:pt x="11087" y="7556"/>
                </a:lnTo>
                <a:lnTo>
                  <a:pt x="16421" y="2374"/>
                </a:lnTo>
                <a:lnTo>
                  <a:pt x="17500" y="0"/>
                </a:lnTo>
                <a:lnTo>
                  <a:pt x="13970" y="1435"/>
                </a:lnTo>
                <a:lnTo>
                  <a:pt x="0" y="17564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2399557" y="2423775"/>
            <a:ext cx="6197" cy="5549"/>
          </a:xfrm>
          <a:custGeom>
            <a:avLst/>
            <a:gdLst/>
            <a:ahLst/>
            <a:cxnLst/>
            <a:rect l="l" t="t" r="r" b="b"/>
            <a:pathLst>
              <a:path w="6197" h="5549">
                <a:moveTo>
                  <a:pt x="0" y="5194"/>
                </a:moveTo>
                <a:lnTo>
                  <a:pt x="1295" y="5549"/>
                </a:lnTo>
                <a:lnTo>
                  <a:pt x="6197" y="1155"/>
                </a:lnTo>
                <a:lnTo>
                  <a:pt x="5041" y="0"/>
                </a:lnTo>
                <a:lnTo>
                  <a:pt x="0" y="5194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1660330" y="2402258"/>
            <a:ext cx="14693" cy="7988"/>
          </a:xfrm>
          <a:custGeom>
            <a:avLst/>
            <a:gdLst/>
            <a:ahLst/>
            <a:cxnLst/>
            <a:rect l="l" t="t" r="r" b="b"/>
            <a:pathLst>
              <a:path w="14693" h="7988">
                <a:moveTo>
                  <a:pt x="139" y="7200"/>
                </a:moveTo>
                <a:lnTo>
                  <a:pt x="0" y="7988"/>
                </a:lnTo>
                <a:lnTo>
                  <a:pt x="4686" y="6337"/>
                </a:lnTo>
                <a:lnTo>
                  <a:pt x="14693" y="571"/>
                </a:lnTo>
                <a:lnTo>
                  <a:pt x="11874" y="0"/>
                </a:lnTo>
                <a:lnTo>
                  <a:pt x="139" y="7200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2578550" y="2381089"/>
            <a:ext cx="3670" cy="1574"/>
          </a:xfrm>
          <a:custGeom>
            <a:avLst/>
            <a:gdLst/>
            <a:ahLst/>
            <a:cxnLst/>
            <a:rect l="l" t="t" r="r" b="b"/>
            <a:pathLst>
              <a:path w="3670" h="1574">
                <a:moveTo>
                  <a:pt x="0" y="571"/>
                </a:moveTo>
                <a:lnTo>
                  <a:pt x="3670" y="1574"/>
                </a:lnTo>
                <a:lnTo>
                  <a:pt x="1219" y="0"/>
                </a:lnTo>
                <a:lnTo>
                  <a:pt x="0" y="571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1674083" y="2380006"/>
            <a:ext cx="7569" cy="4902"/>
          </a:xfrm>
          <a:custGeom>
            <a:avLst/>
            <a:gdLst/>
            <a:ahLst/>
            <a:cxnLst/>
            <a:rect l="l" t="t" r="r" b="b"/>
            <a:pathLst>
              <a:path w="7569" h="4902">
                <a:moveTo>
                  <a:pt x="0" y="4318"/>
                </a:moveTo>
                <a:lnTo>
                  <a:pt x="1587" y="4902"/>
                </a:lnTo>
                <a:lnTo>
                  <a:pt x="7569" y="1371"/>
                </a:lnTo>
                <a:lnTo>
                  <a:pt x="5981" y="0"/>
                </a:lnTo>
                <a:lnTo>
                  <a:pt x="0" y="4318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2575953" y="2377626"/>
            <a:ext cx="3746" cy="1219"/>
          </a:xfrm>
          <a:custGeom>
            <a:avLst/>
            <a:gdLst/>
            <a:ahLst/>
            <a:cxnLst/>
            <a:rect l="l" t="t" r="r" b="b"/>
            <a:pathLst>
              <a:path w="3746" h="1219">
                <a:moveTo>
                  <a:pt x="368" y="0"/>
                </a:moveTo>
                <a:lnTo>
                  <a:pt x="0" y="1219"/>
                </a:lnTo>
                <a:lnTo>
                  <a:pt x="3746" y="1016"/>
                </a:lnTo>
                <a:lnTo>
                  <a:pt x="3746" y="0"/>
                </a:lnTo>
                <a:lnTo>
                  <a:pt x="368" y="0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2554787" y="2368922"/>
            <a:ext cx="7480" cy="3962"/>
          </a:xfrm>
          <a:custGeom>
            <a:avLst/>
            <a:gdLst/>
            <a:ahLst/>
            <a:cxnLst/>
            <a:rect l="l" t="t" r="r" b="b"/>
            <a:pathLst>
              <a:path w="7480" h="3962">
                <a:moveTo>
                  <a:pt x="0" y="863"/>
                </a:moveTo>
                <a:lnTo>
                  <a:pt x="6197" y="3962"/>
                </a:lnTo>
                <a:lnTo>
                  <a:pt x="7480" y="2730"/>
                </a:lnTo>
                <a:lnTo>
                  <a:pt x="21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2735073" y="2228731"/>
            <a:ext cx="1371" cy="3390"/>
          </a:xfrm>
          <a:custGeom>
            <a:avLst/>
            <a:gdLst/>
            <a:ahLst/>
            <a:cxnLst/>
            <a:rect l="l" t="t" r="r" b="b"/>
            <a:pathLst>
              <a:path w="1371" h="3390">
                <a:moveTo>
                  <a:pt x="0" y="76"/>
                </a:moveTo>
                <a:lnTo>
                  <a:pt x="215" y="3390"/>
                </a:lnTo>
                <a:lnTo>
                  <a:pt x="1371" y="2590"/>
                </a:lnTo>
                <a:lnTo>
                  <a:pt x="800" y="0"/>
                </a:lnTo>
                <a:lnTo>
                  <a:pt x="0" y="76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2724854" y="2209084"/>
            <a:ext cx="1371" cy="3225"/>
          </a:xfrm>
          <a:custGeom>
            <a:avLst/>
            <a:gdLst/>
            <a:ahLst/>
            <a:cxnLst/>
            <a:rect l="l" t="t" r="r" b="b"/>
            <a:pathLst>
              <a:path w="1371" h="3225">
                <a:moveTo>
                  <a:pt x="571" y="2806"/>
                </a:moveTo>
                <a:lnTo>
                  <a:pt x="1371" y="3225"/>
                </a:lnTo>
                <a:lnTo>
                  <a:pt x="0" y="0"/>
                </a:lnTo>
                <a:lnTo>
                  <a:pt x="571" y="2806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2505753" y="2177394"/>
            <a:ext cx="5257" cy="6350"/>
          </a:xfrm>
          <a:custGeom>
            <a:avLst/>
            <a:gdLst/>
            <a:ahLst/>
            <a:cxnLst/>
            <a:rect l="l" t="t" r="r" b="b"/>
            <a:pathLst>
              <a:path w="5257" h="6350">
                <a:moveTo>
                  <a:pt x="0" y="5041"/>
                </a:moveTo>
                <a:lnTo>
                  <a:pt x="1219" y="6350"/>
                </a:lnTo>
                <a:lnTo>
                  <a:pt x="5257" y="2235"/>
                </a:lnTo>
                <a:lnTo>
                  <a:pt x="4178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2512020" y="2159680"/>
            <a:ext cx="16421" cy="16421"/>
          </a:xfrm>
          <a:custGeom>
            <a:avLst/>
            <a:gdLst/>
            <a:ahLst/>
            <a:cxnLst/>
            <a:rect l="l" t="t" r="r" b="b"/>
            <a:pathLst>
              <a:path w="16421" h="16421">
                <a:moveTo>
                  <a:pt x="215" y="15341"/>
                </a:moveTo>
                <a:lnTo>
                  <a:pt x="0" y="16421"/>
                </a:lnTo>
                <a:lnTo>
                  <a:pt x="2590" y="15417"/>
                </a:lnTo>
                <a:lnTo>
                  <a:pt x="16421" y="1295"/>
                </a:lnTo>
                <a:lnTo>
                  <a:pt x="15189" y="0"/>
                </a:lnTo>
                <a:lnTo>
                  <a:pt x="6692" y="8064"/>
                </a:lnTo>
                <a:lnTo>
                  <a:pt x="215" y="15341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2529733" y="2153495"/>
            <a:ext cx="6121" cy="5257"/>
          </a:xfrm>
          <a:custGeom>
            <a:avLst/>
            <a:gdLst/>
            <a:ahLst/>
            <a:cxnLst/>
            <a:rect l="l" t="t" r="r" b="b"/>
            <a:pathLst>
              <a:path w="6121" h="5257">
                <a:moveTo>
                  <a:pt x="0" y="5257"/>
                </a:moveTo>
                <a:lnTo>
                  <a:pt x="2095" y="4749"/>
                </a:lnTo>
                <a:lnTo>
                  <a:pt x="6121" y="1079"/>
                </a:lnTo>
                <a:lnTo>
                  <a:pt x="5041" y="0"/>
                </a:lnTo>
                <a:lnTo>
                  <a:pt x="0" y="5257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2626000" y="2003371"/>
            <a:ext cx="17716" cy="5041"/>
          </a:xfrm>
          <a:custGeom>
            <a:avLst/>
            <a:gdLst/>
            <a:ahLst/>
            <a:cxnLst/>
            <a:rect l="l" t="t" r="r" b="b"/>
            <a:pathLst>
              <a:path w="17716" h="5041">
                <a:moveTo>
                  <a:pt x="10934" y="2311"/>
                </a:moveTo>
                <a:lnTo>
                  <a:pt x="1650" y="3606"/>
                </a:lnTo>
                <a:lnTo>
                  <a:pt x="0" y="4902"/>
                </a:lnTo>
                <a:lnTo>
                  <a:pt x="6261" y="5041"/>
                </a:lnTo>
                <a:lnTo>
                  <a:pt x="13601" y="3962"/>
                </a:lnTo>
                <a:lnTo>
                  <a:pt x="17716" y="1371"/>
                </a:lnTo>
                <a:lnTo>
                  <a:pt x="15049" y="0"/>
                </a:lnTo>
                <a:lnTo>
                  <a:pt x="10934" y="2311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2607204" y="1992440"/>
            <a:ext cx="15049" cy="3581"/>
          </a:xfrm>
          <a:custGeom>
            <a:avLst/>
            <a:gdLst/>
            <a:ahLst/>
            <a:cxnLst/>
            <a:rect l="l" t="t" r="r" b="b"/>
            <a:pathLst>
              <a:path w="15049" h="3581">
                <a:moveTo>
                  <a:pt x="1727" y="2006"/>
                </a:moveTo>
                <a:lnTo>
                  <a:pt x="0" y="3581"/>
                </a:lnTo>
                <a:lnTo>
                  <a:pt x="14833" y="914"/>
                </a:lnTo>
                <a:lnTo>
                  <a:pt x="15049" y="0"/>
                </a:lnTo>
                <a:lnTo>
                  <a:pt x="1727" y="2006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2638958" y="1984738"/>
            <a:ext cx="14909" cy="5321"/>
          </a:xfrm>
          <a:custGeom>
            <a:avLst/>
            <a:gdLst/>
            <a:ahLst/>
            <a:cxnLst/>
            <a:rect l="l" t="t" r="r" b="b"/>
            <a:pathLst>
              <a:path w="14909" h="5321">
                <a:moveTo>
                  <a:pt x="13030" y="2222"/>
                </a:moveTo>
                <a:lnTo>
                  <a:pt x="0" y="4457"/>
                </a:lnTo>
                <a:lnTo>
                  <a:pt x="1943" y="5321"/>
                </a:lnTo>
                <a:lnTo>
                  <a:pt x="14325" y="3441"/>
                </a:lnTo>
                <a:lnTo>
                  <a:pt x="14909" y="0"/>
                </a:lnTo>
                <a:lnTo>
                  <a:pt x="13030" y="2222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2586974" y="1975946"/>
            <a:ext cx="1790" cy="7569"/>
          </a:xfrm>
          <a:custGeom>
            <a:avLst/>
            <a:gdLst/>
            <a:ahLst/>
            <a:cxnLst/>
            <a:rect l="l" t="t" r="r" b="b"/>
            <a:pathLst>
              <a:path w="1790" h="7569">
                <a:moveTo>
                  <a:pt x="0" y="1219"/>
                </a:moveTo>
                <a:lnTo>
                  <a:pt x="571" y="7569"/>
                </a:lnTo>
                <a:lnTo>
                  <a:pt x="1790" y="6261"/>
                </a:lnTo>
                <a:lnTo>
                  <a:pt x="1295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1507476" y="1571520"/>
            <a:ext cx="379222" cy="403059"/>
          </a:xfrm>
          <a:custGeom>
            <a:avLst/>
            <a:gdLst/>
            <a:ahLst/>
            <a:cxnLst/>
            <a:rect l="l" t="t" r="r" b="b"/>
            <a:pathLst>
              <a:path w="379222" h="403059">
                <a:moveTo>
                  <a:pt x="153365" y="170065"/>
                </a:moveTo>
                <a:lnTo>
                  <a:pt x="156387" y="168262"/>
                </a:lnTo>
                <a:lnTo>
                  <a:pt x="165023" y="158902"/>
                </a:lnTo>
                <a:lnTo>
                  <a:pt x="167906" y="154508"/>
                </a:lnTo>
                <a:lnTo>
                  <a:pt x="173875" y="149466"/>
                </a:lnTo>
                <a:lnTo>
                  <a:pt x="194106" y="130467"/>
                </a:lnTo>
                <a:lnTo>
                  <a:pt x="194691" y="128879"/>
                </a:lnTo>
                <a:lnTo>
                  <a:pt x="200164" y="124485"/>
                </a:lnTo>
                <a:lnTo>
                  <a:pt x="220243" y="107708"/>
                </a:lnTo>
                <a:lnTo>
                  <a:pt x="222694" y="105765"/>
                </a:lnTo>
                <a:lnTo>
                  <a:pt x="236740" y="94462"/>
                </a:lnTo>
                <a:lnTo>
                  <a:pt x="256540" y="80200"/>
                </a:lnTo>
                <a:lnTo>
                  <a:pt x="258991" y="78193"/>
                </a:lnTo>
                <a:lnTo>
                  <a:pt x="265315" y="73939"/>
                </a:lnTo>
                <a:lnTo>
                  <a:pt x="267703" y="71920"/>
                </a:lnTo>
                <a:lnTo>
                  <a:pt x="274027" y="67678"/>
                </a:lnTo>
                <a:lnTo>
                  <a:pt x="276618" y="65811"/>
                </a:lnTo>
                <a:lnTo>
                  <a:pt x="302831" y="50177"/>
                </a:lnTo>
                <a:lnTo>
                  <a:pt x="305358" y="48234"/>
                </a:lnTo>
                <a:lnTo>
                  <a:pt x="309029" y="46367"/>
                </a:lnTo>
                <a:lnTo>
                  <a:pt x="311543" y="44424"/>
                </a:lnTo>
                <a:lnTo>
                  <a:pt x="364032" y="17564"/>
                </a:lnTo>
                <a:lnTo>
                  <a:pt x="367703" y="16776"/>
                </a:lnTo>
                <a:lnTo>
                  <a:pt x="372884" y="13817"/>
                </a:lnTo>
                <a:lnTo>
                  <a:pt x="376415" y="13030"/>
                </a:lnTo>
                <a:lnTo>
                  <a:pt x="379145" y="11226"/>
                </a:lnTo>
                <a:lnTo>
                  <a:pt x="379222" y="10299"/>
                </a:lnTo>
                <a:lnTo>
                  <a:pt x="376923" y="7416"/>
                </a:lnTo>
                <a:lnTo>
                  <a:pt x="362661" y="0"/>
                </a:lnTo>
                <a:lnTo>
                  <a:pt x="354457" y="3238"/>
                </a:lnTo>
                <a:lnTo>
                  <a:pt x="338683" y="10007"/>
                </a:lnTo>
                <a:lnTo>
                  <a:pt x="279361" y="43268"/>
                </a:lnTo>
                <a:lnTo>
                  <a:pt x="225437" y="80632"/>
                </a:lnTo>
                <a:lnTo>
                  <a:pt x="172872" y="125704"/>
                </a:lnTo>
                <a:lnTo>
                  <a:pt x="129171" y="170853"/>
                </a:lnTo>
                <a:lnTo>
                  <a:pt x="92735" y="217004"/>
                </a:lnTo>
                <a:lnTo>
                  <a:pt x="66675" y="257251"/>
                </a:lnTo>
                <a:lnTo>
                  <a:pt x="50330" y="283464"/>
                </a:lnTo>
                <a:lnTo>
                  <a:pt x="21958" y="340194"/>
                </a:lnTo>
                <a:lnTo>
                  <a:pt x="0" y="396862"/>
                </a:lnTo>
                <a:lnTo>
                  <a:pt x="16129" y="403059"/>
                </a:lnTo>
                <a:lnTo>
                  <a:pt x="17424" y="399453"/>
                </a:lnTo>
                <a:lnTo>
                  <a:pt x="18643" y="395706"/>
                </a:lnTo>
                <a:lnTo>
                  <a:pt x="19583" y="391896"/>
                </a:lnTo>
                <a:lnTo>
                  <a:pt x="21310" y="386994"/>
                </a:lnTo>
                <a:lnTo>
                  <a:pt x="23406" y="383184"/>
                </a:lnTo>
                <a:lnTo>
                  <a:pt x="23761" y="380733"/>
                </a:lnTo>
                <a:lnTo>
                  <a:pt x="25920" y="376910"/>
                </a:lnTo>
                <a:lnTo>
                  <a:pt x="26276" y="374548"/>
                </a:lnTo>
                <a:lnTo>
                  <a:pt x="28511" y="370725"/>
                </a:lnTo>
                <a:lnTo>
                  <a:pt x="29514" y="368998"/>
                </a:lnTo>
                <a:lnTo>
                  <a:pt x="30962" y="363232"/>
                </a:lnTo>
                <a:lnTo>
                  <a:pt x="32613" y="360578"/>
                </a:lnTo>
                <a:lnTo>
                  <a:pt x="33337" y="356908"/>
                </a:lnTo>
                <a:lnTo>
                  <a:pt x="34772" y="354457"/>
                </a:lnTo>
                <a:lnTo>
                  <a:pt x="37439" y="349123"/>
                </a:lnTo>
                <a:lnTo>
                  <a:pt x="38595" y="346532"/>
                </a:lnTo>
                <a:lnTo>
                  <a:pt x="38595" y="345528"/>
                </a:lnTo>
                <a:lnTo>
                  <a:pt x="40894" y="340626"/>
                </a:lnTo>
                <a:lnTo>
                  <a:pt x="53708" y="315353"/>
                </a:lnTo>
                <a:lnTo>
                  <a:pt x="54940" y="312839"/>
                </a:lnTo>
                <a:lnTo>
                  <a:pt x="55867" y="309308"/>
                </a:lnTo>
                <a:lnTo>
                  <a:pt x="58470" y="305346"/>
                </a:lnTo>
                <a:lnTo>
                  <a:pt x="60413" y="301028"/>
                </a:lnTo>
                <a:lnTo>
                  <a:pt x="63436" y="296570"/>
                </a:lnTo>
                <a:lnTo>
                  <a:pt x="76174" y="274027"/>
                </a:lnTo>
                <a:lnTo>
                  <a:pt x="76250" y="273088"/>
                </a:lnTo>
                <a:lnTo>
                  <a:pt x="79133" y="268414"/>
                </a:lnTo>
                <a:lnTo>
                  <a:pt x="87414" y="256463"/>
                </a:lnTo>
                <a:lnTo>
                  <a:pt x="87477" y="255600"/>
                </a:lnTo>
                <a:lnTo>
                  <a:pt x="90004" y="253009"/>
                </a:lnTo>
                <a:lnTo>
                  <a:pt x="92443" y="249262"/>
                </a:lnTo>
                <a:lnTo>
                  <a:pt x="94818" y="245668"/>
                </a:lnTo>
                <a:lnTo>
                  <a:pt x="104190" y="230974"/>
                </a:lnTo>
                <a:lnTo>
                  <a:pt x="109943" y="223989"/>
                </a:lnTo>
                <a:lnTo>
                  <a:pt x="110020" y="223050"/>
                </a:lnTo>
                <a:lnTo>
                  <a:pt x="112966" y="219595"/>
                </a:lnTo>
                <a:lnTo>
                  <a:pt x="118732" y="212763"/>
                </a:lnTo>
                <a:lnTo>
                  <a:pt x="121107" y="209296"/>
                </a:lnTo>
                <a:lnTo>
                  <a:pt x="127292" y="201523"/>
                </a:lnTo>
                <a:lnTo>
                  <a:pt x="132473" y="195186"/>
                </a:lnTo>
                <a:lnTo>
                  <a:pt x="134861" y="191808"/>
                </a:lnTo>
                <a:lnTo>
                  <a:pt x="139966" y="186410"/>
                </a:lnTo>
                <a:lnTo>
                  <a:pt x="140830" y="183819"/>
                </a:lnTo>
                <a:lnTo>
                  <a:pt x="143852" y="182016"/>
                </a:lnTo>
                <a:lnTo>
                  <a:pt x="152501" y="172656"/>
                </a:lnTo>
                <a:lnTo>
                  <a:pt x="153365" y="170065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1907792" y="1866936"/>
            <a:ext cx="2590" cy="2374"/>
          </a:xfrm>
          <a:custGeom>
            <a:avLst/>
            <a:gdLst/>
            <a:ahLst/>
            <a:cxnLst/>
            <a:rect l="l" t="t" r="r" b="b"/>
            <a:pathLst>
              <a:path w="2590" h="2374">
                <a:moveTo>
                  <a:pt x="0" y="431"/>
                </a:moveTo>
                <a:lnTo>
                  <a:pt x="1587" y="2374"/>
                </a:lnTo>
                <a:lnTo>
                  <a:pt x="2590" y="279"/>
                </a:lnTo>
                <a:lnTo>
                  <a:pt x="1155" y="0"/>
                </a:lnTo>
                <a:lnTo>
                  <a:pt x="0" y="431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1901963" y="1860387"/>
            <a:ext cx="5765" cy="5321"/>
          </a:xfrm>
          <a:custGeom>
            <a:avLst/>
            <a:gdLst/>
            <a:ahLst/>
            <a:cxnLst/>
            <a:rect l="l" t="t" r="r" b="b"/>
            <a:pathLst>
              <a:path w="5765" h="5321">
                <a:moveTo>
                  <a:pt x="0" y="2374"/>
                </a:moveTo>
                <a:lnTo>
                  <a:pt x="1879" y="4102"/>
                </a:lnTo>
                <a:lnTo>
                  <a:pt x="5765" y="5321"/>
                </a:lnTo>
                <a:lnTo>
                  <a:pt x="5689" y="4165"/>
                </a:lnTo>
                <a:lnTo>
                  <a:pt x="3022" y="215"/>
                </a:lnTo>
                <a:lnTo>
                  <a:pt x="292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1796698" y="1814515"/>
            <a:ext cx="8216" cy="8864"/>
          </a:xfrm>
          <a:custGeom>
            <a:avLst/>
            <a:gdLst/>
            <a:ahLst/>
            <a:cxnLst/>
            <a:rect l="l" t="t" r="r" b="b"/>
            <a:pathLst>
              <a:path w="8216" h="8864">
                <a:moveTo>
                  <a:pt x="3606" y="1155"/>
                </a:moveTo>
                <a:lnTo>
                  <a:pt x="0" y="8864"/>
                </a:lnTo>
                <a:lnTo>
                  <a:pt x="1803" y="8509"/>
                </a:lnTo>
                <a:lnTo>
                  <a:pt x="8216" y="0"/>
                </a:lnTo>
                <a:lnTo>
                  <a:pt x="3606" y="1155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1931921" y="1787237"/>
            <a:ext cx="5892" cy="6108"/>
          </a:xfrm>
          <a:custGeom>
            <a:avLst/>
            <a:gdLst/>
            <a:ahLst/>
            <a:cxnLst/>
            <a:rect l="l" t="t" r="r" b="b"/>
            <a:pathLst>
              <a:path w="5892" h="6108">
                <a:moveTo>
                  <a:pt x="0" y="2006"/>
                </a:moveTo>
                <a:lnTo>
                  <a:pt x="2082" y="4533"/>
                </a:lnTo>
                <a:lnTo>
                  <a:pt x="5892" y="6108"/>
                </a:lnTo>
                <a:lnTo>
                  <a:pt x="5676" y="3530"/>
                </a:lnTo>
                <a:lnTo>
                  <a:pt x="4965" y="3225"/>
                </a:lnTo>
                <a:lnTo>
                  <a:pt x="3378" y="0"/>
                </a:lnTo>
                <a:lnTo>
                  <a:pt x="0" y="2006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1825574" y="1754546"/>
            <a:ext cx="939" cy="7556"/>
          </a:xfrm>
          <a:custGeom>
            <a:avLst/>
            <a:gdLst/>
            <a:ahLst/>
            <a:cxnLst/>
            <a:rect l="l" t="t" r="r" b="b"/>
            <a:pathLst>
              <a:path w="939" h="7556">
                <a:moveTo>
                  <a:pt x="139" y="7048"/>
                </a:moveTo>
                <a:lnTo>
                  <a:pt x="939" y="7556"/>
                </a:lnTo>
                <a:lnTo>
                  <a:pt x="0" y="0"/>
                </a:lnTo>
                <a:lnTo>
                  <a:pt x="139" y="7048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1827443" y="1735607"/>
            <a:ext cx="13322" cy="14757"/>
          </a:xfrm>
          <a:custGeom>
            <a:avLst/>
            <a:gdLst/>
            <a:ahLst/>
            <a:cxnLst/>
            <a:rect l="l" t="t" r="r" b="b"/>
            <a:pathLst>
              <a:path w="13322" h="14757">
                <a:moveTo>
                  <a:pt x="8140" y="5473"/>
                </a:moveTo>
                <a:lnTo>
                  <a:pt x="13322" y="1651"/>
                </a:lnTo>
                <a:lnTo>
                  <a:pt x="12966" y="0"/>
                </a:lnTo>
                <a:lnTo>
                  <a:pt x="5397" y="3810"/>
                </a:lnTo>
                <a:lnTo>
                  <a:pt x="3746" y="7200"/>
                </a:lnTo>
                <a:lnTo>
                  <a:pt x="2946" y="7493"/>
                </a:lnTo>
                <a:lnTo>
                  <a:pt x="0" y="13893"/>
                </a:lnTo>
                <a:lnTo>
                  <a:pt x="1219" y="14757"/>
                </a:lnTo>
                <a:lnTo>
                  <a:pt x="8140" y="5473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1919180" y="1707231"/>
            <a:ext cx="14897" cy="3530"/>
          </a:xfrm>
          <a:custGeom>
            <a:avLst/>
            <a:gdLst/>
            <a:ahLst/>
            <a:cxnLst/>
            <a:rect l="l" t="t" r="r" b="b"/>
            <a:pathLst>
              <a:path w="14897" h="3530">
                <a:moveTo>
                  <a:pt x="1219" y="939"/>
                </a:moveTo>
                <a:lnTo>
                  <a:pt x="0" y="3530"/>
                </a:lnTo>
                <a:lnTo>
                  <a:pt x="14681" y="800"/>
                </a:lnTo>
                <a:lnTo>
                  <a:pt x="14897" y="0"/>
                </a:lnTo>
                <a:lnTo>
                  <a:pt x="1219" y="939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1953075" y="1699465"/>
            <a:ext cx="14477" cy="4965"/>
          </a:xfrm>
          <a:custGeom>
            <a:avLst/>
            <a:gdLst/>
            <a:ahLst/>
            <a:cxnLst/>
            <a:rect l="l" t="t" r="r" b="b"/>
            <a:pathLst>
              <a:path w="14477" h="4965">
                <a:moveTo>
                  <a:pt x="368" y="3162"/>
                </a:moveTo>
                <a:lnTo>
                  <a:pt x="0" y="4965"/>
                </a:lnTo>
                <a:lnTo>
                  <a:pt x="14477" y="2590"/>
                </a:lnTo>
                <a:lnTo>
                  <a:pt x="13398" y="0"/>
                </a:lnTo>
                <a:lnTo>
                  <a:pt x="368" y="3162"/>
                </a:lnTo>
                <a:close/>
              </a:path>
            </a:pathLst>
          </a:custGeom>
          <a:solidFill>
            <a:srgbClr val="7171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2218119" y="2873214"/>
            <a:ext cx="18719" cy="2438"/>
          </a:xfrm>
          <a:custGeom>
            <a:avLst/>
            <a:gdLst/>
            <a:ahLst/>
            <a:cxnLst/>
            <a:rect l="l" t="t" r="r" b="b"/>
            <a:pathLst>
              <a:path w="18719" h="2438">
                <a:moveTo>
                  <a:pt x="431" y="1650"/>
                </a:moveTo>
                <a:lnTo>
                  <a:pt x="0" y="2438"/>
                </a:lnTo>
                <a:lnTo>
                  <a:pt x="9931" y="2438"/>
                </a:lnTo>
                <a:lnTo>
                  <a:pt x="10426" y="1650"/>
                </a:lnTo>
                <a:lnTo>
                  <a:pt x="18719" y="1219"/>
                </a:lnTo>
                <a:lnTo>
                  <a:pt x="18719" y="0"/>
                </a:lnTo>
                <a:lnTo>
                  <a:pt x="431" y="165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2236834" y="2871900"/>
            <a:ext cx="10007" cy="1308"/>
          </a:xfrm>
          <a:custGeom>
            <a:avLst/>
            <a:gdLst/>
            <a:ahLst/>
            <a:cxnLst/>
            <a:rect l="l" t="t" r="r" b="b"/>
            <a:pathLst>
              <a:path w="10007" h="1308">
                <a:moveTo>
                  <a:pt x="507" y="507"/>
                </a:moveTo>
                <a:lnTo>
                  <a:pt x="0" y="1308"/>
                </a:lnTo>
                <a:lnTo>
                  <a:pt x="10007" y="1231"/>
                </a:lnTo>
                <a:lnTo>
                  <a:pt x="10007" y="0"/>
                </a:lnTo>
                <a:lnTo>
                  <a:pt x="507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2246847" y="2870685"/>
            <a:ext cx="8788" cy="1219"/>
          </a:xfrm>
          <a:custGeom>
            <a:avLst/>
            <a:gdLst/>
            <a:ahLst/>
            <a:cxnLst/>
            <a:rect l="l" t="t" r="r" b="b"/>
            <a:pathLst>
              <a:path w="8788" h="1219">
                <a:moveTo>
                  <a:pt x="507" y="431"/>
                </a:moveTo>
                <a:lnTo>
                  <a:pt x="0" y="1219"/>
                </a:lnTo>
                <a:lnTo>
                  <a:pt x="8788" y="1219"/>
                </a:lnTo>
                <a:lnTo>
                  <a:pt x="8788" y="0"/>
                </a:lnTo>
                <a:lnTo>
                  <a:pt x="507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2016662" y="2869747"/>
            <a:ext cx="7556" cy="1231"/>
          </a:xfrm>
          <a:custGeom>
            <a:avLst/>
            <a:gdLst/>
            <a:ahLst/>
            <a:cxnLst/>
            <a:rect l="l" t="t" r="r" b="b"/>
            <a:pathLst>
              <a:path w="7556" h="1231">
                <a:moveTo>
                  <a:pt x="5041" y="1231"/>
                </a:moveTo>
                <a:lnTo>
                  <a:pt x="7556" y="584"/>
                </a:lnTo>
                <a:lnTo>
                  <a:pt x="0" y="0"/>
                </a:lnTo>
                <a:lnTo>
                  <a:pt x="5041" y="12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2255625" y="2869385"/>
            <a:ext cx="6273" cy="1295"/>
          </a:xfrm>
          <a:custGeom>
            <a:avLst/>
            <a:gdLst/>
            <a:ahLst/>
            <a:cxnLst/>
            <a:rect l="l" t="t" r="r" b="b"/>
            <a:pathLst>
              <a:path w="6273" h="1295">
                <a:moveTo>
                  <a:pt x="507" y="507"/>
                </a:moveTo>
                <a:lnTo>
                  <a:pt x="0" y="1295"/>
                </a:lnTo>
                <a:lnTo>
                  <a:pt x="6273" y="1231"/>
                </a:lnTo>
                <a:lnTo>
                  <a:pt x="6273" y="0"/>
                </a:lnTo>
                <a:lnTo>
                  <a:pt x="507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2261889" y="2868162"/>
            <a:ext cx="6273" cy="1231"/>
          </a:xfrm>
          <a:custGeom>
            <a:avLst/>
            <a:gdLst/>
            <a:ahLst/>
            <a:cxnLst/>
            <a:rect l="l" t="t" r="r" b="b"/>
            <a:pathLst>
              <a:path w="6273" h="1231">
                <a:moveTo>
                  <a:pt x="507" y="507"/>
                </a:moveTo>
                <a:lnTo>
                  <a:pt x="0" y="1231"/>
                </a:lnTo>
                <a:lnTo>
                  <a:pt x="6273" y="1155"/>
                </a:lnTo>
                <a:lnTo>
                  <a:pt x="6273" y="0"/>
                </a:lnTo>
                <a:lnTo>
                  <a:pt x="507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2268152" y="2866947"/>
            <a:ext cx="6273" cy="1219"/>
          </a:xfrm>
          <a:custGeom>
            <a:avLst/>
            <a:gdLst/>
            <a:ahLst/>
            <a:cxnLst/>
            <a:rect l="l" t="t" r="r" b="b"/>
            <a:pathLst>
              <a:path w="6273" h="1219">
                <a:moveTo>
                  <a:pt x="507" y="431"/>
                </a:moveTo>
                <a:lnTo>
                  <a:pt x="0" y="1219"/>
                </a:lnTo>
                <a:lnTo>
                  <a:pt x="6197" y="1219"/>
                </a:lnTo>
                <a:lnTo>
                  <a:pt x="6273" y="0"/>
                </a:lnTo>
                <a:lnTo>
                  <a:pt x="507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2274416" y="2865636"/>
            <a:ext cx="6273" cy="1308"/>
          </a:xfrm>
          <a:custGeom>
            <a:avLst/>
            <a:gdLst/>
            <a:ahLst/>
            <a:cxnLst/>
            <a:rect l="l" t="t" r="r" b="b"/>
            <a:pathLst>
              <a:path w="6273" h="1308">
                <a:moveTo>
                  <a:pt x="507" y="507"/>
                </a:moveTo>
                <a:lnTo>
                  <a:pt x="0" y="1308"/>
                </a:lnTo>
                <a:lnTo>
                  <a:pt x="6273" y="1231"/>
                </a:lnTo>
                <a:lnTo>
                  <a:pt x="6273" y="0"/>
                </a:lnTo>
                <a:lnTo>
                  <a:pt x="507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2280687" y="2864413"/>
            <a:ext cx="6261" cy="1231"/>
          </a:xfrm>
          <a:custGeom>
            <a:avLst/>
            <a:gdLst/>
            <a:ahLst/>
            <a:cxnLst/>
            <a:rect l="l" t="t" r="r" b="b"/>
            <a:pathLst>
              <a:path w="6261" h="1231">
                <a:moveTo>
                  <a:pt x="431" y="507"/>
                </a:moveTo>
                <a:lnTo>
                  <a:pt x="0" y="1231"/>
                </a:lnTo>
                <a:lnTo>
                  <a:pt x="6261" y="1231"/>
                </a:lnTo>
                <a:lnTo>
                  <a:pt x="6261" y="0"/>
                </a:lnTo>
                <a:lnTo>
                  <a:pt x="431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2286951" y="2863198"/>
            <a:ext cx="6261" cy="1219"/>
          </a:xfrm>
          <a:custGeom>
            <a:avLst/>
            <a:gdLst/>
            <a:ahLst/>
            <a:cxnLst/>
            <a:rect l="l" t="t" r="r" b="b"/>
            <a:pathLst>
              <a:path w="6261" h="1219">
                <a:moveTo>
                  <a:pt x="431" y="431"/>
                </a:moveTo>
                <a:lnTo>
                  <a:pt x="0" y="1219"/>
                </a:lnTo>
                <a:lnTo>
                  <a:pt x="6261" y="1155"/>
                </a:lnTo>
                <a:lnTo>
                  <a:pt x="6261" y="0"/>
                </a:lnTo>
                <a:lnTo>
                  <a:pt x="431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2293214" y="2861899"/>
            <a:ext cx="6197" cy="1295"/>
          </a:xfrm>
          <a:custGeom>
            <a:avLst/>
            <a:gdLst/>
            <a:ahLst/>
            <a:cxnLst/>
            <a:rect l="l" t="t" r="r" b="b"/>
            <a:pathLst>
              <a:path w="6197" h="1295">
                <a:moveTo>
                  <a:pt x="431" y="507"/>
                </a:moveTo>
                <a:lnTo>
                  <a:pt x="0" y="1295"/>
                </a:lnTo>
                <a:lnTo>
                  <a:pt x="6197" y="1231"/>
                </a:lnTo>
                <a:lnTo>
                  <a:pt x="6197" y="0"/>
                </a:lnTo>
                <a:lnTo>
                  <a:pt x="431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2299402" y="2860683"/>
            <a:ext cx="6337" cy="1219"/>
          </a:xfrm>
          <a:custGeom>
            <a:avLst/>
            <a:gdLst/>
            <a:ahLst/>
            <a:cxnLst/>
            <a:rect l="l" t="t" r="r" b="b"/>
            <a:pathLst>
              <a:path w="6337" h="1219">
                <a:moveTo>
                  <a:pt x="507" y="431"/>
                </a:moveTo>
                <a:lnTo>
                  <a:pt x="0" y="1219"/>
                </a:lnTo>
                <a:lnTo>
                  <a:pt x="6337" y="0"/>
                </a:lnTo>
                <a:lnTo>
                  <a:pt x="507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2305739" y="2859373"/>
            <a:ext cx="3670" cy="1308"/>
          </a:xfrm>
          <a:custGeom>
            <a:avLst/>
            <a:gdLst/>
            <a:ahLst/>
            <a:cxnLst/>
            <a:rect l="l" t="t" r="r" b="b"/>
            <a:pathLst>
              <a:path w="3670" h="1308">
                <a:moveTo>
                  <a:pt x="0" y="1308"/>
                </a:moveTo>
                <a:lnTo>
                  <a:pt x="3670" y="1231"/>
                </a:lnTo>
                <a:lnTo>
                  <a:pt x="3670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2309408" y="2858159"/>
            <a:ext cx="5041" cy="1219"/>
          </a:xfrm>
          <a:custGeom>
            <a:avLst/>
            <a:gdLst/>
            <a:ahLst/>
            <a:cxnLst/>
            <a:rect l="l" t="t" r="r" b="b"/>
            <a:pathLst>
              <a:path w="5041" h="1219">
                <a:moveTo>
                  <a:pt x="0" y="1219"/>
                </a:moveTo>
                <a:lnTo>
                  <a:pt x="5041" y="1219"/>
                </a:lnTo>
                <a:lnTo>
                  <a:pt x="5041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2314449" y="2856859"/>
            <a:ext cx="3746" cy="1295"/>
          </a:xfrm>
          <a:custGeom>
            <a:avLst/>
            <a:gdLst/>
            <a:ahLst/>
            <a:cxnLst/>
            <a:rect l="l" t="t" r="r" b="b"/>
            <a:pathLst>
              <a:path w="3746" h="1295">
                <a:moveTo>
                  <a:pt x="0" y="1295"/>
                </a:moveTo>
                <a:lnTo>
                  <a:pt x="3746" y="1295"/>
                </a:lnTo>
                <a:lnTo>
                  <a:pt x="3746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2318198" y="2855644"/>
            <a:ext cx="5041" cy="1219"/>
          </a:xfrm>
          <a:custGeom>
            <a:avLst/>
            <a:gdLst/>
            <a:ahLst/>
            <a:cxnLst/>
            <a:rect l="l" t="t" r="r" b="b"/>
            <a:pathLst>
              <a:path w="5041" h="1219">
                <a:moveTo>
                  <a:pt x="0" y="1219"/>
                </a:moveTo>
                <a:lnTo>
                  <a:pt x="5041" y="1219"/>
                </a:lnTo>
                <a:lnTo>
                  <a:pt x="5041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2323241" y="2854420"/>
            <a:ext cx="4965" cy="1219"/>
          </a:xfrm>
          <a:custGeom>
            <a:avLst/>
            <a:gdLst/>
            <a:ahLst/>
            <a:cxnLst/>
            <a:rect l="l" t="t" r="r" b="b"/>
            <a:pathLst>
              <a:path w="4965" h="1219">
                <a:moveTo>
                  <a:pt x="431" y="431"/>
                </a:moveTo>
                <a:lnTo>
                  <a:pt x="0" y="1219"/>
                </a:lnTo>
                <a:lnTo>
                  <a:pt x="4965" y="0"/>
                </a:lnTo>
                <a:lnTo>
                  <a:pt x="431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2328210" y="2853109"/>
            <a:ext cx="3733" cy="1308"/>
          </a:xfrm>
          <a:custGeom>
            <a:avLst/>
            <a:gdLst/>
            <a:ahLst/>
            <a:cxnLst/>
            <a:rect l="l" t="t" r="r" b="b"/>
            <a:pathLst>
              <a:path w="3733" h="1308">
                <a:moveTo>
                  <a:pt x="0" y="1308"/>
                </a:moveTo>
                <a:lnTo>
                  <a:pt x="3733" y="1231"/>
                </a:lnTo>
                <a:lnTo>
                  <a:pt x="3733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2331951" y="2851894"/>
            <a:ext cx="5041" cy="1219"/>
          </a:xfrm>
          <a:custGeom>
            <a:avLst/>
            <a:gdLst/>
            <a:ahLst/>
            <a:cxnLst/>
            <a:rect l="l" t="t" r="r" b="b"/>
            <a:pathLst>
              <a:path w="5041" h="1219">
                <a:moveTo>
                  <a:pt x="431" y="431"/>
                </a:moveTo>
                <a:lnTo>
                  <a:pt x="0" y="1219"/>
                </a:lnTo>
                <a:lnTo>
                  <a:pt x="5041" y="0"/>
                </a:lnTo>
                <a:lnTo>
                  <a:pt x="431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2336989" y="2850812"/>
            <a:ext cx="3746" cy="1079"/>
          </a:xfrm>
          <a:custGeom>
            <a:avLst/>
            <a:gdLst/>
            <a:ahLst/>
            <a:cxnLst/>
            <a:rect l="l" t="t" r="r" b="b"/>
            <a:pathLst>
              <a:path w="3746" h="1079">
                <a:moveTo>
                  <a:pt x="0" y="1079"/>
                </a:moveTo>
                <a:lnTo>
                  <a:pt x="3746" y="1079"/>
                </a:lnTo>
                <a:lnTo>
                  <a:pt x="3606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2341961" y="2849379"/>
            <a:ext cx="3810" cy="1219"/>
          </a:xfrm>
          <a:custGeom>
            <a:avLst/>
            <a:gdLst/>
            <a:ahLst/>
            <a:cxnLst/>
            <a:rect l="l" t="t" r="r" b="b"/>
            <a:pathLst>
              <a:path w="3810" h="1219">
                <a:moveTo>
                  <a:pt x="0" y="1003"/>
                </a:moveTo>
                <a:lnTo>
                  <a:pt x="3810" y="1219"/>
                </a:lnTo>
                <a:lnTo>
                  <a:pt x="373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2345693" y="2848157"/>
            <a:ext cx="5118" cy="1219"/>
          </a:xfrm>
          <a:custGeom>
            <a:avLst/>
            <a:gdLst/>
            <a:ahLst/>
            <a:cxnLst/>
            <a:rect l="l" t="t" r="r" b="b"/>
            <a:pathLst>
              <a:path w="5118" h="1219">
                <a:moveTo>
                  <a:pt x="507" y="419"/>
                </a:moveTo>
                <a:lnTo>
                  <a:pt x="0" y="1219"/>
                </a:lnTo>
                <a:lnTo>
                  <a:pt x="5118" y="0"/>
                </a:lnTo>
                <a:lnTo>
                  <a:pt x="507" y="4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2350808" y="2846845"/>
            <a:ext cx="3594" cy="1308"/>
          </a:xfrm>
          <a:custGeom>
            <a:avLst/>
            <a:gdLst/>
            <a:ahLst/>
            <a:cxnLst/>
            <a:rect l="l" t="t" r="r" b="b"/>
            <a:pathLst>
              <a:path w="3594" h="1308">
                <a:moveTo>
                  <a:pt x="0" y="1308"/>
                </a:moveTo>
                <a:lnTo>
                  <a:pt x="3378" y="1308"/>
                </a:lnTo>
                <a:lnTo>
                  <a:pt x="3594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2354408" y="2845631"/>
            <a:ext cx="3898" cy="1219"/>
          </a:xfrm>
          <a:custGeom>
            <a:avLst/>
            <a:gdLst/>
            <a:ahLst/>
            <a:cxnLst/>
            <a:rect l="l" t="t" r="r" b="b"/>
            <a:pathLst>
              <a:path w="3898" h="1219">
                <a:moveTo>
                  <a:pt x="0" y="1219"/>
                </a:moveTo>
                <a:lnTo>
                  <a:pt x="3898" y="927"/>
                </a:lnTo>
                <a:lnTo>
                  <a:pt x="3898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2358302" y="2843109"/>
            <a:ext cx="6184" cy="2514"/>
          </a:xfrm>
          <a:custGeom>
            <a:avLst/>
            <a:gdLst/>
            <a:ahLst/>
            <a:cxnLst/>
            <a:rect l="l" t="t" r="r" b="b"/>
            <a:pathLst>
              <a:path w="6184" h="2514">
                <a:moveTo>
                  <a:pt x="1866" y="723"/>
                </a:moveTo>
                <a:lnTo>
                  <a:pt x="0" y="2514"/>
                </a:lnTo>
                <a:lnTo>
                  <a:pt x="3390" y="2235"/>
                </a:lnTo>
                <a:lnTo>
                  <a:pt x="6184" y="0"/>
                </a:lnTo>
                <a:lnTo>
                  <a:pt x="1866" y="72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2371976" y="2839647"/>
            <a:ext cx="3682" cy="1016"/>
          </a:xfrm>
          <a:custGeom>
            <a:avLst/>
            <a:gdLst/>
            <a:ahLst/>
            <a:cxnLst/>
            <a:rect l="l" t="t" r="r" b="b"/>
            <a:pathLst>
              <a:path w="3682" h="1016">
                <a:moveTo>
                  <a:pt x="0" y="939"/>
                </a:moveTo>
                <a:lnTo>
                  <a:pt x="3530" y="1015"/>
                </a:lnTo>
                <a:lnTo>
                  <a:pt x="3682" y="0"/>
                </a:lnTo>
                <a:lnTo>
                  <a:pt x="0" y="9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2382357" y="2835626"/>
            <a:ext cx="3454" cy="1295"/>
          </a:xfrm>
          <a:custGeom>
            <a:avLst/>
            <a:gdLst/>
            <a:ahLst/>
            <a:cxnLst/>
            <a:rect l="l" t="t" r="r" b="b"/>
            <a:pathLst>
              <a:path w="3454" h="1295">
                <a:moveTo>
                  <a:pt x="203" y="571"/>
                </a:moveTo>
                <a:lnTo>
                  <a:pt x="0" y="1295"/>
                </a:lnTo>
                <a:lnTo>
                  <a:pt x="3454" y="0"/>
                </a:lnTo>
                <a:lnTo>
                  <a:pt x="203" y="5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2389544" y="2833104"/>
            <a:ext cx="3682" cy="1295"/>
          </a:xfrm>
          <a:custGeom>
            <a:avLst/>
            <a:gdLst/>
            <a:ahLst/>
            <a:cxnLst/>
            <a:rect l="l" t="t" r="r" b="b"/>
            <a:pathLst>
              <a:path w="3682" h="1295">
                <a:moveTo>
                  <a:pt x="0" y="1219"/>
                </a:moveTo>
                <a:lnTo>
                  <a:pt x="3390" y="1295"/>
                </a:lnTo>
                <a:lnTo>
                  <a:pt x="3682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2393224" y="2832096"/>
            <a:ext cx="3886" cy="1003"/>
          </a:xfrm>
          <a:custGeom>
            <a:avLst/>
            <a:gdLst/>
            <a:ahLst/>
            <a:cxnLst/>
            <a:rect l="l" t="t" r="r" b="b"/>
            <a:pathLst>
              <a:path w="3886" h="1003">
                <a:moveTo>
                  <a:pt x="571" y="215"/>
                </a:moveTo>
                <a:lnTo>
                  <a:pt x="0" y="1003"/>
                </a:lnTo>
                <a:lnTo>
                  <a:pt x="3886" y="723"/>
                </a:lnTo>
                <a:lnTo>
                  <a:pt x="3822" y="0"/>
                </a:lnTo>
                <a:lnTo>
                  <a:pt x="571" y="21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2402293" y="2828350"/>
            <a:ext cx="3530" cy="1015"/>
          </a:xfrm>
          <a:custGeom>
            <a:avLst/>
            <a:gdLst/>
            <a:ahLst/>
            <a:cxnLst/>
            <a:rect l="l" t="t" r="r" b="b"/>
            <a:pathLst>
              <a:path w="3530" h="1016">
                <a:moveTo>
                  <a:pt x="292" y="292"/>
                </a:moveTo>
                <a:lnTo>
                  <a:pt x="0" y="1016"/>
                </a:lnTo>
                <a:lnTo>
                  <a:pt x="3530" y="0"/>
                </a:lnTo>
                <a:lnTo>
                  <a:pt x="292" y="29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2208107" y="2826908"/>
            <a:ext cx="11226" cy="1524"/>
          </a:xfrm>
          <a:custGeom>
            <a:avLst/>
            <a:gdLst/>
            <a:ahLst/>
            <a:cxnLst/>
            <a:rect l="l" t="t" r="r" b="b"/>
            <a:pathLst>
              <a:path w="11226" h="1524">
                <a:moveTo>
                  <a:pt x="431" y="431"/>
                </a:moveTo>
                <a:lnTo>
                  <a:pt x="0" y="1155"/>
                </a:lnTo>
                <a:lnTo>
                  <a:pt x="3746" y="1523"/>
                </a:lnTo>
                <a:lnTo>
                  <a:pt x="11226" y="1155"/>
                </a:lnTo>
                <a:lnTo>
                  <a:pt x="11226" y="0"/>
                </a:lnTo>
                <a:lnTo>
                  <a:pt x="431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2219335" y="2824389"/>
            <a:ext cx="16281" cy="2730"/>
          </a:xfrm>
          <a:custGeom>
            <a:avLst/>
            <a:gdLst/>
            <a:ahLst/>
            <a:cxnLst/>
            <a:rect l="l" t="t" r="r" b="b"/>
            <a:pathLst>
              <a:path w="16281" h="2730">
                <a:moveTo>
                  <a:pt x="507" y="1727"/>
                </a:moveTo>
                <a:lnTo>
                  <a:pt x="0" y="2514"/>
                </a:lnTo>
                <a:lnTo>
                  <a:pt x="7492" y="2730"/>
                </a:lnTo>
                <a:lnTo>
                  <a:pt x="8788" y="2235"/>
                </a:lnTo>
                <a:lnTo>
                  <a:pt x="16281" y="1219"/>
                </a:lnTo>
                <a:lnTo>
                  <a:pt x="16281" y="0"/>
                </a:lnTo>
                <a:lnTo>
                  <a:pt x="507" y="172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2411079" y="2824609"/>
            <a:ext cx="3454" cy="1003"/>
          </a:xfrm>
          <a:custGeom>
            <a:avLst/>
            <a:gdLst/>
            <a:ahLst/>
            <a:cxnLst/>
            <a:rect l="l" t="t" r="r" b="b"/>
            <a:pathLst>
              <a:path w="3454" h="1003">
                <a:moveTo>
                  <a:pt x="215" y="215"/>
                </a:moveTo>
                <a:lnTo>
                  <a:pt x="0" y="1003"/>
                </a:lnTo>
                <a:lnTo>
                  <a:pt x="3454" y="0"/>
                </a:lnTo>
                <a:lnTo>
                  <a:pt x="215" y="21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2235611" y="2823170"/>
            <a:ext cx="8788" cy="1219"/>
          </a:xfrm>
          <a:custGeom>
            <a:avLst/>
            <a:gdLst/>
            <a:ahLst/>
            <a:cxnLst/>
            <a:rect l="l" t="t" r="r" b="b"/>
            <a:pathLst>
              <a:path w="8788" h="1219">
                <a:moveTo>
                  <a:pt x="507" y="431"/>
                </a:moveTo>
                <a:lnTo>
                  <a:pt x="0" y="1219"/>
                </a:lnTo>
                <a:lnTo>
                  <a:pt x="8712" y="1155"/>
                </a:lnTo>
                <a:lnTo>
                  <a:pt x="8788" y="0"/>
                </a:lnTo>
                <a:lnTo>
                  <a:pt x="507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2244397" y="2820648"/>
            <a:ext cx="16268" cy="2743"/>
          </a:xfrm>
          <a:custGeom>
            <a:avLst/>
            <a:gdLst/>
            <a:ahLst/>
            <a:cxnLst/>
            <a:rect l="l" t="t" r="r" b="b"/>
            <a:pathLst>
              <a:path w="16268" h="2743">
                <a:moveTo>
                  <a:pt x="431" y="1650"/>
                </a:moveTo>
                <a:lnTo>
                  <a:pt x="0" y="2514"/>
                </a:lnTo>
                <a:lnTo>
                  <a:pt x="7480" y="2743"/>
                </a:lnTo>
                <a:lnTo>
                  <a:pt x="8712" y="2158"/>
                </a:lnTo>
                <a:lnTo>
                  <a:pt x="16268" y="1142"/>
                </a:lnTo>
                <a:lnTo>
                  <a:pt x="16268" y="0"/>
                </a:lnTo>
                <a:lnTo>
                  <a:pt x="431" y="165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2419858" y="2820860"/>
            <a:ext cx="3467" cy="1003"/>
          </a:xfrm>
          <a:custGeom>
            <a:avLst/>
            <a:gdLst/>
            <a:ahLst/>
            <a:cxnLst/>
            <a:rect l="l" t="t" r="r" b="b"/>
            <a:pathLst>
              <a:path w="3467" h="1003">
                <a:moveTo>
                  <a:pt x="215" y="215"/>
                </a:moveTo>
                <a:lnTo>
                  <a:pt x="0" y="1003"/>
                </a:lnTo>
                <a:lnTo>
                  <a:pt x="3467" y="0"/>
                </a:lnTo>
                <a:lnTo>
                  <a:pt x="215" y="21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2260673" y="2819345"/>
            <a:ext cx="6261" cy="1295"/>
          </a:xfrm>
          <a:custGeom>
            <a:avLst/>
            <a:gdLst/>
            <a:ahLst/>
            <a:cxnLst/>
            <a:rect l="l" t="t" r="r" b="b"/>
            <a:pathLst>
              <a:path w="6261" h="1295">
                <a:moveTo>
                  <a:pt x="431" y="507"/>
                </a:moveTo>
                <a:lnTo>
                  <a:pt x="0" y="1295"/>
                </a:lnTo>
                <a:lnTo>
                  <a:pt x="6261" y="1231"/>
                </a:lnTo>
                <a:lnTo>
                  <a:pt x="6261" y="0"/>
                </a:lnTo>
                <a:lnTo>
                  <a:pt x="431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2266937" y="2818129"/>
            <a:ext cx="4965" cy="1219"/>
          </a:xfrm>
          <a:custGeom>
            <a:avLst/>
            <a:gdLst/>
            <a:ahLst/>
            <a:cxnLst/>
            <a:rect l="l" t="t" r="r" b="b"/>
            <a:pathLst>
              <a:path w="4965" h="1219">
                <a:moveTo>
                  <a:pt x="431" y="431"/>
                </a:moveTo>
                <a:lnTo>
                  <a:pt x="0" y="1219"/>
                </a:lnTo>
                <a:lnTo>
                  <a:pt x="4965" y="1219"/>
                </a:lnTo>
                <a:lnTo>
                  <a:pt x="4965" y="0"/>
                </a:lnTo>
                <a:lnTo>
                  <a:pt x="431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2271901" y="2815616"/>
            <a:ext cx="11303" cy="2794"/>
          </a:xfrm>
          <a:custGeom>
            <a:avLst/>
            <a:gdLst/>
            <a:ahLst/>
            <a:cxnLst/>
            <a:rect l="l" t="t" r="r" b="b"/>
            <a:pathLst>
              <a:path w="11302" h="2793">
                <a:moveTo>
                  <a:pt x="507" y="1790"/>
                </a:moveTo>
                <a:lnTo>
                  <a:pt x="0" y="2514"/>
                </a:lnTo>
                <a:lnTo>
                  <a:pt x="5041" y="2793"/>
                </a:lnTo>
                <a:lnTo>
                  <a:pt x="6273" y="2222"/>
                </a:lnTo>
                <a:lnTo>
                  <a:pt x="11226" y="1206"/>
                </a:lnTo>
                <a:lnTo>
                  <a:pt x="11302" y="0"/>
                </a:lnTo>
                <a:lnTo>
                  <a:pt x="507" y="179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2428647" y="2815744"/>
            <a:ext cx="5892" cy="2451"/>
          </a:xfrm>
          <a:custGeom>
            <a:avLst/>
            <a:gdLst/>
            <a:ahLst/>
            <a:cxnLst/>
            <a:rect l="l" t="t" r="r" b="b"/>
            <a:pathLst>
              <a:path w="5892" h="2451">
                <a:moveTo>
                  <a:pt x="1587" y="507"/>
                </a:moveTo>
                <a:lnTo>
                  <a:pt x="0" y="2451"/>
                </a:lnTo>
                <a:lnTo>
                  <a:pt x="3098" y="2019"/>
                </a:lnTo>
                <a:lnTo>
                  <a:pt x="5892" y="0"/>
                </a:lnTo>
                <a:lnTo>
                  <a:pt x="1587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990453" y="2814598"/>
            <a:ext cx="3670" cy="1003"/>
          </a:xfrm>
          <a:custGeom>
            <a:avLst/>
            <a:gdLst/>
            <a:ahLst/>
            <a:cxnLst/>
            <a:rect l="l" t="t" r="r" b="b"/>
            <a:pathLst>
              <a:path w="3670" h="1003">
                <a:moveTo>
                  <a:pt x="3670" y="1003"/>
                </a:moveTo>
                <a:lnTo>
                  <a:pt x="3162" y="215"/>
                </a:lnTo>
                <a:lnTo>
                  <a:pt x="0" y="0"/>
                </a:lnTo>
                <a:lnTo>
                  <a:pt x="3670" y="100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2283214" y="2814304"/>
            <a:ext cx="4953" cy="1295"/>
          </a:xfrm>
          <a:custGeom>
            <a:avLst/>
            <a:gdLst/>
            <a:ahLst/>
            <a:cxnLst/>
            <a:rect l="l" t="t" r="r" b="b"/>
            <a:pathLst>
              <a:path w="4952" h="1295">
                <a:moveTo>
                  <a:pt x="419" y="507"/>
                </a:moveTo>
                <a:lnTo>
                  <a:pt x="0" y="1295"/>
                </a:lnTo>
                <a:lnTo>
                  <a:pt x="4952" y="1295"/>
                </a:lnTo>
                <a:lnTo>
                  <a:pt x="4952" y="0"/>
                </a:lnTo>
                <a:lnTo>
                  <a:pt x="419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2288166" y="2813081"/>
            <a:ext cx="6273" cy="1231"/>
          </a:xfrm>
          <a:custGeom>
            <a:avLst/>
            <a:gdLst/>
            <a:ahLst/>
            <a:cxnLst/>
            <a:rect l="l" t="t" r="r" b="b"/>
            <a:pathLst>
              <a:path w="6273" h="1231">
                <a:moveTo>
                  <a:pt x="507" y="507"/>
                </a:moveTo>
                <a:lnTo>
                  <a:pt x="0" y="1231"/>
                </a:lnTo>
                <a:lnTo>
                  <a:pt x="6273" y="1231"/>
                </a:lnTo>
                <a:lnTo>
                  <a:pt x="6273" y="0"/>
                </a:lnTo>
                <a:lnTo>
                  <a:pt x="507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2294430" y="2811858"/>
            <a:ext cx="4978" cy="1231"/>
          </a:xfrm>
          <a:custGeom>
            <a:avLst/>
            <a:gdLst/>
            <a:ahLst/>
            <a:cxnLst/>
            <a:rect l="l" t="t" r="r" b="b"/>
            <a:pathLst>
              <a:path w="4978" h="1231">
                <a:moveTo>
                  <a:pt x="507" y="507"/>
                </a:moveTo>
                <a:lnTo>
                  <a:pt x="0" y="1231"/>
                </a:lnTo>
                <a:lnTo>
                  <a:pt x="4978" y="1155"/>
                </a:lnTo>
                <a:lnTo>
                  <a:pt x="4978" y="0"/>
                </a:lnTo>
                <a:lnTo>
                  <a:pt x="507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2299402" y="2810643"/>
            <a:ext cx="6273" cy="1219"/>
          </a:xfrm>
          <a:custGeom>
            <a:avLst/>
            <a:gdLst/>
            <a:ahLst/>
            <a:cxnLst/>
            <a:rect l="l" t="t" r="r" b="b"/>
            <a:pathLst>
              <a:path w="6273" h="1219">
                <a:moveTo>
                  <a:pt x="507" y="431"/>
                </a:moveTo>
                <a:lnTo>
                  <a:pt x="0" y="1219"/>
                </a:lnTo>
                <a:lnTo>
                  <a:pt x="6273" y="1219"/>
                </a:lnTo>
                <a:lnTo>
                  <a:pt x="6273" y="0"/>
                </a:lnTo>
                <a:lnTo>
                  <a:pt x="507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2305671" y="2809332"/>
            <a:ext cx="3822" cy="1308"/>
          </a:xfrm>
          <a:custGeom>
            <a:avLst/>
            <a:gdLst/>
            <a:ahLst/>
            <a:cxnLst/>
            <a:rect l="l" t="t" r="r" b="b"/>
            <a:pathLst>
              <a:path w="3822" h="1308">
                <a:moveTo>
                  <a:pt x="0" y="1308"/>
                </a:moveTo>
                <a:lnTo>
                  <a:pt x="3822" y="1231"/>
                </a:lnTo>
                <a:lnTo>
                  <a:pt x="3733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2439888" y="2809633"/>
            <a:ext cx="7327" cy="3517"/>
          </a:xfrm>
          <a:custGeom>
            <a:avLst/>
            <a:gdLst/>
            <a:ahLst/>
            <a:cxnLst/>
            <a:rect l="l" t="t" r="r" b="b"/>
            <a:pathLst>
              <a:path w="7327" h="3517">
                <a:moveTo>
                  <a:pt x="1650" y="1727"/>
                </a:moveTo>
                <a:lnTo>
                  <a:pt x="0" y="3517"/>
                </a:lnTo>
                <a:lnTo>
                  <a:pt x="3086" y="3162"/>
                </a:lnTo>
                <a:lnTo>
                  <a:pt x="7327" y="723"/>
                </a:lnTo>
                <a:lnTo>
                  <a:pt x="7200" y="0"/>
                </a:lnTo>
                <a:lnTo>
                  <a:pt x="1650" y="172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2309414" y="2808117"/>
            <a:ext cx="5029" cy="1219"/>
          </a:xfrm>
          <a:custGeom>
            <a:avLst/>
            <a:gdLst/>
            <a:ahLst/>
            <a:cxnLst/>
            <a:rect l="l" t="t" r="r" b="b"/>
            <a:pathLst>
              <a:path w="5029" h="1219">
                <a:moveTo>
                  <a:pt x="507" y="431"/>
                </a:moveTo>
                <a:lnTo>
                  <a:pt x="0" y="1219"/>
                </a:lnTo>
                <a:lnTo>
                  <a:pt x="5029" y="0"/>
                </a:lnTo>
                <a:lnTo>
                  <a:pt x="507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2314449" y="2806819"/>
            <a:ext cx="3746" cy="1295"/>
          </a:xfrm>
          <a:custGeom>
            <a:avLst/>
            <a:gdLst/>
            <a:ahLst/>
            <a:cxnLst/>
            <a:rect l="l" t="t" r="r" b="b"/>
            <a:pathLst>
              <a:path w="3746" h="1295">
                <a:moveTo>
                  <a:pt x="0" y="1295"/>
                </a:moveTo>
                <a:lnTo>
                  <a:pt x="3746" y="1231"/>
                </a:lnTo>
                <a:lnTo>
                  <a:pt x="3682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2318129" y="2805603"/>
            <a:ext cx="3886" cy="1219"/>
          </a:xfrm>
          <a:custGeom>
            <a:avLst/>
            <a:gdLst/>
            <a:ahLst/>
            <a:cxnLst/>
            <a:rect l="l" t="t" r="r" b="b"/>
            <a:pathLst>
              <a:path w="3886" h="1219">
                <a:moveTo>
                  <a:pt x="0" y="1219"/>
                </a:moveTo>
                <a:lnTo>
                  <a:pt x="3886" y="1219"/>
                </a:lnTo>
                <a:lnTo>
                  <a:pt x="3810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2321930" y="2804515"/>
            <a:ext cx="3682" cy="1079"/>
          </a:xfrm>
          <a:custGeom>
            <a:avLst/>
            <a:gdLst/>
            <a:ahLst/>
            <a:cxnLst/>
            <a:rect l="l" t="t" r="r" b="b"/>
            <a:pathLst>
              <a:path w="3682" h="1079">
                <a:moveTo>
                  <a:pt x="507" y="215"/>
                </a:moveTo>
                <a:lnTo>
                  <a:pt x="0" y="1079"/>
                </a:lnTo>
                <a:lnTo>
                  <a:pt x="3682" y="0"/>
                </a:lnTo>
                <a:lnTo>
                  <a:pt x="507" y="21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2327056" y="2803075"/>
            <a:ext cx="3594" cy="1308"/>
          </a:xfrm>
          <a:custGeom>
            <a:avLst/>
            <a:gdLst/>
            <a:ahLst/>
            <a:cxnLst/>
            <a:rect l="l" t="t" r="r" b="b"/>
            <a:pathLst>
              <a:path w="3594" h="1308">
                <a:moveTo>
                  <a:pt x="0" y="1016"/>
                </a:moveTo>
                <a:lnTo>
                  <a:pt x="3594" y="1308"/>
                </a:lnTo>
                <a:lnTo>
                  <a:pt x="3594" y="0"/>
                </a:lnTo>
                <a:lnTo>
                  <a:pt x="0" y="101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2330657" y="2801778"/>
            <a:ext cx="3822" cy="1295"/>
          </a:xfrm>
          <a:custGeom>
            <a:avLst/>
            <a:gdLst/>
            <a:ahLst/>
            <a:cxnLst/>
            <a:rect l="l" t="t" r="r" b="b"/>
            <a:pathLst>
              <a:path w="3822" h="1295">
                <a:moveTo>
                  <a:pt x="0" y="1295"/>
                </a:moveTo>
                <a:lnTo>
                  <a:pt x="3822" y="1295"/>
                </a:lnTo>
                <a:lnTo>
                  <a:pt x="3822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2334463" y="2800563"/>
            <a:ext cx="5054" cy="1587"/>
          </a:xfrm>
          <a:custGeom>
            <a:avLst/>
            <a:gdLst/>
            <a:ahLst/>
            <a:cxnLst/>
            <a:rect l="l" t="t" r="r" b="b"/>
            <a:pathLst>
              <a:path w="5054" h="1587">
                <a:moveTo>
                  <a:pt x="0" y="1219"/>
                </a:moveTo>
                <a:lnTo>
                  <a:pt x="3822" y="1587"/>
                </a:lnTo>
                <a:lnTo>
                  <a:pt x="5054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2343184" y="2798028"/>
            <a:ext cx="3733" cy="1308"/>
          </a:xfrm>
          <a:custGeom>
            <a:avLst/>
            <a:gdLst/>
            <a:ahLst/>
            <a:cxnLst/>
            <a:rect l="l" t="t" r="r" b="b"/>
            <a:pathLst>
              <a:path w="3733" h="1308">
                <a:moveTo>
                  <a:pt x="0" y="1308"/>
                </a:moveTo>
                <a:lnTo>
                  <a:pt x="3733" y="1308"/>
                </a:lnTo>
                <a:lnTo>
                  <a:pt x="3733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2346916" y="2797105"/>
            <a:ext cx="5118" cy="1295"/>
          </a:xfrm>
          <a:custGeom>
            <a:avLst/>
            <a:gdLst/>
            <a:ahLst/>
            <a:cxnLst/>
            <a:rect l="l" t="t" r="r" b="b"/>
            <a:pathLst>
              <a:path w="5118" h="1295">
                <a:moveTo>
                  <a:pt x="507" y="139"/>
                </a:moveTo>
                <a:lnTo>
                  <a:pt x="0" y="939"/>
                </a:lnTo>
                <a:lnTo>
                  <a:pt x="3886" y="1295"/>
                </a:lnTo>
                <a:lnTo>
                  <a:pt x="5118" y="0"/>
                </a:lnTo>
                <a:lnTo>
                  <a:pt x="507" y="1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2354839" y="2794359"/>
            <a:ext cx="3467" cy="1308"/>
          </a:xfrm>
          <a:custGeom>
            <a:avLst/>
            <a:gdLst/>
            <a:ahLst/>
            <a:cxnLst/>
            <a:rect l="l" t="t" r="r" b="b"/>
            <a:pathLst>
              <a:path w="3467" h="1308">
                <a:moveTo>
                  <a:pt x="152" y="507"/>
                </a:moveTo>
                <a:lnTo>
                  <a:pt x="0" y="1308"/>
                </a:lnTo>
                <a:lnTo>
                  <a:pt x="3467" y="0"/>
                </a:lnTo>
                <a:lnTo>
                  <a:pt x="152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2358302" y="2792070"/>
            <a:ext cx="6184" cy="2298"/>
          </a:xfrm>
          <a:custGeom>
            <a:avLst/>
            <a:gdLst/>
            <a:ahLst/>
            <a:cxnLst/>
            <a:rect l="l" t="t" r="r" b="b"/>
            <a:pathLst>
              <a:path w="6184" h="2298">
                <a:moveTo>
                  <a:pt x="1866" y="419"/>
                </a:moveTo>
                <a:lnTo>
                  <a:pt x="0" y="2298"/>
                </a:lnTo>
                <a:lnTo>
                  <a:pt x="3390" y="1943"/>
                </a:lnTo>
                <a:lnTo>
                  <a:pt x="6184" y="0"/>
                </a:lnTo>
                <a:lnTo>
                  <a:pt x="1866" y="4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2371051" y="2788032"/>
            <a:ext cx="3454" cy="1358"/>
          </a:xfrm>
          <a:custGeom>
            <a:avLst/>
            <a:gdLst/>
            <a:ahLst/>
            <a:cxnLst/>
            <a:rect l="l" t="t" r="r" b="b"/>
            <a:pathLst>
              <a:path w="3454" h="1358">
                <a:moveTo>
                  <a:pt x="215" y="571"/>
                </a:moveTo>
                <a:lnTo>
                  <a:pt x="0" y="1358"/>
                </a:lnTo>
                <a:lnTo>
                  <a:pt x="3454" y="0"/>
                </a:lnTo>
                <a:lnTo>
                  <a:pt x="215" y="5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2381121" y="2784646"/>
            <a:ext cx="3390" cy="939"/>
          </a:xfrm>
          <a:custGeom>
            <a:avLst/>
            <a:gdLst/>
            <a:ahLst/>
            <a:cxnLst/>
            <a:rect l="l" t="t" r="r" b="b"/>
            <a:pathLst>
              <a:path w="3390" h="939">
                <a:moveTo>
                  <a:pt x="215" y="139"/>
                </a:moveTo>
                <a:lnTo>
                  <a:pt x="0" y="939"/>
                </a:lnTo>
                <a:lnTo>
                  <a:pt x="3390" y="0"/>
                </a:lnTo>
                <a:lnTo>
                  <a:pt x="215" y="1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2387392" y="2781832"/>
            <a:ext cx="3390" cy="1308"/>
          </a:xfrm>
          <a:custGeom>
            <a:avLst/>
            <a:gdLst/>
            <a:ahLst/>
            <a:cxnLst/>
            <a:rect l="l" t="t" r="r" b="b"/>
            <a:pathLst>
              <a:path w="3390" h="1308">
                <a:moveTo>
                  <a:pt x="139" y="507"/>
                </a:moveTo>
                <a:lnTo>
                  <a:pt x="0" y="1308"/>
                </a:lnTo>
                <a:lnTo>
                  <a:pt x="3390" y="0"/>
                </a:lnTo>
                <a:lnTo>
                  <a:pt x="139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1767683" y="2774135"/>
            <a:ext cx="2806" cy="2374"/>
          </a:xfrm>
          <a:custGeom>
            <a:avLst/>
            <a:gdLst/>
            <a:ahLst/>
            <a:cxnLst/>
            <a:rect l="l" t="t" r="r" b="b"/>
            <a:pathLst>
              <a:path w="2806" h="2374">
                <a:moveTo>
                  <a:pt x="0" y="431"/>
                </a:moveTo>
                <a:lnTo>
                  <a:pt x="1511" y="2311"/>
                </a:lnTo>
                <a:lnTo>
                  <a:pt x="2451" y="2374"/>
                </a:lnTo>
                <a:lnTo>
                  <a:pt x="2806" y="1435"/>
                </a:lnTo>
                <a:lnTo>
                  <a:pt x="1079" y="0"/>
                </a:lnTo>
                <a:lnTo>
                  <a:pt x="0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2404879" y="2773267"/>
            <a:ext cx="5918" cy="2374"/>
          </a:xfrm>
          <a:custGeom>
            <a:avLst/>
            <a:gdLst/>
            <a:ahLst/>
            <a:cxnLst/>
            <a:rect l="l" t="t" r="r" b="b"/>
            <a:pathLst>
              <a:path w="5918" h="2374">
                <a:moveTo>
                  <a:pt x="1524" y="431"/>
                </a:moveTo>
                <a:lnTo>
                  <a:pt x="0" y="2374"/>
                </a:lnTo>
                <a:lnTo>
                  <a:pt x="3035" y="1955"/>
                </a:lnTo>
                <a:lnTo>
                  <a:pt x="5918" y="0"/>
                </a:lnTo>
                <a:lnTo>
                  <a:pt x="1524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1751407" y="2764135"/>
            <a:ext cx="2806" cy="2362"/>
          </a:xfrm>
          <a:custGeom>
            <a:avLst/>
            <a:gdLst/>
            <a:ahLst/>
            <a:cxnLst/>
            <a:rect l="l" t="t" r="r" b="b"/>
            <a:pathLst>
              <a:path w="2806" h="2362">
                <a:moveTo>
                  <a:pt x="0" y="419"/>
                </a:moveTo>
                <a:lnTo>
                  <a:pt x="1587" y="2222"/>
                </a:lnTo>
                <a:lnTo>
                  <a:pt x="2527" y="2362"/>
                </a:lnTo>
                <a:lnTo>
                  <a:pt x="2806" y="1422"/>
                </a:lnTo>
                <a:lnTo>
                  <a:pt x="1079" y="0"/>
                </a:lnTo>
                <a:lnTo>
                  <a:pt x="0" y="4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2522395" y="2765496"/>
            <a:ext cx="4521" cy="1651"/>
          </a:xfrm>
          <a:custGeom>
            <a:avLst/>
            <a:gdLst/>
            <a:ahLst/>
            <a:cxnLst/>
            <a:rect l="l" t="t" r="r" b="b"/>
            <a:pathLst>
              <a:path w="4521" h="1650">
                <a:moveTo>
                  <a:pt x="0" y="1219"/>
                </a:moveTo>
                <a:lnTo>
                  <a:pt x="3594" y="1651"/>
                </a:lnTo>
                <a:lnTo>
                  <a:pt x="4521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2423607" y="2764557"/>
            <a:ext cx="5981" cy="2311"/>
          </a:xfrm>
          <a:custGeom>
            <a:avLst/>
            <a:gdLst/>
            <a:ahLst/>
            <a:cxnLst/>
            <a:rect l="l" t="t" r="r" b="b"/>
            <a:pathLst>
              <a:path w="5981" h="2311">
                <a:moveTo>
                  <a:pt x="1587" y="431"/>
                </a:moveTo>
                <a:lnTo>
                  <a:pt x="0" y="2311"/>
                </a:lnTo>
                <a:lnTo>
                  <a:pt x="3098" y="1943"/>
                </a:lnTo>
                <a:lnTo>
                  <a:pt x="5981" y="0"/>
                </a:lnTo>
                <a:lnTo>
                  <a:pt x="1587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2528730" y="2760665"/>
            <a:ext cx="3378" cy="2451"/>
          </a:xfrm>
          <a:custGeom>
            <a:avLst/>
            <a:gdLst/>
            <a:ahLst/>
            <a:cxnLst/>
            <a:rect l="l" t="t" r="r" b="b"/>
            <a:pathLst>
              <a:path w="3378" h="2451">
                <a:moveTo>
                  <a:pt x="431" y="723"/>
                </a:moveTo>
                <a:lnTo>
                  <a:pt x="0" y="2451"/>
                </a:lnTo>
                <a:lnTo>
                  <a:pt x="1790" y="2095"/>
                </a:lnTo>
                <a:lnTo>
                  <a:pt x="3378" y="0"/>
                </a:lnTo>
                <a:lnTo>
                  <a:pt x="431" y="72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2442399" y="2755771"/>
            <a:ext cx="3594" cy="2387"/>
          </a:xfrm>
          <a:custGeom>
            <a:avLst/>
            <a:gdLst/>
            <a:ahLst/>
            <a:cxnLst/>
            <a:rect l="l" t="t" r="r" b="b"/>
            <a:pathLst>
              <a:path w="3594" h="2387">
                <a:moveTo>
                  <a:pt x="431" y="507"/>
                </a:moveTo>
                <a:lnTo>
                  <a:pt x="0" y="2387"/>
                </a:lnTo>
                <a:lnTo>
                  <a:pt x="3594" y="800"/>
                </a:lnTo>
                <a:lnTo>
                  <a:pt x="3454" y="0"/>
                </a:lnTo>
                <a:lnTo>
                  <a:pt x="431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2537508" y="2754401"/>
            <a:ext cx="3378" cy="2451"/>
          </a:xfrm>
          <a:custGeom>
            <a:avLst/>
            <a:gdLst/>
            <a:ahLst/>
            <a:cxnLst/>
            <a:rect l="l" t="t" r="r" b="b"/>
            <a:pathLst>
              <a:path w="3378" h="2451">
                <a:moveTo>
                  <a:pt x="431" y="723"/>
                </a:moveTo>
                <a:lnTo>
                  <a:pt x="0" y="2451"/>
                </a:lnTo>
                <a:lnTo>
                  <a:pt x="1803" y="2095"/>
                </a:lnTo>
                <a:lnTo>
                  <a:pt x="3378" y="0"/>
                </a:lnTo>
                <a:lnTo>
                  <a:pt x="431" y="72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2453703" y="2749513"/>
            <a:ext cx="3594" cy="2374"/>
          </a:xfrm>
          <a:custGeom>
            <a:avLst/>
            <a:gdLst/>
            <a:ahLst/>
            <a:cxnLst/>
            <a:rect l="l" t="t" r="r" b="b"/>
            <a:pathLst>
              <a:path w="3594" h="2374">
                <a:moveTo>
                  <a:pt x="431" y="571"/>
                </a:moveTo>
                <a:lnTo>
                  <a:pt x="0" y="2374"/>
                </a:lnTo>
                <a:lnTo>
                  <a:pt x="3594" y="787"/>
                </a:lnTo>
                <a:lnTo>
                  <a:pt x="3378" y="0"/>
                </a:lnTo>
                <a:lnTo>
                  <a:pt x="431" y="5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2546297" y="2748213"/>
            <a:ext cx="3314" cy="2374"/>
          </a:xfrm>
          <a:custGeom>
            <a:avLst/>
            <a:gdLst/>
            <a:ahLst/>
            <a:cxnLst/>
            <a:rect l="l" t="t" r="r" b="b"/>
            <a:pathLst>
              <a:path w="3314" h="2374">
                <a:moveTo>
                  <a:pt x="431" y="647"/>
                </a:moveTo>
                <a:lnTo>
                  <a:pt x="0" y="2374"/>
                </a:lnTo>
                <a:lnTo>
                  <a:pt x="1727" y="2019"/>
                </a:lnTo>
                <a:lnTo>
                  <a:pt x="3314" y="0"/>
                </a:lnTo>
                <a:lnTo>
                  <a:pt x="431" y="64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2554999" y="2741950"/>
            <a:ext cx="3390" cy="2374"/>
          </a:xfrm>
          <a:custGeom>
            <a:avLst/>
            <a:gdLst/>
            <a:ahLst/>
            <a:cxnLst/>
            <a:rect l="l" t="t" r="r" b="b"/>
            <a:pathLst>
              <a:path w="3390" h="2374">
                <a:moveTo>
                  <a:pt x="507" y="647"/>
                </a:moveTo>
                <a:lnTo>
                  <a:pt x="0" y="2374"/>
                </a:lnTo>
                <a:lnTo>
                  <a:pt x="1879" y="2019"/>
                </a:lnTo>
                <a:lnTo>
                  <a:pt x="3390" y="0"/>
                </a:lnTo>
                <a:lnTo>
                  <a:pt x="507" y="64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2477386" y="2734240"/>
            <a:ext cx="8204" cy="4191"/>
          </a:xfrm>
          <a:custGeom>
            <a:avLst/>
            <a:gdLst/>
            <a:ahLst/>
            <a:cxnLst/>
            <a:rect l="l" t="t" r="r" b="b"/>
            <a:pathLst>
              <a:path w="8204" h="4191">
                <a:moveTo>
                  <a:pt x="3175" y="939"/>
                </a:moveTo>
                <a:lnTo>
                  <a:pt x="0" y="3746"/>
                </a:lnTo>
                <a:lnTo>
                  <a:pt x="2311" y="4190"/>
                </a:lnTo>
                <a:lnTo>
                  <a:pt x="8204" y="0"/>
                </a:lnTo>
                <a:lnTo>
                  <a:pt x="3175" y="9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2570053" y="2730638"/>
            <a:ext cx="3301" cy="2451"/>
          </a:xfrm>
          <a:custGeom>
            <a:avLst/>
            <a:gdLst/>
            <a:ahLst/>
            <a:cxnLst/>
            <a:rect l="l" t="t" r="r" b="b"/>
            <a:pathLst>
              <a:path w="3301" h="2451">
                <a:moveTo>
                  <a:pt x="507" y="723"/>
                </a:moveTo>
                <a:lnTo>
                  <a:pt x="0" y="2451"/>
                </a:lnTo>
                <a:lnTo>
                  <a:pt x="1866" y="2095"/>
                </a:lnTo>
                <a:lnTo>
                  <a:pt x="3301" y="0"/>
                </a:lnTo>
                <a:lnTo>
                  <a:pt x="507" y="72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2577545" y="2724307"/>
            <a:ext cx="3314" cy="2603"/>
          </a:xfrm>
          <a:custGeom>
            <a:avLst/>
            <a:gdLst/>
            <a:ahLst/>
            <a:cxnLst/>
            <a:rect l="l" t="t" r="r" b="b"/>
            <a:pathLst>
              <a:path w="3314" h="2603">
                <a:moveTo>
                  <a:pt x="0" y="1511"/>
                </a:moveTo>
                <a:lnTo>
                  <a:pt x="2006" y="2603"/>
                </a:lnTo>
                <a:lnTo>
                  <a:pt x="3314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2583874" y="2719417"/>
            <a:ext cx="3314" cy="2451"/>
          </a:xfrm>
          <a:custGeom>
            <a:avLst/>
            <a:gdLst/>
            <a:ahLst/>
            <a:cxnLst/>
            <a:rect l="l" t="t" r="r" b="b"/>
            <a:pathLst>
              <a:path w="3314" h="2451">
                <a:moveTo>
                  <a:pt x="368" y="571"/>
                </a:moveTo>
                <a:lnTo>
                  <a:pt x="0" y="2451"/>
                </a:lnTo>
                <a:lnTo>
                  <a:pt x="1727" y="1943"/>
                </a:lnTo>
                <a:lnTo>
                  <a:pt x="3314" y="0"/>
                </a:lnTo>
                <a:lnTo>
                  <a:pt x="368" y="5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2591290" y="2713159"/>
            <a:ext cx="3390" cy="2362"/>
          </a:xfrm>
          <a:custGeom>
            <a:avLst/>
            <a:gdLst/>
            <a:ahLst/>
            <a:cxnLst/>
            <a:rect l="l" t="t" r="r" b="b"/>
            <a:pathLst>
              <a:path w="3390" h="2362">
                <a:moveTo>
                  <a:pt x="507" y="634"/>
                </a:moveTo>
                <a:lnTo>
                  <a:pt x="0" y="2362"/>
                </a:lnTo>
                <a:lnTo>
                  <a:pt x="1879" y="2006"/>
                </a:lnTo>
                <a:lnTo>
                  <a:pt x="3390" y="0"/>
                </a:lnTo>
                <a:lnTo>
                  <a:pt x="507" y="63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2532543" y="2698168"/>
            <a:ext cx="3378" cy="2374"/>
          </a:xfrm>
          <a:custGeom>
            <a:avLst/>
            <a:gdLst/>
            <a:ahLst/>
            <a:cxnLst/>
            <a:rect l="l" t="t" r="r" b="b"/>
            <a:pathLst>
              <a:path w="3378" h="2374">
                <a:moveTo>
                  <a:pt x="355" y="584"/>
                </a:moveTo>
                <a:lnTo>
                  <a:pt x="0" y="2374"/>
                </a:lnTo>
                <a:lnTo>
                  <a:pt x="1727" y="1955"/>
                </a:lnTo>
                <a:lnTo>
                  <a:pt x="3378" y="0"/>
                </a:lnTo>
                <a:lnTo>
                  <a:pt x="355" y="58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2344475" y="2695440"/>
            <a:ext cx="7632" cy="1511"/>
          </a:xfrm>
          <a:custGeom>
            <a:avLst/>
            <a:gdLst/>
            <a:ahLst/>
            <a:cxnLst/>
            <a:rect l="l" t="t" r="r" b="b"/>
            <a:pathLst>
              <a:path w="7632" h="1511">
                <a:moveTo>
                  <a:pt x="0" y="1003"/>
                </a:moveTo>
                <a:lnTo>
                  <a:pt x="1219" y="1511"/>
                </a:lnTo>
                <a:lnTo>
                  <a:pt x="7632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2611311" y="2691900"/>
            <a:ext cx="7124" cy="6134"/>
          </a:xfrm>
          <a:custGeom>
            <a:avLst/>
            <a:gdLst/>
            <a:ahLst/>
            <a:cxnLst/>
            <a:rect l="l" t="t" r="r" b="b"/>
            <a:pathLst>
              <a:path w="7124" h="6134">
                <a:moveTo>
                  <a:pt x="3746" y="1308"/>
                </a:moveTo>
                <a:lnTo>
                  <a:pt x="0" y="6057"/>
                </a:lnTo>
                <a:lnTo>
                  <a:pt x="1943" y="6134"/>
                </a:lnTo>
                <a:lnTo>
                  <a:pt x="7124" y="0"/>
                </a:lnTo>
                <a:lnTo>
                  <a:pt x="3746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2553416" y="2689020"/>
            <a:ext cx="3746" cy="2679"/>
          </a:xfrm>
          <a:custGeom>
            <a:avLst/>
            <a:gdLst/>
            <a:ahLst/>
            <a:cxnLst/>
            <a:rect l="l" t="t" r="r" b="b"/>
            <a:pathLst>
              <a:path w="3746" h="2679">
                <a:moveTo>
                  <a:pt x="0" y="2679"/>
                </a:moveTo>
                <a:lnTo>
                  <a:pt x="3746" y="444"/>
                </a:lnTo>
                <a:lnTo>
                  <a:pt x="2667" y="0"/>
                </a:lnTo>
                <a:lnTo>
                  <a:pt x="0" y="267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2303148" y="2667861"/>
            <a:ext cx="15913" cy="18859"/>
          </a:xfrm>
          <a:custGeom>
            <a:avLst/>
            <a:gdLst/>
            <a:ahLst/>
            <a:cxnLst/>
            <a:rect l="l" t="t" r="r" b="b"/>
            <a:pathLst>
              <a:path w="15913" h="18859">
                <a:moveTo>
                  <a:pt x="14541" y="8572"/>
                </a:moveTo>
                <a:lnTo>
                  <a:pt x="76" y="13030"/>
                </a:lnTo>
                <a:lnTo>
                  <a:pt x="0" y="16128"/>
                </a:lnTo>
                <a:lnTo>
                  <a:pt x="2298" y="18859"/>
                </a:lnTo>
                <a:lnTo>
                  <a:pt x="15913" y="12166"/>
                </a:lnTo>
                <a:lnTo>
                  <a:pt x="15481" y="5905"/>
                </a:lnTo>
                <a:lnTo>
                  <a:pt x="14109" y="0"/>
                </a:lnTo>
                <a:lnTo>
                  <a:pt x="13538" y="1219"/>
                </a:lnTo>
                <a:lnTo>
                  <a:pt x="14541" y="857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2559612" y="2681535"/>
            <a:ext cx="6261" cy="5041"/>
          </a:xfrm>
          <a:custGeom>
            <a:avLst/>
            <a:gdLst/>
            <a:ahLst/>
            <a:cxnLst/>
            <a:rect l="l" t="t" r="r" b="b"/>
            <a:pathLst>
              <a:path w="6261" h="5041">
                <a:moveTo>
                  <a:pt x="215" y="4038"/>
                </a:moveTo>
                <a:lnTo>
                  <a:pt x="0" y="5041"/>
                </a:lnTo>
                <a:lnTo>
                  <a:pt x="3454" y="3530"/>
                </a:lnTo>
                <a:lnTo>
                  <a:pt x="6261" y="368"/>
                </a:lnTo>
                <a:lnTo>
                  <a:pt x="5257" y="0"/>
                </a:lnTo>
                <a:lnTo>
                  <a:pt x="215" y="403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2554787" y="2680596"/>
            <a:ext cx="3594" cy="3251"/>
          </a:xfrm>
          <a:custGeom>
            <a:avLst/>
            <a:gdLst/>
            <a:ahLst/>
            <a:cxnLst/>
            <a:rect l="l" t="t" r="r" b="b"/>
            <a:pathLst>
              <a:path w="3594" h="3251">
                <a:moveTo>
                  <a:pt x="0" y="1308"/>
                </a:moveTo>
                <a:lnTo>
                  <a:pt x="647" y="3251"/>
                </a:lnTo>
                <a:lnTo>
                  <a:pt x="3594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1717791" y="2677794"/>
            <a:ext cx="3530" cy="2603"/>
          </a:xfrm>
          <a:custGeom>
            <a:avLst/>
            <a:gdLst/>
            <a:ahLst/>
            <a:cxnLst/>
            <a:rect l="l" t="t" r="r" b="b"/>
            <a:pathLst>
              <a:path w="3530" h="2603">
                <a:moveTo>
                  <a:pt x="0" y="292"/>
                </a:moveTo>
                <a:lnTo>
                  <a:pt x="3530" y="2603"/>
                </a:lnTo>
                <a:lnTo>
                  <a:pt x="939" y="0"/>
                </a:lnTo>
                <a:lnTo>
                  <a:pt x="0" y="29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1707779" y="2669085"/>
            <a:ext cx="4749" cy="3886"/>
          </a:xfrm>
          <a:custGeom>
            <a:avLst/>
            <a:gdLst/>
            <a:ahLst/>
            <a:cxnLst/>
            <a:rect l="l" t="t" r="r" b="b"/>
            <a:pathLst>
              <a:path w="4749" h="3886">
                <a:moveTo>
                  <a:pt x="0" y="292"/>
                </a:moveTo>
                <a:lnTo>
                  <a:pt x="2590" y="3886"/>
                </a:lnTo>
                <a:lnTo>
                  <a:pt x="4749" y="3810"/>
                </a:lnTo>
                <a:lnTo>
                  <a:pt x="939" y="0"/>
                </a:lnTo>
                <a:lnTo>
                  <a:pt x="0" y="29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2570629" y="2671533"/>
            <a:ext cx="6477" cy="4826"/>
          </a:xfrm>
          <a:custGeom>
            <a:avLst/>
            <a:gdLst/>
            <a:ahLst/>
            <a:cxnLst/>
            <a:rect l="l" t="t" r="r" b="b"/>
            <a:pathLst>
              <a:path w="6476" h="4825">
                <a:moveTo>
                  <a:pt x="0" y="4038"/>
                </a:moveTo>
                <a:lnTo>
                  <a:pt x="2590" y="4825"/>
                </a:lnTo>
                <a:lnTo>
                  <a:pt x="6477" y="355"/>
                </a:lnTo>
                <a:lnTo>
                  <a:pt x="5537" y="0"/>
                </a:lnTo>
                <a:lnTo>
                  <a:pt x="0" y="403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2566092" y="2670596"/>
            <a:ext cx="3530" cy="3238"/>
          </a:xfrm>
          <a:custGeom>
            <a:avLst/>
            <a:gdLst/>
            <a:ahLst/>
            <a:cxnLst/>
            <a:rect l="l" t="t" r="r" b="b"/>
            <a:pathLst>
              <a:path w="3530" h="3238">
                <a:moveTo>
                  <a:pt x="0" y="1295"/>
                </a:moveTo>
                <a:lnTo>
                  <a:pt x="723" y="3238"/>
                </a:lnTo>
                <a:lnTo>
                  <a:pt x="3530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2635643" y="2669444"/>
            <a:ext cx="5473" cy="6121"/>
          </a:xfrm>
          <a:custGeom>
            <a:avLst/>
            <a:gdLst/>
            <a:ahLst/>
            <a:cxnLst/>
            <a:rect l="l" t="t" r="r" b="b"/>
            <a:pathLst>
              <a:path w="5473" h="6121">
                <a:moveTo>
                  <a:pt x="0" y="4470"/>
                </a:moveTo>
                <a:lnTo>
                  <a:pt x="1371" y="6121"/>
                </a:lnTo>
                <a:lnTo>
                  <a:pt x="5473" y="2235"/>
                </a:lnTo>
                <a:lnTo>
                  <a:pt x="5473" y="0"/>
                </a:lnTo>
                <a:lnTo>
                  <a:pt x="0" y="447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2369610" y="2668009"/>
            <a:ext cx="1143" cy="6261"/>
          </a:xfrm>
          <a:custGeom>
            <a:avLst/>
            <a:gdLst/>
            <a:ahLst/>
            <a:cxnLst/>
            <a:rect l="l" t="t" r="r" b="b"/>
            <a:pathLst>
              <a:path w="1143" h="6261">
                <a:moveTo>
                  <a:pt x="0" y="5905"/>
                </a:moveTo>
                <a:lnTo>
                  <a:pt x="1143" y="6261"/>
                </a:lnTo>
                <a:lnTo>
                  <a:pt x="203" y="0"/>
                </a:lnTo>
                <a:lnTo>
                  <a:pt x="0" y="590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1699000" y="2661522"/>
            <a:ext cx="4826" cy="3962"/>
          </a:xfrm>
          <a:custGeom>
            <a:avLst/>
            <a:gdLst/>
            <a:ahLst/>
            <a:cxnLst/>
            <a:rect l="l" t="t" r="r" b="b"/>
            <a:pathLst>
              <a:path w="4825" h="3962">
                <a:moveTo>
                  <a:pt x="0" y="368"/>
                </a:moveTo>
                <a:lnTo>
                  <a:pt x="2578" y="3962"/>
                </a:lnTo>
                <a:lnTo>
                  <a:pt x="4826" y="3886"/>
                </a:lnTo>
                <a:lnTo>
                  <a:pt x="939" y="0"/>
                </a:lnTo>
                <a:lnTo>
                  <a:pt x="0" y="36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2368596" y="2661593"/>
            <a:ext cx="711" cy="5041"/>
          </a:xfrm>
          <a:custGeom>
            <a:avLst/>
            <a:gdLst/>
            <a:ahLst/>
            <a:cxnLst/>
            <a:rect l="l" t="t" r="r" b="b"/>
            <a:pathLst>
              <a:path w="711" h="5041">
                <a:moveTo>
                  <a:pt x="76" y="4686"/>
                </a:moveTo>
                <a:lnTo>
                  <a:pt x="711" y="5041"/>
                </a:lnTo>
                <a:lnTo>
                  <a:pt x="0" y="0"/>
                </a:lnTo>
                <a:lnTo>
                  <a:pt x="76" y="468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2576325" y="2661890"/>
            <a:ext cx="3378" cy="2362"/>
          </a:xfrm>
          <a:custGeom>
            <a:avLst/>
            <a:gdLst/>
            <a:ahLst/>
            <a:cxnLst/>
            <a:rect l="l" t="t" r="r" b="b"/>
            <a:pathLst>
              <a:path w="3378" h="2362">
                <a:moveTo>
                  <a:pt x="419" y="571"/>
                </a:moveTo>
                <a:lnTo>
                  <a:pt x="0" y="2362"/>
                </a:lnTo>
                <a:lnTo>
                  <a:pt x="1790" y="1943"/>
                </a:lnTo>
                <a:lnTo>
                  <a:pt x="3378" y="0"/>
                </a:lnTo>
                <a:lnTo>
                  <a:pt x="419" y="5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2582585" y="2660299"/>
            <a:ext cx="7048" cy="6045"/>
          </a:xfrm>
          <a:custGeom>
            <a:avLst/>
            <a:gdLst/>
            <a:ahLst/>
            <a:cxnLst/>
            <a:rect l="l" t="t" r="r" b="b"/>
            <a:pathLst>
              <a:path w="7048" h="6045">
                <a:moveTo>
                  <a:pt x="0" y="4254"/>
                </a:moveTo>
                <a:lnTo>
                  <a:pt x="1866" y="6045"/>
                </a:lnTo>
                <a:lnTo>
                  <a:pt x="7048" y="292"/>
                </a:lnTo>
                <a:lnTo>
                  <a:pt x="6045" y="0"/>
                </a:lnTo>
                <a:lnTo>
                  <a:pt x="0" y="425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2651201" y="2654468"/>
            <a:ext cx="3670" cy="4610"/>
          </a:xfrm>
          <a:custGeom>
            <a:avLst/>
            <a:gdLst/>
            <a:ahLst/>
            <a:cxnLst/>
            <a:rect l="l" t="t" r="r" b="b"/>
            <a:pathLst>
              <a:path w="3670" h="4610">
                <a:moveTo>
                  <a:pt x="215" y="2667"/>
                </a:moveTo>
                <a:lnTo>
                  <a:pt x="0" y="4610"/>
                </a:lnTo>
                <a:lnTo>
                  <a:pt x="3670" y="2235"/>
                </a:lnTo>
                <a:lnTo>
                  <a:pt x="3670" y="0"/>
                </a:lnTo>
                <a:lnTo>
                  <a:pt x="215" y="266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2587476" y="2643172"/>
            <a:ext cx="11087" cy="11087"/>
          </a:xfrm>
          <a:custGeom>
            <a:avLst/>
            <a:gdLst/>
            <a:ahLst/>
            <a:cxnLst/>
            <a:rect l="l" t="t" r="r" b="b"/>
            <a:pathLst>
              <a:path w="11087" h="11087">
                <a:moveTo>
                  <a:pt x="4470" y="5676"/>
                </a:moveTo>
                <a:lnTo>
                  <a:pt x="0" y="10934"/>
                </a:lnTo>
                <a:lnTo>
                  <a:pt x="2019" y="11087"/>
                </a:lnTo>
                <a:lnTo>
                  <a:pt x="11087" y="2222"/>
                </a:lnTo>
                <a:lnTo>
                  <a:pt x="11087" y="0"/>
                </a:lnTo>
                <a:lnTo>
                  <a:pt x="4470" y="567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2666243" y="2636973"/>
            <a:ext cx="4965" cy="5829"/>
          </a:xfrm>
          <a:custGeom>
            <a:avLst/>
            <a:gdLst/>
            <a:ahLst/>
            <a:cxnLst/>
            <a:rect l="l" t="t" r="r" b="b"/>
            <a:pathLst>
              <a:path w="4965" h="5829">
                <a:moveTo>
                  <a:pt x="215" y="3886"/>
                </a:moveTo>
                <a:lnTo>
                  <a:pt x="0" y="5829"/>
                </a:lnTo>
                <a:lnTo>
                  <a:pt x="4965" y="2311"/>
                </a:lnTo>
                <a:lnTo>
                  <a:pt x="4902" y="0"/>
                </a:lnTo>
                <a:lnTo>
                  <a:pt x="215" y="388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2673724" y="2630566"/>
            <a:ext cx="2527" cy="3454"/>
          </a:xfrm>
          <a:custGeom>
            <a:avLst/>
            <a:gdLst/>
            <a:ahLst/>
            <a:cxnLst/>
            <a:rect l="l" t="t" r="r" b="b"/>
            <a:pathLst>
              <a:path w="2527" h="3454">
                <a:moveTo>
                  <a:pt x="152" y="1435"/>
                </a:moveTo>
                <a:lnTo>
                  <a:pt x="0" y="3454"/>
                </a:lnTo>
                <a:lnTo>
                  <a:pt x="2527" y="2527"/>
                </a:lnTo>
                <a:lnTo>
                  <a:pt x="2311" y="0"/>
                </a:lnTo>
                <a:lnTo>
                  <a:pt x="152" y="143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2678696" y="2624297"/>
            <a:ext cx="2527" cy="3467"/>
          </a:xfrm>
          <a:custGeom>
            <a:avLst/>
            <a:gdLst/>
            <a:ahLst/>
            <a:cxnLst/>
            <a:rect l="l" t="t" r="r" b="b"/>
            <a:pathLst>
              <a:path w="2527" h="3467">
                <a:moveTo>
                  <a:pt x="152" y="1371"/>
                </a:moveTo>
                <a:lnTo>
                  <a:pt x="0" y="3467"/>
                </a:lnTo>
                <a:lnTo>
                  <a:pt x="2527" y="2527"/>
                </a:lnTo>
                <a:lnTo>
                  <a:pt x="2374" y="0"/>
                </a:lnTo>
                <a:lnTo>
                  <a:pt x="152" y="13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2612388" y="2620274"/>
            <a:ext cx="16344" cy="17272"/>
          </a:xfrm>
          <a:custGeom>
            <a:avLst/>
            <a:gdLst/>
            <a:ahLst/>
            <a:cxnLst/>
            <a:rect l="l" t="t" r="r" b="b"/>
            <a:pathLst>
              <a:path w="16344" h="17272">
                <a:moveTo>
                  <a:pt x="0" y="16484"/>
                </a:moveTo>
                <a:lnTo>
                  <a:pt x="723" y="17272"/>
                </a:lnTo>
                <a:lnTo>
                  <a:pt x="16344" y="1358"/>
                </a:lnTo>
                <a:lnTo>
                  <a:pt x="14973" y="0"/>
                </a:lnTo>
                <a:lnTo>
                  <a:pt x="0" y="1648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2683737" y="2618110"/>
            <a:ext cx="2527" cy="3454"/>
          </a:xfrm>
          <a:custGeom>
            <a:avLst/>
            <a:gdLst/>
            <a:ahLst/>
            <a:cxnLst/>
            <a:rect l="l" t="t" r="r" b="b"/>
            <a:pathLst>
              <a:path w="2527" h="3454">
                <a:moveTo>
                  <a:pt x="152" y="1295"/>
                </a:moveTo>
                <a:lnTo>
                  <a:pt x="0" y="3454"/>
                </a:lnTo>
                <a:lnTo>
                  <a:pt x="2527" y="2451"/>
                </a:lnTo>
                <a:lnTo>
                  <a:pt x="2387" y="0"/>
                </a:lnTo>
                <a:lnTo>
                  <a:pt x="152" y="12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2623620" y="2615736"/>
            <a:ext cx="2590" cy="2006"/>
          </a:xfrm>
          <a:custGeom>
            <a:avLst/>
            <a:gdLst/>
            <a:ahLst/>
            <a:cxnLst/>
            <a:rect l="l" t="t" r="r" b="b"/>
            <a:pathLst>
              <a:path w="2590" h="2006">
                <a:moveTo>
                  <a:pt x="215" y="0"/>
                </a:moveTo>
                <a:lnTo>
                  <a:pt x="0" y="2006"/>
                </a:lnTo>
                <a:lnTo>
                  <a:pt x="2590" y="1079"/>
                </a:lnTo>
                <a:lnTo>
                  <a:pt x="215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2632191" y="2612923"/>
            <a:ext cx="2794" cy="3670"/>
          </a:xfrm>
          <a:custGeom>
            <a:avLst/>
            <a:gdLst/>
            <a:ahLst/>
            <a:cxnLst/>
            <a:rect l="l" t="t" r="r" b="b"/>
            <a:pathLst>
              <a:path w="2793" h="3670">
                <a:moveTo>
                  <a:pt x="0" y="3670"/>
                </a:moveTo>
                <a:lnTo>
                  <a:pt x="2794" y="1219"/>
                </a:lnTo>
                <a:lnTo>
                  <a:pt x="1574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2688710" y="2611922"/>
            <a:ext cx="2514" cy="3378"/>
          </a:xfrm>
          <a:custGeom>
            <a:avLst/>
            <a:gdLst/>
            <a:ahLst/>
            <a:cxnLst/>
            <a:rect l="l" t="t" r="r" b="b"/>
            <a:pathLst>
              <a:path w="2514" h="3378">
                <a:moveTo>
                  <a:pt x="139" y="1219"/>
                </a:moveTo>
                <a:lnTo>
                  <a:pt x="0" y="3378"/>
                </a:lnTo>
                <a:lnTo>
                  <a:pt x="2514" y="2311"/>
                </a:lnTo>
                <a:lnTo>
                  <a:pt x="2374" y="0"/>
                </a:lnTo>
                <a:lnTo>
                  <a:pt x="139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2631183" y="2605651"/>
            <a:ext cx="2451" cy="3390"/>
          </a:xfrm>
          <a:custGeom>
            <a:avLst/>
            <a:gdLst/>
            <a:ahLst/>
            <a:cxnLst/>
            <a:rect l="l" t="t" r="r" b="b"/>
            <a:pathLst>
              <a:path w="2451" h="3390">
                <a:moveTo>
                  <a:pt x="139" y="1295"/>
                </a:moveTo>
                <a:lnTo>
                  <a:pt x="0" y="3390"/>
                </a:lnTo>
                <a:lnTo>
                  <a:pt x="2451" y="2298"/>
                </a:lnTo>
                <a:lnTo>
                  <a:pt x="2374" y="0"/>
                </a:lnTo>
                <a:lnTo>
                  <a:pt x="139" y="12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2638456" y="2605438"/>
            <a:ext cx="2806" cy="3606"/>
          </a:xfrm>
          <a:custGeom>
            <a:avLst/>
            <a:gdLst/>
            <a:ahLst/>
            <a:cxnLst/>
            <a:rect l="l" t="t" r="r" b="b"/>
            <a:pathLst>
              <a:path w="2806" h="3606">
                <a:moveTo>
                  <a:pt x="215" y="2514"/>
                </a:moveTo>
                <a:lnTo>
                  <a:pt x="0" y="3606"/>
                </a:lnTo>
                <a:lnTo>
                  <a:pt x="1003" y="3378"/>
                </a:lnTo>
                <a:lnTo>
                  <a:pt x="2806" y="1079"/>
                </a:lnTo>
                <a:lnTo>
                  <a:pt x="2374" y="0"/>
                </a:lnTo>
                <a:lnTo>
                  <a:pt x="215" y="251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2693751" y="2605651"/>
            <a:ext cx="2514" cy="3390"/>
          </a:xfrm>
          <a:custGeom>
            <a:avLst/>
            <a:gdLst/>
            <a:ahLst/>
            <a:cxnLst/>
            <a:rect l="l" t="t" r="r" b="b"/>
            <a:pathLst>
              <a:path w="2514" h="3390">
                <a:moveTo>
                  <a:pt x="139" y="1295"/>
                </a:moveTo>
                <a:lnTo>
                  <a:pt x="0" y="3390"/>
                </a:lnTo>
                <a:lnTo>
                  <a:pt x="2514" y="2387"/>
                </a:lnTo>
                <a:lnTo>
                  <a:pt x="2362" y="0"/>
                </a:lnTo>
                <a:lnTo>
                  <a:pt x="139" y="12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2698779" y="2599387"/>
            <a:ext cx="2463" cy="3390"/>
          </a:xfrm>
          <a:custGeom>
            <a:avLst/>
            <a:gdLst/>
            <a:ahLst/>
            <a:cxnLst/>
            <a:rect l="l" t="t" r="r" b="b"/>
            <a:pathLst>
              <a:path w="2463" h="3390">
                <a:moveTo>
                  <a:pt x="152" y="1295"/>
                </a:moveTo>
                <a:lnTo>
                  <a:pt x="0" y="3390"/>
                </a:lnTo>
                <a:lnTo>
                  <a:pt x="2463" y="2311"/>
                </a:lnTo>
                <a:lnTo>
                  <a:pt x="2311" y="0"/>
                </a:lnTo>
                <a:lnTo>
                  <a:pt x="152" y="12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2637450" y="2596865"/>
            <a:ext cx="3670" cy="4686"/>
          </a:xfrm>
          <a:custGeom>
            <a:avLst/>
            <a:gdLst/>
            <a:ahLst/>
            <a:cxnLst/>
            <a:rect l="l" t="t" r="r" b="b"/>
            <a:pathLst>
              <a:path w="3670" h="4686">
                <a:moveTo>
                  <a:pt x="215" y="2743"/>
                </a:moveTo>
                <a:lnTo>
                  <a:pt x="0" y="4686"/>
                </a:lnTo>
                <a:lnTo>
                  <a:pt x="3670" y="2235"/>
                </a:lnTo>
                <a:lnTo>
                  <a:pt x="3670" y="0"/>
                </a:lnTo>
                <a:lnTo>
                  <a:pt x="215" y="274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2646159" y="2596652"/>
            <a:ext cx="2590" cy="2590"/>
          </a:xfrm>
          <a:custGeom>
            <a:avLst/>
            <a:gdLst/>
            <a:ahLst/>
            <a:cxnLst/>
            <a:rect l="l" t="t" r="r" b="b"/>
            <a:pathLst>
              <a:path w="2590" h="2590">
                <a:moveTo>
                  <a:pt x="0" y="2590"/>
                </a:moveTo>
                <a:lnTo>
                  <a:pt x="2590" y="1155"/>
                </a:lnTo>
                <a:lnTo>
                  <a:pt x="2159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2702680" y="2594414"/>
            <a:ext cx="2235" cy="3175"/>
          </a:xfrm>
          <a:custGeom>
            <a:avLst/>
            <a:gdLst/>
            <a:ahLst/>
            <a:cxnLst/>
            <a:rect l="l" t="t" r="r" b="b"/>
            <a:pathLst>
              <a:path w="2235" h="3175">
                <a:moveTo>
                  <a:pt x="0" y="1308"/>
                </a:moveTo>
                <a:lnTo>
                  <a:pt x="635" y="3174"/>
                </a:lnTo>
                <a:lnTo>
                  <a:pt x="2235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2706281" y="2590311"/>
            <a:ext cx="2006" cy="2882"/>
          </a:xfrm>
          <a:custGeom>
            <a:avLst/>
            <a:gdLst/>
            <a:ahLst/>
            <a:cxnLst/>
            <a:rect l="l" t="t" r="r" b="b"/>
            <a:pathLst>
              <a:path w="2006" h="2882">
                <a:moveTo>
                  <a:pt x="0" y="1308"/>
                </a:moveTo>
                <a:lnTo>
                  <a:pt x="1219" y="2882"/>
                </a:lnTo>
                <a:lnTo>
                  <a:pt x="2006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2644933" y="2589373"/>
            <a:ext cx="2451" cy="3390"/>
          </a:xfrm>
          <a:custGeom>
            <a:avLst/>
            <a:gdLst/>
            <a:ahLst/>
            <a:cxnLst/>
            <a:rect l="l" t="t" r="r" b="b"/>
            <a:pathLst>
              <a:path w="2451" h="3390">
                <a:moveTo>
                  <a:pt x="139" y="1308"/>
                </a:moveTo>
                <a:lnTo>
                  <a:pt x="0" y="3390"/>
                </a:lnTo>
                <a:lnTo>
                  <a:pt x="2451" y="2311"/>
                </a:lnTo>
                <a:lnTo>
                  <a:pt x="2374" y="0"/>
                </a:lnTo>
                <a:lnTo>
                  <a:pt x="139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2653645" y="2587873"/>
            <a:ext cx="2374" cy="2946"/>
          </a:xfrm>
          <a:custGeom>
            <a:avLst/>
            <a:gdLst/>
            <a:ahLst/>
            <a:cxnLst/>
            <a:rect l="l" t="t" r="r" b="b"/>
            <a:pathLst>
              <a:path w="2374" h="2946">
                <a:moveTo>
                  <a:pt x="0" y="2590"/>
                </a:moveTo>
                <a:lnTo>
                  <a:pt x="1651" y="2946"/>
                </a:lnTo>
                <a:lnTo>
                  <a:pt x="2374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2709012" y="2586645"/>
            <a:ext cx="1879" cy="2451"/>
          </a:xfrm>
          <a:custGeom>
            <a:avLst/>
            <a:gdLst/>
            <a:ahLst/>
            <a:cxnLst/>
            <a:rect l="l" t="t" r="r" b="b"/>
            <a:pathLst>
              <a:path w="1879" h="2451">
                <a:moveTo>
                  <a:pt x="0" y="355"/>
                </a:moveTo>
                <a:lnTo>
                  <a:pt x="0" y="2451"/>
                </a:lnTo>
                <a:lnTo>
                  <a:pt x="1727" y="2006"/>
                </a:lnTo>
                <a:lnTo>
                  <a:pt x="1879" y="0"/>
                </a:lnTo>
                <a:lnTo>
                  <a:pt x="0" y="35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2651205" y="2581671"/>
            <a:ext cx="3378" cy="3530"/>
          </a:xfrm>
          <a:custGeom>
            <a:avLst/>
            <a:gdLst/>
            <a:ahLst/>
            <a:cxnLst/>
            <a:rect l="l" t="t" r="r" b="b"/>
            <a:pathLst>
              <a:path w="3378" h="3530">
                <a:moveTo>
                  <a:pt x="635" y="723"/>
                </a:moveTo>
                <a:lnTo>
                  <a:pt x="0" y="3530"/>
                </a:lnTo>
                <a:lnTo>
                  <a:pt x="2514" y="2882"/>
                </a:lnTo>
                <a:lnTo>
                  <a:pt x="3378" y="0"/>
                </a:lnTo>
                <a:lnTo>
                  <a:pt x="635" y="72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2713767" y="2577785"/>
            <a:ext cx="2374" cy="3098"/>
          </a:xfrm>
          <a:custGeom>
            <a:avLst/>
            <a:gdLst/>
            <a:ahLst/>
            <a:cxnLst/>
            <a:rect l="l" t="t" r="r" b="b"/>
            <a:pathLst>
              <a:path w="2374" h="3098">
                <a:moveTo>
                  <a:pt x="0" y="2667"/>
                </a:moveTo>
                <a:lnTo>
                  <a:pt x="1511" y="3098"/>
                </a:lnTo>
                <a:lnTo>
                  <a:pt x="2374" y="0"/>
                </a:lnTo>
                <a:lnTo>
                  <a:pt x="0" y="266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2716151" y="2574117"/>
            <a:ext cx="3517" cy="3670"/>
          </a:xfrm>
          <a:custGeom>
            <a:avLst/>
            <a:gdLst/>
            <a:ahLst/>
            <a:cxnLst/>
            <a:rect l="l" t="t" r="r" b="b"/>
            <a:pathLst>
              <a:path w="3517" h="3670">
                <a:moveTo>
                  <a:pt x="279" y="1511"/>
                </a:moveTo>
                <a:lnTo>
                  <a:pt x="0" y="3670"/>
                </a:lnTo>
                <a:lnTo>
                  <a:pt x="2654" y="2882"/>
                </a:lnTo>
                <a:lnTo>
                  <a:pt x="3517" y="0"/>
                </a:lnTo>
                <a:lnTo>
                  <a:pt x="279" y="151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2720253" y="2570368"/>
            <a:ext cx="1854" cy="2527"/>
          </a:xfrm>
          <a:custGeom>
            <a:avLst/>
            <a:gdLst/>
            <a:ahLst/>
            <a:cxnLst/>
            <a:rect l="l" t="t" r="r" b="b"/>
            <a:pathLst>
              <a:path w="1854" h="2527">
                <a:moveTo>
                  <a:pt x="63" y="368"/>
                </a:moveTo>
                <a:lnTo>
                  <a:pt x="0" y="2527"/>
                </a:lnTo>
                <a:lnTo>
                  <a:pt x="1727" y="2019"/>
                </a:lnTo>
                <a:lnTo>
                  <a:pt x="1854" y="0"/>
                </a:lnTo>
                <a:lnTo>
                  <a:pt x="63" y="36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2661128" y="2567920"/>
            <a:ext cx="3454" cy="3454"/>
          </a:xfrm>
          <a:custGeom>
            <a:avLst/>
            <a:gdLst/>
            <a:ahLst/>
            <a:cxnLst/>
            <a:rect l="l" t="t" r="r" b="b"/>
            <a:pathLst>
              <a:path w="3454" h="3454">
                <a:moveTo>
                  <a:pt x="723" y="723"/>
                </a:moveTo>
                <a:lnTo>
                  <a:pt x="0" y="3454"/>
                </a:lnTo>
                <a:lnTo>
                  <a:pt x="2603" y="2819"/>
                </a:lnTo>
                <a:lnTo>
                  <a:pt x="3454" y="0"/>
                </a:lnTo>
                <a:lnTo>
                  <a:pt x="723" y="72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2725209" y="2561598"/>
            <a:ext cx="2235" cy="3441"/>
          </a:xfrm>
          <a:custGeom>
            <a:avLst/>
            <a:gdLst/>
            <a:ahLst/>
            <a:cxnLst/>
            <a:rect l="l" t="t" r="r" b="b"/>
            <a:pathLst>
              <a:path w="2235" h="3441">
                <a:moveTo>
                  <a:pt x="0" y="1650"/>
                </a:moveTo>
                <a:lnTo>
                  <a:pt x="647" y="3441"/>
                </a:lnTo>
                <a:lnTo>
                  <a:pt x="2235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2727735" y="2558204"/>
            <a:ext cx="2222" cy="3022"/>
          </a:xfrm>
          <a:custGeom>
            <a:avLst/>
            <a:gdLst/>
            <a:ahLst/>
            <a:cxnLst/>
            <a:rect l="l" t="t" r="r" b="b"/>
            <a:pathLst>
              <a:path w="2222" h="3022">
                <a:moveTo>
                  <a:pt x="0" y="1079"/>
                </a:moveTo>
                <a:lnTo>
                  <a:pt x="571" y="3022"/>
                </a:lnTo>
                <a:lnTo>
                  <a:pt x="222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2671151" y="2554387"/>
            <a:ext cx="2514" cy="3238"/>
          </a:xfrm>
          <a:custGeom>
            <a:avLst/>
            <a:gdLst/>
            <a:ahLst/>
            <a:cxnLst/>
            <a:rect l="l" t="t" r="r" b="b"/>
            <a:pathLst>
              <a:path w="2514" h="3238">
                <a:moveTo>
                  <a:pt x="279" y="1295"/>
                </a:moveTo>
                <a:lnTo>
                  <a:pt x="0" y="3238"/>
                </a:lnTo>
                <a:lnTo>
                  <a:pt x="2514" y="2235"/>
                </a:lnTo>
                <a:lnTo>
                  <a:pt x="2438" y="0"/>
                </a:lnTo>
                <a:lnTo>
                  <a:pt x="279" y="12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2675168" y="2549347"/>
            <a:ext cx="2159" cy="3175"/>
          </a:xfrm>
          <a:custGeom>
            <a:avLst/>
            <a:gdLst/>
            <a:ahLst/>
            <a:cxnLst/>
            <a:rect l="l" t="t" r="r" b="b"/>
            <a:pathLst>
              <a:path w="2158" h="3175">
                <a:moveTo>
                  <a:pt x="0" y="1295"/>
                </a:moveTo>
                <a:lnTo>
                  <a:pt x="647" y="3174"/>
                </a:lnTo>
                <a:lnTo>
                  <a:pt x="2159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2678769" y="2545396"/>
            <a:ext cx="2095" cy="2730"/>
          </a:xfrm>
          <a:custGeom>
            <a:avLst/>
            <a:gdLst/>
            <a:ahLst/>
            <a:cxnLst/>
            <a:rect l="l" t="t" r="r" b="b"/>
            <a:pathLst>
              <a:path w="2095" h="2730">
                <a:moveTo>
                  <a:pt x="0" y="1143"/>
                </a:moveTo>
                <a:lnTo>
                  <a:pt x="1155" y="2730"/>
                </a:lnTo>
                <a:lnTo>
                  <a:pt x="2095" y="0"/>
                </a:lnTo>
                <a:lnTo>
                  <a:pt x="0" y="114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2735153" y="2545681"/>
            <a:ext cx="2298" cy="3022"/>
          </a:xfrm>
          <a:custGeom>
            <a:avLst/>
            <a:gdLst/>
            <a:ahLst/>
            <a:cxnLst/>
            <a:rect l="l" t="t" r="r" b="b"/>
            <a:pathLst>
              <a:path w="2298" h="3022">
                <a:moveTo>
                  <a:pt x="0" y="1143"/>
                </a:moveTo>
                <a:lnTo>
                  <a:pt x="635" y="3022"/>
                </a:lnTo>
                <a:lnTo>
                  <a:pt x="2298" y="0"/>
                </a:lnTo>
                <a:lnTo>
                  <a:pt x="0" y="114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2738890" y="2539053"/>
            <a:ext cx="2311" cy="3467"/>
          </a:xfrm>
          <a:custGeom>
            <a:avLst/>
            <a:gdLst/>
            <a:ahLst/>
            <a:cxnLst/>
            <a:rect l="l" t="t" r="r" b="b"/>
            <a:pathLst>
              <a:path w="2311" h="3467">
                <a:moveTo>
                  <a:pt x="0" y="1587"/>
                </a:moveTo>
                <a:lnTo>
                  <a:pt x="647" y="3467"/>
                </a:lnTo>
                <a:lnTo>
                  <a:pt x="2311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2741199" y="2536541"/>
            <a:ext cx="2451" cy="2794"/>
          </a:xfrm>
          <a:custGeom>
            <a:avLst/>
            <a:gdLst/>
            <a:ahLst/>
            <a:cxnLst/>
            <a:rect l="l" t="t" r="r" b="b"/>
            <a:pathLst>
              <a:path w="2451" h="2793">
                <a:moveTo>
                  <a:pt x="0" y="1219"/>
                </a:moveTo>
                <a:lnTo>
                  <a:pt x="0" y="2514"/>
                </a:lnTo>
                <a:lnTo>
                  <a:pt x="1219" y="2794"/>
                </a:lnTo>
                <a:lnTo>
                  <a:pt x="2451" y="2298"/>
                </a:lnTo>
                <a:lnTo>
                  <a:pt x="2451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2685249" y="2535377"/>
            <a:ext cx="1879" cy="2743"/>
          </a:xfrm>
          <a:custGeom>
            <a:avLst/>
            <a:gdLst/>
            <a:ahLst/>
            <a:cxnLst/>
            <a:rect l="l" t="t" r="r" b="b"/>
            <a:pathLst>
              <a:path w="1879" h="2743">
                <a:moveTo>
                  <a:pt x="0" y="292"/>
                </a:moveTo>
                <a:lnTo>
                  <a:pt x="939" y="2743"/>
                </a:lnTo>
                <a:lnTo>
                  <a:pt x="1879" y="0"/>
                </a:lnTo>
                <a:lnTo>
                  <a:pt x="0" y="29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2744937" y="2530194"/>
            <a:ext cx="2451" cy="2959"/>
          </a:xfrm>
          <a:custGeom>
            <a:avLst/>
            <a:gdLst/>
            <a:ahLst/>
            <a:cxnLst/>
            <a:rect l="l" t="t" r="r" b="b"/>
            <a:pathLst>
              <a:path w="2451" h="2959">
                <a:moveTo>
                  <a:pt x="0" y="1371"/>
                </a:moveTo>
                <a:lnTo>
                  <a:pt x="1308" y="2959"/>
                </a:lnTo>
                <a:lnTo>
                  <a:pt x="2451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2688850" y="2527830"/>
            <a:ext cx="2311" cy="3454"/>
          </a:xfrm>
          <a:custGeom>
            <a:avLst/>
            <a:gdLst/>
            <a:ahLst/>
            <a:cxnLst/>
            <a:rect l="l" t="t" r="r" b="b"/>
            <a:pathLst>
              <a:path w="2311" h="3454">
                <a:moveTo>
                  <a:pt x="0" y="1574"/>
                </a:moveTo>
                <a:lnTo>
                  <a:pt x="647" y="3454"/>
                </a:lnTo>
                <a:lnTo>
                  <a:pt x="2311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2691159" y="2525364"/>
            <a:ext cx="2235" cy="2743"/>
          </a:xfrm>
          <a:custGeom>
            <a:avLst/>
            <a:gdLst/>
            <a:ahLst/>
            <a:cxnLst/>
            <a:rect l="l" t="t" r="r" b="b"/>
            <a:pathLst>
              <a:path w="2235" h="2743">
                <a:moveTo>
                  <a:pt x="0" y="1092"/>
                </a:moveTo>
                <a:lnTo>
                  <a:pt x="1295" y="2743"/>
                </a:lnTo>
                <a:lnTo>
                  <a:pt x="2235" y="0"/>
                </a:lnTo>
                <a:lnTo>
                  <a:pt x="0" y="109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2695113" y="2517818"/>
            <a:ext cx="2311" cy="3454"/>
          </a:xfrm>
          <a:custGeom>
            <a:avLst/>
            <a:gdLst/>
            <a:ahLst/>
            <a:cxnLst/>
            <a:rect l="l" t="t" r="r" b="b"/>
            <a:pathLst>
              <a:path w="2311" h="3454">
                <a:moveTo>
                  <a:pt x="0" y="1574"/>
                </a:moveTo>
                <a:lnTo>
                  <a:pt x="647" y="3454"/>
                </a:lnTo>
                <a:lnTo>
                  <a:pt x="2311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2751418" y="2517818"/>
            <a:ext cx="2374" cy="3378"/>
          </a:xfrm>
          <a:custGeom>
            <a:avLst/>
            <a:gdLst/>
            <a:ahLst/>
            <a:cxnLst/>
            <a:rect l="l" t="t" r="r" b="b"/>
            <a:pathLst>
              <a:path w="2374" h="3378">
                <a:moveTo>
                  <a:pt x="0" y="1574"/>
                </a:moveTo>
                <a:lnTo>
                  <a:pt x="647" y="3378"/>
                </a:lnTo>
                <a:lnTo>
                  <a:pt x="2374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2697422" y="2515364"/>
            <a:ext cx="2235" cy="2743"/>
          </a:xfrm>
          <a:custGeom>
            <a:avLst/>
            <a:gdLst/>
            <a:ahLst/>
            <a:cxnLst/>
            <a:rect l="l" t="t" r="r" b="b"/>
            <a:pathLst>
              <a:path w="2235" h="2743">
                <a:moveTo>
                  <a:pt x="0" y="1079"/>
                </a:moveTo>
                <a:lnTo>
                  <a:pt x="1295" y="2743"/>
                </a:lnTo>
                <a:lnTo>
                  <a:pt x="2235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2701377" y="2507804"/>
            <a:ext cx="2311" cy="3467"/>
          </a:xfrm>
          <a:custGeom>
            <a:avLst/>
            <a:gdLst/>
            <a:ahLst/>
            <a:cxnLst/>
            <a:rect l="l" t="t" r="r" b="b"/>
            <a:pathLst>
              <a:path w="2311" h="3467">
                <a:moveTo>
                  <a:pt x="0" y="1587"/>
                </a:moveTo>
                <a:lnTo>
                  <a:pt x="647" y="3467"/>
                </a:lnTo>
                <a:lnTo>
                  <a:pt x="2311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2703686" y="2505355"/>
            <a:ext cx="2451" cy="2730"/>
          </a:xfrm>
          <a:custGeom>
            <a:avLst/>
            <a:gdLst/>
            <a:ahLst/>
            <a:cxnLst/>
            <a:rect l="l" t="t" r="r" b="b"/>
            <a:pathLst>
              <a:path w="2451" h="2730">
                <a:moveTo>
                  <a:pt x="0" y="1155"/>
                </a:moveTo>
                <a:lnTo>
                  <a:pt x="1219" y="2730"/>
                </a:lnTo>
                <a:lnTo>
                  <a:pt x="2451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2706349" y="2499314"/>
            <a:ext cx="2374" cy="3098"/>
          </a:xfrm>
          <a:custGeom>
            <a:avLst/>
            <a:gdLst/>
            <a:ahLst/>
            <a:cxnLst/>
            <a:rect l="l" t="t" r="r" b="b"/>
            <a:pathLst>
              <a:path w="2374" h="3098">
                <a:moveTo>
                  <a:pt x="0" y="1219"/>
                </a:moveTo>
                <a:lnTo>
                  <a:pt x="647" y="3098"/>
                </a:lnTo>
                <a:lnTo>
                  <a:pt x="2374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2712542" y="2483966"/>
            <a:ext cx="4749" cy="7073"/>
          </a:xfrm>
          <a:custGeom>
            <a:avLst/>
            <a:gdLst/>
            <a:ahLst/>
            <a:cxnLst/>
            <a:rect l="l" t="t" r="r" b="b"/>
            <a:pathLst>
              <a:path w="4749" h="7073">
                <a:moveTo>
                  <a:pt x="2882" y="507"/>
                </a:moveTo>
                <a:lnTo>
                  <a:pt x="0" y="6413"/>
                </a:lnTo>
                <a:lnTo>
                  <a:pt x="1790" y="7073"/>
                </a:lnTo>
                <a:lnTo>
                  <a:pt x="4749" y="0"/>
                </a:lnTo>
                <a:lnTo>
                  <a:pt x="2882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2717653" y="2475551"/>
            <a:ext cx="3530" cy="5969"/>
          </a:xfrm>
          <a:custGeom>
            <a:avLst/>
            <a:gdLst/>
            <a:ahLst/>
            <a:cxnLst/>
            <a:rect l="l" t="t" r="r" b="b"/>
            <a:pathLst>
              <a:path w="3530" h="5968">
                <a:moveTo>
                  <a:pt x="1371" y="1219"/>
                </a:moveTo>
                <a:lnTo>
                  <a:pt x="0" y="5969"/>
                </a:lnTo>
                <a:lnTo>
                  <a:pt x="571" y="5626"/>
                </a:lnTo>
                <a:lnTo>
                  <a:pt x="3530" y="0"/>
                </a:lnTo>
                <a:lnTo>
                  <a:pt x="1371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2753869" y="2472744"/>
            <a:ext cx="23545" cy="45288"/>
          </a:xfrm>
          <a:custGeom>
            <a:avLst/>
            <a:gdLst/>
            <a:ahLst/>
            <a:cxnLst/>
            <a:rect l="l" t="t" r="r" b="b"/>
            <a:pathLst>
              <a:path w="23545" h="45288">
                <a:moveTo>
                  <a:pt x="0" y="43916"/>
                </a:moveTo>
                <a:lnTo>
                  <a:pt x="1003" y="45288"/>
                </a:lnTo>
                <a:lnTo>
                  <a:pt x="8572" y="32257"/>
                </a:lnTo>
                <a:lnTo>
                  <a:pt x="16484" y="15405"/>
                </a:lnTo>
                <a:lnTo>
                  <a:pt x="23545" y="0"/>
                </a:lnTo>
                <a:lnTo>
                  <a:pt x="21602" y="431"/>
                </a:lnTo>
                <a:lnTo>
                  <a:pt x="0" y="4391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2777409" y="2466834"/>
            <a:ext cx="1308" cy="3314"/>
          </a:xfrm>
          <a:custGeom>
            <a:avLst/>
            <a:gdLst/>
            <a:ahLst/>
            <a:cxnLst/>
            <a:rect l="l" t="t" r="r" b="b"/>
            <a:pathLst>
              <a:path w="1308" h="3314">
                <a:moveTo>
                  <a:pt x="0" y="2095"/>
                </a:moveTo>
                <a:lnTo>
                  <a:pt x="292" y="3314"/>
                </a:lnTo>
                <a:lnTo>
                  <a:pt x="1308" y="0"/>
                </a:lnTo>
                <a:lnTo>
                  <a:pt x="0" y="20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2724923" y="2465175"/>
            <a:ext cx="2451" cy="2882"/>
          </a:xfrm>
          <a:custGeom>
            <a:avLst/>
            <a:gdLst/>
            <a:ahLst/>
            <a:cxnLst/>
            <a:rect l="l" t="t" r="r" b="b"/>
            <a:pathLst>
              <a:path w="2451" h="2882">
                <a:moveTo>
                  <a:pt x="0" y="1308"/>
                </a:moveTo>
                <a:lnTo>
                  <a:pt x="1308" y="2882"/>
                </a:lnTo>
                <a:lnTo>
                  <a:pt x="2451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2780221" y="2458123"/>
            <a:ext cx="2311" cy="5829"/>
          </a:xfrm>
          <a:custGeom>
            <a:avLst/>
            <a:gdLst/>
            <a:ahLst/>
            <a:cxnLst/>
            <a:rect l="l" t="t" r="r" b="b"/>
            <a:pathLst>
              <a:path w="2311" h="5829">
                <a:moveTo>
                  <a:pt x="0" y="2451"/>
                </a:moveTo>
                <a:lnTo>
                  <a:pt x="0" y="5829"/>
                </a:lnTo>
                <a:lnTo>
                  <a:pt x="571" y="5486"/>
                </a:lnTo>
                <a:lnTo>
                  <a:pt x="2311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2728894" y="2454374"/>
            <a:ext cx="2362" cy="5829"/>
          </a:xfrm>
          <a:custGeom>
            <a:avLst/>
            <a:gdLst/>
            <a:ahLst/>
            <a:cxnLst/>
            <a:rect l="l" t="t" r="r" b="b"/>
            <a:pathLst>
              <a:path w="2362" h="5829">
                <a:moveTo>
                  <a:pt x="63" y="2451"/>
                </a:moveTo>
                <a:lnTo>
                  <a:pt x="0" y="5829"/>
                </a:lnTo>
                <a:lnTo>
                  <a:pt x="571" y="5410"/>
                </a:lnTo>
                <a:lnTo>
                  <a:pt x="2362" y="0"/>
                </a:lnTo>
                <a:lnTo>
                  <a:pt x="63" y="24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2783673" y="2451780"/>
            <a:ext cx="1308" cy="3403"/>
          </a:xfrm>
          <a:custGeom>
            <a:avLst/>
            <a:gdLst/>
            <a:ahLst/>
            <a:cxnLst/>
            <a:rect l="l" t="t" r="r" b="b"/>
            <a:pathLst>
              <a:path w="1308" h="3403">
                <a:moveTo>
                  <a:pt x="0" y="2095"/>
                </a:moveTo>
                <a:lnTo>
                  <a:pt x="279" y="3403"/>
                </a:lnTo>
                <a:lnTo>
                  <a:pt x="1308" y="0"/>
                </a:lnTo>
                <a:lnTo>
                  <a:pt x="0" y="209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2733915" y="2445517"/>
            <a:ext cx="1016" cy="3467"/>
          </a:xfrm>
          <a:custGeom>
            <a:avLst/>
            <a:gdLst/>
            <a:ahLst/>
            <a:cxnLst/>
            <a:rect l="l" t="t" r="r" b="b"/>
            <a:pathLst>
              <a:path w="1016" h="3467">
                <a:moveTo>
                  <a:pt x="152" y="152"/>
                </a:moveTo>
                <a:lnTo>
                  <a:pt x="0" y="3467"/>
                </a:lnTo>
                <a:lnTo>
                  <a:pt x="1016" y="0"/>
                </a:lnTo>
                <a:lnTo>
                  <a:pt x="152" y="15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2786485" y="2442718"/>
            <a:ext cx="2235" cy="6261"/>
          </a:xfrm>
          <a:custGeom>
            <a:avLst/>
            <a:gdLst/>
            <a:ahLst/>
            <a:cxnLst/>
            <a:rect l="l" t="t" r="r" b="b"/>
            <a:pathLst>
              <a:path w="2235" h="6261">
                <a:moveTo>
                  <a:pt x="0" y="2882"/>
                </a:moveTo>
                <a:lnTo>
                  <a:pt x="0" y="6261"/>
                </a:lnTo>
                <a:lnTo>
                  <a:pt x="508" y="5829"/>
                </a:lnTo>
                <a:lnTo>
                  <a:pt x="2235" y="0"/>
                </a:lnTo>
                <a:lnTo>
                  <a:pt x="0" y="288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2788720" y="2436806"/>
            <a:ext cx="2590" cy="5918"/>
          </a:xfrm>
          <a:custGeom>
            <a:avLst/>
            <a:gdLst/>
            <a:ahLst/>
            <a:cxnLst/>
            <a:rect l="l" t="t" r="r" b="b"/>
            <a:pathLst>
              <a:path w="2590" h="5918">
                <a:moveTo>
                  <a:pt x="279" y="2451"/>
                </a:moveTo>
                <a:lnTo>
                  <a:pt x="0" y="5918"/>
                </a:lnTo>
                <a:lnTo>
                  <a:pt x="1142" y="5918"/>
                </a:lnTo>
                <a:lnTo>
                  <a:pt x="2590" y="0"/>
                </a:lnTo>
                <a:lnTo>
                  <a:pt x="279" y="24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2738955" y="2434294"/>
            <a:ext cx="1016" cy="3390"/>
          </a:xfrm>
          <a:custGeom>
            <a:avLst/>
            <a:gdLst/>
            <a:ahLst/>
            <a:cxnLst/>
            <a:rect l="l" t="t" r="r" b="b"/>
            <a:pathLst>
              <a:path w="1016" h="3390">
                <a:moveTo>
                  <a:pt x="152" y="139"/>
                </a:moveTo>
                <a:lnTo>
                  <a:pt x="0" y="3390"/>
                </a:lnTo>
                <a:lnTo>
                  <a:pt x="1016" y="0"/>
                </a:lnTo>
                <a:lnTo>
                  <a:pt x="152" y="1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2792749" y="2427753"/>
            <a:ext cx="2222" cy="6172"/>
          </a:xfrm>
          <a:custGeom>
            <a:avLst/>
            <a:gdLst/>
            <a:ahLst/>
            <a:cxnLst/>
            <a:rect l="l" t="t" r="r" b="b"/>
            <a:pathLst>
              <a:path w="2222" h="6172">
                <a:moveTo>
                  <a:pt x="0" y="2794"/>
                </a:moveTo>
                <a:lnTo>
                  <a:pt x="0" y="6172"/>
                </a:lnTo>
                <a:lnTo>
                  <a:pt x="1511" y="4318"/>
                </a:lnTo>
                <a:lnTo>
                  <a:pt x="2222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1662493" y="2425218"/>
            <a:ext cx="6108" cy="1587"/>
          </a:xfrm>
          <a:custGeom>
            <a:avLst/>
            <a:gdLst/>
            <a:ahLst/>
            <a:cxnLst/>
            <a:rect l="l" t="t" r="r" b="b"/>
            <a:pathLst>
              <a:path w="6108" h="1587">
                <a:moveTo>
                  <a:pt x="0" y="939"/>
                </a:moveTo>
                <a:lnTo>
                  <a:pt x="2590" y="1587"/>
                </a:lnTo>
                <a:lnTo>
                  <a:pt x="6108" y="0"/>
                </a:lnTo>
                <a:lnTo>
                  <a:pt x="0" y="9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2742422" y="2425508"/>
            <a:ext cx="1295" cy="3467"/>
          </a:xfrm>
          <a:custGeom>
            <a:avLst/>
            <a:gdLst/>
            <a:ahLst/>
            <a:cxnLst/>
            <a:rect l="l" t="t" r="r" b="b"/>
            <a:pathLst>
              <a:path w="1295" h="3467">
                <a:moveTo>
                  <a:pt x="0" y="2158"/>
                </a:moveTo>
                <a:lnTo>
                  <a:pt x="292" y="3467"/>
                </a:lnTo>
                <a:lnTo>
                  <a:pt x="1295" y="0"/>
                </a:lnTo>
                <a:lnTo>
                  <a:pt x="0" y="215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2746157" y="2412699"/>
            <a:ext cx="2527" cy="6184"/>
          </a:xfrm>
          <a:custGeom>
            <a:avLst/>
            <a:gdLst/>
            <a:ahLst/>
            <a:cxnLst/>
            <a:rect l="l" t="t" r="r" b="b"/>
            <a:pathLst>
              <a:path w="2527" h="6184">
                <a:moveTo>
                  <a:pt x="368" y="2806"/>
                </a:moveTo>
                <a:lnTo>
                  <a:pt x="0" y="6184"/>
                </a:lnTo>
                <a:lnTo>
                  <a:pt x="1803" y="4318"/>
                </a:lnTo>
                <a:lnTo>
                  <a:pt x="2527" y="0"/>
                </a:lnTo>
                <a:lnTo>
                  <a:pt x="368" y="280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2802327" y="2401392"/>
            <a:ext cx="1435" cy="3746"/>
          </a:xfrm>
          <a:custGeom>
            <a:avLst/>
            <a:gdLst/>
            <a:ahLst/>
            <a:cxnLst/>
            <a:rect l="l" t="t" r="r" b="b"/>
            <a:pathLst>
              <a:path w="1435" h="3746">
                <a:moveTo>
                  <a:pt x="0" y="2374"/>
                </a:moveTo>
                <a:lnTo>
                  <a:pt x="1358" y="3746"/>
                </a:lnTo>
                <a:lnTo>
                  <a:pt x="1435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2803767" y="2397655"/>
            <a:ext cx="1219" cy="3797"/>
          </a:xfrm>
          <a:custGeom>
            <a:avLst/>
            <a:gdLst/>
            <a:ahLst/>
            <a:cxnLst/>
            <a:rect l="l" t="t" r="r" b="b"/>
            <a:pathLst>
              <a:path w="1219" h="3797">
                <a:moveTo>
                  <a:pt x="0" y="3733"/>
                </a:moveTo>
                <a:lnTo>
                  <a:pt x="1219" y="3797"/>
                </a:lnTo>
                <a:lnTo>
                  <a:pt x="1219" y="0"/>
                </a:lnTo>
                <a:lnTo>
                  <a:pt x="0" y="373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2804990" y="2393905"/>
            <a:ext cx="1295" cy="3810"/>
          </a:xfrm>
          <a:custGeom>
            <a:avLst/>
            <a:gdLst/>
            <a:ahLst/>
            <a:cxnLst/>
            <a:rect l="l" t="t" r="r" b="b"/>
            <a:pathLst>
              <a:path w="1295" h="3810">
                <a:moveTo>
                  <a:pt x="0" y="3746"/>
                </a:moveTo>
                <a:lnTo>
                  <a:pt x="1295" y="3809"/>
                </a:lnTo>
                <a:lnTo>
                  <a:pt x="1219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2752430" y="2391454"/>
            <a:ext cx="3810" cy="9931"/>
          </a:xfrm>
          <a:custGeom>
            <a:avLst/>
            <a:gdLst/>
            <a:ahLst/>
            <a:cxnLst/>
            <a:rect l="l" t="t" r="r" b="b"/>
            <a:pathLst>
              <a:path w="3810" h="9931">
                <a:moveTo>
                  <a:pt x="1650" y="2882"/>
                </a:moveTo>
                <a:lnTo>
                  <a:pt x="0" y="9931"/>
                </a:lnTo>
                <a:lnTo>
                  <a:pt x="1803" y="7988"/>
                </a:lnTo>
                <a:lnTo>
                  <a:pt x="3809" y="0"/>
                </a:lnTo>
                <a:lnTo>
                  <a:pt x="1650" y="288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2806213" y="2390080"/>
            <a:ext cx="1295" cy="3886"/>
          </a:xfrm>
          <a:custGeom>
            <a:avLst/>
            <a:gdLst/>
            <a:ahLst/>
            <a:cxnLst/>
            <a:rect l="l" t="t" r="r" b="b"/>
            <a:pathLst>
              <a:path w="1295" h="3886">
                <a:moveTo>
                  <a:pt x="0" y="3822"/>
                </a:moveTo>
                <a:lnTo>
                  <a:pt x="1295" y="3886"/>
                </a:lnTo>
                <a:lnTo>
                  <a:pt x="1219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2807436" y="2378925"/>
            <a:ext cx="4038" cy="11226"/>
          </a:xfrm>
          <a:custGeom>
            <a:avLst/>
            <a:gdLst/>
            <a:ahLst/>
            <a:cxnLst/>
            <a:rect l="l" t="t" r="r" b="b"/>
            <a:pathLst>
              <a:path w="4038" h="11226">
                <a:moveTo>
                  <a:pt x="0" y="9867"/>
                </a:moveTo>
                <a:lnTo>
                  <a:pt x="939" y="11226"/>
                </a:lnTo>
                <a:lnTo>
                  <a:pt x="3594" y="5118"/>
                </a:lnTo>
                <a:lnTo>
                  <a:pt x="4038" y="3670"/>
                </a:lnTo>
                <a:lnTo>
                  <a:pt x="3746" y="0"/>
                </a:lnTo>
                <a:lnTo>
                  <a:pt x="0" y="986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2811185" y="2373887"/>
            <a:ext cx="1574" cy="5041"/>
          </a:xfrm>
          <a:custGeom>
            <a:avLst/>
            <a:gdLst/>
            <a:ahLst/>
            <a:cxnLst/>
            <a:rect l="l" t="t" r="r" b="b"/>
            <a:pathLst>
              <a:path w="1574" h="5041">
                <a:moveTo>
                  <a:pt x="0" y="5041"/>
                </a:moveTo>
                <a:lnTo>
                  <a:pt x="1574" y="3822"/>
                </a:lnTo>
                <a:lnTo>
                  <a:pt x="1219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1677682" y="2370214"/>
            <a:ext cx="2451" cy="4610"/>
          </a:xfrm>
          <a:custGeom>
            <a:avLst/>
            <a:gdLst/>
            <a:ahLst/>
            <a:cxnLst/>
            <a:rect l="l" t="t" r="r" b="b"/>
            <a:pathLst>
              <a:path w="2451" h="4610">
                <a:moveTo>
                  <a:pt x="1727" y="4394"/>
                </a:moveTo>
                <a:lnTo>
                  <a:pt x="2451" y="4610"/>
                </a:lnTo>
                <a:lnTo>
                  <a:pt x="1511" y="711"/>
                </a:lnTo>
                <a:lnTo>
                  <a:pt x="0" y="0"/>
                </a:lnTo>
                <a:lnTo>
                  <a:pt x="1727" y="439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2758699" y="2372667"/>
            <a:ext cx="3949" cy="11226"/>
          </a:xfrm>
          <a:custGeom>
            <a:avLst/>
            <a:gdLst/>
            <a:ahLst/>
            <a:cxnLst/>
            <a:rect l="l" t="t" r="r" b="b"/>
            <a:pathLst>
              <a:path w="3949" h="11226">
                <a:moveTo>
                  <a:pt x="0" y="9931"/>
                </a:moveTo>
                <a:lnTo>
                  <a:pt x="0" y="11226"/>
                </a:lnTo>
                <a:lnTo>
                  <a:pt x="3517" y="5105"/>
                </a:lnTo>
                <a:lnTo>
                  <a:pt x="3949" y="3670"/>
                </a:lnTo>
                <a:lnTo>
                  <a:pt x="3733" y="0"/>
                </a:lnTo>
                <a:lnTo>
                  <a:pt x="0" y="99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2812408" y="2368847"/>
            <a:ext cx="1663" cy="5041"/>
          </a:xfrm>
          <a:custGeom>
            <a:avLst/>
            <a:gdLst/>
            <a:ahLst/>
            <a:cxnLst/>
            <a:rect l="l" t="t" r="r" b="b"/>
            <a:pathLst>
              <a:path w="1663" h="5041">
                <a:moveTo>
                  <a:pt x="0" y="5041"/>
                </a:moveTo>
                <a:lnTo>
                  <a:pt x="1663" y="3822"/>
                </a:lnTo>
                <a:lnTo>
                  <a:pt x="1295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2762439" y="2358840"/>
            <a:ext cx="3962" cy="13830"/>
          </a:xfrm>
          <a:custGeom>
            <a:avLst/>
            <a:gdLst/>
            <a:ahLst/>
            <a:cxnLst/>
            <a:rect l="l" t="t" r="r" b="b"/>
            <a:pathLst>
              <a:path w="3962" h="13830">
                <a:moveTo>
                  <a:pt x="431" y="9207"/>
                </a:moveTo>
                <a:lnTo>
                  <a:pt x="0" y="13830"/>
                </a:lnTo>
                <a:lnTo>
                  <a:pt x="863" y="13830"/>
                </a:lnTo>
                <a:lnTo>
                  <a:pt x="3454" y="5105"/>
                </a:lnTo>
                <a:lnTo>
                  <a:pt x="3962" y="3746"/>
                </a:lnTo>
                <a:lnTo>
                  <a:pt x="3746" y="0"/>
                </a:lnTo>
                <a:lnTo>
                  <a:pt x="431" y="92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2766105" y="2350122"/>
            <a:ext cx="2590" cy="8712"/>
          </a:xfrm>
          <a:custGeom>
            <a:avLst/>
            <a:gdLst/>
            <a:ahLst/>
            <a:cxnLst/>
            <a:rect l="l" t="t" r="r" b="b"/>
            <a:pathLst>
              <a:path w="2590" h="8712">
                <a:moveTo>
                  <a:pt x="0" y="7353"/>
                </a:moveTo>
                <a:lnTo>
                  <a:pt x="939" y="8712"/>
                </a:lnTo>
                <a:lnTo>
                  <a:pt x="2590" y="0"/>
                </a:lnTo>
                <a:lnTo>
                  <a:pt x="0" y="735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2813702" y="2350131"/>
            <a:ext cx="5321" cy="18719"/>
          </a:xfrm>
          <a:custGeom>
            <a:avLst/>
            <a:gdLst/>
            <a:ahLst/>
            <a:cxnLst/>
            <a:rect l="l" t="t" r="r" b="b"/>
            <a:pathLst>
              <a:path w="5321" h="18719">
                <a:moveTo>
                  <a:pt x="1803" y="9207"/>
                </a:moveTo>
                <a:lnTo>
                  <a:pt x="0" y="18719"/>
                </a:lnTo>
                <a:lnTo>
                  <a:pt x="939" y="18719"/>
                </a:lnTo>
                <a:lnTo>
                  <a:pt x="3530" y="10071"/>
                </a:lnTo>
                <a:lnTo>
                  <a:pt x="3962" y="8636"/>
                </a:lnTo>
                <a:lnTo>
                  <a:pt x="4749" y="5041"/>
                </a:lnTo>
                <a:lnTo>
                  <a:pt x="5321" y="3746"/>
                </a:lnTo>
                <a:lnTo>
                  <a:pt x="4965" y="0"/>
                </a:lnTo>
                <a:lnTo>
                  <a:pt x="1803" y="92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2768700" y="2345084"/>
            <a:ext cx="1511" cy="5041"/>
          </a:xfrm>
          <a:custGeom>
            <a:avLst/>
            <a:gdLst/>
            <a:ahLst/>
            <a:cxnLst/>
            <a:rect l="l" t="t" r="r" b="b"/>
            <a:pathLst>
              <a:path w="1511" h="5041">
                <a:moveTo>
                  <a:pt x="0" y="5041"/>
                </a:moveTo>
                <a:lnTo>
                  <a:pt x="1511" y="3746"/>
                </a:lnTo>
                <a:lnTo>
                  <a:pt x="1219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2818672" y="2345084"/>
            <a:ext cx="1574" cy="5041"/>
          </a:xfrm>
          <a:custGeom>
            <a:avLst/>
            <a:gdLst/>
            <a:ahLst/>
            <a:cxnLst/>
            <a:rect l="l" t="t" r="r" b="b"/>
            <a:pathLst>
              <a:path w="1574" h="5041">
                <a:moveTo>
                  <a:pt x="0" y="5041"/>
                </a:moveTo>
                <a:lnTo>
                  <a:pt x="1574" y="3822"/>
                </a:lnTo>
                <a:lnTo>
                  <a:pt x="1295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2819963" y="2340043"/>
            <a:ext cx="1587" cy="5041"/>
          </a:xfrm>
          <a:custGeom>
            <a:avLst/>
            <a:gdLst/>
            <a:ahLst/>
            <a:cxnLst/>
            <a:rect l="l" t="t" r="r" b="b"/>
            <a:pathLst>
              <a:path w="1587" h="5041">
                <a:moveTo>
                  <a:pt x="0" y="5041"/>
                </a:moveTo>
                <a:lnTo>
                  <a:pt x="1587" y="3822"/>
                </a:lnTo>
                <a:lnTo>
                  <a:pt x="1219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2769854" y="2336373"/>
            <a:ext cx="2794" cy="8648"/>
          </a:xfrm>
          <a:custGeom>
            <a:avLst/>
            <a:gdLst/>
            <a:ahLst/>
            <a:cxnLst/>
            <a:rect l="l" t="t" r="r" b="b"/>
            <a:pathLst>
              <a:path w="2793" h="8648">
                <a:moveTo>
                  <a:pt x="0" y="7340"/>
                </a:moveTo>
                <a:lnTo>
                  <a:pt x="939" y="8648"/>
                </a:lnTo>
                <a:lnTo>
                  <a:pt x="2374" y="5041"/>
                </a:lnTo>
                <a:lnTo>
                  <a:pt x="2794" y="3670"/>
                </a:lnTo>
                <a:lnTo>
                  <a:pt x="2514" y="0"/>
                </a:lnTo>
                <a:lnTo>
                  <a:pt x="0" y="734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2772369" y="2331333"/>
            <a:ext cx="1587" cy="5041"/>
          </a:xfrm>
          <a:custGeom>
            <a:avLst/>
            <a:gdLst/>
            <a:ahLst/>
            <a:cxnLst/>
            <a:rect l="l" t="t" r="r" b="b"/>
            <a:pathLst>
              <a:path w="1587" h="5041">
                <a:moveTo>
                  <a:pt x="0" y="5041"/>
                </a:moveTo>
                <a:lnTo>
                  <a:pt x="1587" y="3822"/>
                </a:lnTo>
                <a:lnTo>
                  <a:pt x="1308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2821186" y="2328805"/>
            <a:ext cx="2882" cy="11239"/>
          </a:xfrm>
          <a:custGeom>
            <a:avLst/>
            <a:gdLst/>
            <a:ahLst/>
            <a:cxnLst/>
            <a:rect l="l" t="t" r="r" b="b"/>
            <a:pathLst>
              <a:path w="2882" h="11239">
                <a:moveTo>
                  <a:pt x="0" y="11239"/>
                </a:moveTo>
                <a:lnTo>
                  <a:pt x="939" y="11239"/>
                </a:lnTo>
                <a:lnTo>
                  <a:pt x="2882" y="5118"/>
                </a:lnTo>
                <a:lnTo>
                  <a:pt x="2527" y="0"/>
                </a:lnTo>
                <a:lnTo>
                  <a:pt x="0" y="112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2773672" y="2325074"/>
            <a:ext cx="1574" cy="6261"/>
          </a:xfrm>
          <a:custGeom>
            <a:avLst/>
            <a:gdLst/>
            <a:ahLst/>
            <a:cxnLst/>
            <a:rect l="l" t="t" r="r" b="b"/>
            <a:pathLst>
              <a:path w="1574" h="6261">
                <a:moveTo>
                  <a:pt x="0" y="6261"/>
                </a:moveTo>
                <a:lnTo>
                  <a:pt x="1574" y="5041"/>
                </a:lnTo>
                <a:lnTo>
                  <a:pt x="1219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2774895" y="2318810"/>
            <a:ext cx="1574" cy="6261"/>
          </a:xfrm>
          <a:custGeom>
            <a:avLst/>
            <a:gdLst/>
            <a:ahLst/>
            <a:cxnLst/>
            <a:rect l="l" t="t" r="r" b="b"/>
            <a:pathLst>
              <a:path w="1574" h="6261">
                <a:moveTo>
                  <a:pt x="0" y="6261"/>
                </a:moveTo>
                <a:lnTo>
                  <a:pt x="1574" y="5041"/>
                </a:lnTo>
                <a:lnTo>
                  <a:pt x="1295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2776186" y="2312546"/>
            <a:ext cx="1587" cy="6261"/>
          </a:xfrm>
          <a:custGeom>
            <a:avLst/>
            <a:gdLst/>
            <a:ahLst/>
            <a:cxnLst/>
            <a:rect l="l" t="t" r="r" b="b"/>
            <a:pathLst>
              <a:path w="1587" h="6261">
                <a:moveTo>
                  <a:pt x="0" y="6261"/>
                </a:moveTo>
                <a:lnTo>
                  <a:pt x="1587" y="5041"/>
                </a:lnTo>
                <a:lnTo>
                  <a:pt x="1219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1497249" y="2283809"/>
            <a:ext cx="1371" cy="3746"/>
          </a:xfrm>
          <a:custGeom>
            <a:avLst/>
            <a:gdLst/>
            <a:ahLst/>
            <a:cxnLst/>
            <a:rect l="l" t="t" r="r" b="b"/>
            <a:pathLst>
              <a:path w="1371" h="3746">
                <a:moveTo>
                  <a:pt x="0" y="0"/>
                </a:moveTo>
                <a:lnTo>
                  <a:pt x="368" y="3746"/>
                </a:lnTo>
                <a:lnTo>
                  <a:pt x="1371" y="3746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1496312" y="2273744"/>
            <a:ext cx="800" cy="3797"/>
          </a:xfrm>
          <a:custGeom>
            <a:avLst/>
            <a:gdLst/>
            <a:ahLst/>
            <a:cxnLst/>
            <a:rect l="l" t="t" r="r" b="b"/>
            <a:pathLst>
              <a:path w="800" h="3797">
                <a:moveTo>
                  <a:pt x="0" y="63"/>
                </a:moveTo>
                <a:lnTo>
                  <a:pt x="63" y="3797"/>
                </a:lnTo>
                <a:lnTo>
                  <a:pt x="800" y="3797"/>
                </a:lnTo>
                <a:lnTo>
                  <a:pt x="800" y="0"/>
                </a:lnTo>
                <a:lnTo>
                  <a:pt x="0" y="6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1494433" y="2262503"/>
            <a:ext cx="1739" cy="5041"/>
          </a:xfrm>
          <a:custGeom>
            <a:avLst/>
            <a:gdLst/>
            <a:ahLst/>
            <a:cxnLst/>
            <a:rect l="l" t="t" r="r" b="b"/>
            <a:pathLst>
              <a:path w="1739" h="5041">
                <a:moveTo>
                  <a:pt x="736" y="0"/>
                </a:moveTo>
                <a:lnTo>
                  <a:pt x="0" y="2590"/>
                </a:lnTo>
                <a:lnTo>
                  <a:pt x="1371" y="5041"/>
                </a:lnTo>
                <a:lnTo>
                  <a:pt x="1739" y="0"/>
                </a:lnTo>
                <a:lnTo>
                  <a:pt x="736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1493866" y="2253794"/>
            <a:ext cx="1003" cy="3733"/>
          </a:xfrm>
          <a:custGeom>
            <a:avLst/>
            <a:gdLst/>
            <a:ahLst/>
            <a:cxnLst/>
            <a:rect l="l" t="t" r="r" b="b"/>
            <a:pathLst>
              <a:path w="1003" h="3733">
                <a:moveTo>
                  <a:pt x="0" y="0"/>
                </a:moveTo>
                <a:lnTo>
                  <a:pt x="0" y="3733"/>
                </a:lnTo>
                <a:lnTo>
                  <a:pt x="723" y="3733"/>
                </a:lnTo>
                <a:lnTo>
                  <a:pt x="1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1492572" y="2242489"/>
            <a:ext cx="1079" cy="3822"/>
          </a:xfrm>
          <a:custGeom>
            <a:avLst/>
            <a:gdLst/>
            <a:ahLst/>
            <a:cxnLst/>
            <a:rect l="l" t="t" r="r" b="b"/>
            <a:pathLst>
              <a:path w="1079" h="3822">
                <a:moveTo>
                  <a:pt x="139" y="0"/>
                </a:moveTo>
                <a:lnTo>
                  <a:pt x="0" y="3822"/>
                </a:lnTo>
                <a:lnTo>
                  <a:pt x="723" y="3822"/>
                </a:lnTo>
                <a:lnTo>
                  <a:pt x="1079" y="0"/>
                </a:lnTo>
                <a:lnTo>
                  <a:pt x="139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1490696" y="2220018"/>
            <a:ext cx="1943" cy="6261"/>
          </a:xfrm>
          <a:custGeom>
            <a:avLst/>
            <a:gdLst/>
            <a:ahLst/>
            <a:cxnLst/>
            <a:rect l="l" t="t" r="r" b="b"/>
            <a:pathLst>
              <a:path w="1943" h="6261">
                <a:moveTo>
                  <a:pt x="723" y="0"/>
                </a:moveTo>
                <a:lnTo>
                  <a:pt x="0" y="2527"/>
                </a:lnTo>
                <a:lnTo>
                  <a:pt x="723" y="6261"/>
                </a:lnTo>
                <a:lnTo>
                  <a:pt x="1371" y="6197"/>
                </a:lnTo>
                <a:lnTo>
                  <a:pt x="1943" y="1155"/>
                </a:lnTo>
                <a:lnTo>
                  <a:pt x="723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1489544" y="2198712"/>
            <a:ext cx="1587" cy="6261"/>
          </a:xfrm>
          <a:custGeom>
            <a:avLst/>
            <a:gdLst/>
            <a:ahLst/>
            <a:cxnLst/>
            <a:rect l="l" t="t" r="r" b="b"/>
            <a:pathLst>
              <a:path w="1587" h="6261">
                <a:moveTo>
                  <a:pt x="584" y="0"/>
                </a:moveTo>
                <a:lnTo>
                  <a:pt x="0" y="1219"/>
                </a:lnTo>
                <a:lnTo>
                  <a:pt x="647" y="6261"/>
                </a:lnTo>
                <a:lnTo>
                  <a:pt x="1219" y="6261"/>
                </a:lnTo>
                <a:lnTo>
                  <a:pt x="1587" y="0"/>
                </a:lnTo>
                <a:lnTo>
                  <a:pt x="584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1440728" y="2173662"/>
            <a:ext cx="1308" cy="6261"/>
          </a:xfrm>
          <a:custGeom>
            <a:avLst/>
            <a:gdLst/>
            <a:ahLst/>
            <a:cxnLst/>
            <a:rect l="l" t="t" r="r" b="b"/>
            <a:pathLst>
              <a:path w="1308" h="6261">
                <a:moveTo>
                  <a:pt x="0" y="1219"/>
                </a:moveTo>
                <a:lnTo>
                  <a:pt x="647" y="6261"/>
                </a:lnTo>
                <a:lnTo>
                  <a:pt x="1219" y="6261"/>
                </a:lnTo>
                <a:lnTo>
                  <a:pt x="1308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491352" y="2139814"/>
            <a:ext cx="787" cy="3886"/>
          </a:xfrm>
          <a:custGeom>
            <a:avLst/>
            <a:gdLst/>
            <a:ahLst/>
            <a:cxnLst/>
            <a:rect l="l" t="t" r="r" b="b"/>
            <a:pathLst>
              <a:path w="787" h="3886">
                <a:moveTo>
                  <a:pt x="0" y="3886"/>
                </a:moveTo>
                <a:lnTo>
                  <a:pt x="787" y="3886"/>
                </a:lnTo>
                <a:lnTo>
                  <a:pt x="723" y="63"/>
                </a:lnTo>
                <a:lnTo>
                  <a:pt x="0" y="0"/>
                </a:lnTo>
                <a:lnTo>
                  <a:pt x="0" y="388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2778930" y="2053563"/>
            <a:ext cx="1358" cy="7480"/>
          </a:xfrm>
          <a:custGeom>
            <a:avLst/>
            <a:gdLst/>
            <a:ahLst/>
            <a:cxnLst/>
            <a:rect l="l" t="t" r="r" b="b"/>
            <a:pathLst>
              <a:path w="1358" h="7480">
                <a:moveTo>
                  <a:pt x="0" y="0"/>
                </a:moveTo>
                <a:lnTo>
                  <a:pt x="279" y="7048"/>
                </a:lnTo>
                <a:lnTo>
                  <a:pt x="1003" y="7480"/>
                </a:lnTo>
                <a:lnTo>
                  <a:pt x="1358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2777627" y="2048520"/>
            <a:ext cx="863" cy="3390"/>
          </a:xfrm>
          <a:custGeom>
            <a:avLst/>
            <a:gdLst/>
            <a:ahLst/>
            <a:cxnLst/>
            <a:rect l="l" t="t" r="r" b="b"/>
            <a:pathLst>
              <a:path w="863" h="3390">
                <a:moveTo>
                  <a:pt x="0" y="139"/>
                </a:moveTo>
                <a:lnTo>
                  <a:pt x="152" y="3390"/>
                </a:lnTo>
                <a:lnTo>
                  <a:pt x="863" y="0"/>
                </a:lnTo>
                <a:lnTo>
                  <a:pt x="0" y="1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2776404" y="2042327"/>
            <a:ext cx="1371" cy="4965"/>
          </a:xfrm>
          <a:custGeom>
            <a:avLst/>
            <a:gdLst/>
            <a:ahLst/>
            <a:cxnLst/>
            <a:rect l="l" t="t" r="r" b="b"/>
            <a:pathLst>
              <a:path w="1371" h="4965">
                <a:moveTo>
                  <a:pt x="0" y="0"/>
                </a:moveTo>
                <a:lnTo>
                  <a:pt x="152" y="4533"/>
                </a:lnTo>
                <a:lnTo>
                  <a:pt x="723" y="4965"/>
                </a:lnTo>
                <a:lnTo>
                  <a:pt x="1371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2775181" y="2037215"/>
            <a:ext cx="863" cy="3390"/>
          </a:xfrm>
          <a:custGeom>
            <a:avLst/>
            <a:gdLst/>
            <a:ahLst/>
            <a:cxnLst/>
            <a:rect l="l" t="t" r="r" b="b"/>
            <a:pathLst>
              <a:path w="863" h="3390">
                <a:moveTo>
                  <a:pt x="0" y="139"/>
                </a:moveTo>
                <a:lnTo>
                  <a:pt x="139" y="3390"/>
                </a:lnTo>
                <a:lnTo>
                  <a:pt x="863" y="0"/>
                </a:lnTo>
                <a:lnTo>
                  <a:pt x="0" y="1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2822775" y="2027274"/>
            <a:ext cx="2514" cy="11239"/>
          </a:xfrm>
          <a:custGeom>
            <a:avLst/>
            <a:gdLst/>
            <a:ahLst/>
            <a:cxnLst/>
            <a:rect l="l" t="t" r="r" b="b"/>
            <a:pathLst>
              <a:path w="2514" h="11239">
                <a:moveTo>
                  <a:pt x="1511" y="10807"/>
                </a:moveTo>
                <a:lnTo>
                  <a:pt x="2235" y="11239"/>
                </a:lnTo>
                <a:lnTo>
                  <a:pt x="2514" y="6261"/>
                </a:lnTo>
                <a:lnTo>
                  <a:pt x="1358" y="4470"/>
                </a:lnTo>
                <a:lnTo>
                  <a:pt x="1219" y="1295"/>
                </a:lnTo>
                <a:lnTo>
                  <a:pt x="0" y="0"/>
                </a:lnTo>
                <a:lnTo>
                  <a:pt x="1511" y="108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2773889" y="2032243"/>
            <a:ext cx="850" cy="3390"/>
          </a:xfrm>
          <a:custGeom>
            <a:avLst/>
            <a:gdLst/>
            <a:ahLst/>
            <a:cxnLst/>
            <a:rect l="l" t="t" r="r" b="b"/>
            <a:pathLst>
              <a:path w="850" h="3390">
                <a:moveTo>
                  <a:pt x="0" y="139"/>
                </a:moveTo>
                <a:lnTo>
                  <a:pt x="139" y="3390"/>
                </a:lnTo>
                <a:lnTo>
                  <a:pt x="850" y="0"/>
                </a:lnTo>
                <a:lnTo>
                  <a:pt x="0" y="1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2772735" y="2027278"/>
            <a:ext cx="1003" cy="3746"/>
          </a:xfrm>
          <a:custGeom>
            <a:avLst/>
            <a:gdLst/>
            <a:ahLst/>
            <a:cxnLst/>
            <a:rect l="l" t="t" r="r" b="b"/>
            <a:pathLst>
              <a:path w="1003" h="3746">
                <a:moveTo>
                  <a:pt x="0" y="76"/>
                </a:moveTo>
                <a:lnTo>
                  <a:pt x="63" y="3314"/>
                </a:lnTo>
                <a:lnTo>
                  <a:pt x="635" y="3746"/>
                </a:lnTo>
                <a:lnTo>
                  <a:pt x="1003" y="0"/>
                </a:lnTo>
                <a:lnTo>
                  <a:pt x="0" y="7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2821472" y="2022229"/>
            <a:ext cx="863" cy="3390"/>
          </a:xfrm>
          <a:custGeom>
            <a:avLst/>
            <a:gdLst/>
            <a:ahLst/>
            <a:cxnLst/>
            <a:rect l="l" t="t" r="r" b="b"/>
            <a:pathLst>
              <a:path w="863" h="3390">
                <a:moveTo>
                  <a:pt x="0" y="152"/>
                </a:moveTo>
                <a:lnTo>
                  <a:pt x="152" y="3390"/>
                </a:lnTo>
                <a:lnTo>
                  <a:pt x="863" y="0"/>
                </a:lnTo>
                <a:lnTo>
                  <a:pt x="0" y="15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2771432" y="2021090"/>
            <a:ext cx="1371" cy="4965"/>
          </a:xfrm>
          <a:custGeom>
            <a:avLst/>
            <a:gdLst/>
            <a:ahLst/>
            <a:cxnLst/>
            <a:rect l="l" t="t" r="r" b="b"/>
            <a:pathLst>
              <a:path w="1371" h="4965">
                <a:moveTo>
                  <a:pt x="0" y="0"/>
                </a:moveTo>
                <a:lnTo>
                  <a:pt x="152" y="4521"/>
                </a:lnTo>
                <a:lnTo>
                  <a:pt x="736" y="4965"/>
                </a:lnTo>
                <a:lnTo>
                  <a:pt x="1371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2820249" y="2017278"/>
            <a:ext cx="1092" cy="3733"/>
          </a:xfrm>
          <a:custGeom>
            <a:avLst/>
            <a:gdLst/>
            <a:ahLst/>
            <a:cxnLst/>
            <a:rect l="l" t="t" r="r" b="b"/>
            <a:pathLst>
              <a:path w="1092" h="3733">
                <a:moveTo>
                  <a:pt x="0" y="63"/>
                </a:moveTo>
                <a:lnTo>
                  <a:pt x="76" y="3301"/>
                </a:lnTo>
                <a:lnTo>
                  <a:pt x="723" y="3733"/>
                </a:lnTo>
                <a:lnTo>
                  <a:pt x="1092" y="0"/>
                </a:lnTo>
                <a:lnTo>
                  <a:pt x="0" y="6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2770209" y="2016055"/>
            <a:ext cx="1003" cy="3733"/>
          </a:xfrm>
          <a:custGeom>
            <a:avLst/>
            <a:gdLst/>
            <a:ahLst/>
            <a:cxnLst/>
            <a:rect l="l" t="t" r="r" b="b"/>
            <a:pathLst>
              <a:path w="1003" h="3733">
                <a:moveTo>
                  <a:pt x="0" y="63"/>
                </a:moveTo>
                <a:lnTo>
                  <a:pt x="76" y="3301"/>
                </a:lnTo>
                <a:lnTo>
                  <a:pt x="723" y="3733"/>
                </a:lnTo>
                <a:lnTo>
                  <a:pt x="1003" y="0"/>
                </a:lnTo>
                <a:lnTo>
                  <a:pt x="0" y="6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2768913" y="2011150"/>
            <a:ext cx="787" cy="3530"/>
          </a:xfrm>
          <a:custGeom>
            <a:avLst/>
            <a:gdLst/>
            <a:ahLst/>
            <a:cxnLst/>
            <a:rect l="l" t="t" r="r" b="b"/>
            <a:pathLst>
              <a:path w="787" h="3530">
                <a:moveTo>
                  <a:pt x="152" y="3162"/>
                </a:moveTo>
                <a:lnTo>
                  <a:pt x="787" y="3530"/>
                </a:lnTo>
                <a:lnTo>
                  <a:pt x="0" y="0"/>
                </a:lnTo>
                <a:lnTo>
                  <a:pt x="152" y="316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2818958" y="2011078"/>
            <a:ext cx="1371" cy="4978"/>
          </a:xfrm>
          <a:custGeom>
            <a:avLst/>
            <a:gdLst/>
            <a:ahLst/>
            <a:cxnLst/>
            <a:rect l="l" t="t" r="r" b="b"/>
            <a:pathLst>
              <a:path w="1371" h="4978">
                <a:moveTo>
                  <a:pt x="0" y="0"/>
                </a:moveTo>
                <a:lnTo>
                  <a:pt x="139" y="4533"/>
                </a:lnTo>
                <a:lnTo>
                  <a:pt x="723" y="4978"/>
                </a:lnTo>
                <a:lnTo>
                  <a:pt x="1371" y="1155"/>
                </a:lnTo>
                <a:lnTo>
                  <a:pt x="0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2624773" y="2008271"/>
            <a:ext cx="7493" cy="1727"/>
          </a:xfrm>
          <a:custGeom>
            <a:avLst/>
            <a:gdLst/>
            <a:ahLst/>
            <a:cxnLst/>
            <a:rect l="l" t="t" r="r" b="b"/>
            <a:pathLst>
              <a:path w="7493" h="1727">
                <a:moveTo>
                  <a:pt x="0" y="292"/>
                </a:moveTo>
                <a:lnTo>
                  <a:pt x="508" y="1079"/>
                </a:lnTo>
                <a:lnTo>
                  <a:pt x="6261" y="1727"/>
                </a:lnTo>
                <a:lnTo>
                  <a:pt x="7493" y="139"/>
                </a:lnTo>
                <a:lnTo>
                  <a:pt x="1219" y="0"/>
                </a:lnTo>
                <a:lnTo>
                  <a:pt x="0" y="29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2767768" y="2005968"/>
            <a:ext cx="711" cy="3670"/>
          </a:xfrm>
          <a:custGeom>
            <a:avLst/>
            <a:gdLst/>
            <a:ahLst/>
            <a:cxnLst/>
            <a:rect l="l" t="t" r="r" b="b"/>
            <a:pathLst>
              <a:path w="711" h="3670">
                <a:moveTo>
                  <a:pt x="63" y="3314"/>
                </a:moveTo>
                <a:lnTo>
                  <a:pt x="711" y="3670"/>
                </a:lnTo>
                <a:lnTo>
                  <a:pt x="0" y="0"/>
                </a:lnTo>
                <a:lnTo>
                  <a:pt x="63" y="331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2817735" y="2006042"/>
            <a:ext cx="1079" cy="3746"/>
          </a:xfrm>
          <a:custGeom>
            <a:avLst/>
            <a:gdLst/>
            <a:ahLst/>
            <a:cxnLst/>
            <a:rect l="l" t="t" r="r" b="b"/>
            <a:pathLst>
              <a:path w="1079" h="3746">
                <a:moveTo>
                  <a:pt x="0" y="63"/>
                </a:moveTo>
                <a:lnTo>
                  <a:pt x="152" y="3314"/>
                </a:lnTo>
                <a:lnTo>
                  <a:pt x="723" y="3746"/>
                </a:lnTo>
                <a:lnTo>
                  <a:pt x="1079" y="0"/>
                </a:lnTo>
                <a:lnTo>
                  <a:pt x="0" y="6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2816512" y="2000992"/>
            <a:ext cx="1003" cy="3822"/>
          </a:xfrm>
          <a:custGeom>
            <a:avLst/>
            <a:gdLst/>
            <a:ahLst/>
            <a:cxnLst/>
            <a:rect l="l" t="t" r="r" b="b"/>
            <a:pathLst>
              <a:path w="1003" h="3822">
                <a:moveTo>
                  <a:pt x="0" y="152"/>
                </a:moveTo>
                <a:lnTo>
                  <a:pt x="63" y="3314"/>
                </a:lnTo>
                <a:lnTo>
                  <a:pt x="635" y="3822"/>
                </a:lnTo>
                <a:lnTo>
                  <a:pt x="1003" y="0"/>
                </a:lnTo>
                <a:lnTo>
                  <a:pt x="0" y="15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2815205" y="1996108"/>
            <a:ext cx="800" cy="3594"/>
          </a:xfrm>
          <a:custGeom>
            <a:avLst/>
            <a:gdLst/>
            <a:ahLst/>
            <a:cxnLst/>
            <a:rect l="l" t="t" r="r" b="b"/>
            <a:pathLst>
              <a:path w="800" h="3594">
                <a:moveTo>
                  <a:pt x="152" y="3162"/>
                </a:moveTo>
                <a:lnTo>
                  <a:pt x="800" y="3594"/>
                </a:lnTo>
                <a:lnTo>
                  <a:pt x="0" y="0"/>
                </a:lnTo>
                <a:lnTo>
                  <a:pt x="152" y="316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2763743" y="1993510"/>
            <a:ext cx="1066" cy="3594"/>
          </a:xfrm>
          <a:custGeom>
            <a:avLst/>
            <a:gdLst/>
            <a:ahLst/>
            <a:cxnLst/>
            <a:rect l="l" t="t" r="r" b="b"/>
            <a:pathLst>
              <a:path w="1066" h="3594">
                <a:moveTo>
                  <a:pt x="419" y="3314"/>
                </a:moveTo>
                <a:lnTo>
                  <a:pt x="1066" y="3594"/>
                </a:lnTo>
                <a:lnTo>
                  <a:pt x="0" y="0"/>
                </a:lnTo>
                <a:lnTo>
                  <a:pt x="419" y="331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2813768" y="1990984"/>
            <a:ext cx="1231" cy="3682"/>
          </a:xfrm>
          <a:custGeom>
            <a:avLst/>
            <a:gdLst/>
            <a:ahLst/>
            <a:cxnLst/>
            <a:rect l="l" t="t" r="r" b="b"/>
            <a:pathLst>
              <a:path w="1231" h="3682">
                <a:moveTo>
                  <a:pt x="0" y="0"/>
                </a:moveTo>
                <a:lnTo>
                  <a:pt x="368" y="3314"/>
                </a:lnTo>
                <a:lnTo>
                  <a:pt x="1003" y="3682"/>
                </a:lnTo>
                <a:lnTo>
                  <a:pt x="1231" y="0"/>
                </a:lnTo>
                <a:lnTo>
                  <a:pt x="0" y="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2589424" y="1983497"/>
            <a:ext cx="16268" cy="15836"/>
          </a:xfrm>
          <a:custGeom>
            <a:avLst/>
            <a:gdLst/>
            <a:ahLst/>
            <a:cxnLst/>
            <a:rect l="l" t="t" r="r" b="b"/>
            <a:pathLst>
              <a:path w="16268" h="15836">
                <a:moveTo>
                  <a:pt x="16268" y="9436"/>
                </a:moveTo>
                <a:lnTo>
                  <a:pt x="14465" y="0"/>
                </a:lnTo>
                <a:lnTo>
                  <a:pt x="13677" y="4533"/>
                </a:lnTo>
                <a:lnTo>
                  <a:pt x="787" y="9144"/>
                </a:lnTo>
                <a:lnTo>
                  <a:pt x="0" y="13906"/>
                </a:lnTo>
                <a:lnTo>
                  <a:pt x="711" y="15836"/>
                </a:lnTo>
                <a:lnTo>
                  <a:pt x="16268" y="9436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2762723" y="1989687"/>
            <a:ext cx="1016" cy="3822"/>
          </a:xfrm>
          <a:custGeom>
            <a:avLst/>
            <a:gdLst/>
            <a:ahLst/>
            <a:cxnLst/>
            <a:rect l="l" t="t" r="r" b="b"/>
            <a:pathLst>
              <a:path w="1016" h="3822">
                <a:moveTo>
                  <a:pt x="215" y="3251"/>
                </a:moveTo>
                <a:lnTo>
                  <a:pt x="1015" y="3822"/>
                </a:lnTo>
                <a:lnTo>
                  <a:pt x="0" y="0"/>
                </a:lnTo>
                <a:lnTo>
                  <a:pt x="215" y="32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2812472" y="1987246"/>
            <a:ext cx="1295" cy="3733"/>
          </a:xfrm>
          <a:custGeom>
            <a:avLst/>
            <a:gdLst/>
            <a:ahLst/>
            <a:cxnLst/>
            <a:rect l="l" t="t" r="r" b="b"/>
            <a:pathLst>
              <a:path w="1295" h="3733">
                <a:moveTo>
                  <a:pt x="507" y="3314"/>
                </a:moveTo>
                <a:lnTo>
                  <a:pt x="1295" y="3733"/>
                </a:lnTo>
                <a:lnTo>
                  <a:pt x="0" y="0"/>
                </a:lnTo>
                <a:lnTo>
                  <a:pt x="507" y="331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2811541" y="1983423"/>
            <a:ext cx="939" cy="3822"/>
          </a:xfrm>
          <a:custGeom>
            <a:avLst/>
            <a:gdLst/>
            <a:ahLst/>
            <a:cxnLst/>
            <a:rect l="l" t="t" r="r" b="b"/>
            <a:pathLst>
              <a:path w="939" h="3822">
                <a:moveTo>
                  <a:pt x="215" y="3251"/>
                </a:moveTo>
                <a:lnTo>
                  <a:pt x="939" y="3822"/>
                </a:lnTo>
                <a:lnTo>
                  <a:pt x="0" y="0"/>
                </a:lnTo>
                <a:lnTo>
                  <a:pt x="215" y="32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2758702" y="1977233"/>
            <a:ext cx="1066" cy="3606"/>
          </a:xfrm>
          <a:custGeom>
            <a:avLst/>
            <a:gdLst/>
            <a:ahLst/>
            <a:cxnLst/>
            <a:rect l="l" t="t" r="r" b="b"/>
            <a:pathLst>
              <a:path w="1066" h="3606">
                <a:moveTo>
                  <a:pt x="419" y="3314"/>
                </a:moveTo>
                <a:lnTo>
                  <a:pt x="1066" y="3606"/>
                </a:lnTo>
                <a:lnTo>
                  <a:pt x="0" y="0"/>
                </a:lnTo>
                <a:lnTo>
                  <a:pt x="419" y="331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2654867" y="1975942"/>
            <a:ext cx="876" cy="6261"/>
          </a:xfrm>
          <a:custGeom>
            <a:avLst/>
            <a:gdLst/>
            <a:ahLst/>
            <a:cxnLst/>
            <a:rect l="l" t="t" r="r" b="b"/>
            <a:pathLst>
              <a:path w="876" h="6261">
                <a:moveTo>
                  <a:pt x="355" y="5829"/>
                </a:moveTo>
                <a:lnTo>
                  <a:pt x="876" y="6261"/>
                </a:lnTo>
                <a:lnTo>
                  <a:pt x="723" y="571"/>
                </a:lnTo>
                <a:lnTo>
                  <a:pt x="0" y="0"/>
                </a:lnTo>
                <a:lnTo>
                  <a:pt x="355" y="582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2808730" y="1974724"/>
            <a:ext cx="1155" cy="3670"/>
          </a:xfrm>
          <a:custGeom>
            <a:avLst/>
            <a:gdLst/>
            <a:ahLst/>
            <a:cxnLst/>
            <a:rect l="l" t="t" r="r" b="b"/>
            <a:pathLst>
              <a:path w="1155" h="3670">
                <a:moveTo>
                  <a:pt x="431" y="3378"/>
                </a:moveTo>
                <a:lnTo>
                  <a:pt x="1155" y="3670"/>
                </a:lnTo>
                <a:lnTo>
                  <a:pt x="0" y="0"/>
                </a:lnTo>
                <a:lnTo>
                  <a:pt x="431" y="337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2757396" y="1973499"/>
            <a:ext cx="1308" cy="3733"/>
          </a:xfrm>
          <a:custGeom>
            <a:avLst/>
            <a:gdLst/>
            <a:ahLst/>
            <a:cxnLst/>
            <a:rect l="l" t="t" r="r" b="b"/>
            <a:pathLst>
              <a:path w="1308" h="3733">
                <a:moveTo>
                  <a:pt x="571" y="3162"/>
                </a:moveTo>
                <a:lnTo>
                  <a:pt x="1308" y="3733"/>
                </a:lnTo>
                <a:lnTo>
                  <a:pt x="0" y="0"/>
                </a:lnTo>
                <a:lnTo>
                  <a:pt x="571" y="316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2653927" y="1970829"/>
            <a:ext cx="939" cy="5118"/>
          </a:xfrm>
          <a:custGeom>
            <a:avLst/>
            <a:gdLst/>
            <a:ahLst/>
            <a:cxnLst/>
            <a:rect l="l" t="t" r="r" b="b"/>
            <a:pathLst>
              <a:path w="939" h="5118">
                <a:moveTo>
                  <a:pt x="152" y="4610"/>
                </a:moveTo>
                <a:lnTo>
                  <a:pt x="939" y="5118"/>
                </a:lnTo>
                <a:lnTo>
                  <a:pt x="0" y="0"/>
                </a:lnTo>
                <a:lnTo>
                  <a:pt x="152" y="461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2807799" y="1970972"/>
            <a:ext cx="927" cy="3746"/>
          </a:xfrm>
          <a:custGeom>
            <a:avLst/>
            <a:gdLst/>
            <a:ahLst/>
            <a:cxnLst/>
            <a:rect l="l" t="t" r="r" b="b"/>
            <a:pathLst>
              <a:path w="927" h="3746">
                <a:moveTo>
                  <a:pt x="139" y="3175"/>
                </a:moveTo>
                <a:lnTo>
                  <a:pt x="927" y="3746"/>
                </a:lnTo>
                <a:lnTo>
                  <a:pt x="0" y="0"/>
                </a:lnTo>
                <a:lnTo>
                  <a:pt x="139" y="317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2756460" y="1969673"/>
            <a:ext cx="939" cy="3822"/>
          </a:xfrm>
          <a:custGeom>
            <a:avLst/>
            <a:gdLst/>
            <a:ahLst/>
            <a:cxnLst/>
            <a:rect l="l" t="t" r="r" b="b"/>
            <a:pathLst>
              <a:path w="939" h="3822">
                <a:moveTo>
                  <a:pt x="215" y="3251"/>
                </a:moveTo>
                <a:lnTo>
                  <a:pt x="939" y="3822"/>
                </a:lnTo>
                <a:lnTo>
                  <a:pt x="0" y="0"/>
                </a:lnTo>
                <a:lnTo>
                  <a:pt x="215" y="32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2804993" y="1962196"/>
            <a:ext cx="1066" cy="3670"/>
          </a:xfrm>
          <a:custGeom>
            <a:avLst/>
            <a:gdLst/>
            <a:ahLst/>
            <a:cxnLst/>
            <a:rect l="l" t="t" r="r" b="b"/>
            <a:pathLst>
              <a:path w="1066" h="3670">
                <a:moveTo>
                  <a:pt x="431" y="3378"/>
                </a:moveTo>
                <a:lnTo>
                  <a:pt x="1066" y="3670"/>
                </a:lnTo>
                <a:lnTo>
                  <a:pt x="0" y="0"/>
                </a:lnTo>
                <a:lnTo>
                  <a:pt x="431" y="337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2803686" y="1958437"/>
            <a:ext cx="1308" cy="3759"/>
          </a:xfrm>
          <a:custGeom>
            <a:avLst/>
            <a:gdLst/>
            <a:ahLst/>
            <a:cxnLst/>
            <a:rect l="l" t="t" r="r" b="b"/>
            <a:pathLst>
              <a:path w="1308" h="3759">
                <a:moveTo>
                  <a:pt x="584" y="3251"/>
                </a:moveTo>
                <a:lnTo>
                  <a:pt x="1308" y="3759"/>
                </a:lnTo>
                <a:lnTo>
                  <a:pt x="0" y="0"/>
                </a:lnTo>
                <a:lnTo>
                  <a:pt x="584" y="32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2802764" y="1954701"/>
            <a:ext cx="927" cy="3746"/>
          </a:xfrm>
          <a:custGeom>
            <a:avLst/>
            <a:gdLst/>
            <a:ahLst/>
            <a:cxnLst/>
            <a:rect l="l" t="t" r="r" b="b"/>
            <a:pathLst>
              <a:path w="927" h="3746">
                <a:moveTo>
                  <a:pt x="203" y="3238"/>
                </a:moveTo>
                <a:lnTo>
                  <a:pt x="927" y="3746"/>
                </a:lnTo>
                <a:lnTo>
                  <a:pt x="0" y="0"/>
                </a:lnTo>
                <a:lnTo>
                  <a:pt x="203" y="323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2748973" y="1948437"/>
            <a:ext cx="1003" cy="3454"/>
          </a:xfrm>
          <a:custGeom>
            <a:avLst/>
            <a:gdLst/>
            <a:ahLst/>
            <a:cxnLst/>
            <a:rect l="l" t="t" r="r" b="b"/>
            <a:pathLst>
              <a:path w="1003" h="3454">
                <a:moveTo>
                  <a:pt x="215" y="3238"/>
                </a:moveTo>
                <a:lnTo>
                  <a:pt x="1003" y="3454"/>
                </a:lnTo>
                <a:lnTo>
                  <a:pt x="0" y="0"/>
                </a:lnTo>
                <a:lnTo>
                  <a:pt x="215" y="323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2799013" y="1943473"/>
            <a:ext cx="1003" cy="3441"/>
          </a:xfrm>
          <a:custGeom>
            <a:avLst/>
            <a:gdLst/>
            <a:ahLst/>
            <a:cxnLst/>
            <a:rect l="l" t="t" r="r" b="b"/>
            <a:pathLst>
              <a:path w="1003" h="3441">
                <a:moveTo>
                  <a:pt x="215" y="3162"/>
                </a:moveTo>
                <a:lnTo>
                  <a:pt x="1003" y="3441"/>
                </a:lnTo>
                <a:lnTo>
                  <a:pt x="0" y="0"/>
                </a:lnTo>
                <a:lnTo>
                  <a:pt x="215" y="316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2746460" y="1942174"/>
            <a:ext cx="1003" cy="3454"/>
          </a:xfrm>
          <a:custGeom>
            <a:avLst/>
            <a:gdLst/>
            <a:ahLst/>
            <a:cxnLst/>
            <a:rect l="l" t="t" r="r" b="b"/>
            <a:pathLst>
              <a:path w="1003" h="3454">
                <a:moveTo>
                  <a:pt x="203" y="3238"/>
                </a:moveTo>
                <a:lnTo>
                  <a:pt x="1003" y="3454"/>
                </a:lnTo>
                <a:lnTo>
                  <a:pt x="0" y="0"/>
                </a:lnTo>
                <a:lnTo>
                  <a:pt x="203" y="323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2792750" y="1927208"/>
            <a:ext cx="1003" cy="3441"/>
          </a:xfrm>
          <a:custGeom>
            <a:avLst/>
            <a:gdLst/>
            <a:ahLst/>
            <a:cxnLst/>
            <a:rect l="l" t="t" r="r" b="b"/>
            <a:pathLst>
              <a:path w="1003" h="3441">
                <a:moveTo>
                  <a:pt x="215" y="3162"/>
                </a:moveTo>
                <a:lnTo>
                  <a:pt x="1003" y="3441"/>
                </a:lnTo>
                <a:lnTo>
                  <a:pt x="0" y="0"/>
                </a:lnTo>
                <a:lnTo>
                  <a:pt x="215" y="316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2740196" y="1925974"/>
            <a:ext cx="1003" cy="3378"/>
          </a:xfrm>
          <a:custGeom>
            <a:avLst/>
            <a:gdLst/>
            <a:ahLst/>
            <a:cxnLst/>
            <a:rect l="l" t="t" r="r" b="b"/>
            <a:pathLst>
              <a:path w="1003" h="3378">
                <a:moveTo>
                  <a:pt x="203" y="3162"/>
                </a:moveTo>
                <a:lnTo>
                  <a:pt x="1003" y="3378"/>
                </a:lnTo>
                <a:lnTo>
                  <a:pt x="0" y="0"/>
                </a:lnTo>
                <a:lnTo>
                  <a:pt x="203" y="316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1544913" y="1918053"/>
            <a:ext cx="2159" cy="3098"/>
          </a:xfrm>
          <a:custGeom>
            <a:avLst/>
            <a:gdLst/>
            <a:ahLst/>
            <a:cxnLst/>
            <a:rect l="l" t="t" r="r" b="b"/>
            <a:pathLst>
              <a:path w="2159" h="3098">
                <a:moveTo>
                  <a:pt x="0" y="2590"/>
                </a:moveTo>
                <a:lnTo>
                  <a:pt x="1219" y="3098"/>
                </a:lnTo>
                <a:lnTo>
                  <a:pt x="2159" y="368"/>
                </a:lnTo>
                <a:lnTo>
                  <a:pt x="1155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2789001" y="1917195"/>
            <a:ext cx="1016" cy="3441"/>
          </a:xfrm>
          <a:custGeom>
            <a:avLst/>
            <a:gdLst/>
            <a:ahLst/>
            <a:cxnLst/>
            <a:rect l="l" t="t" r="r" b="b"/>
            <a:pathLst>
              <a:path w="1016" h="3441">
                <a:moveTo>
                  <a:pt x="215" y="3162"/>
                </a:moveTo>
                <a:lnTo>
                  <a:pt x="1015" y="3441"/>
                </a:lnTo>
                <a:lnTo>
                  <a:pt x="0" y="0"/>
                </a:lnTo>
                <a:lnTo>
                  <a:pt x="215" y="316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2732403" y="1908418"/>
            <a:ext cx="3822" cy="8483"/>
          </a:xfrm>
          <a:custGeom>
            <a:avLst/>
            <a:gdLst/>
            <a:ahLst/>
            <a:cxnLst/>
            <a:rect l="l" t="t" r="r" b="b"/>
            <a:pathLst>
              <a:path w="3822" h="8483">
                <a:moveTo>
                  <a:pt x="1663" y="5892"/>
                </a:moveTo>
                <a:lnTo>
                  <a:pt x="3822" y="8483"/>
                </a:lnTo>
                <a:lnTo>
                  <a:pt x="3035" y="4521"/>
                </a:lnTo>
                <a:lnTo>
                  <a:pt x="0" y="0"/>
                </a:lnTo>
                <a:lnTo>
                  <a:pt x="1663" y="589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2781225" y="1897174"/>
            <a:ext cx="4038" cy="9867"/>
          </a:xfrm>
          <a:custGeom>
            <a:avLst/>
            <a:gdLst/>
            <a:ahLst/>
            <a:cxnLst/>
            <a:rect l="l" t="t" r="r" b="b"/>
            <a:pathLst>
              <a:path w="4038" h="9867">
                <a:moveTo>
                  <a:pt x="368" y="4610"/>
                </a:moveTo>
                <a:lnTo>
                  <a:pt x="3530" y="9867"/>
                </a:lnTo>
                <a:lnTo>
                  <a:pt x="4038" y="7493"/>
                </a:lnTo>
                <a:lnTo>
                  <a:pt x="0" y="0"/>
                </a:lnTo>
                <a:lnTo>
                  <a:pt x="368" y="461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1561189" y="1884644"/>
            <a:ext cx="2514" cy="2806"/>
          </a:xfrm>
          <a:custGeom>
            <a:avLst/>
            <a:gdLst/>
            <a:ahLst/>
            <a:cxnLst/>
            <a:rect l="l" t="t" r="r" b="b"/>
            <a:pathLst>
              <a:path w="2514" h="2806">
                <a:moveTo>
                  <a:pt x="0" y="2235"/>
                </a:moveTo>
                <a:lnTo>
                  <a:pt x="1219" y="2806"/>
                </a:lnTo>
                <a:lnTo>
                  <a:pt x="2514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2702314" y="1849520"/>
            <a:ext cx="2667" cy="4737"/>
          </a:xfrm>
          <a:custGeom>
            <a:avLst/>
            <a:gdLst/>
            <a:ahLst/>
            <a:cxnLst/>
            <a:rect l="l" t="t" r="r" b="b"/>
            <a:pathLst>
              <a:path w="2667" h="4737">
                <a:moveTo>
                  <a:pt x="0" y="3949"/>
                </a:moveTo>
                <a:lnTo>
                  <a:pt x="2667" y="4737"/>
                </a:lnTo>
                <a:lnTo>
                  <a:pt x="368" y="0"/>
                </a:lnTo>
                <a:lnTo>
                  <a:pt x="0" y="394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1815282" y="1849517"/>
            <a:ext cx="4889" cy="3810"/>
          </a:xfrm>
          <a:custGeom>
            <a:avLst/>
            <a:gdLst/>
            <a:ahLst/>
            <a:cxnLst/>
            <a:rect l="l" t="t" r="r" b="b"/>
            <a:pathLst>
              <a:path w="4889" h="3810">
                <a:moveTo>
                  <a:pt x="1219" y="1003"/>
                </a:moveTo>
                <a:lnTo>
                  <a:pt x="0" y="2946"/>
                </a:lnTo>
                <a:lnTo>
                  <a:pt x="3670" y="3809"/>
                </a:lnTo>
                <a:lnTo>
                  <a:pt x="4889" y="355"/>
                </a:lnTo>
                <a:lnTo>
                  <a:pt x="1498" y="0"/>
                </a:lnTo>
                <a:lnTo>
                  <a:pt x="1219" y="100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1805128" y="1843177"/>
            <a:ext cx="2806" cy="4965"/>
          </a:xfrm>
          <a:custGeom>
            <a:avLst/>
            <a:gdLst/>
            <a:ahLst/>
            <a:cxnLst/>
            <a:rect l="l" t="t" r="r" b="b"/>
            <a:pathLst>
              <a:path w="2806" h="4965">
                <a:moveTo>
                  <a:pt x="0" y="4965"/>
                </a:moveTo>
                <a:lnTo>
                  <a:pt x="2806" y="2743"/>
                </a:lnTo>
                <a:lnTo>
                  <a:pt x="107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1583729" y="1842096"/>
            <a:ext cx="2222" cy="2946"/>
          </a:xfrm>
          <a:custGeom>
            <a:avLst/>
            <a:gdLst/>
            <a:ahLst/>
            <a:cxnLst/>
            <a:rect l="l" t="t" r="r" b="b"/>
            <a:pathLst>
              <a:path w="2222" h="2946">
                <a:moveTo>
                  <a:pt x="0" y="2514"/>
                </a:moveTo>
                <a:lnTo>
                  <a:pt x="1651" y="2946"/>
                </a:lnTo>
                <a:lnTo>
                  <a:pt x="2222" y="0"/>
                </a:lnTo>
                <a:lnTo>
                  <a:pt x="0" y="251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2696051" y="1838342"/>
            <a:ext cx="2667" cy="4686"/>
          </a:xfrm>
          <a:custGeom>
            <a:avLst/>
            <a:gdLst/>
            <a:ahLst/>
            <a:cxnLst/>
            <a:rect l="l" t="t" r="r" b="b"/>
            <a:pathLst>
              <a:path w="2667" h="4686">
                <a:moveTo>
                  <a:pt x="0" y="3822"/>
                </a:moveTo>
                <a:lnTo>
                  <a:pt x="2667" y="4686"/>
                </a:lnTo>
                <a:lnTo>
                  <a:pt x="292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1594953" y="1824534"/>
            <a:ext cx="2527" cy="3009"/>
          </a:xfrm>
          <a:custGeom>
            <a:avLst/>
            <a:gdLst/>
            <a:ahLst/>
            <a:cxnLst/>
            <a:rect l="l" t="t" r="r" b="b"/>
            <a:pathLst>
              <a:path w="2527" h="3009">
                <a:moveTo>
                  <a:pt x="0" y="2578"/>
                </a:moveTo>
                <a:lnTo>
                  <a:pt x="1663" y="3009"/>
                </a:lnTo>
                <a:lnTo>
                  <a:pt x="2527" y="0"/>
                </a:lnTo>
                <a:lnTo>
                  <a:pt x="0" y="257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1597765" y="1820781"/>
            <a:ext cx="2159" cy="2946"/>
          </a:xfrm>
          <a:custGeom>
            <a:avLst/>
            <a:gdLst/>
            <a:ahLst/>
            <a:cxnLst/>
            <a:rect l="l" t="t" r="r" b="b"/>
            <a:pathLst>
              <a:path w="2159" h="2946">
                <a:moveTo>
                  <a:pt x="0" y="1587"/>
                </a:moveTo>
                <a:lnTo>
                  <a:pt x="1371" y="2946"/>
                </a:lnTo>
                <a:lnTo>
                  <a:pt x="2159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1600280" y="1817179"/>
            <a:ext cx="2019" cy="2743"/>
          </a:xfrm>
          <a:custGeom>
            <a:avLst/>
            <a:gdLst/>
            <a:ahLst/>
            <a:cxnLst/>
            <a:rect l="l" t="t" r="r" b="b"/>
            <a:pathLst>
              <a:path w="2019" h="2743">
                <a:moveTo>
                  <a:pt x="0" y="1371"/>
                </a:moveTo>
                <a:lnTo>
                  <a:pt x="1371" y="2743"/>
                </a:lnTo>
                <a:lnTo>
                  <a:pt x="2019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2665818" y="1794070"/>
            <a:ext cx="2730" cy="3162"/>
          </a:xfrm>
          <a:custGeom>
            <a:avLst/>
            <a:gdLst/>
            <a:ahLst/>
            <a:cxnLst/>
            <a:rect l="l" t="t" r="r" b="b"/>
            <a:pathLst>
              <a:path w="2730" h="3162">
                <a:moveTo>
                  <a:pt x="0" y="431"/>
                </a:moveTo>
                <a:lnTo>
                  <a:pt x="1651" y="3162"/>
                </a:lnTo>
                <a:lnTo>
                  <a:pt x="2730" y="2743"/>
                </a:lnTo>
                <a:lnTo>
                  <a:pt x="2006" y="0"/>
                </a:lnTo>
                <a:lnTo>
                  <a:pt x="0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1617493" y="1792119"/>
            <a:ext cx="2311" cy="2882"/>
          </a:xfrm>
          <a:custGeom>
            <a:avLst/>
            <a:gdLst/>
            <a:ahLst/>
            <a:cxnLst/>
            <a:rect l="l" t="t" r="r" b="b"/>
            <a:pathLst>
              <a:path w="2311" h="2882">
                <a:moveTo>
                  <a:pt x="0" y="2451"/>
                </a:moveTo>
                <a:lnTo>
                  <a:pt x="1651" y="2882"/>
                </a:lnTo>
                <a:lnTo>
                  <a:pt x="2311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2657029" y="1782766"/>
            <a:ext cx="2730" cy="3238"/>
          </a:xfrm>
          <a:custGeom>
            <a:avLst/>
            <a:gdLst/>
            <a:ahLst/>
            <a:cxnLst/>
            <a:rect l="l" t="t" r="r" b="b"/>
            <a:pathLst>
              <a:path w="2730" h="3238">
                <a:moveTo>
                  <a:pt x="0" y="431"/>
                </a:moveTo>
                <a:lnTo>
                  <a:pt x="1651" y="3238"/>
                </a:lnTo>
                <a:lnTo>
                  <a:pt x="2730" y="2806"/>
                </a:lnTo>
                <a:lnTo>
                  <a:pt x="2095" y="0"/>
                </a:lnTo>
                <a:lnTo>
                  <a:pt x="0" y="43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1626283" y="1780819"/>
            <a:ext cx="2298" cy="2882"/>
          </a:xfrm>
          <a:custGeom>
            <a:avLst/>
            <a:gdLst/>
            <a:ahLst/>
            <a:cxnLst/>
            <a:rect l="l" t="t" r="r" b="b"/>
            <a:pathLst>
              <a:path w="2298" h="2882">
                <a:moveTo>
                  <a:pt x="0" y="2527"/>
                </a:moveTo>
                <a:lnTo>
                  <a:pt x="1651" y="2882"/>
                </a:lnTo>
                <a:lnTo>
                  <a:pt x="2298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2652205" y="1775926"/>
            <a:ext cx="3822" cy="4965"/>
          </a:xfrm>
          <a:custGeom>
            <a:avLst/>
            <a:gdLst/>
            <a:ahLst/>
            <a:cxnLst/>
            <a:rect l="l" t="t" r="r" b="b"/>
            <a:pathLst>
              <a:path w="3822" h="4965">
                <a:moveTo>
                  <a:pt x="0" y="939"/>
                </a:moveTo>
                <a:lnTo>
                  <a:pt x="2730" y="4965"/>
                </a:lnTo>
                <a:lnTo>
                  <a:pt x="3822" y="4546"/>
                </a:lnTo>
                <a:lnTo>
                  <a:pt x="3098" y="1943"/>
                </a:lnTo>
                <a:lnTo>
                  <a:pt x="355" y="0"/>
                </a:lnTo>
                <a:lnTo>
                  <a:pt x="0" y="9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1835006" y="1771102"/>
            <a:ext cx="2806" cy="4457"/>
          </a:xfrm>
          <a:custGeom>
            <a:avLst/>
            <a:gdLst/>
            <a:ahLst/>
            <a:cxnLst/>
            <a:rect l="l" t="t" r="r" b="b"/>
            <a:pathLst>
              <a:path w="2806" h="4457">
                <a:moveTo>
                  <a:pt x="0" y="3454"/>
                </a:moveTo>
                <a:lnTo>
                  <a:pt x="1358" y="4457"/>
                </a:lnTo>
                <a:lnTo>
                  <a:pt x="2806" y="1879"/>
                </a:lnTo>
                <a:lnTo>
                  <a:pt x="139" y="0"/>
                </a:lnTo>
                <a:lnTo>
                  <a:pt x="0" y="345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2648250" y="1771543"/>
            <a:ext cx="2730" cy="3162"/>
          </a:xfrm>
          <a:custGeom>
            <a:avLst/>
            <a:gdLst/>
            <a:ahLst/>
            <a:cxnLst/>
            <a:rect l="l" t="t" r="r" b="b"/>
            <a:pathLst>
              <a:path w="2730" h="3162">
                <a:moveTo>
                  <a:pt x="0" y="419"/>
                </a:moveTo>
                <a:lnTo>
                  <a:pt x="1651" y="3162"/>
                </a:lnTo>
                <a:lnTo>
                  <a:pt x="2730" y="2730"/>
                </a:lnTo>
                <a:lnTo>
                  <a:pt x="2082" y="0"/>
                </a:lnTo>
                <a:lnTo>
                  <a:pt x="0" y="4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2643347" y="1764619"/>
            <a:ext cx="3162" cy="4610"/>
          </a:xfrm>
          <a:custGeom>
            <a:avLst/>
            <a:gdLst/>
            <a:ahLst/>
            <a:cxnLst/>
            <a:rect l="l" t="t" r="r" b="b"/>
            <a:pathLst>
              <a:path w="3162" h="4610">
                <a:moveTo>
                  <a:pt x="0" y="1079"/>
                </a:moveTo>
                <a:lnTo>
                  <a:pt x="1803" y="4610"/>
                </a:lnTo>
                <a:lnTo>
                  <a:pt x="3162" y="2019"/>
                </a:lnTo>
                <a:lnTo>
                  <a:pt x="431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1640033" y="1763327"/>
            <a:ext cx="2298" cy="2870"/>
          </a:xfrm>
          <a:custGeom>
            <a:avLst/>
            <a:gdLst/>
            <a:ahLst/>
            <a:cxnLst/>
            <a:rect l="l" t="t" r="r" b="b"/>
            <a:pathLst>
              <a:path w="2298" h="2870">
                <a:moveTo>
                  <a:pt x="0" y="2451"/>
                </a:moveTo>
                <a:lnTo>
                  <a:pt x="1651" y="2870"/>
                </a:lnTo>
                <a:lnTo>
                  <a:pt x="2298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2638455" y="1758358"/>
            <a:ext cx="3822" cy="5041"/>
          </a:xfrm>
          <a:custGeom>
            <a:avLst/>
            <a:gdLst/>
            <a:ahLst/>
            <a:cxnLst/>
            <a:rect l="l" t="t" r="r" b="b"/>
            <a:pathLst>
              <a:path w="3822" h="5041">
                <a:moveTo>
                  <a:pt x="0" y="939"/>
                </a:moveTo>
                <a:lnTo>
                  <a:pt x="2730" y="5041"/>
                </a:lnTo>
                <a:lnTo>
                  <a:pt x="3822" y="4610"/>
                </a:lnTo>
                <a:lnTo>
                  <a:pt x="3022" y="2019"/>
                </a:lnTo>
                <a:lnTo>
                  <a:pt x="292" y="0"/>
                </a:lnTo>
                <a:lnTo>
                  <a:pt x="0" y="9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1647445" y="1753541"/>
            <a:ext cx="3886" cy="4381"/>
          </a:xfrm>
          <a:custGeom>
            <a:avLst/>
            <a:gdLst/>
            <a:ahLst/>
            <a:cxnLst/>
            <a:rect l="l" t="t" r="r" b="b"/>
            <a:pathLst>
              <a:path w="3886" h="4381">
                <a:moveTo>
                  <a:pt x="863" y="1790"/>
                </a:moveTo>
                <a:lnTo>
                  <a:pt x="0" y="4381"/>
                </a:lnTo>
                <a:lnTo>
                  <a:pt x="1651" y="3886"/>
                </a:lnTo>
                <a:lnTo>
                  <a:pt x="3886" y="0"/>
                </a:lnTo>
                <a:lnTo>
                  <a:pt x="863" y="179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1659972" y="1739790"/>
            <a:ext cx="3886" cy="4381"/>
          </a:xfrm>
          <a:custGeom>
            <a:avLst/>
            <a:gdLst/>
            <a:ahLst/>
            <a:cxnLst/>
            <a:rect l="l" t="t" r="r" b="b"/>
            <a:pathLst>
              <a:path w="3886" h="4381">
                <a:moveTo>
                  <a:pt x="863" y="1790"/>
                </a:moveTo>
                <a:lnTo>
                  <a:pt x="0" y="4381"/>
                </a:lnTo>
                <a:lnTo>
                  <a:pt x="1651" y="3886"/>
                </a:lnTo>
                <a:lnTo>
                  <a:pt x="3886" y="0"/>
                </a:lnTo>
                <a:lnTo>
                  <a:pt x="863" y="1790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2612097" y="1729554"/>
            <a:ext cx="8928" cy="10147"/>
          </a:xfrm>
          <a:custGeom>
            <a:avLst/>
            <a:gdLst/>
            <a:ahLst/>
            <a:cxnLst/>
            <a:rect l="l" t="t" r="r" b="b"/>
            <a:pathLst>
              <a:path w="8928" h="10147">
                <a:moveTo>
                  <a:pt x="0" y="2311"/>
                </a:moveTo>
                <a:lnTo>
                  <a:pt x="6565" y="10147"/>
                </a:lnTo>
                <a:lnTo>
                  <a:pt x="8928" y="9652"/>
                </a:lnTo>
                <a:lnTo>
                  <a:pt x="8140" y="7048"/>
                </a:lnTo>
                <a:lnTo>
                  <a:pt x="431" y="0"/>
                </a:lnTo>
                <a:lnTo>
                  <a:pt x="0" y="231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1672503" y="1720994"/>
            <a:ext cx="8851" cy="9436"/>
          </a:xfrm>
          <a:custGeom>
            <a:avLst/>
            <a:gdLst/>
            <a:ahLst/>
            <a:cxnLst/>
            <a:rect l="l" t="t" r="r" b="b"/>
            <a:pathLst>
              <a:path w="8851" h="9436">
                <a:moveTo>
                  <a:pt x="2882" y="5041"/>
                </a:moveTo>
                <a:lnTo>
                  <a:pt x="0" y="9436"/>
                </a:lnTo>
                <a:lnTo>
                  <a:pt x="5969" y="4394"/>
                </a:lnTo>
                <a:lnTo>
                  <a:pt x="8851" y="0"/>
                </a:lnTo>
                <a:lnTo>
                  <a:pt x="2882" y="504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1941488" y="1720919"/>
            <a:ext cx="10147" cy="2438"/>
          </a:xfrm>
          <a:custGeom>
            <a:avLst/>
            <a:gdLst/>
            <a:ahLst/>
            <a:cxnLst/>
            <a:rect l="l" t="t" r="r" b="b"/>
            <a:pathLst>
              <a:path w="10147" h="2438">
                <a:moveTo>
                  <a:pt x="0" y="2019"/>
                </a:moveTo>
                <a:lnTo>
                  <a:pt x="1371" y="2438"/>
                </a:lnTo>
                <a:lnTo>
                  <a:pt x="10083" y="711"/>
                </a:lnTo>
                <a:lnTo>
                  <a:pt x="10147" y="0"/>
                </a:lnTo>
                <a:lnTo>
                  <a:pt x="0" y="20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2584745" y="1703199"/>
            <a:ext cx="13665" cy="12674"/>
          </a:xfrm>
          <a:custGeom>
            <a:avLst/>
            <a:gdLst/>
            <a:ahLst/>
            <a:cxnLst/>
            <a:rect l="l" t="t" r="r" b="b"/>
            <a:pathLst>
              <a:path w="13665" h="12674">
                <a:moveTo>
                  <a:pt x="0" y="2171"/>
                </a:moveTo>
                <a:lnTo>
                  <a:pt x="11366" y="12674"/>
                </a:lnTo>
                <a:lnTo>
                  <a:pt x="13665" y="12255"/>
                </a:lnTo>
                <a:lnTo>
                  <a:pt x="2882" y="800"/>
                </a:lnTo>
                <a:lnTo>
                  <a:pt x="279" y="0"/>
                </a:lnTo>
                <a:lnTo>
                  <a:pt x="0" y="21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1701582" y="1696004"/>
            <a:ext cx="6057" cy="5981"/>
          </a:xfrm>
          <a:custGeom>
            <a:avLst/>
            <a:gdLst/>
            <a:ahLst/>
            <a:cxnLst/>
            <a:rect l="l" t="t" r="r" b="b"/>
            <a:pathLst>
              <a:path w="6057" h="5981">
                <a:moveTo>
                  <a:pt x="584" y="4394"/>
                </a:moveTo>
                <a:lnTo>
                  <a:pt x="0" y="5981"/>
                </a:lnTo>
                <a:lnTo>
                  <a:pt x="3251" y="4457"/>
                </a:lnTo>
                <a:lnTo>
                  <a:pt x="6057" y="0"/>
                </a:lnTo>
                <a:lnTo>
                  <a:pt x="584" y="439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2569475" y="1689447"/>
            <a:ext cx="3962" cy="2247"/>
          </a:xfrm>
          <a:custGeom>
            <a:avLst/>
            <a:gdLst/>
            <a:ahLst/>
            <a:cxnLst/>
            <a:rect l="l" t="t" r="r" b="b"/>
            <a:pathLst>
              <a:path w="3962" h="2247">
                <a:moveTo>
                  <a:pt x="0" y="1155"/>
                </a:moveTo>
                <a:lnTo>
                  <a:pt x="3962" y="2247"/>
                </a:lnTo>
                <a:lnTo>
                  <a:pt x="3251" y="800"/>
                </a:lnTo>
                <a:lnTo>
                  <a:pt x="584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1966617" y="1688089"/>
            <a:ext cx="1231" cy="6337"/>
          </a:xfrm>
          <a:custGeom>
            <a:avLst/>
            <a:gdLst/>
            <a:ahLst/>
            <a:cxnLst/>
            <a:rect l="l" t="t" r="r" b="b"/>
            <a:pathLst>
              <a:path w="1231" h="6337">
                <a:moveTo>
                  <a:pt x="507" y="5829"/>
                </a:moveTo>
                <a:lnTo>
                  <a:pt x="1231" y="6337"/>
                </a:lnTo>
                <a:lnTo>
                  <a:pt x="0" y="0"/>
                </a:lnTo>
                <a:lnTo>
                  <a:pt x="507" y="582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1965542" y="1684487"/>
            <a:ext cx="1079" cy="3606"/>
          </a:xfrm>
          <a:custGeom>
            <a:avLst/>
            <a:gdLst/>
            <a:ahLst/>
            <a:cxnLst/>
            <a:rect l="l" t="t" r="r" b="b"/>
            <a:pathLst>
              <a:path w="1079" h="3606">
                <a:moveTo>
                  <a:pt x="292" y="3098"/>
                </a:moveTo>
                <a:lnTo>
                  <a:pt x="1079" y="3606"/>
                </a:lnTo>
                <a:lnTo>
                  <a:pt x="0" y="0"/>
                </a:lnTo>
                <a:lnTo>
                  <a:pt x="292" y="3098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2562205" y="1683185"/>
            <a:ext cx="3733" cy="2235"/>
          </a:xfrm>
          <a:custGeom>
            <a:avLst/>
            <a:gdLst/>
            <a:ahLst/>
            <a:cxnLst/>
            <a:rect l="l" t="t" r="r" b="b"/>
            <a:pathLst>
              <a:path w="3733" h="2235">
                <a:moveTo>
                  <a:pt x="0" y="2171"/>
                </a:moveTo>
                <a:lnTo>
                  <a:pt x="3733" y="2235"/>
                </a:lnTo>
                <a:lnTo>
                  <a:pt x="3022" y="800"/>
                </a:lnTo>
                <a:lnTo>
                  <a:pt x="279" y="0"/>
                </a:lnTo>
                <a:lnTo>
                  <a:pt x="0" y="21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1727725" y="1677286"/>
            <a:ext cx="2451" cy="1943"/>
          </a:xfrm>
          <a:custGeom>
            <a:avLst/>
            <a:gdLst/>
            <a:ahLst/>
            <a:cxnLst/>
            <a:rect l="l" t="t" r="r" b="b"/>
            <a:pathLst>
              <a:path w="2451" h="1943">
                <a:moveTo>
                  <a:pt x="215" y="1155"/>
                </a:moveTo>
                <a:lnTo>
                  <a:pt x="0" y="1943"/>
                </a:lnTo>
                <a:lnTo>
                  <a:pt x="1866" y="1663"/>
                </a:lnTo>
                <a:lnTo>
                  <a:pt x="2451" y="0"/>
                </a:lnTo>
                <a:lnTo>
                  <a:pt x="215" y="115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1764016" y="1649710"/>
            <a:ext cx="2451" cy="2019"/>
          </a:xfrm>
          <a:custGeom>
            <a:avLst/>
            <a:gdLst/>
            <a:ahLst/>
            <a:cxnLst/>
            <a:rect l="l" t="t" r="r" b="b"/>
            <a:pathLst>
              <a:path w="2451" h="2019">
                <a:moveTo>
                  <a:pt x="215" y="1219"/>
                </a:moveTo>
                <a:lnTo>
                  <a:pt x="0" y="2019"/>
                </a:lnTo>
                <a:lnTo>
                  <a:pt x="1879" y="1651"/>
                </a:lnTo>
                <a:lnTo>
                  <a:pt x="2451" y="0"/>
                </a:lnTo>
                <a:lnTo>
                  <a:pt x="215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1772789" y="1643447"/>
            <a:ext cx="2374" cy="2006"/>
          </a:xfrm>
          <a:custGeom>
            <a:avLst/>
            <a:gdLst/>
            <a:ahLst/>
            <a:cxnLst/>
            <a:rect l="l" t="t" r="r" b="b"/>
            <a:pathLst>
              <a:path w="2374" h="2006">
                <a:moveTo>
                  <a:pt x="152" y="1219"/>
                </a:moveTo>
                <a:lnTo>
                  <a:pt x="0" y="2006"/>
                </a:lnTo>
                <a:lnTo>
                  <a:pt x="1879" y="1651"/>
                </a:lnTo>
                <a:lnTo>
                  <a:pt x="2374" y="0"/>
                </a:lnTo>
                <a:lnTo>
                  <a:pt x="152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1781515" y="1637323"/>
            <a:ext cx="2578" cy="1879"/>
          </a:xfrm>
          <a:custGeom>
            <a:avLst/>
            <a:gdLst/>
            <a:ahLst/>
            <a:cxnLst/>
            <a:rect l="l" t="t" r="r" b="b"/>
            <a:pathLst>
              <a:path w="2578" h="1879">
                <a:moveTo>
                  <a:pt x="215" y="1079"/>
                </a:moveTo>
                <a:lnTo>
                  <a:pt x="0" y="1879"/>
                </a:lnTo>
                <a:lnTo>
                  <a:pt x="1866" y="1511"/>
                </a:lnTo>
                <a:lnTo>
                  <a:pt x="2578" y="0"/>
                </a:lnTo>
                <a:lnTo>
                  <a:pt x="215" y="107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1810307" y="1619759"/>
            <a:ext cx="2527" cy="1943"/>
          </a:xfrm>
          <a:custGeom>
            <a:avLst/>
            <a:gdLst/>
            <a:ahLst/>
            <a:cxnLst/>
            <a:rect l="l" t="t" r="r" b="b"/>
            <a:pathLst>
              <a:path w="2527" h="1943">
                <a:moveTo>
                  <a:pt x="215" y="1155"/>
                </a:moveTo>
                <a:lnTo>
                  <a:pt x="0" y="1943"/>
                </a:lnTo>
                <a:lnTo>
                  <a:pt x="1866" y="1574"/>
                </a:lnTo>
                <a:lnTo>
                  <a:pt x="2527" y="0"/>
                </a:lnTo>
                <a:lnTo>
                  <a:pt x="215" y="115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1816502" y="1615941"/>
            <a:ext cx="2514" cy="2095"/>
          </a:xfrm>
          <a:custGeom>
            <a:avLst/>
            <a:gdLst/>
            <a:ahLst/>
            <a:cxnLst/>
            <a:rect l="l" t="t" r="r" b="b"/>
            <a:pathLst>
              <a:path w="2514" h="2095">
                <a:moveTo>
                  <a:pt x="215" y="1155"/>
                </a:moveTo>
                <a:lnTo>
                  <a:pt x="0" y="1943"/>
                </a:lnTo>
                <a:lnTo>
                  <a:pt x="2451" y="2095"/>
                </a:lnTo>
                <a:lnTo>
                  <a:pt x="2514" y="0"/>
                </a:lnTo>
                <a:lnTo>
                  <a:pt x="215" y="115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1871513" y="1588295"/>
            <a:ext cx="3733" cy="1003"/>
          </a:xfrm>
          <a:custGeom>
            <a:avLst/>
            <a:gdLst/>
            <a:ahLst/>
            <a:cxnLst/>
            <a:rect l="l" t="t" r="r" b="b"/>
            <a:pathLst>
              <a:path w="3733" h="1003">
                <a:moveTo>
                  <a:pt x="0" y="787"/>
                </a:moveTo>
                <a:lnTo>
                  <a:pt x="3733" y="1003"/>
                </a:lnTo>
                <a:lnTo>
                  <a:pt x="3670" y="0"/>
                </a:lnTo>
                <a:lnTo>
                  <a:pt x="0" y="78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1886624" y="1581810"/>
            <a:ext cx="3682" cy="1308"/>
          </a:xfrm>
          <a:custGeom>
            <a:avLst/>
            <a:gdLst/>
            <a:ahLst/>
            <a:cxnLst/>
            <a:rect l="l" t="t" r="r" b="b"/>
            <a:pathLst>
              <a:path w="3682" h="1308">
                <a:moveTo>
                  <a:pt x="0" y="939"/>
                </a:moveTo>
                <a:lnTo>
                  <a:pt x="3682" y="1308"/>
                </a:lnTo>
                <a:lnTo>
                  <a:pt x="3594" y="292"/>
                </a:lnTo>
                <a:lnTo>
                  <a:pt x="76" y="0"/>
                </a:lnTo>
                <a:lnTo>
                  <a:pt x="0" y="93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1895265" y="1578293"/>
            <a:ext cx="3746" cy="1003"/>
          </a:xfrm>
          <a:custGeom>
            <a:avLst/>
            <a:gdLst/>
            <a:ahLst/>
            <a:cxnLst/>
            <a:rect l="l" t="t" r="r" b="b"/>
            <a:pathLst>
              <a:path w="3746" h="1003">
                <a:moveTo>
                  <a:pt x="0" y="787"/>
                </a:moveTo>
                <a:lnTo>
                  <a:pt x="3746" y="1003"/>
                </a:lnTo>
                <a:lnTo>
                  <a:pt x="3682" y="0"/>
                </a:lnTo>
                <a:lnTo>
                  <a:pt x="0" y="78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2387098" y="1578079"/>
            <a:ext cx="3746" cy="1219"/>
          </a:xfrm>
          <a:custGeom>
            <a:avLst/>
            <a:gdLst/>
            <a:ahLst/>
            <a:cxnLst/>
            <a:rect l="l" t="t" r="r" b="b"/>
            <a:pathLst>
              <a:path w="3746" h="1219">
                <a:moveTo>
                  <a:pt x="0" y="1219"/>
                </a:moveTo>
                <a:lnTo>
                  <a:pt x="3746" y="927"/>
                </a:lnTo>
                <a:lnTo>
                  <a:pt x="292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1904055" y="1574539"/>
            <a:ext cx="3733" cy="1015"/>
          </a:xfrm>
          <a:custGeom>
            <a:avLst/>
            <a:gdLst/>
            <a:ahLst/>
            <a:cxnLst/>
            <a:rect l="l" t="t" r="r" b="b"/>
            <a:pathLst>
              <a:path w="3733" h="1015">
                <a:moveTo>
                  <a:pt x="0" y="723"/>
                </a:moveTo>
                <a:lnTo>
                  <a:pt x="3733" y="1016"/>
                </a:lnTo>
                <a:lnTo>
                  <a:pt x="3594" y="0"/>
                </a:lnTo>
                <a:lnTo>
                  <a:pt x="0" y="72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1981527" y="1549492"/>
            <a:ext cx="3733" cy="2159"/>
          </a:xfrm>
          <a:custGeom>
            <a:avLst/>
            <a:gdLst/>
            <a:ahLst/>
            <a:cxnLst/>
            <a:rect l="l" t="t" r="r" b="b"/>
            <a:pathLst>
              <a:path w="3733" h="2159">
                <a:moveTo>
                  <a:pt x="0" y="1219"/>
                </a:moveTo>
                <a:lnTo>
                  <a:pt x="2794" y="2159"/>
                </a:lnTo>
                <a:lnTo>
                  <a:pt x="3733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2000387" y="1545168"/>
            <a:ext cx="3746" cy="1879"/>
          </a:xfrm>
          <a:custGeom>
            <a:avLst/>
            <a:gdLst/>
            <a:ahLst/>
            <a:cxnLst/>
            <a:rect l="l" t="t" r="r" b="b"/>
            <a:pathLst>
              <a:path w="3746" h="1879">
                <a:moveTo>
                  <a:pt x="0" y="1371"/>
                </a:moveTo>
                <a:lnTo>
                  <a:pt x="1219" y="1879"/>
                </a:lnTo>
                <a:lnTo>
                  <a:pt x="3746" y="1371"/>
                </a:lnTo>
                <a:lnTo>
                  <a:pt x="3670" y="571"/>
                </a:lnTo>
                <a:lnTo>
                  <a:pt x="2374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2006582" y="1544232"/>
            <a:ext cx="3886" cy="1587"/>
          </a:xfrm>
          <a:custGeom>
            <a:avLst/>
            <a:gdLst/>
            <a:ahLst/>
            <a:cxnLst/>
            <a:rect l="l" t="t" r="r" b="b"/>
            <a:pathLst>
              <a:path w="3886" h="1587">
                <a:moveTo>
                  <a:pt x="0" y="215"/>
                </a:moveTo>
                <a:lnTo>
                  <a:pt x="2590" y="1587"/>
                </a:lnTo>
                <a:lnTo>
                  <a:pt x="3886" y="0"/>
                </a:lnTo>
                <a:lnTo>
                  <a:pt x="0" y="21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2020332" y="1541418"/>
            <a:ext cx="3886" cy="1943"/>
          </a:xfrm>
          <a:custGeom>
            <a:avLst/>
            <a:gdLst/>
            <a:ahLst/>
            <a:cxnLst/>
            <a:rect l="l" t="t" r="r" b="b"/>
            <a:pathLst>
              <a:path w="3886" h="1943">
                <a:moveTo>
                  <a:pt x="0" y="584"/>
                </a:moveTo>
                <a:lnTo>
                  <a:pt x="63" y="1308"/>
                </a:lnTo>
                <a:lnTo>
                  <a:pt x="2590" y="1943"/>
                </a:lnTo>
                <a:lnTo>
                  <a:pt x="3886" y="1447"/>
                </a:lnTo>
                <a:lnTo>
                  <a:pt x="3822" y="584"/>
                </a:lnTo>
                <a:lnTo>
                  <a:pt x="2527" y="0"/>
                </a:lnTo>
                <a:lnTo>
                  <a:pt x="0" y="58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2026596" y="1540483"/>
            <a:ext cx="3822" cy="1587"/>
          </a:xfrm>
          <a:custGeom>
            <a:avLst/>
            <a:gdLst/>
            <a:ahLst/>
            <a:cxnLst/>
            <a:rect l="l" t="t" r="r" b="b"/>
            <a:pathLst>
              <a:path w="3822" h="1587">
                <a:moveTo>
                  <a:pt x="0" y="215"/>
                </a:moveTo>
                <a:lnTo>
                  <a:pt x="2590" y="1587"/>
                </a:lnTo>
                <a:lnTo>
                  <a:pt x="3822" y="0"/>
                </a:lnTo>
                <a:lnTo>
                  <a:pt x="0" y="215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2034082" y="1538904"/>
            <a:ext cx="3962" cy="1943"/>
          </a:xfrm>
          <a:custGeom>
            <a:avLst/>
            <a:gdLst/>
            <a:ahLst/>
            <a:cxnLst/>
            <a:rect l="l" t="t" r="r" b="b"/>
            <a:pathLst>
              <a:path w="3962" h="1943">
                <a:moveTo>
                  <a:pt x="0" y="571"/>
                </a:moveTo>
                <a:lnTo>
                  <a:pt x="1371" y="1943"/>
                </a:lnTo>
                <a:lnTo>
                  <a:pt x="3962" y="1371"/>
                </a:lnTo>
                <a:lnTo>
                  <a:pt x="2590" y="0"/>
                </a:lnTo>
                <a:lnTo>
                  <a:pt x="0" y="5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2040346" y="1537676"/>
            <a:ext cx="3886" cy="1866"/>
          </a:xfrm>
          <a:custGeom>
            <a:avLst/>
            <a:gdLst/>
            <a:ahLst/>
            <a:cxnLst/>
            <a:rect l="l" t="t" r="r" b="b"/>
            <a:pathLst>
              <a:path w="3886" h="1866">
                <a:moveTo>
                  <a:pt x="0" y="507"/>
                </a:moveTo>
                <a:lnTo>
                  <a:pt x="152" y="1295"/>
                </a:lnTo>
                <a:lnTo>
                  <a:pt x="1371" y="1866"/>
                </a:lnTo>
                <a:lnTo>
                  <a:pt x="3886" y="1295"/>
                </a:lnTo>
                <a:lnTo>
                  <a:pt x="3746" y="571"/>
                </a:lnTo>
                <a:lnTo>
                  <a:pt x="2527" y="0"/>
                </a:lnTo>
                <a:lnTo>
                  <a:pt x="0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2047913" y="1536382"/>
            <a:ext cx="6261" cy="1866"/>
          </a:xfrm>
          <a:custGeom>
            <a:avLst/>
            <a:gdLst/>
            <a:ahLst/>
            <a:cxnLst/>
            <a:rect l="l" t="t" r="r" b="b"/>
            <a:pathLst>
              <a:path w="6261" h="1866">
                <a:moveTo>
                  <a:pt x="0" y="647"/>
                </a:moveTo>
                <a:lnTo>
                  <a:pt x="1295" y="1866"/>
                </a:lnTo>
                <a:lnTo>
                  <a:pt x="6261" y="1371"/>
                </a:lnTo>
                <a:lnTo>
                  <a:pt x="3733" y="0"/>
                </a:lnTo>
                <a:lnTo>
                  <a:pt x="0" y="64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2057994" y="1535159"/>
            <a:ext cx="7404" cy="1943"/>
          </a:xfrm>
          <a:custGeom>
            <a:avLst/>
            <a:gdLst/>
            <a:ahLst/>
            <a:cxnLst/>
            <a:rect l="l" t="t" r="r" b="b"/>
            <a:pathLst>
              <a:path w="7404" h="1943">
                <a:moveTo>
                  <a:pt x="0" y="647"/>
                </a:moveTo>
                <a:lnTo>
                  <a:pt x="2514" y="1943"/>
                </a:lnTo>
                <a:lnTo>
                  <a:pt x="7404" y="1295"/>
                </a:lnTo>
                <a:lnTo>
                  <a:pt x="4889" y="0"/>
                </a:lnTo>
                <a:lnTo>
                  <a:pt x="0" y="64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2069218" y="1533860"/>
            <a:ext cx="7480" cy="1943"/>
          </a:xfrm>
          <a:custGeom>
            <a:avLst/>
            <a:gdLst/>
            <a:ahLst/>
            <a:cxnLst/>
            <a:rect l="l" t="t" r="r" b="b"/>
            <a:pathLst>
              <a:path w="7480" h="1943">
                <a:moveTo>
                  <a:pt x="0" y="723"/>
                </a:moveTo>
                <a:lnTo>
                  <a:pt x="2527" y="1943"/>
                </a:lnTo>
                <a:lnTo>
                  <a:pt x="7480" y="1371"/>
                </a:lnTo>
                <a:lnTo>
                  <a:pt x="7480" y="787"/>
                </a:lnTo>
                <a:lnTo>
                  <a:pt x="367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2079231" y="1532646"/>
            <a:ext cx="8775" cy="2006"/>
          </a:xfrm>
          <a:custGeom>
            <a:avLst/>
            <a:gdLst/>
            <a:ahLst/>
            <a:cxnLst/>
            <a:rect l="l" t="t" r="r" b="b"/>
            <a:pathLst>
              <a:path w="8775" h="2006">
                <a:moveTo>
                  <a:pt x="0" y="634"/>
                </a:moveTo>
                <a:lnTo>
                  <a:pt x="0" y="1219"/>
                </a:lnTo>
                <a:lnTo>
                  <a:pt x="3822" y="2006"/>
                </a:lnTo>
                <a:lnTo>
                  <a:pt x="8775" y="1282"/>
                </a:lnTo>
                <a:lnTo>
                  <a:pt x="8712" y="711"/>
                </a:lnTo>
                <a:lnTo>
                  <a:pt x="4965" y="0"/>
                </a:lnTo>
                <a:lnTo>
                  <a:pt x="0" y="634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2090455" y="1531481"/>
            <a:ext cx="18796" cy="1803"/>
          </a:xfrm>
          <a:custGeom>
            <a:avLst/>
            <a:gdLst/>
            <a:ahLst/>
            <a:cxnLst/>
            <a:rect l="l" t="t" r="r" b="b"/>
            <a:pathLst>
              <a:path w="18795" h="1803">
                <a:moveTo>
                  <a:pt x="0" y="507"/>
                </a:moveTo>
                <a:lnTo>
                  <a:pt x="2527" y="1803"/>
                </a:lnTo>
                <a:lnTo>
                  <a:pt x="18796" y="1231"/>
                </a:lnTo>
                <a:lnTo>
                  <a:pt x="18796" y="571"/>
                </a:lnTo>
                <a:lnTo>
                  <a:pt x="7480" y="0"/>
                </a:lnTo>
                <a:lnTo>
                  <a:pt x="0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2115521" y="1530195"/>
            <a:ext cx="63792" cy="1866"/>
          </a:xfrm>
          <a:custGeom>
            <a:avLst/>
            <a:gdLst/>
            <a:ahLst/>
            <a:cxnLst/>
            <a:rect l="l" t="t" r="r" b="b"/>
            <a:pathLst>
              <a:path w="63792" h="1866">
                <a:moveTo>
                  <a:pt x="0" y="571"/>
                </a:moveTo>
                <a:lnTo>
                  <a:pt x="0" y="1206"/>
                </a:lnTo>
                <a:lnTo>
                  <a:pt x="8775" y="1866"/>
                </a:lnTo>
                <a:lnTo>
                  <a:pt x="53771" y="1866"/>
                </a:lnTo>
                <a:lnTo>
                  <a:pt x="63792" y="1511"/>
                </a:lnTo>
                <a:lnTo>
                  <a:pt x="63360" y="787"/>
                </a:lnTo>
                <a:lnTo>
                  <a:pt x="11226" y="0"/>
                </a:lnTo>
                <a:lnTo>
                  <a:pt x="0" y="571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2069213" y="1485691"/>
            <a:ext cx="4978" cy="1015"/>
          </a:xfrm>
          <a:custGeom>
            <a:avLst/>
            <a:gdLst/>
            <a:ahLst/>
            <a:cxnLst/>
            <a:rect l="l" t="t" r="r" b="b"/>
            <a:pathLst>
              <a:path w="4978" h="1015">
                <a:moveTo>
                  <a:pt x="507" y="292"/>
                </a:moveTo>
                <a:lnTo>
                  <a:pt x="0" y="1016"/>
                </a:lnTo>
                <a:lnTo>
                  <a:pt x="4978" y="723"/>
                </a:lnTo>
                <a:lnTo>
                  <a:pt x="4978" y="0"/>
                </a:lnTo>
                <a:lnTo>
                  <a:pt x="507" y="292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2082900" y="1483887"/>
            <a:ext cx="8864" cy="1308"/>
          </a:xfrm>
          <a:custGeom>
            <a:avLst/>
            <a:gdLst/>
            <a:ahLst/>
            <a:cxnLst/>
            <a:rect l="l" t="t" r="r" b="b"/>
            <a:pathLst>
              <a:path w="8864" h="1308">
                <a:moveTo>
                  <a:pt x="0" y="507"/>
                </a:moveTo>
                <a:lnTo>
                  <a:pt x="152" y="1308"/>
                </a:lnTo>
                <a:lnTo>
                  <a:pt x="8864" y="1231"/>
                </a:lnTo>
                <a:lnTo>
                  <a:pt x="8864" y="584"/>
                </a:lnTo>
                <a:lnTo>
                  <a:pt x="1295" y="0"/>
                </a:lnTo>
                <a:lnTo>
                  <a:pt x="0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2109177" y="1482664"/>
            <a:ext cx="6337" cy="1231"/>
          </a:xfrm>
          <a:custGeom>
            <a:avLst/>
            <a:gdLst/>
            <a:ahLst/>
            <a:cxnLst/>
            <a:rect l="l" t="t" r="r" b="b"/>
            <a:pathLst>
              <a:path w="6337" h="1231">
                <a:moveTo>
                  <a:pt x="0" y="507"/>
                </a:moveTo>
                <a:lnTo>
                  <a:pt x="76" y="1231"/>
                </a:lnTo>
                <a:lnTo>
                  <a:pt x="6337" y="1231"/>
                </a:lnTo>
                <a:lnTo>
                  <a:pt x="6337" y="571"/>
                </a:lnTo>
                <a:lnTo>
                  <a:pt x="1308" y="0"/>
                </a:lnTo>
                <a:lnTo>
                  <a:pt x="0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2135466" y="1481441"/>
            <a:ext cx="13881" cy="1511"/>
          </a:xfrm>
          <a:custGeom>
            <a:avLst/>
            <a:gdLst/>
            <a:ahLst/>
            <a:cxnLst/>
            <a:rect l="l" t="t" r="r" b="b"/>
            <a:pathLst>
              <a:path w="13881" h="1511">
                <a:moveTo>
                  <a:pt x="0" y="507"/>
                </a:moveTo>
                <a:lnTo>
                  <a:pt x="63" y="1231"/>
                </a:lnTo>
                <a:lnTo>
                  <a:pt x="13817" y="1511"/>
                </a:lnTo>
                <a:lnTo>
                  <a:pt x="13881" y="507"/>
                </a:lnTo>
                <a:lnTo>
                  <a:pt x="1295" y="0"/>
                </a:lnTo>
                <a:lnTo>
                  <a:pt x="0" y="507"/>
                </a:lnTo>
                <a:close/>
              </a:path>
            </a:pathLst>
          </a:custGeom>
          <a:solidFill>
            <a:srgbClr val="A0A4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2300988" y="2669090"/>
            <a:ext cx="16700" cy="11811"/>
          </a:xfrm>
          <a:custGeom>
            <a:avLst/>
            <a:gdLst/>
            <a:ahLst/>
            <a:cxnLst/>
            <a:rect l="l" t="t" r="r" b="b"/>
            <a:pathLst>
              <a:path w="16700" h="11811">
                <a:moveTo>
                  <a:pt x="13106" y="927"/>
                </a:moveTo>
                <a:lnTo>
                  <a:pt x="1155" y="1358"/>
                </a:lnTo>
                <a:lnTo>
                  <a:pt x="0" y="3886"/>
                </a:lnTo>
                <a:lnTo>
                  <a:pt x="647" y="10147"/>
                </a:lnTo>
                <a:lnTo>
                  <a:pt x="2235" y="11810"/>
                </a:lnTo>
                <a:lnTo>
                  <a:pt x="16700" y="7340"/>
                </a:lnTo>
                <a:lnTo>
                  <a:pt x="15697" y="0"/>
                </a:lnTo>
                <a:lnTo>
                  <a:pt x="13106" y="927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2656023" y="2585419"/>
            <a:ext cx="2514" cy="2451"/>
          </a:xfrm>
          <a:custGeom>
            <a:avLst/>
            <a:gdLst/>
            <a:ahLst/>
            <a:cxnLst/>
            <a:rect l="l" t="t" r="r" b="b"/>
            <a:pathLst>
              <a:path w="2514" h="2451">
                <a:moveTo>
                  <a:pt x="0" y="2451"/>
                </a:moveTo>
                <a:lnTo>
                  <a:pt x="2514" y="215"/>
                </a:lnTo>
                <a:lnTo>
                  <a:pt x="431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2659909" y="2580167"/>
            <a:ext cx="2311" cy="2730"/>
          </a:xfrm>
          <a:custGeom>
            <a:avLst/>
            <a:gdLst/>
            <a:ahLst/>
            <a:cxnLst/>
            <a:rect l="l" t="t" r="r" b="b"/>
            <a:pathLst>
              <a:path w="2311" h="2730">
                <a:moveTo>
                  <a:pt x="0" y="2730"/>
                </a:moveTo>
                <a:lnTo>
                  <a:pt x="2311" y="431"/>
                </a:lnTo>
                <a:lnTo>
                  <a:pt x="1295" y="0"/>
                </a:lnTo>
                <a:lnTo>
                  <a:pt x="0" y="273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2663578" y="2575126"/>
            <a:ext cx="2451" cy="2730"/>
          </a:xfrm>
          <a:custGeom>
            <a:avLst/>
            <a:gdLst/>
            <a:ahLst/>
            <a:cxnLst/>
            <a:rect l="l" t="t" r="r" b="b"/>
            <a:pathLst>
              <a:path w="2451" h="2730">
                <a:moveTo>
                  <a:pt x="0" y="2730"/>
                </a:moveTo>
                <a:lnTo>
                  <a:pt x="2451" y="431"/>
                </a:lnTo>
                <a:lnTo>
                  <a:pt x="1371" y="0"/>
                </a:lnTo>
                <a:lnTo>
                  <a:pt x="0" y="273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2667327" y="2570369"/>
            <a:ext cx="2451" cy="2527"/>
          </a:xfrm>
          <a:custGeom>
            <a:avLst/>
            <a:gdLst/>
            <a:ahLst/>
            <a:cxnLst/>
            <a:rect l="l" t="t" r="r" b="b"/>
            <a:pathLst>
              <a:path w="2451" h="2527">
                <a:moveTo>
                  <a:pt x="0" y="2527"/>
                </a:moveTo>
                <a:lnTo>
                  <a:pt x="2451" y="215"/>
                </a:lnTo>
                <a:lnTo>
                  <a:pt x="355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666880" y="2387855"/>
            <a:ext cx="5334" cy="9499"/>
          </a:xfrm>
          <a:custGeom>
            <a:avLst/>
            <a:gdLst/>
            <a:ahLst/>
            <a:cxnLst/>
            <a:rect l="l" t="t" r="r" b="b"/>
            <a:pathLst>
              <a:path w="5333" h="9499">
                <a:moveTo>
                  <a:pt x="4825" y="9499"/>
                </a:moveTo>
                <a:lnTo>
                  <a:pt x="5333" y="9359"/>
                </a:lnTo>
                <a:lnTo>
                  <a:pt x="2374" y="1790"/>
                </a:lnTo>
                <a:lnTo>
                  <a:pt x="0" y="0"/>
                </a:lnTo>
                <a:lnTo>
                  <a:pt x="4825" y="9499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1656579" y="2366825"/>
            <a:ext cx="2743" cy="6629"/>
          </a:xfrm>
          <a:custGeom>
            <a:avLst/>
            <a:gdLst/>
            <a:ahLst/>
            <a:cxnLst/>
            <a:rect l="l" t="t" r="r" b="b"/>
            <a:pathLst>
              <a:path w="2743" h="6629">
                <a:moveTo>
                  <a:pt x="2679" y="6629"/>
                </a:moveTo>
                <a:lnTo>
                  <a:pt x="2743" y="2806"/>
                </a:lnTo>
                <a:lnTo>
                  <a:pt x="0" y="0"/>
                </a:lnTo>
                <a:lnTo>
                  <a:pt x="2679" y="6629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2817666" y="2355160"/>
            <a:ext cx="1358" cy="3606"/>
          </a:xfrm>
          <a:custGeom>
            <a:avLst/>
            <a:gdLst/>
            <a:ahLst/>
            <a:cxnLst/>
            <a:rect l="l" t="t" r="r" b="b"/>
            <a:pathLst>
              <a:path w="1358" h="3606">
                <a:moveTo>
                  <a:pt x="0" y="3606"/>
                </a:moveTo>
                <a:lnTo>
                  <a:pt x="1358" y="2451"/>
                </a:lnTo>
                <a:lnTo>
                  <a:pt x="787" y="0"/>
                </a:lnTo>
                <a:lnTo>
                  <a:pt x="0" y="3606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2825290" y="2322544"/>
            <a:ext cx="1308" cy="5041"/>
          </a:xfrm>
          <a:custGeom>
            <a:avLst/>
            <a:gdLst/>
            <a:ahLst/>
            <a:cxnLst/>
            <a:rect l="l" t="t" r="r" b="b"/>
            <a:pathLst>
              <a:path w="1308" h="5041">
                <a:moveTo>
                  <a:pt x="0" y="5041"/>
                </a:moveTo>
                <a:lnTo>
                  <a:pt x="1308" y="3822"/>
                </a:lnTo>
                <a:lnTo>
                  <a:pt x="647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2826444" y="2316364"/>
            <a:ext cx="1435" cy="5041"/>
          </a:xfrm>
          <a:custGeom>
            <a:avLst/>
            <a:gdLst/>
            <a:ahLst/>
            <a:cxnLst/>
            <a:rect l="l" t="t" r="r" b="b"/>
            <a:pathLst>
              <a:path w="1435" h="5041">
                <a:moveTo>
                  <a:pt x="0" y="4889"/>
                </a:moveTo>
                <a:lnTo>
                  <a:pt x="787" y="5041"/>
                </a:lnTo>
                <a:lnTo>
                  <a:pt x="1435" y="2438"/>
                </a:lnTo>
                <a:lnTo>
                  <a:pt x="723" y="0"/>
                </a:lnTo>
                <a:lnTo>
                  <a:pt x="0" y="4889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2827736" y="2310096"/>
            <a:ext cx="1308" cy="3822"/>
          </a:xfrm>
          <a:custGeom>
            <a:avLst/>
            <a:gdLst/>
            <a:ahLst/>
            <a:cxnLst/>
            <a:rect l="l" t="t" r="r" b="b"/>
            <a:pathLst>
              <a:path w="1308" h="3822">
                <a:moveTo>
                  <a:pt x="0" y="3670"/>
                </a:moveTo>
                <a:lnTo>
                  <a:pt x="800" y="3822"/>
                </a:lnTo>
                <a:lnTo>
                  <a:pt x="1308" y="2451"/>
                </a:lnTo>
                <a:lnTo>
                  <a:pt x="647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778998" y="2306355"/>
            <a:ext cx="1295" cy="5105"/>
          </a:xfrm>
          <a:custGeom>
            <a:avLst/>
            <a:gdLst/>
            <a:ahLst/>
            <a:cxnLst/>
            <a:rect l="l" t="t" r="r" b="b"/>
            <a:pathLst>
              <a:path w="1295" h="5105">
                <a:moveTo>
                  <a:pt x="0" y="4965"/>
                </a:moveTo>
                <a:lnTo>
                  <a:pt x="787" y="5105"/>
                </a:lnTo>
                <a:lnTo>
                  <a:pt x="1295" y="2438"/>
                </a:lnTo>
                <a:lnTo>
                  <a:pt x="635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2829039" y="2302537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0" y="4965"/>
                </a:moveTo>
                <a:lnTo>
                  <a:pt x="1295" y="3809"/>
                </a:lnTo>
                <a:lnTo>
                  <a:pt x="723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2780153" y="2300091"/>
            <a:ext cx="1358" cy="4965"/>
          </a:xfrm>
          <a:custGeom>
            <a:avLst/>
            <a:gdLst/>
            <a:ahLst/>
            <a:cxnLst/>
            <a:rect l="l" t="t" r="r" b="b"/>
            <a:pathLst>
              <a:path w="1358" h="4965">
                <a:moveTo>
                  <a:pt x="0" y="4965"/>
                </a:moveTo>
                <a:lnTo>
                  <a:pt x="1358" y="3746"/>
                </a:lnTo>
                <a:lnTo>
                  <a:pt x="787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2830262" y="2296350"/>
            <a:ext cx="1371" cy="5029"/>
          </a:xfrm>
          <a:custGeom>
            <a:avLst/>
            <a:gdLst/>
            <a:ahLst/>
            <a:cxnLst/>
            <a:rect l="l" t="t" r="r" b="b"/>
            <a:pathLst>
              <a:path w="1371" h="5029">
                <a:moveTo>
                  <a:pt x="0" y="4889"/>
                </a:moveTo>
                <a:lnTo>
                  <a:pt x="723" y="5029"/>
                </a:lnTo>
                <a:lnTo>
                  <a:pt x="1371" y="2438"/>
                </a:lnTo>
                <a:lnTo>
                  <a:pt x="647" y="0"/>
                </a:lnTo>
                <a:lnTo>
                  <a:pt x="0" y="4889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2781444" y="2293824"/>
            <a:ext cx="1371" cy="4889"/>
          </a:xfrm>
          <a:custGeom>
            <a:avLst/>
            <a:gdLst/>
            <a:ahLst/>
            <a:cxnLst/>
            <a:rect l="l" t="t" r="r" b="b"/>
            <a:pathLst>
              <a:path w="1371" h="4889">
                <a:moveTo>
                  <a:pt x="0" y="4889"/>
                </a:moveTo>
                <a:lnTo>
                  <a:pt x="1371" y="3746"/>
                </a:lnTo>
                <a:lnTo>
                  <a:pt x="723" y="0"/>
                </a:lnTo>
                <a:lnTo>
                  <a:pt x="0" y="4889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2831485" y="2290070"/>
            <a:ext cx="1371" cy="3822"/>
          </a:xfrm>
          <a:custGeom>
            <a:avLst/>
            <a:gdLst/>
            <a:ahLst/>
            <a:cxnLst/>
            <a:rect l="l" t="t" r="r" b="b"/>
            <a:pathLst>
              <a:path w="1371" h="3822">
                <a:moveTo>
                  <a:pt x="0" y="3682"/>
                </a:moveTo>
                <a:lnTo>
                  <a:pt x="863" y="3822"/>
                </a:lnTo>
                <a:lnTo>
                  <a:pt x="1371" y="2463"/>
                </a:lnTo>
                <a:lnTo>
                  <a:pt x="723" y="0"/>
                </a:lnTo>
                <a:lnTo>
                  <a:pt x="0" y="3682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2782667" y="2288780"/>
            <a:ext cx="1371" cy="3822"/>
          </a:xfrm>
          <a:custGeom>
            <a:avLst/>
            <a:gdLst/>
            <a:ahLst/>
            <a:cxnLst/>
            <a:rect l="l" t="t" r="r" b="b"/>
            <a:pathLst>
              <a:path w="1371" h="3822">
                <a:moveTo>
                  <a:pt x="0" y="3670"/>
                </a:moveTo>
                <a:lnTo>
                  <a:pt x="863" y="3822"/>
                </a:lnTo>
                <a:lnTo>
                  <a:pt x="1371" y="2527"/>
                </a:lnTo>
                <a:lnTo>
                  <a:pt x="723" y="0"/>
                </a:lnTo>
                <a:lnTo>
                  <a:pt x="0" y="367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2832856" y="2280009"/>
            <a:ext cx="1295" cy="7480"/>
          </a:xfrm>
          <a:custGeom>
            <a:avLst/>
            <a:gdLst/>
            <a:ahLst/>
            <a:cxnLst/>
            <a:rect l="l" t="t" r="r" b="b"/>
            <a:pathLst>
              <a:path w="1295" h="7480">
                <a:moveTo>
                  <a:pt x="0" y="7480"/>
                </a:moveTo>
                <a:lnTo>
                  <a:pt x="1295" y="5105"/>
                </a:lnTo>
                <a:lnTo>
                  <a:pt x="571" y="0"/>
                </a:lnTo>
                <a:lnTo>
                  <a:pt x="0" y="748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784039" y="2278773"/>
            <a:ext cx="1295" cy="7493"/>
          </a:xfrm>
          <a:custGeom>
            <a:avLst/>
            <a:gdLst/>
            <a:ahLst/>
            <a:cxnLst/>
            <a:rect l="l" t="t" r="r" b="b"/>
            <a:pathLst>
              <a:path w="1295" h="7493">
                <a:moveTo>
                  <a:pt x="0" y="7493"/>
                </a:moveTo>
                <a:lnTo>
                  <a:pt x="1295" y="5029"/>
                </a:lnTo>
                <a:lnTo>
                  <a:pt x="571" y="0"/>
                </a:lnTo>
                <a:lnTo>
                  <a:pt x="0" y="749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2785262" y="2269992"/>
            <a:ext cx="1295" cy="6261"/>
          </a:xfrm>
          <a:custGeom>
            <a:avLst/>
            <a:gdLst/>
            <a:ahLst/>
            <a:cxnLst/>
            <a:rect l="l" t="t" r="r" b="b"/>
            <a:pathLst>
              <a:path w="1295" h="6261">
                <a:moveTo>
                  <a:pt x="0" y="6261"/>
                </a:moveTo>
                <a:lnTo>
                  <a:pt x="1295" y="3810"/>
                </a:lnTo>
                <a:lnTo>
                  <a:pt x="647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834079" y="2269996"/>
            <a:ext cx="1295" cy="7543"/>
          </a:xfrm>
          <a:custGeom>
            <a:avLst/>
            <a:gdLst/>
            <a:ahLst/>
            <a:cxnLst/>
            <a:rect l="l" t="t" r="r" b="b"/>
            <a:pathLst>
              <a:path w="1295" h="7543">
                <a:moveTo>
                  <a:pt x="0" y="7480"/>
                </a:moveTo>
                <a:lnTo>
                  <a:pt x="635" y="7543"/>
                </a:lnTo>
                <a:lnTo>
                  <a:pt x="1295" y="3810"/>
                </a:lnTo>
                <a:lnTo>
                  <a:pt x="571" y="0"/>
                </a:lnTo>
                <a:lnTo>
                  <a:pt x="0" y="748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786553" y="2259980"/>
            <a:ext cx="1308" cy="6261"/>
          </a:xfrm>
          <a:custGeom>
            <a:avLst/>
            <a:gdLst/>
            <a:ahLst/>
            <a:cxnLst/>
            <a:rect l="l" t="t" r="r" b="b"/>
            <a:pathLst>
              <a:path w="1308" h="6261">
                <a:moveTo>
                  <a:pt x="0" y="6261"/>
                </a:moveTo>
                <a:lnTo>
                  <a:pt x="1308" y="3810"/>
                </a:lnTo>
                <a:lnTo>
                  <a:pt x="571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835371" y="2258761"/>
            <a:ext cx="1219" cy="7480"/>
          </a:xfrm>
          <a:custGeom>
            <a:avLst/>
            <a:gdLst/>
            <a:ahLst/>
            <a:cxnLst/>
            <a:rect l="l" t="t" r="r" b="b"/>
            <a:pathLst>
              <a:path w="1219" h="7480">
                <a:moveTo>
                  <a:pt x="0" y="7480"/>
                </a:moveTo>
                <a:lnTo>
                  <a:pt x="1219" y="5029"/>
                </a:lnTo>
                <a:lnTo>
                  <a:pt x="571" y="0"/>
                </a:lnTo>
                <a:lnTo>
                  <a:pt x="0" y="748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2787777" y="2249978"/>
            <a:ext cx="1308" cy="6261"/>
          </a:xfrm>
          <a:custGeom>
            <a:avLst/>
            <a:gdLst/>
            <a:ahLst/>
            <a:cxnLst/>
            <a:rect l="l" t="t" r="r" b="b"/>
            <a:pathLst>
              <a:path w="1308" h="6261">
                <a:moveTo>
                  <a:pt x="0" y="6261"/>
                </a:moveTo>
                <a:lnTo>
                  <a:pt x="1308" y="3810"/>
                </a:lnTo>
                <a:lnTo>
                  <a:pt x="584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2836594" y="2248747"/>
            <a:ext cx="1308" cy="7493"/>
          </a:xfrm>
          <a:custGeom>
            <a:avLst/>
            <a:gdLst/>
            <a:ahLst/>
            <a:cxnLst/>
            <a:rect l="l" t="t" r="r" b="b"/>
            <a:pathLst>
              <a:path w="1308" h="7493">
                <a:moveTo>
                  <a:pt x="0" y="7493"/>
                </a:moveTo>
                <a:lnTo>
                  <a:pt x="1308" y="5041"/>
                </a:lnTo>
                <a:lnTo>
                  <a:pt x="584" y="0"/>
                </a:lnTo>
                <a:lnTo>
                  <a:pt x="0" y="749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2789080" y="2239966"/>
            <a:ext cx="1295" cy="6261"/>
          </a:xfrm>
          <a:custGeom>
            <a:avLst/>
            <a:gdLst/>
            <a:ahLst/>
            <a:cxnLst/>
            <a:rect l="l" t="t" r="r" b="b"/>
            <a:pathLst>
              <a:path w="1295" h="6261">
                <a:moveTo>
                  <a:pt x="0" y="6261"/>
                </a:moveTo>
                <a:lnTo>
                  <a:pt x="1295" y="3810"/>
                </a:lnTo>
                <a:lnTo>
                  <a:pt x="571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2837817" y="2237447"/>
            <a:ext cx="1308" cy="7556"/>
          </a:xfrm>
          <a:custGeom>
            <a:avLst/>
            <a:gdLst/>
            <a:ahLst/>
            <a:cxnLst/>
            <a:rect l="l" t="t" r="r" b="b"/>
            <a:pathLst>
              <a:path w="1308" h="7556">
                <a:moveTo>
                  <a:pt x="0" y="7556"/>
                </a:moveTo>
                <a:lnTo>
                  <a:pt x="1308" y="5105"/>
                </a:lnTo>
                <a:lnTo>
                  <a:pt x="647" y="0"/>
                </a:lnTo>
                <a:lnTo>
                  <a:pt x="0" y="7556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2790303" y="2216204"/>
            <a:ext cx="1219" cy="15049"/>
          </a:xfrm>
          <a:custGeom>
            <a:avLst/>
            <a:gdLst/>
            <a:ahLst/>
            <a:cxnLst/>
            <a:rect l="l" t="t" r="r" b="b"/>
            <a:pathLst>
              <a:path w="1219" h="15049">
                <a:moveTo>
                  <a:pt x="0" y="15049"/>
                </a:moveTo>
                <a:lnTo>
                  <a:pt x="647" y="15049"/>
                </a:lnTo>
                <a:lnTo>
                  <a:pt x="1219" y="10083"/>
                </a:lnTo>
                <a:lnTo>
                  <a:pt x="647" y="0"/>
                </a:lnTo>
                <a:lnTo>
                  <a:pt x="0" y="15049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839120" y="2211172"/>
            <a:ext cx="1219" cy="16332"/>
          </a:xfrm>
          <a:custGeom>
            <a:avLst/>
            <a:gdLst/>
            <a:ahLst/>
            <a:cxnLst/>
            <a:rect l="l" t="t" r="r" b="b"/>
            <a:pathLst>
              <a:path w="1219" h="16332">
                <a:moveTo>
                  <a:pt x="0" y="16332"/>
                </a:moveTo>
                <a:lnTo>
                  <a:pt x="635" y="16332"/>
                </a:lnTo>
                <a:lnTo>
                  <a:pt x="1219" y="10071"/>
                </a:lnTo>
                <a:lnTo>
                  <a:pt x="635" y="0"/>
                </a:lnTo>
                <a:lnTo>
                  <a:pt x="0" y="16332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840343" y="2164937"/>
            <a:ext cx="1219" cy="37515"/>
          </a:xfrm>
          <a:custGeom>
            <a:avLst/>
            <a:gdLst/>
            <a:ahLst/>
            <a:cxnLst/>
            <a:rect l="l" t="t" r="r" b="b"/>
            <a:pathLst>
              <a:path w="1219" h="37515">
                <a:moveTo>
                  <a:pt x="0" y="0"/>
                </a:moveTo>
                <a:lnTo>
                  <a:pt x="0" y="37515"/>
                </a:lnTo>
                <a:lnTo>
                  <a:pt x="635" y="37515"/>
                </a:lnTo>
                <a:lnTo>
                  <a:pt x="1143" y="31330"/>
                </a:lnTo>
                <a:lnTo>
                  <a:pt x="1219" y="10007"/>
                </a:lnTo>
                <a:lnTo>
                  <a:pt x="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2791526" y="2146077"/>
            <a:ext cx="1219" cy="62636"/>
          </a:xfrm>
          <a:custGeom>
            <a:avLst/>
            <a:gdLst/>
            <a:ahLst/>
            <a:cxnLst/>
            <a:rect l="l" t="t" r="r" b="b"/>
            <a:pathLst>
              <a:path w="1219" h="62636">
                <a:moveTo>
                  <a:pt x="0" y="62636"/>
                </a:moveTo>
                <a:lnTo>
                  <a:pt x="647" y="62636"/>
                </a:lnTo>
                <a:lnTo>
                  <a:pt x="1219" y="57670"/>
                </a:lnTo>
                <a:lnTo>
                  <a:pt x="0" y="0"/>
                </a:lnTo>
                <a:lnTo>
                  <a:pt x="0" y="62636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2790300" y="2132331"/>
            <a:ext cx="647" cy="8851"/>
          </a:xfrm>
          <a:custGeom>
            <a:avLst/>
            <a:gdLst/>
            <a:ahLst/>
            <a:cxnLst/>
            <a:rect l="l" t="t" r="r" b="b"/>
            <a:pathLst>
              <a:path w="647" h="8851">
                <a:moveTo>
                  <a:pt x="139" y="8420"/>
                </a:moveTo>
                <a:lnTo>
                  <a:pt x="647" y="8851"/>
                </a:lnTo>
                <a:lnTo>
                  <a:pt x="0" y="0"/>
                </a:lnTo>
                <a:lnTo>
                  <a:pt x="139" y="842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839118" y="2132322"/>
            <a:ext cx="647" cy="10083"/>
          </a:xfrm>
          <a:custGeom>
            <a:avLst/>
            <a:gdLst/>
            <a:ahLst/>
            <a:cxnLst/>
            <a:rect l="l" t="t" r="r" b="b"/>
            <a:pathLst>
              <a:path w="647" h="10083">
                <a:moveTo>
                  <a:pt x="139" y="9651"/>
                </a:moveTo>
                <a:lnTo>
                  <a:pt x="647" y="10083"/>
                </a:lnTo>
                <a:lnTo>
                  <a:pt x="0" y="0"/>
                </a:lnTo>
                <a:lnTo>
                  <a:pt x="139" y="965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789001" y="2118575"/>
            <a:ext cx="647" cy="8864"/>
          </a:xfrm>
          <a:custGeom>
            <a:avLst/>
            <a:gdLst/>
            <a:ahLst/>
            <a:cxnLst/>
            <a:rect l="l" t="t" r="r" b="b"/>
            <a:pathLst>
              <a:path w="647" h="8864">
                <a:moveTo>
                  <a:pt x="215" y="8356"/>
                </a:moveTo>
                <a:lnTo>
                  <a:pt x="647" y="8864"/>
                </a:lnTo>
                <a:lnTo>
                  <a:pt x="0" y="0"/>
                </a:lnTo>
                <a:lnTo>
                  <a:pt x="215" y="8356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837813" y="2118572"/>
            <a:ext cx="660" cy="10083"/>
          </a:xfrm>
          <a:custGeom>
            <a:avLst/>
            <a:gdLst/>
            <a:ahLst/>
            <a:cxnLst/>
            <a:rect l="l" t="t" r="r" b="b"/>
            <a:pathLst>
              <a:path w="660" h="10083">
                <a:moveTo>
                  <a:pt x="152" y="9651"/>
                </a:moveTo>
                <a:lnTo>
                  <a:pt x="660" y="10083"/>
                </a:lnTo>
                <a:lnTo>
                  <a:pt x="0" y="0"/>
                </a:lnTo>
                <a:lnTo>
                  <a:pt x="152" y="965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836590" y="2104821"/>
            <a:ext cx="660" cy="10071"/>
          </a:xfrm>
          <a:custGeom>
            <a:avLst/>
            <a:gdLst/>
            <a:ahLst/>
            <a:cxnLst/>
            <a:rect l="l" t="t" r="r" b="b"/>
            <a:pathLst>
              <a:path w="660" h="10071">
                <a:moveTo>
                  <a:pt x="152" y="9651"/>
                </a:moveTo>
                <a:lnTo>
                  <a:pt x="660" y="10071"/>
                </a:lnTo>
                <a:lnTo>
                  <a:pt x="0" y="0"/>
                </a:lnTo>
                <a:lnTo>
                  <a:pt x="152" y="965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2787773" y="2103594"/>
            <a:ext cx="660" cy="10083"/>
          </a:xfrm>
          <a:custGeom>
            <a:avLst/>
            <a:gdLst/>
            <a:ahLst/>
            <a:cxnLst/>
            <a:rect l="l" t="t" r="r" b="b"/>
            <a:pathLst>
              <a:path w="660" h="10083">
                <a:moveTo>
                  <a:pt x="152" y="9575"/>
                </a:moveTo>
                <a:lnTo>
                  <a:pt x="660" y="10083"/>
                </a:lnTo>
                <a:lnTo>
                  <a:pt x="0" y="0"/>
                </a:lnTo>
                <a:lnTo>
                  <a:pt x="152" y="957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786481" y="2094886"/>
            <a:ext cx="723" cy="4965"/>
          </a:xfrm>
          <a:custGeom>
            <a:avLst/>
            <a:gdLst/>
            <a:ahLst/>
            <a:cxnLst/>
            <a:rect l="l" t="t" r="r" b="b"/>
            <a:pathLst>
              <a:path w="723" h="4965">
                <a:moveTo>
                  <a:pt x="152" y="4533"/>
                </a:moveTo>
                <a:lnTo>
                  <a:pt x="723" y="4965"/>
                </a:lnTo>
                <a:lnTo>
                  <a:pt x="0" y="0"/>
                </a:lnTo>
                <a:lnTo>
                  <a:pt x="152" y="453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835300" y="2091147"/>
            <a:ext cx="647" cy="9994"/>
          </a:xfrm>
          <a:custGeom>
            <a:avLst/>
            <a:gdLst/>
            <a:ahLst/>
            <a:cxnLst/>
            <a:rect l="l" t="t" r="r" b="b"/>
            <a:pathLst>
              <a:path w="647" h="9994">
                <a:moveTo>
                  <a:pt x="139" y="9575"/>
                </a:moveTo>
                <a:lnTo>
                  <a:pt x="647" y="9994"/>
                </a:lnTo>
                <a:lnTo>
                  <a:pt x="0" y="0"/>
                </a:lnTo>
                <a:lnTo>
                  <a:pt x="139" y="957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2785182" y="2086104"/>
            <a:ext cx="736" cy="6261"/>
          </a:xfrm>
          <a:custGeom>
            <a:avLst/>
            <a:gdLst/>
            <a:ahLst/>
            <a:cxnLst/>
            <a:rect l="l" t="t" r="r" b="b"/>
            <a:pathLst>
              <a:path w="736" h="6261">
                <a:moveTo>
                  <a:pt x="228" y="5829"/>
                </a:moveTo>
                <a:lnTo>
                  <a:pt x="736" y="6261"/>
                </a:lnTo>
                <a:lnTo>
                  <a:pt x="0" y="0"/>
                </a:lnTo>
                <a:lnTo>
                  <a:pt x="228" y="5829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2834013" y="2083653"/>
            <a:ext cx="787" cy="6121"/>
          </a:xfrm>
          <a:custGeom>
            <a:avLst/>
            <a:gdLst/>
            <a:ahLst/>
            <a:cxnLst/>
            <a:rect l="l" t="t" r="r" b="b"/>
            <a:pathLst>
              <a:path w="787" h="6121">
                <a:moveTo>
                  <a:pt x="203" y="5765"/>
                </a:moveTo>
                <a:lnTo>
                  <a:pt x="787" y="6121"/>
                </a:lnTo>
                <a:lnTo>
                  <a:pt x="0" y="0"/>
                </a:lnTo>
                <a:lnTo>
                  <a:pt x="203" y="576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2784044" y="2078612"/>
            <a:ext cx="711" cy="6184"/>
          </a:xfrm>
          <a:custGeom>
            <a:avLst/>
            <a:gdLst/>
            <a:ahLst/>
            <a:cxnLst/>
            <a:rect l="l" t="t" r="r" b="b"/>
            <a:pathLst>
              <a:path w="711" h="6184">
                <a:moveTo>
                  <a:pt x="63" y="5765"/>
                </a:moveTo>
                <a:lnTo>
                  <a:pt x="711" y="6184"/>
                </a:lnTo>
                <a:lnTo>
                  <a:pt x="0" y="0"/>
                </a:lnTo>
                <a:lnTo>
                  <a:pt x="63" y="576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2832862" y="2076086"/>
            <a:ext cx="635" cy="6197"/>
          </a:xfrm>
          <a:custGeom>
            <a:avLst/>
            <a:gdLst/>
            <a:ahLst/>
            <a:cxnLst/>
            <a:rect l="l" t="t" r="r" b="b"/>
            <a:pathLst>
              <a:path w="635" h="6197">
                <a:moveTo>
                  <a:pt x="63" y="5765"/>
                </a:moveTo>
                <a:lnTo>
                  <a:pt x="634" y="6197"/>
                </a:lnTo>
                <a:lnTo>
                  <a:pt x="0" y="0"/>
                </a:lnTo>
                <a:lnTo>
                  <a:pt x="63" y="576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2782745" y="2071135"/>
            <a:ext cx="711" cy="4953"/>
          </a:xfrm>
          <a:custGeom>
            <a:avLst/>
            <a:gdLst/>
            <a:ahLst/>
            <a:cxnLst/>
            <a:rect l="l" t="t" r="r" b="b"/>
            <a:pathLst>
              <a:path w="711" h="4952">
                <a:moveTo>
                  <a:pt x="139" y="4533"/>
                </a:moveTo>
                <a:lnTo>
                  <a:pt x="711" y="4952"/>
                </a:lnTo>
                <a:lnTo>
                  <a:pt x="0" y="0"/>
                </a:lnTo>
                <a:lnTo>
                  <a:pt x="139" y="453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2831550" y="2068609"/>
            <a:ext cx="660" cy="4965"/>
          </a:xfrm>
          <a:custGeom>
            <a:avLst/>
            <a:gdLst/>
            <a:ahLst/>
            <a:cxnLst/>
            <a:rect l="l" t="t" r="r" b="b"/>
            <a:pathLst>
              <a:path w="660" h="4965">
                <a:moveTo>
                  <a:pt x="152" y="4533"/>
                </a:moveTo>
                <a:lnTo>
                  <a:pt x="660" y="4965"/>
                </a:lnTo>
                <a:lnTo>
                  <a:pt x="0" y="0"/>
                </a:lnTo>
                <a:lnTo>
                  <a:pt x="152" y="453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2781517" y="2063560"/>
            <a:ext cx="647" cy="4978"/>
          </a:xfrm>
          <a:custGeom>
            <a:avLst/>
            <a:gdLst/>
            <a:ahLst/>
            <a:cxnLst/>
            <a:rect l="l" t="t" r="r" b="b"/>
            <a:pathLst>
              <a:path w="647" h="4978">
                <a:moveTo>
                  <a:pt x="76" y="4610"/>
                </a:moveTo>
                <a:lnTo>
                  <a:pt x="647" y="4978"/>
                </a:lnTo>
                <a:lnTo>
                  <a:pt x="0" y="0"/>
                </a:lnTo>
                <a:lnTo>
                  <a:pt x="76" y="461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2830263" y="2059826"/>
            <a:ext cx="723" cy="6261"/>
          </a:xfrm>
          <a:custGeom>
            <a:avLst/>
            <a:gdLst/>
            <a:ahLst/>
            <a:cxnLst/>
            <a:rect l="l" t="t" r="r" b="b"/>
            <a:pathLst>
              <a:path w="723" h="6261">
                <a:moveTo>
                  <a:pt x="215" y="5829"/>
                </a:moveTo>
                <a:lnTo>
                  <a:pt x="723" y="6261"/>
                </a:lnTo>
                <a:lnTo>
                  <a:pt x="0" y="0"/>
                </a:lnTo>
                <a:lnTo>
                  <a:pt x="215" y="5829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2779936" y="2054788"/>
            <a:ext cx="939" cy="6261"/>
          </a:xfrm>
          <a:custGeom>
            <a:avLst/>
            <a:gdLst/>
            <a:ahLst/>
            <a:cxnLst/>
            <a:rect l="l" t="t" r="r" b="b"/>
            <a:pathLst>
              <a:path w="939" h="6261">
                <a:moveTo>
                  <a:pt x="0" y="6261"/>
                </a:moveTo>
                <a:lnTo>
                  <a:pt x="939" y="6261"/>
                </a:lnTo>
                <a:lnTo>
                  <a:pt x="355" y="0"/>
                </a:lnTo>
                <a:lnTo>
                  <a:pt x="0" y="626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2829036" y="2052323"/>
            <a:ext cx="723" cy="6197"/>
          </a:xfrm>
          <a:custGeom>
            <a:avLst/>
            <a:gdLst/>
            <a:ahLst/>
            <a:cxnLst/>
            <a:rect l="l" t="t" r="r" b="b"/>
            <a:pathLst>
              <a:path w="723" h="6197">
                <a:moveTo>
                  <a:pt x="139" y="5765"/>
                </a:moveTo>
                <a:lnTo>
                  <a:pt x="723" y="6197"/>
                </a:lnTo>
                <a:lnTo>
                  <a:pt x="0" y="0"/>
                </a:lnTo>
                <a:lnTo>
                  <a:pt x="139" y="576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2778415" y="2049809"/>
            <a:ext cx="1371" cy="3606"/>
          </a:xfrm>
          <a:custGeom>
            <a:avLst/>
            <a:gdLst/>
            <a:ahLst/>
            <a:cxnLst/>
            <a:rect l="l" t="t" r="r" b="b"/>
            <a:pathLst>
              <a:path w="1371" h="3606">
                <a:moveTo>
                  <a:pt x="0" y="2451"/>
                </a:moveTo>
                <a:lnTo>
                  <a:pt x="1371" y="3606"/>
                </a:lnTo>
                <a:lnTo>
                  <a:pt x="584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2827813" y="2044837"/>
            <a:ext cx="723" cy="6197"/>
          </a:xfrm>
          <a:custGeom>
            <a:avLst/>
            <a:gdLst/>
            <a:ahLst/>
            <a:cxnLst/>
            <a:rect l="l" t="t" r="r" b="b"/>
            <a:pathLst>
              <a:path w="723" h="6197">
                <a:moveTo>
                  <a:pt x="139" y="5765"/>
                </a:moveTo>
                <a:lnTo>
                  <a:pt x="723" y="6197"/>
                </a:lnTo>
                <a:lnTo>
                  <a:pt x="0" y="0"/>
                </a:lnTo>
                <a:lnTo>
                  <a:pt x="139" y="576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2777124" y="2043554"/>
            <a:ext cx="1371" cy="4965"/>
          </a:xfrm>
          <a:custGeom>
            <a:avLst/>
            <a:gdLst/>
            <a:ahLst/>
            <a:cxnLst/>
            <a:rect l="l" t="t" r="r" b="b"/>
            <a:pathLst>
              <a:path w="1371" h="4965">
                <a:moveTo>
                  <a:pt x="0" y="3733"/>
                </a:moveTo>
                <a:lnTo>
                  <a:pt x="1371" y="4965"/>
                </a:lnTo>
                <a:lnTo>
                  <a:pt x="647" y="0"/>
                </a:lnTo>
                <a:lnTo>
                  <a:pt x="0" y="373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2826509" y="2039885"/>
            <a:ext cx="800" cy="3530"/>
          </a:xfrm>
          <a:custGeom>
            <a:avLst/>
            <a:gdLst/>
            <a:ahLst/>
            <a:cxnLst/>
            <a:rect l="l" t="t" r="r" b="b"/>
            <a:pathLst>
              <a:path w="800" h="3530">
                <a:moveTo>
                  <a:pt x="152" y="3162"/>
                </a:moveTo>
                <a:lnTo>
                  <a:pt x="800" y="3530"/>
                </a:lnTo>
                <a:lnTo>
                  <a:pt x="0" y="0"/>
                </a:lnTo>
                <a:lnTo>
                  <a:pt x="152" y="3162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2775901" y="2038572"/>
            <a:ext cx="1371" cy="3606"/>
          </a:xfrm>
          <a:custGeom>
            <a:avLst/>
            <a:gdLst/>
            <a:ahLst/>
            <a:cxnLst/>
            <a:rect l="l" t="t" r="r" b="b"/>
            <a:pathLst>
              <a:path w="1371" h="3606">
                <a:moveTo>
                  <a:pt x="0" y="2463"/>
                </a:moveTo>
                <a:lnTo>
                  <a:pt x="1371" y="3606"/>
                </a:lnTo>
                <a:lnTo>
                  <a:pt x="647" y="0"/>
                </a:lnTo>
                <a:lnTo>
                  <a:pt x="0" y="246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2774678" y="2033532"/>
            <a:ext cx="1371" cy="3682"/>
          </a:xfrm>
          <a:custGeom>
            <a:avLst/>
            <a:gdLst/>
            <a:ahLst/>
            <a:cxnLst/>
            <a:rect l="l" t="t" r="r" b="b"/>
            <a:pathLst>
              <a:path w="1371" h="3682">
                <a:moveTo>
                  <a:pt x="0" y="2451"/>
                </a:moveTo>
                <a:lnTo>
                  <a:pt x="1371" y="3682"/>
                </a:lnTo>
                <a:lnTo>
                  <a:pt x="571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825004" y="2033544"/>
            <a:ext cx="939" cy="4965"/>
          </a:xfrm>
          <a:custGeom>
            <a:avLst/>
            <a:gdLst/>
            <a:ahLst/>
            <a:cxnLst/>
            <a:rect l="l" t="t" r="r" b="b"/>
            <a:pathLst>
              <a:path w="939" h="4965">
                <a:moveTo>
                  <a:pt x="0" y="4965"/>
                </a:moveTo>
                <a:lnTo>
                  <a:pt x="939" y="4965"/>
                </a:lnTo>
                <a:lnTo>
                  <a:pt x="279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2823996" y="2028581"/>
            <a:ext cx="787" cy="3594"/>
          </a:xfrm>
          <a:custGeom>
            <a:avLst/>
            <a:gdLst/>
            <a:ahLst/>
            <a:cxnLst/>
            <a:rect l="l" t="t" r="r" b="b"/>
            <a:pathLst>
              <a:path w="787" h="3594">
                <a:moveTo>
                  <a:pt x="139" y="3162"/>
                </a:moveTo>
                <a:lnTo>
                  <a:pt x="787" y="3594"/>
                </a:lnTo>
                <a:lnTo>
                  <a:pt x="0" y="0"/>
                </a:lnTo>
                <a:lnTo>
                  <a:pt x="139" y="3162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2822192" y="2023531"/>
            <a:ext cx="1371" cy="3606"/>
          </a:xfrm>
          <a:custGeom>
            <a:avLst/>
            <a:gdLst/>
            <a:ahLst/>
            <a:cxnLst/>
            <a:rect l="l" t="t" r="r" b="b"/>
            <a:pathLst>
              <a:path w="1371" h="3606">
                <a:moveTo>
                  <a:pt x="0" y="2451"/>
                </a:moveTo>
                <a:lnTo>
                  <a:pt x="1371" y="3606"/>
                </a:lnTo>
                <a:lnTo>
                  <a:pt x="647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2772163" y="2022228"/>
            <a:ext cx="1574" cy="5041"/>
          </a:xfrm>
          <a:custGeom>
            <a:avLst/>
            <a:gdLst/>
            <a:ahLst/>
            <a:cxnLst/>
            <a:rect l="l" t="t" r="r" b="b"/>
            <a:pathLst>
              <a:path w="1574" h="5041">
                <a:moveTo>
                  <a:pt x="0" y="3822"/>
                </a:moveTo>
                <a:lnTo>
                  <a:pt x="1574" y="5041"/>
                </a:lnTo>
                <a:lnTo>
                  <a:pt x="635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2819678" y="2012227"/>
            <a:ext cx="1663" cy="5041"/>
          </a:xfrm>
          <a:custGeom>
            <a:avLst/>
            <a:gdLst/>
            <a:ahLst/>
            <a:cxnLst/>
            <a:rect l="l" t="t" r="r" b="b"/>
            <a:pathLst>
              <a:path w="1663" h="5041">
                <a:moveTo>
                  <a:pt x="0" y="3822"/>
                </a:moveTo>
                <a:lnTo>
                  <a:pt x="1663" y="5041"/>
                </a:lnTo>
                <a:lnTo>
                  <a:pt x="647" y="0"/>
                </a:lnTo>
                <a:lnTo>
                  <a:pt x="0" y="3822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2588196" y="1982139"/>
            <a:ext cx="15697" cy="15265"/>
          </a:xfrm>
          <a:custGeom>
            <a:avLst/>
            <a:gdLst/>
            <a:ahLst/>
            <a:cxnLst/>
            <a:rect l="l" t="t" r="r" b="b"/>
            <a:pathLst>
              <a:path w="15697" h="15265">
                <a:moveTo>
                  <a:pt x="571" y="63"/>
                </a:moveTo>
                <a:lnTo>
                  <a:pt x="0" y="1358"/>
                </a:lnTo>
                <a:lnTo>
                  <a:pt x="0" y="11442"/>
                </a:lnTo>
                <a:lnTo>
                  <a:pt x="1219" y="15265"/>
                </a:lnTo>
                <a:lnTo>
                  <a:pt x="2019" y="10502"/>
                </a:lnTo>
                <a:lnTo>
                  <a:pt x="14909" y="5892"/>
                </a:lnTo>
                <a:lnTo>
                  <a:pt x="15697" y="1358"/>
                </a:lnTo>
                <a:lnTo>
                  <a:pt x="15049" y="0"/>
                </a:lnTo>
                <a:lnTo>
                  <a:pt x="571" y="6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779718" y="1893355"/>
            <a:ext cx="1511" cy="3822"/>
          </a:xfrm>
          <a:custGeom>
            <a:avLst/>
            <a:gdLst/>
            <a:ahLst/>
            <a:cxnLst/>
            <a:rect l="l" t="t" r="r" b="b"/>
            <a:pathLst>
              <a:path w="1511" h="3822">
                <a:moveTo>
                  <a:pt x="0" y="2451"/>
                </a:moveTo>
                <a:lnTo>
                  <a:pt x="1511" y="3822"/>
                </a:lnTo>
                <a:lnTo>
                  <a:pt x="571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1803605" y="1842314"/>
            <a:ext cx="2603" cy="5829"/>
          </a:xfrm>
          <a:custGeom>
            <a:avLst/>
            <a:gdLst/>
            <a:ahLst/>
            <a:cxnLst/>
            <a:rect l="l" t="t" r="r" b="b"/>
            <a:pathLst>
              <a:path w="2603" h="5829">
                <a:moveTo>
                  <a:pt x="368" y="0"/>
                </a:moveTo>
                <a:lnTo>
                  <a:pt x="0" y="3606"/>
                </a:lnTo>
                <a:lnTo>
                  <a:pt x="1523" y="5829"/>
                </a:lnTo>
                <a:lnTo>
                  <a:pt x="2603" y="863"/>
                </a:lnTo>
                <a:lnTo>
                  <a:pt x="368" y="0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1833634" y="1770735"/>
            <a:ext cx="1511" cy="3822"/>
          </a:xfrm>
          <a:custGeom>
            <a:avLst/>
            <a:gdLst/>
            <a:ahLst/>
            <a:cxnLst/>
            <a:rect l="l" t="t" r="r" b="b"/>
            <a:pathLst>
              <a:path w="1511" h="3822">
                <a:moveTo>
                  <a:pt x="0" y="2667"/>
                </a:moveTo>
                <a:lnTo>
                  <a:pt x="1371" y="3822"/>
                </a:lnTo>
                <a:lnTo>
                  <a:pt x="1511" y="368"/>
                </a:lnTo>
                <a:lnTo>
                  <a:pt x="647" y="0"/>
                </a:lnTo>
                <a:lnTo>
                  <a:pt x="0" y="2667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1936527" y="1738191"/>
            <a:ext cx="7708" cy="1511"/>
          </a:xfrm>
          <a:custGeom>
            <a:avLst/>
            <a:gdLst/>
            <a:ahLst/>
            <a:cxnLst/>
            <a:rect l="l" t="t" r="r" b="b"/>
            <a:pathLst>
              <a:path w="7708" h="1511">
                <a:moveTo>
                  <a:pt x="0" y="292"/>
                </a:moveTo>
                <a:lnTo>
                  <a:pt x="1219" y="1511"/>
                </a:lnTo>
                <a:lnTo>
                  <a:pt x="7708" y="939"/>
                </a:lnTo>
                <a:lnTo>
                  <a:pt x="7556" y="0"/>
                </a:lnTo>
                <a:lnTo>
                  <a:pt x="0" y="292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2002764" y="1544444"/>
            <a:ext cx="3886" cy="1295"/>
          </a:xfrm>
          <a:custGeom>
            <a:avLst/>
            <a:gdLst/>
            <a:ahLst/>
            <a:cxnLst/>
            <a:rect l="l" t="t" r="r" b="b"/>
            <a:pathLst>
              <a:path w="3886" h="1295">
                <a:moveTo>
                  <a:pt x="0" y="723"/>
                </a:moveTo>
                <a:lnTo>
                  <a:pt x="1295" y="1295"/>
                </a:lnTo>
                <a:lnTo>
                  <a:pt x="3886" y="723"/>
                </a:lnTo>
                <a:lnTo>
                  <a:pt x="3822" y="0"/>
                </a:lnTo>
                <a:lnTo>
                  <a:pt x="0" y="72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2010470" y="1543226"/>
            <a:ext cx="3594" cy="1003"/>
          </a:xfrm>
          <a:custGeom>
            <a:avLst/>
            <a:gdLst/>
            <a:ahLst/>
            <a:cxnLst/>
            <a:rect l="l" t="t" r="r" b="b"/>
            <a:pathLst>
              <a:path w="3594" h="1003">
                <a:moveTo>
                  <a:pt x="431" y="215"/>
                </a:moveTo>
                <a:lnTo>
                  <a:pt x="0" y="1003"/>
                </a:lnTo>
                <a:lnTo>
                  <a:pt x="3594" y="0"/>
                </a:lnTo>
                <a:lnTo>
                  <a:pt x="431" y="21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2016663" y="1541998"/>
            <a:ext cx="3733" cy="723"/>
          </a:xfrm>
          <a:custGeom>
            <a:avLst/>
            <a:gdLst/>
            <a:ahLst/>
            <a:cxnLst/>
            <a:rect l="l" t="t" r="r" b="b"/>
            <a:pathLst>
              <a:path w="3733" h="723">
                <a:moveTo>
                  <a:pt x="0" y="723"/>
                </a:moveTo>
                <a:lnTo>
                  <a:pt x="3733" y="723"/>
                </a:lnTo>
                <a:lnTo>
                  <a:pt x="367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022858" y="1540695"/>
            <a:ext cx="3810" cy="723"/>
          </a:xfrm>
          <a:custGeom>
            <a:avLst/>
            <a:gdLst/>
            <a:ahLst/>
            <a:cxnLst/>
            <a:rect l="l" t="t" r="r" b="b"/>
            <a:pathLst>
              <a:path w="3810" h="723">
                <a:moveTo>
                  <a:pt x="0" y="723"/>
                </a:moveTo>
                <a:lnTo>
                  <a:pt x="3810" y="723"/>
                </a:lnTo>
                <a:lnTo>
                  <a:pt x="3733" y="0"/>
                </a:lnTo>
                <a:lnTo>
                  <a:pt x="0" y="72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030416" y="1539477"/>
            <a:ext cx="3810" cy="1003"/>
          </a:xfrm>
          <a:custGeom>
            <a:avLst/>
            <a:gdLst/>
            <a:ahLst/>
            <a:cxnLst/>
            <a:rect l="l" t="t" r="r" b="b"/>
            <a:pathLst>
              <a:path w="3810" h="1003">
                <a:moveTo>
                  <a:pt x="431" y="215"/>
                </a:moveTo>
                <a:lnTo>
                  <a:pt x="0" y="1003"/>
                </a:lnTo>
                <a:lnTo>
                  <a:pt x="3809" y="800"/>
                </a:lnTo>
                <a:lnTo>
                  <a:pt x="3670" y="0"/>
                </a:lnTo>
                <a:lnTo>
                  <a:pt x="431" y="215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2036677" y="1538180"/>
            <a:ext cx="3822" cy="1295"/>
          </a:xfrm>
          <a:custGeom>
            <a:avLst/>
            <a:gdLst/>
            <a:ahLst/>
            <a:cxnLst/>
            <a:rect l="l" t="t" r="r" b="b"/>
            <a:pathLst>
              <a:path w="3822" h="1295">
                <a:moveTo>
                  <a:pt x="0" y="723"/>
                </a:moveTo>
                <a:lnTo>
                  <a:pt x="1219" y="1295"/>
                </a:lnTo>
                <a:lnTo>
                  <a:pt x="3822" y="787"/>
                </a:lnTo>
                <a:lnTo>
                  <a:pt x="367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2042872" y="1537034"/>
            <a:ext cx="5181" cy="1219"/>
          </a:xfrm>
          <a:custGeom>
            <a:avLst/>
            <a:gdLst/>
            <a:ahLst/>
            <a:cxnLst/>
            <a:rect l="l" t="t" r="r" b="b"/>
            <a:pathLst>
              <a:path w="5181" h="1219">
                <a:moveTo>
                  <a:pt x="0" y="647"/>
                </a:moveTo>
                <a:lnTo>
                  <a:pt x="1219" y="1219"/>
                </a:lnTo>
                <a:lnTo>
                  <a:pt x="5181" y="711"/>
                </a:lnTo>
                <a:lnTo>
                  <a:pt x="504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2051650" y="1535807"/>
            <a:ext cx="6337" cy="1295"/>
          </a:xfrm>
          <a:custGeom>
            <a:avLst/>
            <a:gdLst/>
            <a:ahLst/>
            <a:cxnLst/>
            <a:rect l="l" t="t" r="r" b="b"/>
            <a:pathLst>
              <a:path w="6337" h="1295">
                <a:moveTo>
                  <a:pt x="0" y="571"/>
                </a:moveTo>
                <a:lnTo>
                  <a:pt x="2451" y="1295"/>
                </a:lnTo>
                <a:lnTo>
                  <a:pt x="6337" y="571"/>
                </a:lnTo>
                <a:lnTo>
                  <a:pt x="6337" y="0"/>
                </a:lnTo>
                <a:lnTo>
                  <a:pt x="0" y="57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2062886" y="1534584"/>
            <a:ext cx="6400" cy="1295"/>
          </a:xfrm>
          <a:custGeom>
            <a:avLst/>
            <a:gdLst/>
            <a:ahLst/>
            <a:cxnLst/>
            <a:rect l="l" t="t" r="r" b="b"/>
            <a:pathLst>
              <a:path w="6400" h="1295">
                <a:moveTo>
                  <a:pt x="0" y="571"/>
                </a:moveTo>
                <a:lnTo>
                  <a:pt x="2514" y="1295"/>
                </a:lnTo>
                <a:lnTo>
                  <a:pt x="6400" y="571"/>
                </a:lnTo>
                <a:lnTo>
                  <a:pt x="6337" y="0"/>
                </a:lnTo>
                <a:lnTo>
                  <a:pt x="0" y="571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072887" y="1533279"/>
            <a:ext cx="6337" cy="1371"/>
          </a:xfrm>
          <a:custGeom>
            <a:avLst/>
            <a:gdLst/>
            <a:ahLst/>
            <a:cxnLst/>
            <a:rect l="l" t="t" r="r" b="b"/>
            <a:pathLst>
              <a:path w="6337" h="1371">
                <a:moveTo>
                  <a:pt x="0" y="584"/>
                </a:moveTo>
                <a:lnTo>
                  <a:pt x="3822" y="1371"/>
                </a:lnTo>
                <a:lnTo>
                  <a:pt x="6337" y="0"/>
                </a:lnTo>
                <a:lnTo>
                  <a:pt x="0" y="584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084191" y="1531993"/>
            <a:ext cx="6261" cy="1371"/>
          </a:xfrm>
          <a:custGeom>
            <a:avLst/>
            <a:gdLst/>
            <a:ahLst/>
            <a:cxnLst/>
            <a:rect l="l" t="t" r="r" b="b"/>
            <a:pathLst>
              <a:path w="6261" h="1371">
                <a:moveTo>
                  <a:pt x="0" y="647"/>
                </a:moveTo>
                <a:lnTo>
                  <a:pt x="3746" y="1371"/>
                </a:lnTo>
                <a:lnTo>
                  <a:pt x="626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097942" y="1530762"/>
            <a:ext cx="17576" cy="1308"/>
          </a:xfrm>
          <a:custGeom>
            <a:avLst/>
            <a:gdLst/>
            <a:ahLst/>
            <a:cxnLst/>
            <a:rect l="l" t="t" r="r" b="b"/>
            <a:pathLst>
              <a:path w="17576" h="1308">
                <a:moveTo>
                  <a:pt x="0" y="723"/>
                </a:moveTo>
                <a:lnTo>
                  <a:pt x="11315" y="1308"/>
                </a:lnTo>
                <a:lnTo>
                  <a:pt x="17576" y="660"/>
                </a:lnTo>
                <a:lnTo>
                  <a:pt x="17576" y="0"/>
                </a:lnTo>
                <a:lnTo>
                  <a:pt x="0" y="723"/>
                </a:lnTo>
                <a:close/>
              </a:path>
            </a:pathLst>
          </a:custGeom>
          <a:solidFill>
            <a:srgbClr val="8A94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2301632" y="2651368"/>
            <a:ext cx="17932" cy="19088"/>
          </a:xfrm>
          <a:custGeom>
            <a:avLst/>
            <a:gdLst/>
            <a:ahLst/>
            <a:cxnLst/>
            <a:rect l="l" t="t" r="r" b="b"/>
            <a:pathLst>
              <a:path w="17932" h="19088">
                <a:moveTo>
                  <a:pt x="17932" y="6845"/>
                </a:moveTo>
                <a:lnTo>
                  <a:pt x="4114" y="0"/>
                </a:lnTo>
                <a:lnTo>
                  <a:pt x="800" y="6984"/>
                </a:lnTo>
                <a:lnTo>
                  <a:pt x="0" y="10223"/>
                </a:lnTo>
                <a:lnTo>
                  <a:pt x="508" y="19088"/>
                </a:lnTo>
                <a:lnTo>
                  <a:pt x="12458" y="18656"/>
                </a:lnTo>
                <a:lnTo>
                  <a:pt x="15049" y="17716"/>
                </a:lnTo>
                <a:lnTo>
                  <a:pt x="15913" y="15201"/>
                </a:lnTo>
                <a:lnTo>
                  <a:pt x="17932" y="684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2411870" y="2629775"/>
            <a:ext cx="34124" cy="17284"/>
          </a:xfrm>
          <a:custGeom>
            <a:avLst/>
            <a:gdLst/>
            <a:ahLst/>
            <a:cxnLst/>
            <a:rect l="l" t="t" r="r" b="b"/>
            <a:pathLst>
              <a:path w="34124" h="17284">
                <a:moveTo>
                  <a:pt x="34048" y="14757"/>
                </a:moveTo>
                <a:lnTo>
                  <a:pt x="30530" y="14109"/>
                </a:lnTo>
                <a:lnTo>
                  <a:pt x="21526" y="9651"/>
                </a:lnTo>
                <a:lnTo>
                  <a:pt x="15265" y="6553"/>
                </a:lnTo>
                <a:lnTo>
                  <a:pt x="6553" y="2158"/>
                </a:lnTo>
                <a:lnTo>
                  <a:pt x="3962" y="215"/>
                </a:lnTo>
                <a:lnTo>
                  <a:pt x="3098" y="0"/>
                </a:lnTo>
                <a:lnTo>
                  <a:pt x="0" y="507"/>
                </a:lnTo>
                <a:lnTo>
                  <a:pt x="15620" y="10223"/>
                </a:lnTo>
                <a:lnTo>
                  <a:pt x="34124" y="17284"/>
                </a:lnTo>
                <a:lnTo>
                  <a:pt x="34048" y="14757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656377" y="2575345"/>
            <a:ext cx="3467" cy="4597"/>
          </a:xfrm>
          <a:custGeom>
            <a:avLst/>
            <a:gdLst/>
            <a:ahLst/>
            <a:cxnLst/>
            <a:rect l="l" t="t" r="r" b="b"/>
            <a:pathLst>
              <a:path w="3467" h="4597">
                <a:moveTo>
                  <a:pt x="0" y="2946"/>
                </a:moveTo>
                <a:lnTo>
                  <a:pt x="1727" y="4597"/>
                </a:lnTo>
                <a:lnTo>
                  <a:pt x="3467" y="0"/>
                </a:lnTo>
                <a:lnTo>
                  <a:pt x="0" y="294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2659837" y="2570741"/>
            <a:ext cx="3886" cy="4597"/>
          </a:xfrm>
          <a:custGeom>
            <a:avLst/>
            <a:gdLst/>
            <a:ahLst/>
            <a:cxnLst/>
            <a:rect l="l" t="t" r="r" b="b"/>
            <a:pathLst>
              <a:path w="3886" h="4597">
                <a:moveTo>
                  <a:pt x="1295" y="634"/>
                </a:moveTo>
                <a:lnTo>
                  <a:pt x="0" y="4597"/>
                </a:lnTo>
                <a:lnTo>
                  <a:pt x="1587" y="3733"/>
                </a:lnTo>
                <a:lnTo>
                  <a:pt x="3886" y="0"/>
                </a:lnTo>
                <a:lnTo>
                  <a:pt x="1295" y="634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2667681" y="2565633"/>
            <a:ext cx="3746" cy="4953"/>
          </a:xfrm>
          <a:custGeom>
            <a:avLst/>
            <a:gdLst/>
            <a:ahLst/>
            <a:cxnLst/>
            <a:rect l="l" t="t" r="r" b="b"/>
            <a:pathLst>
              <a:path w="3746" h="4952">
                <a:moveTo>
                  <a:pt x="0" y="4737"/>
                </a:moveTo>
                <a:lnTo>
                  <a:pt x="2095" y="4953"/>
                </a:lnTo>
                <a:lnTo>
                  <a:pt x="3746" y="2222"/>
                </a:lnTo>
                <a:lnTo>
                  <a:pt x="3314" y="0"/>
                </a:lnTo>
                <a:lnTo>
                  <a:pt x="0" y="4737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2666390" y="2561590"/>
            <a:ext cx="3454" cy="4610"/>
          </a:xfrm>
          <a:custGeom>
            <a:avLst/>
            <a:gdLst/>
            <a:ahLst/>
            <a:cxnLst/>
            <a:rect l="l" t="t" r="r" b="b"/>
            <a:pathLst>
              <a:path w="3454" h="4610">
                <a:moveTo>
                  <a:pt x="0" y="2882"/>
                </a:moveTo>
                <a:lnTo>
                  <a:pt x="1727" y="4610"/>
                </a:lnTo>
                <a:lnTo>
                  <a:pt x="3454" y="0"/>
                </a:lnTo>
                <a:lnTo>
                  <a:pt x="0" y="2882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2672721" y="2559067"/>
            <a:ext cx="4610" cy="5041"/>
          </a:xfrm>
          <a:custGeom>
            <a:avLst/>
            <a:gdLst/>
            <a:ahLst/>
            <a:cxnLst/>
            <a:rect l="l" t="t" r="r" b="b"/>
            <a:pathLst>
              <a:path w="4610" h="5041">
                <a:moveTo>
                  <a:pt x="1155" y="1587"/>
                </a:moveTo>
                <a:lnTo>
                  <a:pt x="0" y="5041"/>
                </a:lnTo>
                <a:lnTo>
                  <a:pt x="3251" y="3530"/>
                </a:lnTo>
                <a:lnTo>
                  <a:pt x="4610" y="0"/>
                </a:lnTo>
                <a:lnTo>
                  <a:pt x="1155" y="1587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2669837" y="2556623"/>
            <a:ext cx="3822" cy="4965"/>
          </a:xfrm>
          <a:custGeom>
            <a:avLst/>
            <a:gdLst/>
            <a:ahLst/>
            <a:cxnLst/>
            <a:rect l="l" t="t" r="r" b="b"/>
            <a:pathLst>
              <a:path w="3822" h="4965">
                <a:moveTo>
                  <a:pt x="1308" y="1003"/>
                </a:moveTo>
                <a:lnTo>
                  <a:pt x="0" y="4965"/>
                </a:lnTo>
                <a:lnTo>
                  <a:pt x="2311" y="3530"/>
                </a:lnTo>
                <a:lnTo>
                  <a:pt x="3822" y="0"/>
                </a:lnTo>
                <a:lnTo>
                  <a:pt x="1308" y="1003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2731115" y="2551654"/>
            <a:ext cx="3822" cy="6121"/>
          </a:xfrm>
          <a:custGeom>
            <a:avLst/>
            <a:gdLst/>
            <a:ahLst/>
            <a:cxnLst/>
            <a:rect l="l" t="t" r="r" b="b"/>
            <a:pathLst>
              <a:path w="3822" h="6121">
                <a:moveTo>
                  <a:pt x="139" y="4965"/>
                </a:moveTo>
                <a:lnTo>
                  <a:pt x="0" y="6121"/>
                </a:lnTo>
                <a:lnTo>
                  <a:pt x="3035" y="4102"/>
                </a:lnTo>
                <a:lnTo>
                  <a:pt x="3822" y="0"/>
                </a:lnTo>
                <a:lnTo>
                  <a:pt x="139" y="496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2682369" y="2537833"/>
            <a:ext cx="3822" cy="5905"/>
          </a:xfrm>
          <a:custGeom>
            <a:avLst/>
            <a:gdLst/>
            <a:ahLst/>
            <a:cxnLst/>
            <a:rect l="l" t="t" r="r" b="b"/>
            <a:pathLst>
              <a:path w="3822" h="5905">
                <a:moveTo>
                  <a:pt x="0" y="5905"/>
                </a:moveTo>
                <a:lnTo>
                  <a:pt x="2311" y="4889"/>
                </a:lnTo>
                <a:lnTo>
                  <a:pt x="3822" y="279"/>
                </a:lnTo>
                <a:lnTo>
                  <a:pt x="2806" y="0"/>
                </a:lnTo>
                <a:lnTo>
                  <a:pt x="0" y="590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2743645" y="2532639"/>
            <a:ext cx="2590" cy="3898"/>
          </a:xfrm>
          <a:custGeom>
            <a:avLst/>
            <a:gdLst/>
            <a:ahLst/>
            <a:cxnLst/>
            <a:rect l="l" t="t" r="r" b="b"/>
            <a:pathLst>
              <a:path w="2590" h="3898">
                <a:moveTo>
                  <a:pt x="0" y="3898"/>
                </a:moveTo>
                <a:lnTo>
                  <a:pt x="2159" y="3467"/>
                </a:lnTo>
                <a:lnTo>
                  <a:pt x="2590" y="520"/>
                </a:lnTo>
                <a:lnTo>
                  <a:pt x="1435" y="0"/>
                </a:lnTo>
                <a:lnTo>
                  <a:pt x="0" y="389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2682803" y="2531210"/>
            <a:ext cx="12966" cy="18211"/>
          </a:xfrm>
          <a:custGeom>
            <a:avLst/>
            <a:gdLst/>
            <a:ahLst/>
            <a:cxnLst/>
            <a:rect l="l" t="t" r="r" b="b"/>
            <a:pathLst>
              <a:path w="12966" h="18211">
                <a:moveTo>
                  <a:pt x="0" y="18211"/>
                </a:moveTo>
                <a:lnTo>
                  <a:pt x="2374" y="18135"/>
                </a:lnTo>
                <a:lnTo>
                  <a:pt x="12966" y="279"/>
                </a:lnTo>
                <a:lnTo>
                  <a:pt x="12026" y="0"/>
                </a:lnTo>
                <a:lnTo>
                  <a:pt x="0" y="18211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2747383" y="2524085"/>
            <a:ext cx="3898" cy="6108"/>
          </a:xfrm>
          <a:custGeom>
            <a:avLst/>
            <a:gdLst/>
            <a:ahLst/>
            <a:cxnLst/>
            <a:rect l="l" t="t" r="r" b="b"/>
            <a:pathLst>
              <a:path w="3898" h="6108">
                <a:moveTo>
                  <a:pt x="0" y="6108"/>
                </a:moveTo>
                <a:lnTo>
                  <a:pt x="3898" y="3594"/>
                </a:lnTo>
                <a:lnTo>
                  <a:pt x="3746" y="0"/>
                </a:lnTo>
                <a:lnTo>
                  <a:pt x="0" y="610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2697269" y="2521418"/>
            <a:ext cx="4686" cy="7480"/>
          </a:xfrm>
          <a:custGeom>
            <a:avLst/>
            <a:gdLst/>
            <a:ahLst/>
            <a:cxnLst/>
            <a:rect l="l" t="t" r="r" b="b"/>
            <a:pathLst>
              <a:path w="4686" h="7480">
                <a:moveTo>
                  <a:pt x="507" y="4318"/>
                </a:moveTo>
                <a:lnTo>
                  <a:pt x="0" y="7480"/>
                </a:lnTo>
                <a:lnTo>
                  <a:pt x="1879" y="5689"/>
                </a:lnTo>
                <a:lnTo>
                  <a:pt x="4686" y="0"/>
                </a:lnTo>
                <a:lnTo>
                  <a:pt x="507" y="431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2702605" y="2511405"/>
            <a:ext cx="5613" cy="8851"/>
          </a:xfrm>
          <a:custGeom>
            <a:avLst/>
            <a:gdLst/>
            <a:ahLst/>
            <a:cxnLst/>
            <a:rect l="l" t="t" r="r" b="b"/>
            <a:pathLst>
              <a:path w="5613" h="8851">
                <a:moveTo>
                  <a:pt x="1435" y="4318"/>
                </a:moveTo>
                <a:lnTo>
                  <a:pt x="0" y="8851"/>
                </a:lnTo>
                <a:lnTo>
                  <a:pt x="1866" y="7264"/>
                </a:lnTo>
                <a:lnTo>
                  <a:pt x="5613" y="0"/>
                </a:lnTo>
                <a:lnTo>
                  <a:pt x="1435" y="431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2708860" y="2501828"/>
            <a:ext cx="4838" cy="8420"/>
          </a:xfrm>
          <a:custGeom>
            <a:avLst/>
            <a:gdLst/>
            <a:ahLst/>
            <a:cxnLst/>
            <a:rect l="l" t="t" r="r" b="b"/>
            <a:pathLst>
              <a:path w="4838" h="8420">
                <a:moveTo>
                  <a:pt x="2667" y="1219"/>
                </a:moveTo>
                <a:lnTo>
                  <a:pt x="0" y="8420"/>
                </a:lnTo>
                <a:lnTo>
                  <a:pt x="723" y="8128"/>
                </a:lnTo>
                <a:lnTo>
                  <a:pt x="4838" y="0"/>
                </a:lnTo>
                <a:lnTo>
                  <a:pt x="2667" y="121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2718809" y="2483029"/>
            <a:ext cx="4889" cy="8140"/>
          </a:xfrm>
          <a:custGeom>
            <a:avLst/>
            <a:gdLst/>
            <a:ahLst/>
            <a:cxnLst/>
            <a:rect l="l" t="t" r="r" b="b"/>
            <a:pathLst>
              <a:path w="4889" h="8140">
                <a:moveTo>
                  <a:pt x="2730" y="1308"/>
                </a:moveTo>
                <a:lnTo>
                  <a:pt x="0" y="7429"/>
                </a:lnTo>
                <a:lnTo>
                  <a:pt x="723" y="8140"/>
                </a:lnTo>
                <a:lnTo>
                  <a:pt x="4889" y="0"/>
                </a:lnTo>
                <a:lnTo>
                  <a:pt x="2730" y="130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2573293" y="2378848"/>
            <a:ext cx="6477" cy="2806"/>
          </a:xfrm>
          <a:custGeom>
            <a:avLst/>
            <a:gdLst/>
            <a:ahLst/>
            <a:cxnLst/>
            <a:rect l="l" t="t" r="r" b="b"/>
            <a:pathLst>
              <a:path w="6476" h="2806">
                <a:moveTo>
                  <a:pt x="0" y="1155"/>
                </a:moveTo>
                <a:lnTo>
                  <a:pt x="5257" y="2806"/>
                </a:lnTo>
                <a:lnTo>
                  <a:pt x="6477" y="2247"/>
                </a:lnTo>
                <a:lnTo>
                  <a:pt x="2667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2537217" y="2362006"/>
            <a:ext cx="34353" cy="17208"/>
          </a:xfrm>
          <a:custGeom>
            <a:avLst/>
            <a:gdLst/>
            <a:ahLst/>
            <a:cxnLst/>
            <a:rect l="l" t="t" r="r" b="b"/>
            <a:pathLst>
              <a:path w="34353" h="17208">
                <a:moveTo>
                  <a:pt x="17932" y="11518"/>
                </a:moveTo>
                <a:lnTo>
                  <a:pt x="33769" y="17208"/>
                </a:lnTo>
                <a:lnTo>
                  <a:pt x="34353" y="15265"/>
                </a:lnTo>
                <a:lnTo>
                  <a:pt x="23761" y="10871"/>
                </a:lnTo>
                <a:lnTo>
                  <a:pt x="17576" y="7772"/>
                </a:lnTo>
                <a:lnTo>
                  <a:pt x="2882" y="0"/>
                </a:lnTo>
                <a:lnTo>
                  <a:pt x="0" y="292"/>
                </a:lnTo>
                <a:lnTo>
                  <a:pt x="17932" y="1151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2772586" y="2354884"/>
            <a:ext cx="17500" cy="6045"/>
          </a:xfrm>
          <a:custGeom>
            <a:avLst/>
            <a:gdLst/>
            <a:ahLst/>
            <a:cxnLst/>
            <a:rect l="l" t="t" r="r" b="b"/>
            <a:pathLst>
              <a:path w="17500" h="6045">
                <a:moveTo>
                  <a:pt x="1155" y="0"/>
                </a:moveTo>
                <a:lnTo>
                  <a:pt x="0" y="2590"/>
                </a:lnTo>
                <a:lnTo>
                  <a:pt x="647" y="2222"/>
                </a:lnTo>
                <a:lnTo>
                  <a:pt x="16713" y="6045"/>
                </a:lnTo>
                <a:lnTo>
                  <a:pt x="17500" y="4381"/>
                </a:lnTo>
                <a:lnTo>
                  <a:pt x="1155" y="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2775181" y="2346018"/>
            <a:ext cx="17195" cy="6553"/>
          </a:xfrm>
          <a:custGeom>
            <a:avLst/>
            <a:gdLst/>
            <a:ahLst/>
            <a:cxnLst/>
            <a:rect l="l" t="t" r="r" b="b"/>
            <a:pathLst>
              <a:path w="17195" h="6553">
                <a:moveTo>
                  <a:pt x="0" y="2667"/>
                </a:moveTo>
                <a:lnTo>
                  <a:pt x="16979" y="6553"/>
                </a:lnTo>
                <a:lnTo>
                  <a:pt x="17195" y="2959"/>
                </a:lnTo>
                <a:lnTo>
                  <a:pt x="10147" y="2451"/>
                </a:lnTo>
                <a:lnTo>
                  <a:pt x="939" y="0"/>
                </a:lnTo>
                <a:lnTo>
                  <a:pt x="0" y="2667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2842789" y="2199933"/>
            <a:ext cx="1295" cy="12598"/>
          </a:xfrm>
          <a:custGeom>
            <a:avLst/>
            <a:gdLst/>
            <a:ahLst/>
            <a:cxnLst/>
            <a:rect l="l" t="t" r="r" b="b"/>
            <a:pathLst>
              <a:path w="1295" h="12598">
                <a:moveTo>
                  <a:pt x="0" y="12598"/>
                </a:moveTo>
                <a:lnTo>
                  <a:pt x="1295" y="11302"/>
                </a:lnTo>
                <a:lnTo>
                  <a:pt x="787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2817517" y="1996031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0" y="4965"/>
                </a:moveTo>
                <a:lnTo>
                  <a:pt x="1295" y="4965"/>
                </a:lnTo>
                <a:lnTo>
                  <a:pt x="215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2816221" y="1990977"/>
            <a:ext cx="1079" cy="3606"/>
          </a:xfrm>
          <a:custGeom>
            <a:avLst/>
            <a:gdLst/>
            <a:ahLst/>
            <a:cxnLst/>
            <a:rect l="l" t="t" r="r" b="b"/>
            <a:pathLst>
              <a:path w="1079" h="3606">
                <a:moveTo>
                  <a:pt x="1079" y="3606"/>
                </a:moveTo>
                <a:lnTo>
                  <a:pt x="863" y="520"/>
                </a:lnTo>
                <a:lnTo>
                  <a:pt x="0" y="0"/>
                </a:lnTo>
                <a:lnTo>
                  <a:pt x="1079" y="3606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586974" y="1983508"/>
            <a:ext cx="1295" cy="6261"/>
          </a:xfrm>
          <a:custGeom>
            <a:avLst/>
            <a:gdLst/>
            <a:ahLst/>
            <a:cxnLst/>
            <a:rect l="l" t="t" r="r" b="b"/>
            <a:pathLst>
              <a:path w="1295" h="6261">
                <a:moveTo>
                  <a:pt x="571" y="0"/>
                </a:moveTo>
                <a:lnTo>
                  <a:pt x="0" y="5029"/>
                </a:lnTo>
                <a:lnTo>
                  <a:pt x="1295" y="6261"/>
                </a:lnTo>
                <a:lnTo>
                  <a:pt x="1219" y="0"/>
                </a:lnTo>
                <a:lnTo>
                  <a:pt x="571" y="0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813992" y="1982202"/>
            <a:ext cx="1079" cy="3759"/>
          </a:xfrm>
          <a:custGeom>
            <a:avLst/>
            <a:gdLst/>
            <a:ahLst/>
            <a:cxnLst/>
            <a:rect l="l" t="t" r="r" b="b"/>
            <a:pathLst>
              <a:path w="1079" h="3759">
                <a:moveTo>
                  <a:pt x="279" y="3238"/>
                </a:moveTo>
                <a:lnTo>
                  <a:pt x="1079" y="3759"/>
                </a:lnTo>
                <a:lnTo>
                  <a:pt x="0" y="0"/>
                </a:lnTo>
                <a:lnTo>
                  <a:pt x="279" y="3238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1801310" y="1842317"/>
            <a:ext cx="2667" cy="3594"/>
          </a:xfrm>
          <a:custGeom>
            <a:avLst/>
            <a:gdLst/>
            <a:ahLst/>
            <a:cxnLst/>
            <a:rect l="l" t="t" r="r" b="b"/>
            <a:pathLst>
              <a:path w="2667" h="3594">
                <a:moveTo>
                  <a:pt x="0" y="1219"/>
                </a:moveTo>
                <a:lnTo>
                  <a:pt x="2298" y="3594"/>
                </a:lnTo>
                <a:lnTo>
                  <a:pt x="2667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1832411" y="1767361"/>
            <a:ext cx="1879" cy="6045"/>
          </a:xfrm>
          <a:custGeom>
            <a:avLst/>
            <a:gdLst/>
            <a:ahLst/>
            <a:cxnLst/>
            <a:rect l="l" t="t" r="r" b="b"/>
            <a:pathLst>
              <a:path w="1879" h="6045">
                <a:moveTo>
                  <a:pt x="0" y="4749"/>
                </a:moveTo>
                <a:lnTo>
                  <a:pt x="1219" y="6045"/>
                </a:lnTo>
                <a:lnTo>
                  <a:pt x="1879" y="3378"/>
                </a:lnTo>
                <a:lnTo>
                  <a:pt x="1727" y="647"/>
                </a:lnTo>
                <a:lnTo>
                  <a:pt x="647" y="0"/>
                </a:lnTo>
                <a:lnTo>
                  <a:pt x="0" y="474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1955387" y="1735391"/>
            <a:ext cx="3454" cy="1943"/>
          </a:xfrm>
          <a:custGeom>
            <a:avLst/>
            <a:gdLst/>
            <a:ahLst/>
            <a:cxnLst/>
            <a:rect l="l" t="t" r="r" b="b"/>
            <a:pathLst>
              <a:path w="3454" h="1943">
                <a:moveTo>
                  <a:pt x="0" y="1435"/>
                </a:moveTo>
                <a:lnTo>
                  <a:pt x="1308" y="1943"/>
                </a:lnTo>
                <a:lnTo>
                  <a:pt x="3454" y="355"/>
                </a:lnTo>
                <a:lnTo>
                  <a:pt x="1308" y="0"/>
                </a:lnTo>
                <a:lnTo>
                  <a:pt x="0" y="1435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1899944" y="1678866"/>
            <a:ext cx="17932" cy="17640"/>
          </a:xfrm>
          <a:custGeom>
            <a:avLst/>
            <a:gdLst/>
            <a:ahLst/>
            <a:cxnLst/>
            <a:rect l="l" t="t" r="r" b="b"/>
            <a:pathLst>
              <a:path w="17932" h="17640">
                <a:moveTo>
                  <a:pt x="292" y="16852"/>
                </a:moveTo>
                <a:lnTo>
                  <a:pt x="1943" y="17640"/>
                </a:lnTo>
                <a:lnTo>
                  <a:pt x="15341" y="16776"/>
                </a:lnTo>
                <a:lnTo>
                  <a:pt x="15697" y="13106"/>
                </a:lnTo>
                <a:lnTo>
                  <a:pt x="17932" y="5765"/>
                </a:lnTo>
                <a:lnTo>
                  <a:pt x="6984" y="0"/>
                </a:lnTo>
                <a:lnTo>
                  <a:pt x="2959" y="368"/>
                </a:lnTo>
                <a:lnTo>
                  <a:pt x="0" y="8000"/>
                </a:lnTo>
                <a:lnTo>
                  <a:pt x="292" y="16852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1971882" y="1551781"/>
            <a:ext cx="4737" cy="1244"/>
          </a:xfrm>
          <a:custGeom>
            <a:avLst/>
            <a:gdLst/>
            <a:ahLst/>
            <a:cxnLst/>
            <a:rect l="l" t="t" r="r" b="b"/>
            <a:pathLst>
              <a:path w="4737" h="1244">
                <a:moveTo>
                  <a:pt x="215" y="507"/>
                </a:moveTo>
                <a:lnTo>
                  <a:pt x="0" y="1244"/>
                </a:lnTo>
                <a:lnTo>
                  <a:pt x="4737" y="0"/>
                </a:lnTo>
                <a:lnTo>
                  <a:pt x="215" y="507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1976624" y="1550706"/>
            <a:ext cx="5041" cy="1079"/>
          </a:xfrm>
          <a:custGeom>
            <a:avLst/>
            <a:gdLst/>
            <a:ahLst/>
            <a:cxnLst/>
            <a:rect l="l" t="t" r="r" b="b"/>
            <a:pathLst>
              <a:path w="5041" h="1079">
                <a:moveTo>
                  <a:pt x="0" y="1079"/>
                </a:moveTo>
                <a:lnTo>
                  <a:pt x="5041" y="863"/>
                </a:lnTo>
                <a:lnTo>
                  <a:pt x="4902" y="0"/>
                </a:lnTo>
                <a:lnTo>
                  <a:pt x="0" y="1079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136758" y="1481382"/>
            <a:ext cx="13817" cy="571"/>
          </a:xfrm>
          <a:custGeom>
            <a:avLst/>
            <a:gdLst/>
            <a:ahLst/>
            <a:cxnLst/>
            <a:rect l="l" t="t" r="r" b="b"/>
            <a:pathLst>
              <a:path w="13817" h="571">
                <a:moveTo>
                  <a:pt x="0" y="63"/>
                </a:moveTo>
                <a:lnTo>
                  <a:pt x="12598" y="571"/>
                </a:lnTo>
                <a:lnTo>
                  <a:pt x="13817" y="0"/>
                </a:lnTo>
                <a:lnTo>
                  <a:pt x="0" y="63"/>
                </a:lnTo>
                <a:close/>
              </a:path>
            </a:pathLst>
          </a:custGeom>
          <a:solidFill>
            <a:srgbClr val="7F86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588266" y="2448487"/>
            <a:ext cx="2743" cy="2730"/>
          </a:xfrm>
          <a:custGeom>
            <a:avLst/>
            <a:gdLst/>
            <a:ahLst/>
            <a:cxnLst/>
            <a:rect l="l" t="t" r="r" b="b"/>
            <a:pathLst>
              <a:path w="2743" h="2730">
                <a:moveTo>
                  <a:pt x="0" y="1650"/>
                </a:moveTo>
                <a:lnTo>
                  <a:pt x="2743" y="2730"/>
                </a:lnTo>
                <a:lnTo>
                  <a:pt x="1943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582002" y="2440341"/>
            <a:ext cx="3962" cy="5105"/>
          </a:xfrm>
          <a:custGeom>
            <a:avLst/>
            <a:gdLst/>
            <a:ahLst/>
            <a:cxnLst/>
            <a:rect l="l" t="t" r="r" b="b"/>
            <a:pathLst>
              <a:path w="3962" h="5105">
                <a:moveTo>
                  <a:pt x="0" y="2298"/>
                </a:moveTo>
                <a:lnTo>
                  <a:pt x="2806" y="5105"/>
                </a:lnTo>
                <a:lnTo>
                  <a:pt x="3962" y="4610"/>
                </a:lnTo>
                <a:lnTo>
                  <a:pt x="3162" y="2006"/>
                </a:lnTo>
                <a:lnTo>
                  <a:pt x="431" y="0"/>
                </a:lnTo>
                <a:lnTo>
                  <a:pt x="0" y="2298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512162" y="2341413"/>
            <a:ext cx="10236" cy="11163"/>
          </a:xfrm>
          <a:custGeom>
            <a:avLst/>
            <a:gdLst/>
            <a:ahLst/>
            <a:cxnLst/>
            <a:rect l="l" t="t" r="r" b="b"/>
            <a:pathLst>
              <a:path w="10236" h="11163">
                <a:moveTo>
                  <a:pt x="1511" y="3454"/>
                </a:moveTo>
                <a:lnTo>
                  <a:pt x="10083" y="11163"/>
                </a:lnTo>
                <a:lnTo>
                  <a:pt x="10236" y="8775"/>
                </a:lnTo>
                <a:lnTo>
                  <a:pt x="5118" y="3390"/>
                </a:lnTo>
                <a:lnTo>
                  <a:pt x="0" y="0"/>
                </a:lnTo>
                <a:lnTo>
                  <a:pt x="1511" y="3454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716213" y="2182506"/>
            <a:ext cx="2159" cy="2451"/>
          </a:xfrm>
          <a:custGeom>
            <a:avLst/>
            <a:gdLst/>
            <a:ahLst/>
            <a:cxnLst/>
            <a:rect l="l" t="t" r="r" b="b"/>
            <a:pathLst>
              <a:path w="2158" h="2451">
                <a:moveTo>
                  <a:pt x="0" y="2387"/>
                </a:moveTo>
                <a:lnTo>
                  <a:pt x="2159" y="2451"/>
                </a:lnTo>
                <a:lnTo>
                  <a:pt x="1663" y="736"/>
                </a:lnTo>
                <a:lnTo>
                  <a:pt x="215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712041" y="2178190"/>
            <a:ext cx="2806" cy="2667"/>
          </a:xfrm>
          <a:custGeom>
            <a:avLst/>
            <a:gdLst/>
            <a:ahLst/>
            <a:cxnLst/>
            <a:rect l="l" t="t" r="r" b="b"/>
            <a:pathLst>
              <a:path w="2806" h="2667">
                <a:moveTo>
                  <a:pt x="0" y="1650"/>
                </a:moveTo>
                <a:lnTo>
                  <a:pt x="2806" y="2666"/>
                </a:lnTo>
                <a:lnTo>
                  <a:pt x="2082" y="0"/>
                </a:lnTo>
                <a:lnTo>
                  <a:pt x="0" y="1650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693388" y="2159476"/>
            <a:ext cx="13970" cy="11506"/>
          </a:xfrm>
          <a:custGeom>
            <a:avLst/>
            <a:gdLst/>
            <a:ahLst/>
            <a:cxnLst/>
            <a:rect l="l" t="t" r="r" b="b"/>
            <a:pathLst>
              <a:path w="13969" h="11506">
                <a:moveTo>
                  <a:pt x="0" y="1574"/>
                </a:moveTo>
                <a:lnTo>
                  <a:pt x="10083" y="11506"/>
                </a:lnTo>
                <a:lnTo>
                  <a:pt x="13970" y="11442"/>
                </a:lnTo>
                <a:lnTo>
                  <a:pt x="3098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1935590" y="1867082"/>
            <a:ext cx="787" cy="3822"/>
          </a:xfrm>
          <a:custGeom>
            <a:avLst/>
            <a:gdLst/>
            <a:ahLst/>
            <a:cxnLst/>
            <a:rect l="l" t="t" r="r" b="b"/>
            <a:pathLst>
              <a:path w="787" h="3822">
                <a:moveTo>
                  <a:pt x="0" y="0"/>
                </a:moveTo>
                <a:lnTo>
                  <a:pt x="0" y="3822"/>
                </a:lnTo>
                <a:lnTo>
                  <a:pt x="787" y="3822"/>
                </a:lnTo>
                <a:lnTo>
                  <a:pt x="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2E2D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1991605" y="2866730"/>
            <a:ext cx="182740" cy="18719"/>
          </a:xfrm>
          <a:custGeom>
            <a:avLst/>
            <a:gdLst/>
            <a:ahLst/>
            <a:cxnLst/>
            <a:rect l="l" t="t" r="r" b="b"/>
            <a:pathLst>
              <a:path w="182740" h="18719">
                <a:moveTo>
                  <a:pt x="95542" y="16052"/>
                </a:moveTo>
                <a:lnTo>
                  <a:pt x="120091" y="17487"/>
                </a:lnTo>
                <a:lnTo>
                  <a:pt x="121462" y="17995"/>
                </a:lnTo>
                <a:lnTo>
                  <a:pt x="147599" y="18719"/>
                </a:lnTo>
                <a:lnTo>
                  <a:pt x="154012" y="18719"/>
                </a:lnTo>
                <a:lnTo>
                  <a:pt x="181508" y="17995"/>
                </a:lnTo>
                <a:lnTo>
                  <a:pt x="182740" y="16700"/>
                </a:lnTo>
                <a:lnTo>
                  <a:pt x="173951" y="15544"/>
                </a:lnTo>
                <a:lnTo>
                  <a:pt x="115696" y="14681"/>
                </a:lnTo>
                <a:lnTo>
                  <a:pt x="115125" y="13970"/>
                </a:lnTo>
                <a:lnTo>
                  <a:pt x="110159" y="13677"/>
                </a:lnTo>
                <a:lnTo>
                  <a:pt x="97701" y="12954"/>
                </a:lnTo>
                <a:lnTo>
                  <a:pt x="92595" y="12382"/>
                </a:lnTo>
                <a:lnTo>
                  <a:pt x="81432" y="11734"/>
                </a:lnTo>
                <a:lnTo>
                  <a:pt x="76326" y="11150"/>
                </a:lnTo>
                <a:lnTo>
                  <a:pt x="68110" y="10934"/>
                </a:lnTo>
                <a:lnTo>
                  <a:pt x="67602" y="10223"/>
                </a:lnTo>
                <a:lnTo>
                  <a:pt x="58826" y="9283"/>
                </a:lnTo>
                <a:lnTo>
                  <a:pt x="56299" y="8636"/>
                </a:lnTo>
                <a:lnTo>
                  <a:pt x="50114" y="7988"/>
                </a:lnTo>
                <a:lnTo>
                  <a:pt x="47523" y="7416"/>
                </a:lnTo>
                <a:lnTo>
                  <a:pt x="41325" y="6769"/>
                </a:lnTo>
                <a:lnTo>
                  <a:pt x="38734" y="6184"/>
                </a:lnTo>
                <a:lnTo>
                  <a:pt x="32537" y="5537"/>
                </a:lnTo>
                <a:lnTo>
                  <a:pt x="30022" y="4889"/>
                </a:lnTo>
                <a:lnTo>
                  <a:pt x="24256" y="4749"/>
                </a:lnTo>
                <a:lnTo>
                  <a:pt x="12522" y="1511"/>
                </a:lnTo>
                <a:lnTo>
                  <a:pt x="6261" y="495"/>
                </a:lnTo>
                <a:lnTo>
                  <a:pt x="4965" y="0"/>
                </a:lnTo>
                <a:lnTo>
                  <a:pt x="0" y="279"/>
                </a:lnTo>
                <a:lnTo>
                  <a:pt x="21742" y="6045"/>
                </a:lnTo>
                <a:lnTo>
                  <a:pt x="95542" y="1605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228199" y="2878169"/>
            <a:ext cx="3670" cy="1016"/>
          </a:xfrm>
          <a:custGeom>
            <a:avLst/>
            <a:gdLst/>
            <a:ahLst/>
            <a:cxnLst/>
            <a:rect l="l" t="t" r="r" b="b"/>
            <a:pathLst>
              <a:path w="3670" h="1016">
                <a:moveTo>
                  <a:pt x="215" y="0"/>
                </a:moveTo>
                <a:lnTo>
                  <a:pt x="0" y="1016"/>
                </a:lnTo>
                <a:lnTo>
                  <a:pt x="3238" y="863"/>
                </a:lnTo>
                <a:lnTo>
                  <a:pt x="3670" y="0"/>
                </a:lnTo>
                <a:lnTo>
                  <a:pt x="215" y="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1986568" y="2865353"/>
            <a:ext cx="5041" cy="1663"/>
          </a:xfrm>
          <a:custGeom>
            <a:avLst/>
            <a:gdLst/>
            <a:ahLst/>
            <a:cxnLst/>
            <a:rect l="l" t="t" r="r" b="b"/>
            <a:pathLst>
              <a:path w="5041" h="1663">
                <a:moveTo>
                  <a:pt x="0" y="368"/>
                </a:moveTo>
                <a:lnTo>
                  <a:pt x="5041" y="1663"/>
                </a:lnTo>
                <a:lnTo>
                  <a:pt x="3810" y="0"/>
                </a:lnTo>
                <a:lnTo>
                  <a:pt x="0" y="368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1981596" y="2864412"/>
            <a:ext cx="5041" cy="1308"/>
          </a:xfrm>
          <a:custGeom>
            <a:avLst/>
            <a:gdLst/>
            <a:ahLst/>
            <a:cxnLst/>
            <a:rect l="l" t="t" r="r" b="b"/>
            <a:pathLst>
              <a:path w="5041" h="1308">
                <a:moveTo>
                  <a:pt x="0" y="292"/>
                </a:moveTo>
                <a:lnTo>
                  <a:pt x="4978" y="1308"/>
                </a:lnTo>
                <a:lnTo>
                  <a:pt x="5041" y="0"/>
                </a:lnTo>
                <a:lnTo>
                  <a:pt x="0" y="29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1975332" y="2862910"/>
            <a:ext cx="4965" cy="1295"/>
          </a:xfrm>
          <a:custGeom>
            <a:avLst/>
            <a:gdLst/>
            <a:ahLst/>
            <a:cxnLst/>
            <a:rect l="l" t="t" r="r" b="b"/>
            <a:pathLst>
              <a:path w="4965" h="1295">
                <a:moveTo>
                  <a:pt x="0" y="571"/>
                </a:moveTo>
                <a:lnTo>
                  <a:pt x="4965" y="1295"/>
                </a:lnTo>
                <a:lnTo>
                  <a:pt x="3822" y="0"/>
                </a:lnTo>
                <a:lnTo>
                  <a:pt x="0" y="57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1970291" y="2861534"/>
            <a:ext cx="3670" cy="1524"/>
          </a:xfrm>
          <a:custGeom>
            <a:avLst/>
            <a:gdLst/>
            <a:ahLst/>
            <a:cxnLst/>
            <a:rect l="l" t="t" r="r" b="b"/>
            <a:pathLst>
              <a:path w="3670" h="1524">
                <a:moveTo>
                  <a:pt x="0" y="723"/>
                </a:moveTo>
                <a:lnTo>
                  <a:pt x="3670" y="1524"/>
                </a:lnTo>
                <a:lnTo>
                  <a:pt x="259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496037" y="2781617"/>
            <a:ext cx="6045" cy="2882"/>
          </a:xfrm>
          <a:custGeom>
            <a:avLst/>
            <a:gdLst/>
            <a:ahLst/>
            <a:cxnLst/>
            <a:rect l="l" t="t" r="r" b="b"/>
            <a:pathLst>
              <a:path w="6045" h="2882">
                <a:moveTo>
                  <a:pt x="0" y="2882"/>
                </a:moveTo>
                <a:lnTo>
                  <a:pt x="3314" y="2311"/>
                </a:lnTo>
                <a:lnTo>
                  <a:pt x="6045" y="431"/>
                </a:lnTo>
                <a:lnTo>
                  <a:pt x="3733" y="0"/>
                </a:lnTo>
                <a:lnTo>
                  <a:pt x="0" y="288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415833" y="2775639"/>
            <a:ext cx="3733" cy="939"/>
          </a:xfrm>
          <a:custGeom>
            <a:avLst/>
            <a:gdLst/>
            <a:ahLst/>
            <a:cxnLst/>
            <a:rect l="l" t="t" r="r" b="b"/>
            <a:pathLst>
              <a:path w="3733" h="939">
                <a:moveTo>
                  <a:pt x="0" y="939"/>
                </a:moveTo>
                <a:lnTo>
                  <a:pt x="3238" y="800"/>
                </a:lnTo>
                <a:lnTo>
                  <a:pt x="3733" y="0"/>
                </a:lnTo>
                <a:lnTo>
                  <a:pt x="0" y="93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419570" y="2772759"/>
            <a:ext cx="4610" cy="2882"/>
          </a:xfrm>
          <a:custGeom>
            <a:avLst/>
            <a:gdLst/>
            <a:ahLst/>
            <a:cxnLst/>
            <a:rect l="l" t="t" r="r" b="b"/>
            <a:pathLst>
              <a:path w="4610" h="2882">
                <a:moveTo>
                  <a:pt x="0" y="2882"/>
                </a:moveTo>
                <a:lnTo>
                  <a:pt x="4610" y="1092"/>
                </a:lnTo>
                <a:lnTo>
                  <a:pt x="2667" y="0"/>
                </a:lnTo>
                <a:lnTo>
                  <a:pt x="0" y="2882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437133" y="2764200"/>
            <a:ext cx="4902" cy="2667"/>
          </a:xfrm>
          <a:custGeom>
            <a:avLst/>
            <a:gdLst/>
            <a:ahLst/>
            <a:cxnLst/>
            <a:rect l="l" t="t" r="r" b="b"/>
            <a:pathLst>
              <a:path w="4902" h="2667">
                <a:moveTo>
                  <a:pt x="507" y="1943"/>
                </a:moveTo>
                <a:lnTo>
                  <a:pt x="0" y="2667"/>
                </a:lnTo>
                <a:lnTo>
                  <a:pt x="3454" y="2374"/>
                </a:lnTo>
                <a:lnTo>
                  <a:pt x="4902" y="0"/>
                </a:lnTo>
                <a:lnTo>
                  <a:pt x="507" y="194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447151" y="2758724"/>
            <a:ext cx="5892" cy="3098"/>
          </a:xfrm>
          <a:custGeom>
            <a:avLst/>
            <a:gdLst/>
            <a:ahLst/>
            <a:cxnLst/>
            <a:rect l="l" t="t" r="r" b="b"/>
            <a:pathLst>
              <a:path w="5892" h="3098">
                <a:moveTo>
                  <a:pt x="0" y="3098"/>
                </a:moveTo>
                <a:lnTo>
                  <a:pt x="2095" y="2730"/>
                </a:lnTo>
                <a:lnTo>
                  <a:pt x="5892" y="152"/>
                </a:lnTo>
                <a:lnTo>
                  <a:pt x="331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456301" y="2751811"/>
            <a:ext cx="8343" cy="4686"/>
          </a:xfrm>
          <a:custGeom>
            <a:avLst/>
            <a:gdLst/>
            <a:ahLst/>
            <a:cxnLst/>
            <a:rect l="l" t="t" r="r" b="b"/>
            <a:pathLst>
              <a:path w="8343" h="4686">
                <a:moveTo>
                  <a:pt x="279" y="3530"/>
                </a:moveTo>
                <a:lnTo>
                  <a:pt x="0" y="4686"/>
                </a:lnTo>
                <a:lnTo>
                  <a:pt x="5029" y="2959"/>
                </a:lnTo>
                <a:lnTo>
                  <a:pt x="8343" y="0"/>
                </a:lnTo>
                <a:lnTo>
                  <a:pt x="279" y="353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2495815" y="2730431"/>
            <a:ext cx="3759" cy="2514"/>
          </a:xfrm>
          <a:custGeom>
            <a:avLst/>
            <a:gdLst/>
            <a:ahLst/>
            <a:cxnLst/>
            <a:rect l="l" t="t" r="r" b="b"/>
            <a:pathLst>
              <a:path w="3759" h="2514">
                <a:moveTo>
                  <a:pt x="507" y="507"/>
                </a:moveTo>
                <a:lnTo>
                  <a:pt x="0" y="2514"/>
                </a:lnTo>
                <a:lnTo>
                  <a:pt x="2311" y="2298"/>
                </a:lnTo>
                <a:lnTo>
                  <a:pt x="3759" y="0"/>
                </a:lnTo>
                <a:lnTo>
                  <a:pt x="507" y="507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2499569" y="2727694"/>
            <a:ext cx="3822" cy="2730"/>
          </a:xfrm>
          <a:custGeom>
            <a:avLst/>
            <a:gdLst/>
            <a:ahLst/>
            <a:cxnLst/>
            <a:rect l="l" t="t" r="r" b="b"/>
            <a:pathLst>
              <a:path w="3822" h="2730">
                <a:moveTo>
                  <a:pt x="0" y="2730"/>
                </a:moveTo>
                <a:lnTo>
                  <a:pt x="3822" y="647"/>
                </a:lnTo>
                <a:lnTo>
                  <a:pt x="1435" y="0"/>
                </a:lnTo>
                <a:lnTo>
                  <a:pt x="0" y="273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2507341" y="2722942"/>
            <a:ext cx="3454" cy="1295"/>
          </a:xfrm>
          <a:custGeom>
            <a:avLst/>
            <a:gdLst/>
            <a:ahLst/>
            <a:cxnLst/>
            <a:rect l="l" t="t" r="r" b="b"/>
            <a:pathLst>
              <a:path w="3454" h="1295">
                <a:moveTo>
                  <a:pt x="0" y="1219"/>
                </a:moveTo>
                <a:lnTo>
                  <a:pt x="3314" y="1295"/>
                </a:lnTo>
                <a:lnTo>
                  <a:pt x="3454" y="0"/>
                </a:lnTo>
                <a:lnTo>
                  <a:pt x="0" y="121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2510792" y="2720418"/>
            <a:ext cx="3822" cy="2514"/>
          </a:xfrm>
          <a:custGeom>
            <a:avLst/>
            <a:gdLst/>
            <a:ahLst/>
            <a:cxnLst/>
            <a:rect l="l" t="t" r="r" b="b"/>
            <a:pathLst>
              <a:path w="3822" h="2514">
                <a:moveTo>
                  <a:pt x="584" y="507"/>
                </a:moveTo>
                <a:lnTo>
                  <a:pt x="0" y="2514"/>
                </a:lnTo>
                <a:lnTo>
                  <a:pt x="2374" y="2298"/>
                </a:lnTo>
                <a:lnTo>
                  <a:pt x="3822" y="0"/>
                </a:lnTo>
                <a:lnTo>
                  <a:pt x="584" y="507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2514606" y="2717896"/>
            <a:ext cx="3759" cy="2527"/>
          </a:xfrm>
          <a:custGeom>
            <a:avLst/>
            <a:gdLst/>
            <a:ahLst/>
            <a:cxnLst/>
            <a:rect l="l" t="t" r="r" b="b"/>
            <a:pathLst>
              <a:path w="3759" h="2527">
                <a:moveTo>
                  <a:pt x="507" y="584"/>
                </a:moveTo>
                <a:lnTo>
                  <a:pt x="0" y="2527"/>
                </a:lnTo>
                <a:lnTo>
                  <a:pt x="2311" y="2374"/>
                </a:lnTo>
                <a:lnTo>
                  <a:pt x="3759" y="0"/>
                </a:lnTo>
                <a:lnTo>
                  <a:pt x="507" y="58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2518355" y="2715522"/>
            <a:ext cx="3822" cy="2374"/>
          </a:xfrm>
          <a:custGeom>
            <a:avLst/>
            <a:gdLst/>
            <a:ahLst/>
            <a:cxnLst/>
            <a:rect l="l" t="t" r="r" b="b"/>
            <a:pathLst>
              <a:path w="3822" h="2374">
                <a:moveTo>
                  <a:pt x="507" y="431"/>
                </a:moveTo>
                <a:lnTo>
                  <a:pt x="0" y="2374"/>
                </a:lnTo>
                <a:lnTo>
                  <a:pt x="2298" y="2235"/>
                </a:lnTo>
                <a:lnTo>
                  <a:pt x="3822" y="0"/>
                </a:lnTo>
                <a:lnTo>
                  <a:pt x="507" y="43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2498558" y="2705590"/>
            <a:ext cx="28727" cy="20091"/>
          </a:xfrm>
          <a:custGeom>
            <a:avLst/>
            <a:gdLst/>
            <a:ahLst/>
            <a:cxnLst/>
            <a:rect l="l" t="t" r="r" b="b"/>
            <a:pathLst>
              <a:path w="28727" h="20091">
                <a:moveTo>
                  <a:pt x="28727" y="0"/>
                </a:moveTo>
                <a:lnTo>
                  <a:pt x="0" y="20091"/>
                </a:lnTo>
                <a:lnTo>
                  <a:pt x="3746" y="19723"/>
                </a:lnTo>
                <a:lnTo>
                  <a:pt x="26492" y="4025"/>
                </a:lnTo>
                <a:lnTo>
                  <a:pt x="28727" y="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2527287" y="2701853"/>
            <a:ext cx="4965" cy="3733"/>
          </a:xfrm>
          <a:custGeom>
            <a:avLst/>
            <a:gdLst/>
            <a:ahLst/>
            <a:cxnLst/>
            <a:rect l="l" t="t" r="r" b="b"/>
            <a:pathLst>
              <a:path w="4965" h="3733">
                <a:moveTo>
                  <a:pt x="0" y="3733"/>
                </a:moveTo>
                <a:lnTo>
                  <a:pt x="3378" y="3378"/>
                </a:lnTo>
                <a:lnTo>
                  <a:pt x="4965" y="0"/>
                </a:lnTo>
                <a:lnTo>
                  <a:pt x="0" y="373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2548592" y="2685576"/>
            <a:ext cx="4978" cy="3746"/>
          </a:xfrm>
          <a:custGeom>
            <a:avLst/>
            <a:gdLst/>
            <a:ahLst/>
            <a:cxnLst/>
            <a:rect l="l" t="t" r="r" b="b"/>
            <a:pathLst>
              <a:path w="4978" h="3746">
                <a:moveTo>
                  <a:pt x="0" y="3746"/>
                </a:moveTo>
                <a:lnTo>
                  <a:pt x="3314" y="3378"/>
                </a:lnTo>
                <a:lnTo>
                  <a:pt x="4978" y="0"/>
                </a:lnTo>
                <a:lnTo>
                  <a:pt x="0" y="3746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2636368" y="2677944"/>
            <a:ext cx="3162" cy="2590"/>
          </a:xfrm>
          <a:custGeom>
            <a:avLst/>
            <a:gdLst/>
            <a:ahLst/>
            <a:cxnLst/>
            <a:rect l="l" t="t" r="r" b="b"/>
            <a:pathLst>
              <a:path w="3162" h="2590">
                <a:moveTo>
                  <a:pt x="63" y="1650"/>
                </a:moveTo>
                <a:lnTo>
                  <a:pt x="0" y="2590"/>
                </a:lnTo>
                <a:lnTo>
                  <a:pt x="1866" y="2235"/>
                </a:lnTo>
                <a:lnTo>
                  <a:pt x="3162" y="0"/>
                </a:lnTo>
                <a:lnTo>
                  <a:pt x="63" y="165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2305740" y="2628120"/>
            <a:ext cx="36220" cy="30099"/>
          </a:xfrm>
          <a:custGeom>
            <a:avLst/>
            <a:gdLst/>
            <a:ahLst/>
            <a:cxnLst/>
            <a:rect l="l" t="t" r="r" b="b"/>
            <a:pathLst>
              <a:path w="36220" h="30099">
                <a:moveTo>
                  <a:pt x="0" y="23253"/>
                </a:moveTo>
                <a:lnTo>
                  <a:pt x="13817" y="30099"/>
                </a:lnTo>
                <a:lnTo>
                  <a:pt x="17780" y="25057"/>
                </a:lnTo>
                <a:lnTo>
                  <a:pt x="23901" y="19939"/>
                </a:lnTo>
                <a:lnTo>
                  <a:pt x="25488" y="18859"/>
                </a:lnTo>
                <a:lnTo>
                  <a:pt x="36220" y="15760"/>
                </a:lnTo>
                <a:lnTo>
                  <a:pt x="36220" y="0"/>
                </a:lnTo>
                <a:lnTo>
                  <a:pt x="33693" y="0"/>
                </a:lnTo>
                <a:lnTo>
                  <a:pt x="27432" y="711"/>
                </a:lnTo>
                <a:lnTo>
                  <a:pt x="16637" y="5181"/>
                </a:lnTo>
                <a:lnTo>
                  <a:pt x="6692" y="14033"/>
                </a:lnTo>
                <a:lnTo>
                  <a:pt x="292" y="21450"/>
                </a:lnTo>
                <a:lnTo>
                  <a:pt x="0" y="2325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2656457" y="2582896"/>
            <a:ext cx="3454" cy="2743"/>
          </a:xfrm>
          <a:custGeom>
            <a:avLst/>
            <a:gdLst/>
            <a:ahLst/>
            <a:cxnLst/>
            <a:rect l="l" t="t" r="r" b="b"/>
            <a:pathLst>
              <a:path w="3454" h="2743">
                <a:moveTo>
                  <a:pt x="0" y="2527"/>
                </a:moveTo>
                <a:lnTo>
                  <a:pt x="2082" y="2743"/>
                </a:lnTo>
                <a:lnTo>
                  <a:pt x="3454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2694896" y="2528902"/>
            <a:ext cx="2374" cy="2590"/>
          </a:xfrm>
          <a:custGeom>
            <a:avLst/>
            <a:gdLst/>
            <a:ahLst/>
            <a:cxnLst/>
            <a:rect l="l" t="t" r="r" b="b"/>
            <a:pathLst>
              <a:path w="2374" h="2590">
                <a:moveTo>
                  <a:pt x="0" y="1371"/>
                </a:moveTo>
                <a:lnTo>
                  <a:pt x="863" y="2590"/>
                </a:lnTo>
                <a:lnTo>
                  <a:pt x="2374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2766613" y="2357108"/>
            <a:ext cx="23253" cy="28016"/>
          </a:xfrm>
          <a:custGeom>
            <a:avLst/>
            <a:gdLst/>
            <a:ahLst/>
            <a:cxnLst/>
            <a:rect l="l" t="t" r="r" b="b"/>
            <a:pathLst>
              <a:path w="23253" h="28016">
                <a:moveTo>
                  <a:pt x="0" y="22898"/>
                </a:moveTo>
                <a:lnTo>
                  <a:pt x="15481" y="28016"/>
                </a:lnTo>
                <a:lnTo>
                  <a:pt x="23253" y="4178"/>
                </a:lnTo>
                <a:lnTo>
                  <a:pt x="22682" y="3822"/>
                </a:lnTo>
                <a:lnTo>
                  <a:pt x="6616" y="0"/>
                </a:lnTo>
                <a:lnTo>
                  <a:pt x="5981" y="355"/>
                </a:lnTo>
                <a:lnTo>
                  <a:pt x="0" y="22898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1618715" y="2342352"/>
            <a:ext cx="35496" cy="29298"/>
          </a:xfrm>
          <a:custGeom>
            <a:avLst/>
            <a:gdLst/>
            <a:ahLst/>
            <a:cxnLst/>
            <a:rect l="l" t="t" r="r" b="b"/>
            <a:pathLst>
              <a:path w="35496" h="29298">
                <a:moveTo>
                  <a:pt x="7848" y="24980"/>
                </a:moveTo>
                <a:lnTo>
                  <a:pt x="13830" y="29298"/>
                </a:lnTo>
                <a:lnTo>
                  <a:pt x="17348" y="25196"/>
                </a:lnTo>
                <a:lnTo>
                  <a:pt x="18580" y="23977"/>
                </a:lnTo>
                <a:lnTo>
                  <a:pt x="22250" y="19938"/>
                </a:lnTo>
                <a:lnTo>
                  <a:pt x="35001" y="14897"/>
                </a:lnTo>
                <a:lnTo>
                  <a:pt x="35496" y="13246"/>
                </a:lnTo>
                <a:lnTo>
                  <a:pt x="33845" y="431"/>
                </a:lnTo>
                <a:lnTo>
                  <a:pt x="30098" y="0"/>
                </a:lnTo>
                <a:lnTo>
                  <a:pt x="28651" y="431"/>
                </a:lnTo>
                <a:lnTo>
                  <a:pt x="20739" y="2235"/>
                </a:lnTo>
                <a:lnTo>
                  <a:pt x="10299" y="9359"/>
                </a:lnTo>
                <a:lnTo>
                  <a:pt x="723" y="19799"/>
                </a:lnTo>
                <a:lnTo>
                  <a:pt x="0" y="22466"/>
                </a:lnTo>
                <a:lnTo>
                  <a:pt x="7848" y="24980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2776118" y="2340980"/>
            <a:ext cx="17500" cy="7988"/>
          </a:xfrm>
          <a:custGeom>
            <a:avLst/>
            <a:gdLst/>
            <a:ahLst/>
            <a:cxnLst/>
            <a:rect l="l" t="t" r="r" b="b"/>
            <a:pathLst>
              <a:path w="17500" h="7988">
                <a:moveTo>
                  <a:pt x="0" y="5041"/>
                </a:moveTo>
                <a:lnTo>
                  <a:pt x="9207" y="7493"/>
                </a:lnTo>
                <a:lnTo>
                  <a:pt x="16268" y="7988"/>
                </a:lnTo>
                <a:lnTo>
                  <a:pt x="16916" y="7048"/>
                </a:lnTo>
                <a:lnTo>
                  <a:pt x="17500" y="3035"/>
                </a:lnTo>
                <a:lnTo>
                  <a:pt x="1371" y="0"/>
                </a:lnTo>
                <a:lnTo>
                  <a:pt x="0" y="5041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2717436" y="2195181"/>
            <a:ext cx="3670" cy="4470"/>
          </a:xfrm>
          <a:custGeom>
            <a:avLst/>
            <a:gdLst/>
            <a:ahLst/>
            <a:cxnLst/>
            <a:rect l="l" t="t" r="r" b="b"/>
            <a:pathLst>
              <a:path w="3670" h="4470">
                <a:moveTo>
                  <a:pt x="1371" y="3314"/>
                </a:moveTo>
                <a:lnTo>
                  <a:pt x="3670" y="4470"/>
                </a:lnTo>
                <a:lnTo>
                  <a:pt x="1943" y="215"/>
                </a:lnTo>
                <a:lnTo>
                  <a:pt x="0" y="0"/>
                </a:lnTo>
                <a:lnTo>
                  <a:pt x="1371" y="3314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1472553" y="2003299"/>
            <a:ext cx="40754" cy="165392"/>
          </a:xfrm>
          <a:custGeom>
            <a:avLst/>
            <a:gdLst/>
            <a:ahLst/>
            <a:cxnLst/>
            <a:rect l="l" t="t" r="r" b="b"/>
            <a:pathLst>
              <a:path w="40754" h="165392">
                <a:moveTo>
                  <a:pt x="29451" y="51485"/>
                </a:moveTo>
                <a:lnTo>
                  <a:pt x="30022" y="50190"/>
                </a:lnTo>
                <a:lnTo>
                  <a:pt x="30746" y="46520"/>
                </a:lnTo>
                <a:lnTo>
                  <a:pt x="30962" y="43853"/>
                </a:lnTo>
                <a:lnTo>
                  <a:pt x="32181" y="40106"/>
                </a:lnTo>
                <a:lnTo>
                  <a:pt x="34493" y="30238"/>
                </a:lnTo>
                <a:lnTo>
                  <a:pt x="35064" y="28879"/>
                </a:lnTo>
                <a:lnTo>
                  <a:pt x="35712" y="25196"/>
                </a:lnTo>
                <a:lnTo>
                  <a:pt x="36296" y="23914"/>
                </a:lnTo>
                <a:lnTo>
                  <a:pt x="37299" y="20231"/>
                </a:lnTo>
                <a:lnTo>
                  <a:pt x="38303" y="13969"/>
                </a:lnTo>
                <a:lnTo>
                  <a:pt x="38519" y="11379"/>
                </a:lnTo>
                <a:lnTo>
                  <a:pt x="39598" y="7492"/>
                </a:lnTo>
                <a:lnTo>
                  <a:pt x="40754" y="3746"/>
                </a:lnTo>
                <a:lnTo>
                  <a:pt x="24980" y="0"/>
                </a:lnTo>
                <a:lnTo>
                  <a:pt x="15189" y="33121"/>
                </a:lnTo>
                <a:lnTo>
                  <a:pt x="3962" y="98209"/>
                </a:lnTo>
                <a:lnTo>
                  <a:pt x="215" y="149542"/>
                </a:lnTo>
                <a:lnTo>
                  <a:pt x="0" y="165392"/>
                </a:lnTo>
                <a:lnTo>
                  <a:pt x="15697" y="165023"/>
                </a:lnTo>
                <a:lnTo>
                  <a:pt x="16992" y="157822"/>
                </a:lnTo>
                <a:lnTo>
                  <a:pt x="17576" y="141630"/>
                </a:lnTo>
                <a:lnTo>
                  <a:pt x="18288" y="135293"/>
                </a:lnTo>
                <a:lnTo>
                  <a:pt x="18796" y="127876"/>
                </a:lnTo>
                <a:lnTo>
                  <a:pt x="19443" y="121538"/>
                </a:lnTo>
                <a:lnTo>
                  <a:pt x="20091" y="114045"/>
                </a:lnTo>
                <a:lnTo>
                  <a:pt x="19799" y="112750"/>
                </a:lnTo>
                <a:lnTo>
                  <a:pt x="21031" y="107784"/>
                </a:lnTo>
                <a:lnTo>
                  <a:pt x="21310" y="101523"/>
                </a:lnTo>
                <a:lnTo>
                  <a:pt x="21958" y="96558"/>
                </a:lnTo>
                <a:lnTo>
                  <a:pt x="22542" y="92735"/>
                </a:lnTo>
                <a:lnTo>
                  <a:pt x="23253" y="89001"/>
                </a:lnTo>
                <a:lnTo>
                  <a:pt x="23761" y="85255"/>
                </a:lnTo>
                <a:lnTo>
                  <a:pt x="24485" y="81508"/>
                </a:lnTo>
                <a:lnTo>
                  <a:pt x="25057" y="77762"/>
                </a:lnTo>
                <a:lnTo>
                  <a:pt x="25781" y="74015"/>
                </a:lnTo>
                <a:lnTo>
                  <a:pt x="26073" y="71424"/>
                </a:lnTo>
                <a:lnTo>
                  <a:pt x="27216" y="66535"/>
                </a:lnTo>
                <a:lnTo>
                  <a:pt x="27508" y="62712"/>
                </a:lnTo>
                <a:lnTo>
                  <a:pt x="28511" y="58966"/>
                </a:lnTo>
                <a:lnTo>
                  <a:pt x="29451" y="5148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2592301" y="1939584"/>
            <a:ext cx="36360" cy="30378"/>
          </a:xfrm>
          <a:custGeom>
            <a:avLst/>
            <a:gdLst/>
            <a:ahLst/>
            <a:cxnLst/>
            <a:rect l="l" t="t" r="r" b="b"/>
            <a:pathLst>
              <a:path w="36360" h="30378">
                <a:moveTo>
                  <a:pt x="0" y="23469"/>
                </a:moveTo>
                <a:lnTo>
                  <a:pt x="13817" y="30378"/>
                </a:lnTo>
                <a:lnTo>
                  <a:pt x="18427" y="24841"/>
                </a:lnTo>
                <a:lnTo>
                  <a:pt x="23622" y="20446"/>
                </a:lnTo>
                <a:lnTo>
                  <a:pt x="24625" y="20091"/>
                </a:lnTo>
                <a:lnTo>
                  <a:pt x="34988" y="16052"/>
                </a:lnTo>
                <a:lnTo>
                  <a:pt x="35356" y="1650"/>
                </a:lnTo>
                <a:lnTo>
                  <a:pt x="36360" y="0"/>
                </a:lnTo>
                <a:lnTo>
                  <a:pt x="33401" y="939"/>
                </a:lnTo>
                <a:lnTo>
                  <a:pt x="28803" y="1079"/>
                </a:lnTo>
                <a:lnTo>
                  <a:pt x="21526" y="3022"/>
                </a:lnTo>
                <a:lnTo>
                  <a:pt x="10299" y="10439"/>
                </a:lnTo>
                <a:lnTo>
                  <a:pt x="863" y="21094"/>
                </a:lnTo>
                <a:lnTo>
                  <a:pt x="0" y="23469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1803185" y="1839428"/>
            <a:ext cx="3162" cy="2667"/>
          </a:xfrm>
          <a:custGeom>
            <a:avLst/>
            <a:gdLst/>
            <a:ahLst/>
            <a:cxnLst/>
            <a:rect l="l" t="t" r="r" b="b"/>
            <a:pathLst>
              <a:path w="3162" h="2667">
                <a:moveTo>
                  <a:pt x="0" y="507"/>
                </a:moveTo>
                <a:lnTo>
                  <a:pt x="3162" y="2666"/>
                </a:lnTo>
                <a:lnTo>
                  <a:pt x="1727" y="0"/>
                </a:lnTo>
                <a:lnTo>
                  <a:pt x="0" y="507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1837886" y="1830866"/>
            <a:ext cx="1079" cy="3530"/>
          </a:xfrm>
          <a:custGeom>
            <a:avLst/>
            <a:gdLst/>
            <a:ahLst/>
            <a:cxnLst/>
            <a:rect l="l" t="t" r="r" b="b"/>
            <a:pathLst>
              <a:path w="1079" h="3530">
                <a:moveTo>
                  <a:pt x="0" y="63"/>
                </a:moveTo>
                <a:lnTo>
                  <a:pt x="279" y="3238"/>
                </a:lnTo>
                <a:lnTo>
                  <a:pt x="1079" y="3530"/>
                </a:lnTo>
                <a:lnTo>
                  <a:pt x="723" y="0"/>
                </a:lnTo>
                <a:lnTo>
                  <a:pt x="0" y="6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832846" y="1817825"/>
            <a:ext cx="2451" cy="2959"/>
          </a:xfrm>
          <a:custGeom>
            <a:avLst/>
            <a:gdLst/>
            <a:ahLst/>
            <a:cxnLst/>
            <a:rect l="l" t="t" r="r" b="b"/>
            <a:pathLst>
              <a:path w="2451" h="2959">
                <a:moveTo>
                  <a:pt x="0" y="507"/>
                </a:moveTo>
                <a:lnTo>
                  <a:pt x="2095" y="2959"/>
                </a:lnTo>
                <a:lnTo>
                  <a:pt x="2451" y="1816"/>
                </a:lnTo>
                <a:lnTo>
                  <a:pt x="2006" y="444"/>
                </a:lnTo>
                <a:lnTo>
                  <a:pt x="939" y="0"/>
                </a:lnTo>
                <a:lnTo>
                  <a:pt x="0" y="507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1828027" y="1812784"/>
            <a:ext cx="5969" cy="863"/>
          </a:xfrm>
          <a:custGeom>
            <a:avLst/>
            <a:gdLst/>
            <a:ahLst/>
            <a:cxnLst/>
            <a:rect l="l" t="t" r="r" b="b"/>
            <a:pathLst>
              <a:path w="5968" h="863">
                <a:moveTo>
                  <a:pt x="3378" y="863"/>
                </a:moveTo>
                <a:lnTo>
                  <a:pt x="5968" y="152"/>
                </a:lnTo>
                <a:lnTo>
                  <a:pt x="0" y="0"/>
                </a:lnTo>
                <a:lnTo>
                  <a:pt x="3378" y="86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1867979" y="1755698"/>
            <a:ext cx="939" cy="5041"/>
          </a:xfrm>
          <a:custGeom>
            <a:avLst/>
            <a:gdLst/>
            <a:ahLst/>
            <a:cxnLst/>
            <a:rect l="l" t="t" r="r" b="b"/>
            <a:pathLst>
              <a:path w="939" h="5041">
                <a:moveTo>
                  <a:pt x="139" y="4673"/>
                </a:moveTo>
                <a:lnTo>
                  <a:pt x="787" y="5041"/>
                </a:lnTo>
                <a:lnTo>
                  <a:pt x="939" y="63"/>
                </a:lnTo>
                <a:lnTo>
                  <a:pt x="0" y="0"/>
                </a:lnTo>
                <a:lnTo>
                  <a:pt x="139" y="467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1872519" y="1752015"/>
            <a:ext cx="1358" cy="3746"/>
          </a:xfrm>
          <a:custGeom>
            <a:avLst/>
            <a:gdLst/>
            <a:ahLst/>
            <a:cxnLst/>
            <a:rect l="l" t="t" r="r" b="b"/>
            <a:pathLst>
              <a:path w="1358" h="3746">
                <a:moveTo>
                  <a:pt x="0" y="2527"/>
                </a:moveTo>
                <a:lnTo>
                  <a:pt x="1358" y="3746"/>
                </a:lnTo>
                <a:lnTo>
                  <a:pt x="508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856816" y="1738991"/>
            <a:ext cx="4749" cy="1435"/>
          </a:xfrm>
          <a:custGeom>
            <a:avLst/>
            <a:gdLst/>
            <a:ahLst/>
            <a:cxnLst/>
            <a:rect l="l" t="t" r="r" b="b"/>
            <a:pathLst>
              <a:path w="4749" h="1435">
                <a:moveTo>
                  <a:pt x="3530" y="1435"/>
                </a:moveTo>
                <a:lnTo>
                  <a:pt x="4749" y="139"/>
                </a:lnTo>
                <a:lnTo>
                  <a:pt x="0" y="0"/>
                </a:lnTo>
                <a:lnTo>
                  <a:pt x="3530" y="1435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1902894" y="1654535"/>
            <a:ext cx="37223" cy="30099"/>
          </a:xfrm>
          <a:custGeom>
            <a:avLst/>
            <a:gdLst/>
            <a:ahLst/>
            <a:cxnLst/>
            <a:rect l="l" t="t" r="r" b="b"/>
            <a:pathLst>
              <a:path w="37223" h="30099">
                <a:moveTo>
                  <a:pt x="4038" y="24333"/>
                </a:moveTo>
                <a:lnTo>
                  <a:pt x="14986" y="30099"/>
                </a:lnTo>
                <a:lnTo>
                  <a:pt x="19443" y="24409"/>
                </a:lnTo>
                <a:lnTo>
                  <a:pt x="25057" y="19723"/>
                </a:lnTo>
                <a:lnTo>
                  <a:pt x="25349" y="18999"/>
                </a:lnTo>
                <a:lnTo>
                  <a:pt x="37223" y="14973"/>
                </a:lnTo>
                <a:lnTo>
                  <a:pt x="36512" y="1943"/>
                </a:lnTo>
                <a:lnTo>
                  <a:pt x="34925" y="0"/>
                </a:lnTo>
                <a:lnTo>
                  <a:pt x="32334" y="63"/>
                </a:lnTo>
                <a:lnTo>
                  <a:pt x="27368" y="787"/>
                </a:lnTo>
                <a:lnTo>
                  <a:pt x="17716" y="5105"/>
                </a:lnTo>
                <a:lnTo>
                  <a:pt x="12890" y="9067"/>
                </a:lnTo>
                <a:lnTo>
                  <a:pt x="215" y="22821"/>
                </a:lnTo>
                <a:lnTo>
                  <a:pt x="0" y="24688"/>
                </a:lnTo>
                <a:lnTo>
                  <a:pt x="4038" y="24333"/>
                </a:lnTo>
                <a:close/>
              </a:path>
            </a:pathLst>
          </a:custGeom>
          <a:solidFill>
            <a:srgbClr val="8482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770132" y="2775574"/>
            <a:ext cx="39751" cy="22529"/>
          </a:xfrm>
          <a:custGeom>
            <a:avLst/>
            <a:gdLst/>
            <a:ahLst/>
            <a:cxnLst/>
            <a:rect l="l" t="t" r="r" b="b"/>
            <a:pathLst>
              <a:path w="39750" h="22529">
                <a:moveTo>
                  <a:pt x="35064" y="21526"/>
                </a:moveTo>
                <a:lnTo>
                  <a:pt x="39750" y="22529"/>
                </a:lnTo>
                <a:lnTo>
                  <a:pt x="39242" y="20955"/>
                </a:lnTo>
                <a:lnTo>
                  <a:pt x="355" y="0"/>
                </a:lnTo>
                <a:lnTo>
                  <a:pt x="0" y="939"/>
                </a:lnTo>
                <a:lnTo>
                  <a:pt x="32905" y="20802"/>
                </a:lnTo>
                <a:lnTo>
                  <a:pt x="35064" y="21526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753933" y="2765558"/>
            <a:ext cx="14833" cy="8572"/>
          </a:xfrm>
          <a:custGeom>
            <a:avLst/>
            <a:gdLst/>
            <a:ahLst/>
            <a:cxnLst/>
            <a:rect l="l" t="t" r="r" b="b"/>
            <a:pathLst>
              <a:path w="14833" h="8572">
                <a:moveTo>
                  <a:pt x="0" y="939"/>
                </a:moveTo>
                <a:lnTo>
                  <a:pt x="11518" y="8356"/>
                </a:lnTo>
                <a:lnTo>
                  <a:pt x="14833" y="8572"/>
                </a:lnTo>
                <a:lnTo>
                  <a:pt x="13030" y="7061"/>
                </a:lnTo>
                <a:lnTo>
                  <a:pt x="292" y="0"/>
                </a:lnTo>
                <a:lnTo>
                  <a:pt x="0" y="93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747674" y="2761971"/>
            <a:ext cx="4813" cy="2159"/>
          </a:xfrm>
          <a:custGeom>
            <a:avLst/>
            <a:gdLst/>
            <a:ahLst/>
            <a:cxnLst/>
            <a:rect l="l" t="t" r="r" b="b"/>
            <a:pathLst>
              <a:path w="4813" h="2158">
                <a:moveTo>
                  <a:pt x="1435" y="1943"/>
                </a:moveTo>
                <a:lnTo>
                  <a:pt x="4813" y="2159"/>
                </a:lnTo>
                <a:lnTo>
                  <a:pt x="3009" y="508"/>
                </a:lnTo>
                <a:lnTo>
                  <a:pt x="0" y="0"/>
                </a:lnTo>
                <a:lnTo>
                  <a:pt x="1435" y="194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692657" y="2720270"/>
            <a:ext cx="3530" cy="2603"/>
          </a:xfrm>
          <a:custGeom>
            <a:avLst/>
            <a:gdLst/>
            <a:ahLst/>
            <a:cxnLst/>
            <a:rect l="l" t="t" r="r" b="b"/>
            <a:pathLst>
              <a:path w="3530" h="2603">
                <a:moveTo>
                  <a:pt x="0" y="507"/>
                </a:moveTo>
                <a:lnTo>
                  <a:pt x="3530" y="2603"/>
                </a:lnTo>
                <a:lnTo>
                  <a:pt x="2311" y="0"/>
                </a:lnTo>
                <a:lnTo>
                  <a:pt x="0" y="50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685174" y="2713150"/>
            <a:ext cx="6337" cy="5981"/>
          </a:xfrm>
          <a:custGeom>
            <a:avLst/>
            <a:gdLst/>
            <a:ahLst/>
            <a:cxnLst/>
            <a:rect l="l" t="t" r="r" b="b"/>
            <a:pathLst>
              <a:path w="6337" h="5981">
                <a:moveTo>
                  <a:pt x="5905" y="5981"/>
                </a:moveTo>
                <a:lnTo>
                  <a:pt x="6337" y="4889"/>
                </a:lnTo>
                <a:lnTo>
                  <a:pt x="2730" y="723"/>
                </a:lnTo>
                <a:lnTo>
                  <a:pt x="0" y="0"/>
                </a:lnTo>
                <a:lnTo>
                  <a:pt x="5905" y="598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677612" y="2706883"/>
            <a:ext cx="2882" cy="2019"/>
          </a:xfrm>
          <a:custGeom>
            <a:avLst/>
            <a:gdLst/>
            <a:ahLst/>
            <a:cxnLst/>
            <a:rect l="l" t="t" r="r" b="b"/>
            <a:pathLst>
              <a:path w="2882" h="2019">
                <a:moveTo>
                  <a:pt x="1511" y="2019"/>
                </a:moveTo>
                <a:lnTo>
                  <a:pt x="2882" y="723"/>
                </a:lnTo>
                <a:lnTo>
                  <a:pt x="0" y="0"/>
                </a:lnTo>
                <a:lnTo>
                  <a:pt x="1511" y="201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730458" y="2687886"/>
            <a:ext cx="6908" cy="6261"/>
          </a:xfrm>
          <a:custGeom>
            <a:avLst/>
            <a:gdLst/>
            <a:ahLst/>
            <a:cxnLst/>
            <a:rect l="l" t="t" r="r" b="b"/>
            <a:pathLst>
              <a:path w="6908" h="6261">
                <a:moveTo>
                  <a:pt x="1003" y="2362"/>
                </a:moveTo>
                <a:lnTo>
                  <a:pt x="6908" y="6261"/>
                </a:lnTo>
                <a:lnTo>
                  <a:pt x="6197" y="3454"/>
                </a:lnTo>
                <a:lnTo>
                  <a:pt x="0" y="0"/>
                </a:lnTo>
                <a:lnTo>
                  <a:pt x="1003" y="236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641174" y="2672035"/>
            <a:ext cx="11747" cy="11811"/>
          </a:xfrm>
          <a:custGeom>
            <a:avLst/>
            <a:gdLst/>
            <a:ahLst/>
            <a:cxnLst/>
            <a:rect l="l" t="t" r="r" b="b"/>
            <a:pathLst>
              <a:path w="11747" h="11811">
                <a:moveTo>
                  <a:pt x="2882" y="4394"/>
                </a:moveTo>
                <a:lnTo>
                  <a:pt x="10515" y="11811"/>
                </a:lnTo>
                <a:lnTo>
                  <a:pt x="11747" y="10655"/>
                </a:lnTo>
                <a:lnTo>
                  <a:pt x="5410" y="4394"/>
                </a:lnTo>
                <a:lnTo>
                  <a:pt x="0" y="0"/>
                </a:lnTo>
                <a:lnTo>
                  <a:pt x="2882" y="439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2329639" y="2647628"/>
            <a:ext cx="4622" cy="16129"/>
          </a:xfrm>
          <a:custGeom>
            <a:avLst/>
            <a:gdLst/>
            <a:ahLst/>
            <a:cxnLst/>
            <a:rect l="l" t="t" r="r" b="b"/>
            <a:pathLst>
              <a:path w="4622" h="16129">
                <a:moveTo>
                  <a:pt x="0" y="431"/>
                </a:moveTo>
                <a:lnTo>
                  <a:pt x="3594" y="15620"/>
                </a:lnTo>
                <a:lnTo>
                  <a:pt x="4622" y="16128"/>
                </a:lnTo>
                <a:lnTo>
                  <a:pt x="1079" y="0"/>
                </a:lnTo>
                <a:lnTo>
                  <a:pt x="0" y="43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2353618" y="2631281"/>
            <a:ext cx="9728" cy="15405"/>
          </a:xfrm>
          <a:custGeom>
            <a:avLst/>
            <a:gdLst/>
            <a:ahLst/>
            <a:cxnLst/>
            <a:rect l="l" t="t" r="r" b="b"/>
            <a:pathLst>
              <a:path w="9728" h="15405">
                <a:moveTo>
                  <a:pt x="2527" y="3314"/>
                </a:moveTo>
                <a:lnTo>
                  <a:pt x="0" y="10794"/>
                </a:lnTo>
                <a:lnTo>
                  <a:pt x="0" y="15049"/>
                </a:lnTo>
                <a:lnTo>
                  <a:pt x="3035" y="15405"/>
                </a:lnTo>
                <a:lnTo>
                  <a:pt x="3822" y="12026"/>
                </a:lnTo>
                <a:lnTo>
                  <a:pt x="9728" y="2590"/>
                </a:lnTo>
                <a:lnTo>
                  <a:pt x="4826" y="0"/>
                </a:lnTo>
                <a:lnTo>
                  <a:pt x="2527" y="331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517130" y="2369993"/>
            <a:ext cx="14325" cy="39751"/>
          </a:xfrm>
          <a:custGeom>
            <a:avLst/>
            <a:gdLst/>
            <a:ahLst/>
            <a:cxnLst/>
            <a:rect l="l" t="t" r="r" b="b"/>
            <a:pathLst>
              <a:path w="14325" h="39750">
                <a:moveTo>
                  <a:pt x="3162" y="12242"/>
                </a:moveTo>
                <a:lnTo>
                  <a:pt x="13093" y="39751"/>
                </a:lnTo>
                <a:lnTo>
                  <a:pt x="14325" y="37655"/>
                </a:lnTo>
                <a:lnTo>
                  <a:pt x="3809" y="8788"/>
                </a:lnTo>
                <a:lnTo>
                  <a:pt x="3162" y="8496"/>
                </a:lnTo>
                <a:lnTo>
                  <a:pt x="3022" y="5118"/>
                </a:lnTo>
                <a:lnTo>
                  <a:pt x="1358" y="0"/>
                </a:lnTo>
                <a:lnTo>
                  <a:pt x="0" y="2667"/>
                </a:lnTo>
                <a:lnTo>
                  <a:pt x="3162" y="1224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1469815" y="2377620"/>
            <a:ext cx="2819" cy="8293"/>
          </a:xfrm>
          <a:custGeom>
            <a:avLst/>
            <a:gdLst/>
            <a:ahLst/>
            <a:cxnLst/>
            <a:rect l="l" t="t" r="r" b="b"/>
            <a:pathLst>
              <a:path w="2819" h="8293">
                <a:moveTo>
                  <a:pt x="1739" y="8293"/>
                </a:moveTo>
                <a:lnTo>
                  <a:pt x="2819" y="7569"/>
                </a:lnTo>
                <a:lnTo>
                  <a:pt x="0" y="0"/>
                </a:lnTo>
                <a:lnTo>
                  <a:pt x="1739" y="829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1516120" y="2365099"/>
            <a:ext cx="1574" cy="3886"/>
          </a:xfrm>
          <a:custGeom>
            <a:avLst/>
            <a:gdLst/>
            <a:ahLst/>
            <a:cxnLst/>
            <a:rect l="l" t="t" r="r" b="b"/>
            <a:pathLst>
              <a:path w="1574" h="3886">
                <a:moveTo>
                  <a:pt x="0" y="0"/>
                </a:moveTo>
                <a:lnTo>
                  <a:pt x="203" y="3886"/>
                </a:lnTo>
                <a:lnTo>
                  <a:pt x="1574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1508332" y="2338754"/>
            <a:ext cx="3187" cy="7620"/>
          </a:xfrm>
          <a:custGeom>
            <a:avLst/>
            <a:gdLst/>
            <a:ahLst/>
            <a:cxnLst/>
            <a:rect l="l" t="t" r="r" b="b"/>
            <a:pathLst>
              <a:path w="3187" h="7619">
                <a:moveTo>
                  <a:pt x="508" y="215"/>
                </a:moveTo>
                <a:lnTo>
                  <a:pt x="0" y="2590"/>
                </a:lnTo>
                <a:lnTo>
                  <a:pt x="1739" y="7620"/>
                </a:lnTo>
                <a:lnTo>
                  <a:pt x="2451" y="7620"/>
                </a:lnTo>
                <a:lnTo>
                  <a:pt x="3187" y="5041"/>
                </a:lnTo>
                <a:lnTo>
                  <a:pt x="1371" y="0"/>
                </a:lnTo>
                <a:lnTo>
                  <a:pt x="508" y="21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1507045" y="2332558"/>
            <a:ext cx="1879" cy="5105"/>
          </a:xfrm>
          <a:custGeom>
            <a:avLst/>
            <a:gdLst/>
            <a:ahLst/>
            <a:cxnLst/>
            <a:rect l="l" t="t" r="r" b="b"/>
            <a:pathLst>
              <a:path w="1879" h="5105">
                <a:moveTo>
                  <a:pt x="571" y="0"/>
                </a:moveTo>
                <a:lnTo>
                  <a:pt x="0" y="3822"/>
                </a:lnTo>
                <a:lnTo>
                  <a:pt x="1295" y="5105"/>
                </a:lnTo>
                <a:lnTo>
                  <a:pt x="1879" y="1219"/>
                </a:lnTo>
                <a:lnTo>
                  <a:pt x="571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1505822" y="2326223"/>
            <a:ext cx="1879" cy="3886"/>
          </a:xfrm>
          <a:custGeom>
            <a:avLst/>
            <a:gdLst/>
            <a:ahLst/>
            <a:cxnLst/>
            <a:rect l="l" t="t" r="r" b="b"/>
            <a:pathLst>
              <a:path w="1879" h="3886">
                <a:moveTo>
                  <a:pt x="571" y="139"/>
                </a:moveTo>
                <a:lnTo>
                  <a:pt x="0" y="3886"/>
                </a:lnTo>
                <a:lnTo>
                  <a:pt x="1879" y="2590"/>
                </a:lnTo>
                <a:lnTo>
                  <a:pt x="1295" y="0"/>
                </a:lnTo>
                <a:lnTo>
                  <a:pt x="571" y="13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1455999" y="2322625"/>
            <a:ext cx="1295" cy="4965"/>
          </a:xfrm>
          <a:custGeom>
            <a:avLst/>
            <a:gdLst/>
            <a:ahLst/>
            <a:cxnLst/>
            <a:rect l="l" t="t" r="r" b="b"/>
            <a:pathLst>
              <a:path w="1295" h="4965">
                <a:moveTo>
                  <a:pt x="571" y="4457"/>
                </a:moveTo>
                <a:lnTo>
                  <a:pt x="1295" y="4965"/>
                </a:lnTo>
                <a:lnTo>
                  <a:pt x="0" y="0"/>
                </a:lnTo>
                <a:lnTo>
                  <a:pt x="571" y="445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1504523" y="2319959"/>
            <a:ext cx="1955" cy="3886"/>
          </a:xfrm>
          <a:custGeom>
            <a:avLst/>
            <a:gdLst/>
            <a:ahLst/>
            <a:cxnLst/>
            <a:rect l="l" t="t" r="r" b="b"/>
            <a:pathLst>
              <a:path w="1955" h="3886">
                <a:moveTo>
                  <a:pt x="647" y="139"/>
                </a:moveTo>
                <a:lnTo>
                  <a:pt x="0" y="3886"/>
                </a:lnTo>
                <a:lnTo>
                  <a:pt x="1955" y="2590"/>
                </a:lnTo>
                <a:lnTo>
                  <a:pt x="1371" y="0"/>
                </a:lnTo>
                <a:lnTo>
                  <a:pt x="647" y="13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1503295" y="2313696"/>
            <a:ext cx="1943" cy="3886"/>
          </a:xfrm>
          <a:custGeom>
            <a:avLst/>
            <a:gdLst/>
            <a:ahLst/>
            <a:cxnLst/>
            <a:rect l="l" t="t" r="r" b="b"/>
            <a:pathLst>
              <a:path w="1943" h="3886">
                <a:moveTo>
                  <a:pt x="584" y="139"/>
                </a:moveTo>
                <a:lnTo>
                  <a:pt x="0" y="3886"/>
                </a:lnTo>
                <a:lnTo>
                  <a:pt x="1943" y="2590"/>
                </a:lnTo>
                <a:lnTo>
                  <a:pt x="1371" y="0"/>
                </a:lnTo>
                <a:lnTo>
                  <a:pt x="584" y="13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1453758" y="2311237"/>
            <a:ext cx="1079" cy="3822"/>
          </a:xfrm>
          <a:custGeom>
            <a:avLst/>
            <a:gdLst/>
            <a:ahLst/>
            <a:cxnLst/>
            <a:rect l="l" t="t" r="r" b="b"/>
            <a:pathLst>
              <a:path w="1079" h="3822">
                <a:moveTo>
                  <a:pt x="0" y="152"/>
                </a:moveTo>
                <a:lnTo>
                  <a:pt x="292" y="3314"/>
                </a:lnTo>
                <a:lnTo>
                  <a:pt x="1079" y="3822"/>
                </a:lnTo>
                <a:lnTo>
                  <a:pt x="800" y="0"/>
                </a:lnTo>
                <a:lnTo>
                  <a:pt x="0" y="15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1502008" y="2307432"/>
            <a:ext cx="1943" cy="3886"/>
          </a:xfrm>
          <a:custGeom>
            <a:avLst/>
            <a:gdLst/>
            <a:ahLst/>
            <a:cxnLst/>
            <a:rect l="l" t="t" r="r" b="b"/>
            <a:pathLst>
              <a:path w="1943" h="3886">
                <a:moveTo>
                  <a:pt x="647" y="139"/>
                </a:moveTo>
                <a:lnTo>
                  <a:pt x="0" y="3886"/>
                </a:lnTo>
                <a:lnTo>
                  <a:pt x="1943" y="2590"/>
                </a:lnTo>
                <a:lnTo>
                  <a:pt x="1371" y="0"/>
                </a:lnTo>
                <a:lnTo>
                  <a:pt x="647" y="13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1452535" y="2303750"/>
            <a:ext cx="1016" cy="3822"/>
          </a:xfrm>
          <a:custGeom>
            <a:avLst/>
            <a:gdLst/>
            <a:ahLst/>
            <a:cxnLst/>
            <a:rect l="l" t="t" r="r" b="b"/>
            <a:pathLst>
              <a:path w="1015" h="3822">
                <a:moveTo>
                  <a:pt x="0" y="152"/>
                </a:moveTo>
                <a:lnTo>
                  <a:pt x="215" y="3314"/>
                </a:lnTo>
                <a:lnTo>
                  <a:pt x="1016" y="3822"/>
                </a:lnTo>
                <a:lnTo>
                  <a:pt x="723" y="0"/>
                </a:lnTo>
                <a:lnTo>
                  <a:pt x="0" y="15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1500785" y="2301168"/>
            <a:ext cx="1943" cy="3962"/>
          </a:xfrm>
          <a:custGeom>
            <a:avLst/>
            <a:gdLst/>
            <a:ahLst/>
            <a:cxnLst/>
            <a:rect l="l" t="t" r="r" b="b"/>
            <a:pathLst>
              <a:path w="1943" h="3962">
                <a:moveTo>
                  <a:pt x="647" y="139"/>
                </a:moveTo>
                <a:lnTo>
                  <a:pt x="0" y="3962"/>
                </a:lnTo>
                <a:lnTo>
                  <a:pt x="1943" y="2590"/>
                </a:lnTo>
                <a:lnTo>
                  <a:pt x="1371" y="0"/>
                </a:lnTo>
                <a:lnTo>
                  <a:pt x="647" y="13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1499558" y="2294981"/>
            <a:ext cx="1295" cy="3886"/>
          </a:xfrm>
          <a:custGeom>
            <a:avLst/>
            <a:gdLst/>
            <a:ahLst/>
            <a:cxnLst/>
            <a:rect l="l" t="t" r="r" b="b"/>
            <a:pathLst>
              <a:path w="1295" h="3886">
                <a:moveTo>
                  <a:pt x="571" y="63"/>
                </a:moveTo>
                <a:lnTo>
                  <a:pt x="0" y="3886"/>
                </a:lnTo>
                <a:lnTo>
                  <a:pt x="1295" y="0"/>
                </a:lnTo>
                <a:lnTo>
                  <a:pt x="571" y="6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1497247" y="2278768"/>
            <a:ext cx="1663" cy="5041"/>
          </a:xfrm>
          <a:custGeom>
            <a:avLst/>
            <a:gdLst/>
            <a:ahLst/>
            <a:cxnLst/>
            <a:rect l="l" t="t" r="r" b="b"/>
            <a:pathLst>
              <a:path w="1663" h="5041">
                <a:moveTo>
                  <a:pt x="368" y="0"/>
                </a:moveTo>
                <a:lnTo>
                  <a:pt x="0" y="5041"/>
                </a:lnTo>
                <a:lnTo>
                  <a:pt x="1663" y="3746"/>
                </a:lnTo>
                <a:lnTo>
                  <a:pt x="1092" y="0"/>
                </a:lnTo>
                <a:lnTo>
                  <a:pt x="368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1496312" y="2268767"/>
            <a:ext cx="1371" cy="5041"/>
          </a:xfrm>
          <a:custGeom>
            <a:avLst/>
            <a:gdLst/>
            <a:ahLst/>
            <a:cxnLst/>
            <a:rect l="l" t="t" r="r" b="b"/>
            <a:pathLst>
              <a:path w="1371" h="5041">
                <a:moveTo>
                  <a:pt x="0" y="0"/>
                </a:moveTo>
                <a:lnTo>
                  <a:pt x="0" y="5041"/>
                </a:lnTo>
                <a:lnTo>
                  <a:pt x="1371" y="3733"/>
                </a:lnTo>
                <a:lnTo>
                  <a:pt x="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1446352" y="2260057"/>
            <a:ext cx="939" cy="6184"/>
          </a:xfrm>
          <a:custGeom>
            <a:avLst/>
            <a:gdLst/>
            <a:ahLst/>
            <a:cxnLst/>
            <a:rect l="l" t="t" r="r" b="b"/>
            <a:pathLst>
              <a:path w="939" h="6184">
                <a:moveTo>
                  <a:pt x="0" y="0"/>
                </a:moveTo>
                <a:lnTo>
                  <a:pt x="215" y="5676"/>
                </a:lnTo>
                <a:lnTo>
                  <a:pt x="939" y="6184"/>
                </a:lnTo>
                <a:lnTo>
                  <a:pt x="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1495089" y="2258754"/>
            <a:ext cx="1079" cy="3746"/>
          </a:xfrm>
          <a:custGeom>
            <a:avLst/>
            <a:gdLst/>
            <a:ahLst/>
            <a:cxnLst/>
            <a:rect l="l" t="t" r="r" b="b"/>
            <a:pathLst>
              <a:path w="1079" h="3746">
                <a:moveTo>
                  <a:pt x="0" y="0"/>
                </a:moveTo>
                <a:lnTo>
                  <a:pt x="76" y="3746"/>
                </a:lnTo>
                <a:lnTo>
                  <a:pt x="1079" y="3746"/>
                </a:lnTo>
                <a:lnTo>
                  <a:pt x="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1493871" y="2248753"/>
            <a:ext cx="1003" cy="5041"/>
          </a:xfrm>
          <a:custGeom>
            <a:avLst/>
            <a:gdLst/>
            <a:ahLst/>
            <a:cxnLst/>
            <a:rect l="l" t="t" r="r" b="b"/>
            <a:pathLst>
              <a:path w="1003" h="5041">
                <a:moveTo>
                  <a:pt x="63" y="0"/>
                </a:moveTo>
                <a:lnTo>
                  <a:pt x="0" y="5041"/>
                </a:lnTo>
                <a:lnTo>
                  <a:pt x="1003" y="5041"/>
                </a:lnTo>
                <a:lnTo>
                  <a:pt x="711" y="0"/>
                </a:lnTo>
                <a:lnTo>
                  <a:pt x="63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1445052" y="2247530"/>
            <a:ext cx="1003" cy="4965"/>
          </a:xfrm>
          <a:custGeom>
            <a:avLst/>
            <a:gdLst/>
            <a:ahLst/>
            <a:cxnLst/>
            <a:rect l="l" t="t" r="r" b="b"/>
            <a:pathLst>
              <a:path w="1003" h="4965">
                <a:moveTo>
                  <a:pt x="76" y="0"/>
                </a:moveTo>
                <a:lnTo>
                  <a:pt x="0" y="4965"/>
                </a:lnTo>
                <a:lnTo>
                  <a:pt x="1003" y="4965"/>
                </a:lnTo>
                <a:lnTo>
                  <a:pt x="711" y="0"/>
                </a:lnTo>
                <a:lnTo>
                  <a:pt x="76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1443826" y="2233768"/>
            <a:ext cx="723" cy="4965"/>
          </a:xfrm>
          <a:custGeom>
            <a:avLst/>
            <a:gdLst/>
            <a:ahLst/>
            <a:cxnLst/>
            <a:rect l="l" t="t" r="r" b="b"/>
            <a:pathLst>
              <a:path w="723" h="4965">
                <a:moveTo>
                  <a:pt x="0" y="0"/>
                </a:moveTo>
                <a:lnTo>
                  <a:pt x="0" y="4965"/>
                </a:lnTo>
                <a:lnTo>
                  <a:pt x="723" y="4902"/>
                </a:lnTo>
                <a:lnTo>
                  <a:pt x="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1492643" y="2232477"/>
            <a:ext cx="1003" cy="10007"/>
          </a:xfrm>
          <a:custGeom>
            <a:avLst/>
            <a:gdLst/>
            <a:ahLst/>
            <a:cxnLst/>
            <a:rect l="l" t="t" r="r" b="b"/>
            <a:pathLst>
              <a:path w="1003" h="10007">
                <a:moveTo>
                  <a:pt x="0" y="0"/>
                </a:moveTo>
                <a:lnTo>
                  <a:pt x="63" y="10007"/>
                </a:lnTo>
                <a:lnTo>
                  <a:pt x="1003" y="10007"/>
                </a:lnTo>
                <a:lnTo>
                  <a:pt x="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1491420" y="2211240"/>
            <a:ext cx="647" cy="8775"/>
          </a:xfrm>
          <a:custGeom>
            <a:avLst/>
            <a:gdLst/>
            <a:ahLst/>
            <a:cxnLst/>
            <a:rect l="l" t="t" r="r" b="b"/>
            <a:pathLst>
              <a:path w="647" h="8775">
                <a:moveTo>
                  <a:pt x="0" y="0"/>
                </a:moveTo>
                <a:lnTo>
                  <a:pt x="0" y="8775"/>
                </a:lnTo>
                <a:lnTo>
                  <a:pt x="647" y="8712"/>
                </a:lnTo>
                <a:lnTo>
                  <a:pt x="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1490129" y="2194963"/>
            <a:ext cx="1003" cy="3746"/>
          </a:xfrm>
          <a:custGeom>
            <a:avLst/>
            <a:gdLst/>
            <a:ahLst/>
            <a:cxnLst/>
            <a:rect l="l" t="t" r="r" b="b"/>
            <a:pathLst>
              <a:path w="1003" h="3746">
                <a:moveTo>
                  <a:pt x="0" y="0"/>
                </a:moveTo>
                <a:lnTo>
                  <a:pt x="0" y="3746"/>
                </a:lnTo>
                <a:lnTo>
                  <a:pt x="1003" y="3746"/>
                </a:lnTo>
                <a:lnTo>
                  <a:pt x="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1443826" y="2123622"/>
            <a:ext cx="1308" cy="12522"/>
          </a:xfrm>
          <a:custGeom>
            <a:avLst/>
            <a:gdLst/>
            <a:ahLst/>
            <a:cxnLst/>
            <a:rect l="l" t="t" r="r" b="b"/>
            <a:pathLst>
              <a:path w="1308" h="12522">
                <a:moveTo>
                  <a:pt x="0" y="12522"/>
                </a:moveTo>
                <a:lnTo>
                  <a:pt x="647" y="12522"/>
                </a:lnTo>
                <a:lnTo>
                  <a:pt x="1308" y="8775"/>
                </a:lnTo>
                <a:lnTo>
                  <a:pt x="647" y="0"/>
                </a:lnTo>
                <a:lnTo>
                  <a:pt x="0" y="1252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1445129" y="2112383"/>
            <a:ext cx="927" cy="8788"/>
          </a:xfrm>
          <a:custGeom>
            <a:avLst/>
            <a:gdLst/>
            <a:ahLst/>
            <a:cxnLst/>
            <a:rect l="l" t="t" r="r" b="b"/>
            <a:pathLst>
              <a:path w="927" h="8788">
                <a:moveTo>
                  <a:pt x="0" y="8788"/>
                </a:moveTo>
                <a:lnTo>
                  <a:pt x="927" y="8788"/>
                </a:lnTo>
                <a:lnTo>
                  <a:pt x="571" y="0"/>
                </a:lnTo>
                <a:lnTo>
                  <a:pt x="0" y="878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1453621" y="2052322"/>
            <a:ext cx="1155" cy="6197"/>
          </a:xfrm>
          <a:custGeom>
            <a:avLst/>
            <a:gdLst/>
            <a:ahLst/>
            <a:cxnLst/>
            <a:rect l="l" t="t" r="r" b="b"/>
            <a:pathLst>
              <a:path w="1155" h="6197">
                <a:moveTo>
                  <a:pt x="0" y="4978"/>
                </a:moveTo>
                <a:lnTo>
                  <a:pt x="215" y="6197"/>
                </a:lnTo>
                <a:lnTo>
                  <a:pt x="1155" y="0"/>
                </a:lnTo>
                <a:lnTo>
                  <a:pt x="0" y="497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1455999" y="2041030"/>
            <a:ext cx="1003" cy="4965"/>
          </a:xfrm>
          <a:custGeom>
            <a:avLst/>
            <a:gdLst/>
            <a:ahLst/>
            <a:cxnLst/>
            <a:rect l="l" t="t" r="r" b="b"/>
            <a:pathLst>
              <a:path w="1003" h="4965">
                <a:moveTo>
                  <a:pt x="0" y="4965"/>
                </a:moveTo>
                <a:lnTo>
                  <a:pt x="787" y="4457"/>
                </a:lnTo>
                <a:lnTo>
                  <a:pt x="1003" y="0"/>
                </a:lnTo>
                <a:lnTo>
                  <a:pt x="0" y="496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615915" y="1959663"/>
            <a:ext cx="3098" cy="15989"/>
          </a:xfrm>
          <a:custGeom>
            <a:avLst/>
            <a:gdLst/>
            <a:ahLst/>
            <a:cxnLst/>
            <a:rect l="l" t="t" r="r" b="b"/>
            <a:pathLst>
              <a:path w="3098" h="15989">
                <a:moveTo>
                  <a:pt x="0" y="368"/>
                </a:moveTo>
                <a:lnTo>
                  <a:pt x="3098" y="15989"/>
                </a:lnTo>
                <a:lnTo>
                  <a:pt x="3022" y="8356"/>
                </a:lnTo>
                <a:lnTo>
                  <a:pt x="1003" y="0"/>
                </a:lnTo>
                <a:lnTo>
                  <a:pt x="0" y="36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1491054" y="1924674"/>
            <a:ext cx="1308" cy="3467"/>
          </a:xfrm>
          <a:custGeom>
            <a:avLst/>
            <a:gdLst/>
            <a:ahLst/>
            <a:cxnLst/>
            <a:rect l="l" t="t" r="r" b="b"/>
            <a:pathLst>
              <a:path w="1308" h="3467">
                <a:moveTo>
                  <a:pt x="0" y="3467"/>
                </a:moveTo>
                <a:lnTo>
                  <a:pt x="800" y="3238"/>
                </a:lnTo>
                <a:lnTo>
                  <a:pt x="1308" y="0"/>
                </a:lnTo>
                <a:lnTo>
                  <a:pt x="0" y="346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1492356" y="1903439"/>
            <a:ext cx="8496" cy="21234"/>
          </a:xfrm>
          <a:custGeom>
            <a:avLst/>
            <a:gdLst/>
            <a:ahLst/>
            <a:cxnLst/>
            <a:rect l="l" t="t" r="r" b="b"/>
            <a:pathLst>
              <a:path w="8496" h="21234">
                <a:moveTo>
                  <a:pt x="355" y="17856"/>
                </a:moveTo>
                <a:lnTo>
                  <a:pt x="0" y="21234"/>
                </a:lnTo>
                <a:lnTo>
                  <a:pt x="647" y="20650"/>
                </a:lnTo>
                <a:lnTo>
                  <a:pt x="7988" y="4178"/>
                </a:lnTo>
                <a:lnTo>
                  <a:pt x="8496" y="0"/>
                </a:lnTo>
                <a:lnTo>
                  <a:pt x="355" y="17856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1663929" y="1863693"/>
            <a:ext cx="38303" cy="29235"/>
          </a:xfrm>
          <a:custGeom>
            <a:avLst/>
            <a:gdLst/>
            <a:ahLst/>
            <a:cxnLst/>
            <a:rect l="l" t="t" r="r" b="b"/>
            <a:pathLst>
              <a:path w="38303" h="29235">
                <a:moveTo>
                  <a:pt x="12674" y="9359"/>
                </a:moveTo>
                <a:lnTo>
                  <a:pt x="26568" y="29235"/>
                </a:lnTo>
                <a:lnTo>
                  <a:pt x="27863" y="27863"/>
                </a:lnTo>
                <a:lnTo>
                  <a:pt x="27724" y="21818"/>
                </a:lnTo>
                <a:lnTo>
                  <a:pt x="18872" y="9220"/>
                </a:lnTo>
                <a:lnTo>
                  <a:pt x="36944" y="5473"/>
                </a:lnTo>
                <a:lnTo>
                  <a:pt x="38087" y="3886"/>
                </a:lnTo>
                <a:lnTo>
                  <a:pt x="38303" y="1295"/>
                </a:lnTo>
                <a:lnTo>
                  <a:pt x="26568" y="2590"/>
                </a:lnTo>
                <a:lnTo>
                  <a:pt x="19443" y="4254"/>
                </a:lnTo>
                <a:lnTo>
                  <a:pt x="13969" y="4254"/>
                </a:lnTo>
                <a:lnTo>
                  <a:pt x="1587" y="0"/>
                </a:lnTo>
                <a:lnTo>
                  <a:pt x="0" y="2666"/>
                </a:lnTo>
                <a:lnTo>
                  <a:pt x="215" y="4178"/>
                </a:lnTo>
                <a:lnTo>
                  <a:pt x="12674" y="935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1806134" y="1847857"/>
            <a:ext cx="10363" cy="4610"/>
          </a:xfrm>
          <a:custGeom>
            <a:avLst/>
            <a:gdLst/>
            <a:ahLst/>
            <a:cxnLst/>
            <a:rect l="l" t="t" r="r" b="b"/>
            <a:pathLst>
              <a:path w="10363" h="4610">
                <a:moveTo>
                  <a:pt x="0" y="571"/>
                </a:moveTo>
                <a:lnTo>
                  <a:pt x="5613" y="3809"/>
                </a:lnTo>
                <a:lnTo>
                  <a:pt x="9144" y="4610"/>
                </a:lnTo>
                <a:lnTo>
                  <a:pt x="10363" y="2666"/>
                </a:lnTo>
                <a:lnTo>
                  <a:pt x="3314" y="0"/>
                </a:lnTo>
                <a:lnTo>
                  <a:pt x="0" y="57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1521084" y="1849589"/>
            <a:ext cx="5981" cy="11950"/>
          </a:xfrm>
          <a:custGeom>
            <a:avLst/>
            <a:gdLst/>
            <a:ahLst/>
            <a:cxnLst/>
            <a:rect l="l" t="t" r="r" b="b"/>
            <a:pathLst>
              <a:path w="5981" h="11950">
                <a:moveTo>
                  <a:pt x="2946" y="4165"/>
                </a:moveTo>
                <a:lnTo>
                  <a:pt x="0" y="11226"/>
                </a:lnTo>
                <a:lnTo>
                  <a:pt x="723" y="11950"/>
                </a:lnTo>
                <a:lnTo>
                  <a:pt x="4178" y="5384"/>
                </a:lnTo>
                <a:lnTo>
                  <a:pt x="5981" y="0"/>
                </a:lnTo>
                <a:lnTo>
                  <a:pt x="2946" y="416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1671779" y="1830210"/>
            <a:ext cx="39166" cy="20231"/>
          </a:xfrm>
          <a:custGeom>
            <a:avLst/>
            <a:gdLst/>
            <a:ahLst/>
            <a:cxnLst/>
            <a:rect l="l" t="t" r="r" b="b"/>
            <a:pathLst>
              <a:path w="39166" h="20231">
                <a:moveTo>
                  <a:pt x="0" y="19011"/>
                </a:moveTo>
                <a:lnTo>
                  <a:pt x="3022" y="20231"/>
                </a:lnTo>
                <a:lnTo>
                  <a:pt x="10007" y="5981"/>
                </a:lnTo>
                <a:lnTo>
                  <a:pt x="12382" y="6261"/>
                </a:lnTo>
                <a:lnTo>
                  <a:pt x="36283" y="16560"/>
                </a:lnTo>
                <a:lnTo>
                  <a:pt x="38735" y="16128"/>
                </a:lnTo>
                <a:lnTo>
                  <a:pt x="39166" y="12382"/>
                </a:lnTo>
                <a:lnTo>
                  <a:pt x="9931" y="0"/>
                </a:lnTo>
                <a:lnTo>
                  <a:pt x="7924" y="152"/>
                </a:lnTo>
                <a:lnTo>
                  <a:pt x="0" y="1901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1528648" y="1843319"/>
            <a:ext cx="2235" cy="2946"/>
          </a:xfrm>
          <a:custGeom>
            <a:avLst/>
            <a:gdLst/>
            <a:ahLst/>
            <a:cxnLst/>
            <a:rect l="l" t="t" r="r" b="b"/>
            <a:pathLst>
              <a:path w="2235" h="2946">
                <a:moveTo>
                  <a:pt x="0" y="2514"/>
                </a:moveTo>
                <a:lnTo>
                  <a:pt x="1663" y="2946"/>
                </a:lnTo>
                <a:lnTo>
                  <a:pt x="2235" y="0"/>
                </a:lnTo>
                <a:lnTo>
                  <a:pt x="0" y="251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1532385" y="1837056"/>
            <a:ext cx="2222" cy="3022"/>
          </a:xfrm>
          <a:custGeom>
            <a:avLst/>
            <a:gdLst/>
            <a:ahLst/>
            <a:cxnLst/>
            <a:rect l="l" t="t" r="r" b="b"/>
            <a:pathLst>
              <a:path w="2222" h="3022">
                <a:moveTo>
                  <a:pt x="0" y="2514"/>
                </a:moveTo>
                <a:lnTo>
                  <a:pt x="1651" y="3022"/>
                </a:lnTo>
                <a:lnTo>
                  <a:pt x="2222" y="0"/>
                </a:lnTo>
                <a:lnTo>
                  <a:pt x="0" y="251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1536134" y="1830792"/>
            <a:ext cx="2222" cy="3022"/>
          </a:xfrm>
          <a:custGeom>
            <a:avLst/>
            <a:gdLst/>
            <a:ahLst/>
            <a:cxnLst/>
            <a:rect l="l" t="t" r="r" b="b"/>
            <a:pathLst>
              <a:path w="2222" h="3022">
                <a:moveTo>
                  <a:pt x="0" y="2514"/>
                </a:moveTo>
                <a:lnTo>
                  <a:pt x="1651" y="3022"/>
                </a:lnTo>
                <a:lnTo>
                  <a:pt x="2222" y="0"/>
                </a:lnTo>
                <a:lnTo>
                  <a:pt x="0" y="251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726860" y="1816174"/>
            <a:ext cx="32905" cy="15557"/>
          </a:xfrm>
          <a:custGeom>
            <a:avLst/>
            <a:gdLst/>
            <a:ahLst/>
            <a:cxnLst/>
            <a:rect l="l" t="t" r="r" b="b"/>
            <a:pathLst>
              <a:path w="32905" h="15557">
                <a:moveTo>
                  <a:pt x="32905" y="14478"/>
                </a:moveTo>
                <a:lnTo>
                  <a:pt x="31178" y="10439"/>
                </a:lnTo>
                <a:lnTo>
                  <a:pt x="28727" y="1727"/>
                </a:lnTo>
                <a:lnTo>
                  <a:pt x="24765" y="139"/>
                </a:lnTo>
                <a:lnTo>
                  <a:pt x="25349" y="8064"/>
                </a:lnTo>
                <a:lnTo>
                  <a:pt x="22466" y="8140"/>
                </a:lnTo>
                <a:lnTo>
                  <a:pt x="4965" y="355"/>
                </a:lnTo>
                <a:lnTo>
                  <a:pt x="1219" y="0"/>
                </a:lnTo>
                <a:lnTo>
                  <a:pt x="0" y="3022"/>
                </a:lnTo>
                <a:lnTo>
                  <a:pt x="30022" y="15557"/>
                </a:lnTo>
                <a:lnTo>
                  <a:pt x="32905" y="1447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1539872" y="1824592"/>
            <a:ext cx="2311" cy="2959"/>
          </a:xfrm>
          <a:custGeom>
            <a:avLst/>
            <a:gdLst/>
            <a:ahLst/>
            <a:cxnLst/>
            <a:rect l="l" t="t" r="r" b="b"/>
            <a:pathLst>
              <a:path w="2311" h="2959">
                <a:moveTo>
                  <a:pt x="0" y="2451"/>
                </a:moveTo>
                <a:lnTo>
                  <a:pt x="1739" y="2959"/>
                </a:lnTo>
                <a:lnTo>
                  <a:pt x="2311" y="0"/>
                </a:lnTo>
                <a:lnTo>
                  <a:pt x="0" y="245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2741554" y="1822933"/>
            <a:ext cx="1879" cy="4038"/>
          </a:xfrm>
          <a:custGeom>
            <a:avLst/>
            <a:gdLst/>
            <a:ahLst/>
            <a:cxnLst/>
            <a:rect l="l" t="t" r="r" b="b"/>
            <a:pathLst>
              <a:path w="1879" h="4038">
                <a:moveTo>
                  <a:pt x="0" y="292"/>
                </a:moveTo>
                <a:lnTo>
                  <a:pt x="1879" y="4038"/>
                </a:lnTo>
                <a:lnTo>
                  <a:pt x="863" y="0"/>
                </a:lnTo>
                <a:lnTo>
                  <a:pt x="0" y="29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1839257" y="1823307"/>
            <a:ext cx="3886" cy="6261"/>
          </a:xfrm>
          <a:custGeom>
            <a:avLst/>
            <a:gdLst/>
            <a:ahLst/>
            <a:cxnLst/>
            <a:rect l="l" t="t" r="r" b="b"/>
            <a:pathLst>
              <a:path w="3886" h="6261">
                <a:moveTo>
                  <a:pt x="1727" y="3301"/>
                </a:moveTo>
                <a:lnTo>
                  <a:pt x="0" y="6184"/>
                </a:lnTo>
                <a:lnTo>
                  <a:pt x="3086" y="6261"/>
                </a:lnTo>
                <a:lnTo>
                  <a:pt x="3886" y="3670"/>
                </a:lnTo>
                <a:lnTo>
                  <a:pt x="2590" y="0"/>
                </a:lnTo>
                <a:lnTo>
                  <a:pt x="1727" y="330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833920" y="1816759"/>
            <a:ext cx="3746" cy="1511"/>
          </a:xfrm>
          <a:custGeom>
            <a:avLst/>
            <a:gdLst/>
            <a:ahLst/>
            <a:cxnLst/>
            <a:rect l="l" t="t" r="r" b="b"/>
            <a:pathLst>
              <a:path w="3746" h="1511">
                <a:moveTo>
                  <a:pt x="0" y="203"/>
                </a:moveTo>
                <a:lnTo>
                  <a:pt x="939" y="1511"/>
                </a:lnTo>
                <a:lnTo>
                  <a:pt x="3746" y="0"/>
                </a:lnTo>
                <a:lnTo>
                  <a:pt x="0" y="20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1735644" y="1775065"/>
            <a:ext cx="41617" cy="36715"/>
          </a:xfrm>
          <a:custGeom>
            <a:avLst/>
            <a:gdLst/>
            <a:ahLst/>
            <a:cxnLst/>
            <a:rect l="l" t="t" r="r" b="b"/>
            <a:pathLst>
              <a:path w="41617" h="36715">
                <a:moveTo>
                  <a:pt x="31470" y="36652"/>
                </a:moveTo>
                <a:lnTo>
                  <a:pt x="32829" y="32473"/>
                </a:lnTo>
                <a:lnTo>
                  <a:pt x="12242" y="23901"/>
                </a:lnTo>
                <a:lnTo>
                  <a:pt x="12242" y="22466"/>
                </a:lnTo>
                <a:lnTo>
                  <a:pt x="39243" y="17919"/>
                </a:lnTo>
                <a:lnTo>
                  <a:pt x="41617" y="12738"/>
                </a:lnTo>
                <a:lnTo>
                  <a:pt x="9791" y="0"/>
                </a:lnTo>
                <a:lnTo>
                  <a:pt x="8572" y="3949"/>
                </a:lnTo>
                <a:lnTo>
                  <a:pt x="31686" y="14033"/>
                </a:lnTo>
                <a:lnTo>
                  <a:pt x="3886" y="18935"/>
                </a:lnTo>
                <a:lnTo>
                  <a:pt x="1219" y="20015"/>
                </a:lnTo>
                <a:lnTo>
                  <a:pt x="0" y="24117"/>
                </a:lnTo>
                <a:lnTo>
                  <a:pt x="30022" y="36715"/>
                </a:lnTo>
                <a:lnTo>
                  <a:pt x="31470" y="3665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1554858" y="1787018"/>
            <a:ext cx="11303" cy="15976"/>
          </a:xfrm>
          <a:custGeom>
            <a:avLst/>
            <a:gdLst/>
            <a:ahLst/>
            <a:cxnLst/>
            <a:rect l="l" t="t" r="r" b="b"/>
            <a:pathLst>
              <a:path w="11303" h="15976">
                <a:moveTo>
                  <a:pt x="7988" y="2946"/>
                </a:moveTo>
                <a:lnTo>
                  <a:pt x="0" y="15976"/>
                </a:lnTo>
                <a:lnTo>
                  <a:pt x="1638" y="15405"/>
                </a:lnTo>
                <a:lnTo>
                  <a:pt x="8343" y="5753"/>
                </a:lnTo>
                <a:lnTo>
                  <a:pt x="11303" y="0"/>
                </a:lnTo>
                <a:lnTo>
                  <a:pt x="7988" y="2946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1566515" y="1782048"/>
            <a:ext cx="3454" cy="3530"/>
          </a:xfrm>
          <a:custGeom>
            <a:avLst/>
            <a:gdLst/>
            <a:ahLst/>
            <a:cxnLst/>
            <a:rect l="l" t="t" r="r" b="b"/>
            <a:pathLst>
              <a:path w="3454" h="3530">
                <a:moveTo>
                  <a:pt x="0" y="2806"/>
                </a:moveTo>
                <a:lnTo>
                  <a:pt x="1943" y="3530"/>
                </a:lnTo>
                <a:lnTo>
                  <a:pt x="3454" y="0"/>
                </a:lnTo>
                <a:lnTo>
                  <a:pt x="0" y="2806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570264" y="1778303"/>
            <a:ext cx="2159" cy="2882"/>
          </a:xfrm>
          <a:custGeom>
            <a:avLst/>
            <a:gdLst/>
            <a:ahLst/>
            <a:cxnLst/>
            <a:rect l="l" t="t" r="r" b="b"/>
            <a:pathLst>
              <a:path w="2159" h="2882">
                <a:moveTo>
                  <a:pt x="0" y="1511"/>
                </a:moveTo>
                <a:lnTo>
                  <a:pt x="1358" y="2882"/>
                </a:lnTo>
                <a:lnTo>
                  <a:pt x="2159" y="0"/>
                </a:lnTo>
                <a:lnTo>
                  <a:pt x="0" y="151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1836366" y="1772972"/>
            <a:ext cx="3606" cy="2590"/>
          </a:xfrm>
          <a:custGeom>
            <a:avLst/>
            <a:gdLst/>
            <a:ahLst/>
            <a:cxnLst/>
            <a:rect l="l" t="t" r="r" b="b"/>
            <a:pathLst>
              <a:path w="3606" h="2590">
                <a:moveTo>
                  <a:pt x="0" y="2590"/>
                </a:moveTo>
                <a:lnTo>
                  <a:pt x="3606" y="1447"/>
                </a:lnTo>
                <a:lnTo>
                  <a:pt x="1435" y="0"/>
                </a:lnTo>
                <a:lnTo>
                  <a:pt x="0" y="259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1572779" y="1774625"/>
            <a:ext cx="2006" cy="2743"/>
          </a:xfrm>
          <a:custGeom>
            <a:avLst/>
            <a:gdLst/>
            <a:ahLst/>
            <a:cxnLst/>
            <a:rect l="l" t="t" r="r" b="b"/>
            <a:pathLst>
              <a:path w="2006" h="2743">
                <a:moveTo>
                  <a:pt x="0" y="1371"/>
                </a:moveTo>
                <a:lnTo>
                  <a:pt x="1371" y="2743"/>
                </a:lnTo>
                <a:lnTo>
                  <a:pt x="2006" y="0"/>
                </a:lnTo>
                <a:lnTo>
                  <a:pt x="0" y="137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1711666" y="1742728"/>
            <a:ext cx="36791" cy="32766"/>
          </a:xfrm>
          <a:custGeom>
            <a:avLst/>
            <a:gdLst/>
            <a:ahLst/>
            <a:cxnLst/>
            <a:rect l="l" t="t" r="r" b="b"/>
            <a:pathLst>
              <a:path w="36791" h="32766">
                <a:moveTo>
                  <a:pt x="3670" y="15049"/>
                </a:moveTo>
                <a:lnTo>
                  <a:pt x="5118" y="8432"/>
                </a:lnTo>
                <a:lnTo>
                  <a:pt x="7988" y="5118"/>
                </a:lnTo>
                <a:lnTo>
                  <a:pt x="15189" y="4978"/>
                </a:lnTo>
                <a:lnTo>
                  <a:pt x="33908" y="12750"/>
                </a:lnTo>
                <a:lnTo>
                  <a:pt x="36791" y="12674"/>
                </a:lnTo>
                <a:lnTo>
                  <a:pt x="36791" y="8432"/>
                </a:lnTo>
                <a:lnTo>
                  <a:pt x="22605" y="2603"/>
                </a:lnTo>
                <a:lnTo>
                  <a:pt x="15125" y="0"/>
                </a:lnTo>
                <a:lnTo>
                  <a:pt x="6629" y="0"/>
                </a:lnTo>
                <a:lnTo>
                  <a:pt x="2527" y="3390"/>
                </a:lnTo>
                <a:lnTo>
                  <a:pt x="0" y="8356"/>
                </a:lnTo>
                <a:lnTo>
                  <a:pt x="0" y="18935"/>
                </a:lnTo>
                <a:lnTo>
                  <a:pt x="5041" y="23837"/>
                </a:lnTo>
                <a:lnTo>
                  <a:pt x="25133" y="32765"/>
                </a:lnTo>
                <a:lnTo>
                  <a:pt x="27939" y="32626"/>
                </a:lnTo>
                <a:lnTo>
                  <a:pt x="28879" y="28879"/>
                </a:lnTo>
                <a:lnTo>
                  <a:pt x="6261" y="18872"/>
                </a:lnTo>
                <a:lnTo>
                  <a:pt x="3670" y="1504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583729" y="1759654"/>
            <a:ext cx="2298" cy="2806"/>
          </a:xfrm>
          <a:custGeom>
            <a:avLst/>
            <a:gdLst/>
            <a:ahLst/>
            <a:cxnLst/>
            <a:rect l="l" t="t" r="r" b="b"/>
            <a:pathLst>
              <a:path w="2298" h="2806">
                <a:moveTo>
                  <a:pt x="0" y="2374"/>
                </a:moveTo>
                <a:lnTo>
                  <a:pt x="1651" y="2806"/>
                </a:lnTo>
                <a:lnTo>
                  <a:pt x="2298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868919" y="1753251"/>
            <a:ext cx="4102" cy="2578"/>
          </a:xfrm>
          <a:custGeom>
            <a:avLst/>
            <a:gdLst/>
            <a:ahLst/>
            <a:cxnLst/>
            <a:rect l="l" t="t" r="r" b="b"/>
            <a:pathLst>
              <a:path w="4102" h="2578">
                <a:moveTo>
                  <a:pt x="0" y="2514"/>
                </a:moveTo>
                <a:lnTo>
                  <a:pt x="4102" y="2578"/>
                </a:lnTo>
                <a:lnTo>
                  <a:pt x="3594" y="1295"/>
                </a:lnTo>
                <a:lnTo>
                  <a:pt x="215" y="0"/>
                </a:lnTo>
                <a:lnTo>
                  <a:pt x="0" y="251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587752" y="1753254"/>
            <a:ext cx="3467" cy="3594"/>
          </a:xfrm>
          <a:custGeom>
            <a:avLst/>
            <a:gdLst/>
            <a:ahLst/>
            <a:cxnLst/>
            <a:rect l="l" t="t" r="r" b="b"/>
            <a:pathLst>
              <a:path w="3467" h="3594">
                <a:moveTo>
                  <a:pt x="0" y="2946"/>
                </a:moveTo>
                <a:lnTo>
                  <a:pt x="2019" y="3594"/>
                </a:lnTo>
                <a:lnTo>
                  <a:pt x="3467" y="0"/>
                </a:lnTo>
                <a:lnTo>
                  <a:pt x="0" y="2946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863878" y="1741581"/>
            <a:ext cx="2882" cy="5410"/>
          </a:xfrm>
          <a:custGeom>
            <a:avLst/>
            <a:gdLst/>
            <a:ahLst/>
            <a:cxnLst/>
            <a:rect l="l" t="t" r="r" b="b"/>
            <a:pathLst>
              <a:path w="2882" h="5410">
                <a:moveTo>
                  <a:pt x="0" y="3886"/>
                </a:moveTo>
                <a:lnTo>
                  <a:pt x="2451" y="5410"/>
                </a:lnTo>
                <a:lnTo>
                  <a:pt x="2882" y="1727"/>
                </a:lnTo>
                <a:lnTo>
                  <a:pt x="1435" y="0"/>
                </a:lnTo>
                <a:lnTo>
                  <a:pt x="0" y="3886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724192" y="1711415"/>
            <a:ext cx="33909" cy="30314"/>
          </a:xfrm>
          <a:custGeom>
            <a:avLst/>
            <a:gdLst/>
            <a:ahLst/>
            <a:cxnLst/>
            <a:rect l="l" t="t" r="r" b="b"/>
            <a:pathLst>
              <a:path w="33908" h="30314">
                <a:moveTo>
                  <a:pt x="20383" y="26352"/>
                </a:moveTo>
                <a:lnTo>
                  <a:pt x="19875" y="28943"/>
                </a:lnTo>
                <a:lnTo>
                  <a:pt x="21170" y="30314"/>
                </a:lnTo>
                <a:lnTo>
                  <a:pt x="25565" y="30238"/>
                </a:lnTo>
                <a:lnTo>
                  <a:pt x="28727" y="28371"/>
                </a:lnTo>
                <a:lnTo>
                  <a:pt x="33908" y="21018"/>
                </a:lnTo>
                <a:lnTo>
                  <a:pt x="33845" y="10147"/>
                </a:lnTo>
                <a:lnTo>
                  <a:pt x="31318" y="7632"/>
                </a:lnTo>
                <a:lnTo>
                  <a:pt x="21742" y="7632"/>
                </a:lnTo>
                <a:lnTo>
                  <a:pt x="14262" y="16344"/>
                </a:lnTo>
                <a:lnTo>
                  <a:pt x="9220" y="20231"/>
                </a:lnTo>
                <a:lnTo>
                  <a:pt x="5118" y="18795"/>
                </a:lnTo>
                <a:lnTo>
                  <a:pt x="3746" y="16484"/>
                </a:lnTo>
                <a:lnTo>
                  <a:pt x="3746" y="10871"/>
                </a:lnTo>
                <a:lnTo>
                  <a:pt x="7569" y="5905"/>
                </a:lnTo>
                <a:lnTo>
                  <a:pt x="16497" y="3454"/>
                </a:lnTo>
                <a:lnTo>
                  <a:pt x="16497" y="139"/>
                </a:lnTo>
                <a:lnTo>
                  <a:pt x="9143" y="0"/>
                </a:lnTo>
                <a:lnTo>
                  <a:pt x="4254" y="2666"/>
                </a:lnTo>
                <a:lnTo>
                  <a:pt x="0" y="9651"/>
                </a:lnTo>
                <a:lnTo>
                  <a:pt x="0" y="18935"/>
                </a:lnTo>
                <a:lnTo>
                  <a:pt x="3822" y="23901"/>
                </a:lnTo>
                <a:lnTo>
                  <a:pt x="6273" y="25196"/>
                </a:lnTo>
                <a:lnTo>
                  <a:pt x="10515" y="25196"/>
                </a:lnTo>
                <a:lnTo>
                  <a:pt x="13042" y="23901"/>
                </a:lnTo>
                <a:lnTo>
                  <a:pt x="23837" y="12166"/>
                </a:lnTo>
                <a:lnTo>
                  <a:pt x="27647" y="11226"/>
                </a:lnTo>
                <a:lnTo>
                  <a:pt x="30098" y="12598"/>
                </a:lnTo>
                <a:lnTo>
                  <a:pt x="30175" y="19799"/>
                </a:lnTo>
                <a:lnTo>
                  <a:pt x="25565" y="25196"/>
                </a:lnTo>
                <a:lnTo>
                  <a:pt x="20383" y="26352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1591283" y="1728331"/>
            <a:ext cx="19799" cy="24485"/>
          </a:xfrm>
          <a:custGeom>
            <a:avLst/>
            <a:gdLst/>
            <a:ahLst/>
            <a:cxnLst/>
            <a:rect l="l" t="t" r="r" b="b"/>
            <a:pathLst>
              <a:path w="19799" h="24485">
                <a:moveTo>
                  <a:pt x="0" y="23761"/>
                </a:moveTo>
                <a:lnTo>
                  <a:pt x="723" y="24485"/>
                </a:lnTo>
                <a:lnTo>
                  <a:pt x="18503" y="3390"/>
                </a:lnTo>
                <a:lnTo>
                  <a:pt x="19799" y="0"/>
                </a:lnTo>
                <a:lnTo>
                  <a:pt x="12890" y="6553"/>
                </a:lnTo>
                <a:lnTo>
                  <a:pt x="0" y="2376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599867" y="1719185"/>
            <a:ext cx="5181" cy="5194"/>
          </a:xfrm>
          <a:custGeom>
            <a:avLst/>
            <a:gdLst/>
            <a:ahLst/>
            <a:cxnLst/>
            <a:rect l="l" t="t" r="r" b="b"/>
            <a:pathLst>
              <a:path w="5181" h="5194">
                <a:moveTo>
                  <a:pt x="0" y="507"/>
                </a:moveTo>
                <a:lnTo>
                  <a:pt x="4673" y="5194"/>
                </a:lnTo>
                <a:lnTo>
                  <a:pt x="5181" y="2882"/>
                </a:lnTo>
                <a:lnTo>
                  <a:pt x="2298" y="0"/>
                </a:lnTo>
                <a:lnTo>
                  <a:pt x="0" y="50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1616207" y="1714501"/>
            <a:ext cx="7404" cy="8356"/>
          </a:xfrm>
          <a:custGeom>
            <a:avLst/>
            <a:gdLst/>
            <a:ahLst/>
            <a:cxnLst/>
            <a:rect l="l" t="t" r="r" b="b"/>
            <a:pathLst>
              <a:path w="7404" h="8356">
                <a:moveTo>
                  <a:pt x="63" y="7569"/>
                </a:moveTo>
                <a:lnTo>
                  <a:pt x="0" y="8356"/>
                </a:lnTo>
                <a:lnTo>
                  <a:pt x="6045" y="3467"/>
                </a:lnTo>
                <a:lnTo>
                  <a:pt x="7404" y="0"/>
                </a:lnTo>
                <a:lnTo>
                  <a:pt x="63" y="756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576104" y="1696733"/>
            <a:ext cx="8928" cy="8559"/>
          </a:xfrm>
          <a:custGeom>
            <a:avLst/>
            <a:gdLst/>
            <a:ahLst/>
            <a:cxnLst/>
            <a:rect l="l" t="t" r="r" b="b"/>
            <a:pathLst>
              <a:path w="8928" h="8559">
                <a:moveTo>
                  <a:pt x="0" y="419"/>
                </a:moveTo>
                <a:lnTo>
                  <a:pt x="7772" y="8559"/>
                </a:lnTo>
                <a:lnTo>
                  <a:pt x="8928" y="6477"/>
                </a:lnTo>
                <a:lnTo>
                  <a:pt x="2298" y="0"/>
                </a:lnTo>
                <a:lnTo>
                  <a:pt x="0" y="419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1628797" y="1699526"/>
            <a:ext cx="8559" cy="9436"/>
          </a:xfrm>
          <a:custGeom>
            <a:avLst/>
            <a:gdLst/>
            <a:ahLst/>
            <a:cxnLst/>
            <a:rect l="l" t="t" r="r" b="b"/>
            <a:pathLst>
              <a:path w="8559" h="9436">
                <a:moveTo>
                  <a:pt x="0" y="8724"/>
                </a:moveTo>
                <a:lnTo>
                  <a:pt x="723" y="9436"/>
                </a:lnTo>
                <a:lnTo>
                  <a:pt x="7200" y="3390"/>
                </a:lnTo>
                <a:lnTo>
                  <a:pt x="8559" y="0"/>
                </a:lnTo>
                <a:lnTo>
                  <a:pt x="0" y="872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566092" y="1687866"/>
            <a:ext cx="3378" cy="2730"/>
          </a:xfrm>
          <a:custGeom>
            <a:avLst/>
            <a:gdLst/>
            <a:ahLst/>
            <a:cxnLst/>
            <a:rect l="l" t="t" r="r" b="b"/>
            <a:pathLst>
              <a:path w="3378" h="2730">
                <a:moveTo>
                  <a:pt x="0" y="507"/>
                </a:moveTo>
                <a:lnTo>
                  <a:pt x="3378" y="2730"/>
                </a:lnTo>
                <a:lnTo>
                  <a:pt x="2311" y="0"/>
                </a:lnTo>
                <a:lnTo>
                  <a:pt x="0" y="50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1927957" y="1674261"/>
            <a:ext cx="4254" cy="15049"/>
          </a:xfrm>
          <a:custGeom>
            <a:avLst/>
            <a:gdLst/>
            <a:ahLst/>
            <a:cxnLst/>
            <a:rect l="l" t="t" r="r" b="b"/>
            <a:pathLst>
              <a:path w="4254" h="15049">
                <a:moveTo>
                  <a:pt x="2946" y="14833"/>
                </a:moveTo>
                <a:lnTo>
                  <a:pt x="4254" y="15049"/>
                </a:lnTo>
                <a:lnTo>
                  <a:pt x="1866" y="431"/>
                </a:lnTo>
                <a:lnTo>
                  <a:pt x="0" y="0"/>
                </a:lnTo>
                <a:lnTo>
                  <a:pt x="2946" y="1483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1641325" y="1680599"/>
            <a:ext cx="14541" cy="14617"/>
          </a:xfrm>
          <a:custGeom>
            <a:avLst/>
            <a:gdLst/>
            <a:ahLst/>
            <a:cxnLst/>
            <a:rect l="l" t="t" r="r" b="b"/>
            <a:pathLst>
              <a:path w="14541" h="14617">
                <a:moveTo>
                  <a:pt x="0" y="13893"/>
                </a:moveTo>
                <a:lnTo>
                  <a:pt x="723" y="14617"/>
                </a:lnTo>
                <a:lnTo>
                  <a:pt x="10223" y="5397"/>
                </a:lnTo>
                <a:lnTo>
                  <a:pt x="14541" y="0"/>
                </a:lnTo>
                <a:lnTo>
                  <a:pt x="10223" y="2882"/>
                </a:lnTo>
                <a:lnTo>
                  <a:pt x="0" y="1389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552341" y="1676631"/>
            <a:ext cx="3454" cy="2730"/>
          </a:xfrm>
          <a:custGeom>
            <a:avLst/>
            <a:gdLst/>
            <a:ahLst/>
            <a:cxnLst/>
            <a:rect l="l" t="t" r="r" b="b"/>
            <a:pathLst>
              <a:path w="3454" h="2730">
                <a:moveTo>
                  <a:pt x="0" y="507"/>
                </a:moveTo>
                <a:lnTo>
                  <a:pt x="3454" y="2730"/>
                </a:lnTo>
                <a:lnTo>
                  <a:pt x="2311" y="0"/>
                </a:lnTo>
                <a:lnTo>
                  <a:pt x="0" y="50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1950716" y="1657920"/>
            <a:ext cx="12090" cy="15049"/>
          </a:xfrm>
          <a:custGeom>
            <a:avLst/>
            <a:gdLst/>
            <a:ahLst/>
            <a:cxnLst/>
            <a:rect l="l" t="t" r="r" b="b"/>
            <a:pathLst>
              <a:path w="12090" h="15049">
                <a:moveTo>
                  <a:pt x="2590" y="4394"/>
                </a:moveTo>
                <a:lnTo>
                  <a:pt x="0" y="13538"/>
                </a:lnTo>
                <a:lnTo>
                  <a:pt x="3454" y="15049"/>
                </a:lnTo>
                <a:lnTo>
                  <a:pt x="4165" y="13601"/>
                </a:lnTo>
                <a:lnTo>
                  <a:pt x="8623" y="5473"/>
                </a:lnTo>
                <a:lnTo>
                  <a:pt x="12090" y="2298"/>
                </a:lnTo>
                <a:lnTo>
                  <a:pt x="5892" y="0"/>
                </a:lnTo>
                <a:lnTo>
                  <a:pt x="2590" y="439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1657670" y="1669371"/>
            <a:ext cx="10807" cy="9855"/>
          </a:xfrm>
          <a:custGeom>
            <a:avLst/>
            <a:gdLst/>
            <a:ahLst/>
            <a:cxnLst/>
            <a:rect l="l" t="t" r="r" b="b"/>
            <a:pathLst>
              <a:path w="10807" h="9855">
                <a:moveTo>
                  <a:pt x="6400" y="2806"/>
                </a:moveTo>
                <a:lnTo>
                  <a:pt x="0" y="9855"/>
                </a:lnTo>
                <a:lnTo>
                  <a:pt x="1879" y="9639"/>
                </a:lnTo>
                <a:lnTo>
                  <a:pt x="6400" y="5321"/>
                </a:lnTo>
                <a:lnTo>
                  <a:pt x="10807" y="0"/>
                </a:lnTo>
                <a:lnTo>
                  <a:pt x="6400" y="2806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538591" y="1665834"/>
            <a:ext cx="4457" cy="3682"/>
          </a:xfrm>
          <a:custGeom>
            <a:avLst/>
            <a:gdLst/>
            <a:ahLst/>
            <a:cxnLst/>
            <a:rect l="l" t="t" r="r" b="b"/>
            <a:pathLst>
              <a:path w="4457" h="3682">
                <a:moveTo>
                  <a:pt x="0" y="0"/>
                </a:moveTo>
                <a:lnTo>
                  <a:pt x="2806" y="3251"/>
                </a:lnTo>
                <a:lnTo>
                  <a:pt x="4457" y="3682"/>
                </a:lnTo>
                <a:lnTo>
                  <a:pt x="4102" y="939"/>
                </a:lnTo>
                <a:lnTo>
                  <a:pt x="0" y="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1687615" y="1645601"/>
            <a:ext cx="7416" cy="6134"/>
          </a:xfrm>
          <a:custGeom>
            <a:avLst/>
            <a:gdLst/>
            <a:ahLst/>
            <a:cxnLst/>
            <a:rect l="l" t="t" r="r" b="b"/>
            <a:pathLst>
              <a:path w="7416" h="6134">
                <a:moveTo>
                  <a:pt x="3898" y="1511"/>
                </a:moveTo>
                <a:lnTo>
                  <a:pt x="0" y="6134"/>
                </a:lnTo>
                <a:lnTo>
                  <a:pt x="2019" y="5905"/>
                </a:lnTo>
                <a:lnTo>
                  <a:pt x="7416" y="0"/>
                </a:lnTo>
                <a:lnTo>
                  <a:pt x="3898" y="151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1695462" y="1635596"/>
            <a:ext cx="11747" cy="9652"/>
          </a:xfrm>
          <a:custGeom>
            <a:avLst/>
            <a:gdLst/>
            <a:ahLst/>
            <a:cxnLst/>
            <a:rect l="l" t="t" r="r" b="b"/>
            <a:pathLst>
              <a:path w="11747" h="9651">
                <a:moveTo>
                  <a:pt x="8064" y="2235"/>
                </a:moveTo>
                <a:lnTo>
                  <a:pt x="0" y="9220"/>
                </a:lnTo>
                <a:lnTo>
                  <a:pt x="1727" y="9652"/>
                </a:lnTo>
                <a:lnTo>
                  <a:pt x="8648" y="4114"/>
                </a:lnTo>
                <a:lnTo>
                  <a:pt x="11747" y="0"/>
                </a:lnTo>
                <a:lnTo>
                  <a:pt x="8064" y="223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1708934" y="1631850"/>
            <a:ext cx="3378" cy="2311"/>
          </a:xfrm>
          <a:custGeom>
            <a:avLst/>
            <a:gdLst/>
            <a:ahLst/>
            <a:cxnLst/>
            <a:rect l="l" t="t" r="r" b="b"/>
            <a:pathLst>
              <a:path w="3378" h="2311">
                <a:moveTo>
                  <a:pt x="215" y="1511"/>
                </a:moveTo>
                <a:lnTo>
                  <a:pt x="0" y="2311"/>
                </a:lnTo>
                <a:lnTo>
                  <a:pt x="2095" y="2235"/>
                </a:lnTo>
                <a:lnTo>
                  <a:pt x="3378" y="0"/>
                </a:lnTo>
                <a:lnTo>
                  <a:pt x="215" y="1511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1728948" y="1616814"/>
            <a:ext cx="3378" cy="2362"/>
          </a:xfrm>
          <a:custGeom>
            <a:avLst/>
            <a:gdLst/>
            <a:ahLst/>
            <a:cxnLst/>
            <a:rect l="l" t="t" r="r" b="b"/>
            <a:pathLst>
              <a:path w="3378" h="2362">
                <a:moveTo>
                  <a:pt x="215" y="1574"/>
                </a:moveTo>
                <a:lnTo>
                  <a:pt x="0" y="2362"/>
                </a:lnTo>
                <a:lnTo>
                  <a:pt x="2095" y="2222"/>
                </a:lnTo>
                <a:lnTo>
                  <a:pt x="3378" y="0"/>
                </a:lnTo>
                <a:lnTo>
                  <a:pt x="215" y="157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1737738" y="1610542"/>
            <a:ext cx="3314" cy="2374"/>
          </a:xfrm>
          <a:custGeom>
            <a:avLst/>
            <a:gdLst/>
            <a:ahLst/>
            <a:cxnLst/>
            <a:rect l="l" t="t" r="r" b="b"/>
            <a:pathLst>
              <a:path w="3314" h="2374">
                <a:moveTo>
                  <a:pt x="215" y="1650"/>
                </a:moveTo>
                <a:lnTo>
                  <a:pt x="0" y="2374"/>
                </a:lnTo>
                <a:lnTo>
                  <a:pt x="2082" y="2235"/>
                </a:lnTo>
                <a:lnTo>
                  <a:pt x="3314" y="0"/>
                </a:lnTo>
                <a:lnTo>
                  <a:pt x="215" y="165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1742775" y="1606863"/>
            <a:ext cx="3594" cy="2311"/>
          </a:xfrm>
          <a:custGeom>
            <a:avLst/>
            <a:gdLst/>
            <a:ahLst/>
            <a:cxnLst/>
            <a:rect l="l" t="t" r="r" b="b"/>
            <a:pathLst>
              <a:path w="3594" h="2311">
                <a:moveTo>
                  <a:pt x="139" y="1524"/>
                </a:moveTo>
                <a:lnTo>
                  <a:pt x="0" y="2311"/>
                </a:lnTo>
                <a:lnTo>
                  <a:pt x="1943" y="2159"/>
                </a:lnTo>
                <a:lnTo>
                  <a:pt x="3594" y="0"/>
                </a:lnTo>
                <a:lnTo>
                  <a:pt x="139" y="152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1747818" y="1603066"/>
            <a:ext cx="3517" cy="3365"/>
          </a:xfrm>
          <a:custGeom>
            <a:avLst/>
            <a:gdLst/>
            <a:ahLst/>
            <a:cxnLst/>
            <a:rect l="l" t="t" r="r" b="b"/>
            <a:pathLst>
              <a:path w="3517" h="3365">
                <a:moveTo>
                  <a:pt x="0" y="1435"/>
                </a:moveTo>
                <a:lnTo>
                  <a:pt x="711" y="3365"/>
                </a:lnTo>
                <a:lnTo>
                  <a:pt x="3517" y="0"/>
                </a:lnTo>
                <a:lnTo>
                  <a:pt x="0" y="143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1751343" y="1600528"/>
            <a:ext cx="3810" cy="2514"/>
          </a:xfrm>
          <a:custGeom>
            <a:avLst/>
            <a:gdLst/>
            <a:ahLst/>
            <a:cxnLst/>
            <a:rect l="l" t="t" r="r" b="b"/>
            <a:pathLst>
              <a:path w="3810" h="2514">
                <a:moveTo>
                  <a:pt x="863" y="863"/>
                </a:moveTo>
                <a:lnTo>
                  <a:pt x="0" y="2514"/>
                </a:lnTo>
                <a:lnTo>
                  <a:pt x="2222" y="2235"/>
                </a:lnTo>
                <a:lnTo>
                  <a:pt x="3810" y="0"/>
                </a:lnTo>
                <a:lnTo>
                  <a:pt x="863" y="86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1755157" y="1598090"/>
            <a:ext cx="3746" cy="2438"/>
          </a:xfrm>
          <a:custGeom>
            <a:avLst/>
            <a:gdLst/>
            <a:ahLst/>
            <a:cxnLst/>
            <a:rect l="l" t="t" r="r" b="b"/>
            <a:pathLst>
              <a:path w="3746" h="2438">
                <a:moveTo>
                  <a:pt x="787" y="787"/>
                </a:moveTo>
                <a:lnTo>
                  <a:pt x="0" y="2438"/>
                </a:lnTo>
                <a:lnTo>
                  <a:pt x="2159" y="2159"/>
                </a:lnTo>
                <a:lnTo>
                  <a:pt x="3746" y="0"/>
                </a:lnTo>
                <a:lnTo>
                  <a:pt x="787" y="78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1758904" y="1595501"/>
            <a:ext cx="3378" cy="2590"/>
          </a:xfrm>
          <a:custGeom>
            <a:avLst/>
            <a:gdLst/>
            <a:ahLst/>
            <a:cxnLst/>
            <a:rect l="l" t="t" r="r" b="b"/>
            <a:pathLst>
              <a:path w="3378" h="2590">
                <a:moveTo>
                  <a:pt x="355" y="1650"/>
                </a:moveTo>
                <a:lnTo>
                  <a:pt x="0" y="2590"/>
                </a:lnTo>
                <a:lnTo>
                  <a:pt x="2235" y="2222"/>
                </a:lnTo>
                <a:lnTo>
                  <a:pt x="3378" y="0"/>
                </a:lnTo>
                <a:lnTo>
                  <a:pt x="355" y="165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765162" y="1591751"/>
            <a:ext cx="3378" cy="2298"/>
          </a:xfrm>
          <a:custGeom>
            <a:avLst/>
            <a:gdLst/>
            <a:ahLst/>
            <a:cxnLst/>
            <a:rect l="l" t="t" r="r" b="b"/>
            <a:pathLst>
              <a:path w="3378" h="2298">
                <a:moveTo>
                  <a:pt x="292" y="1650"/>
                </a:moveTo>
                <a:lnTo>
                  <a:pt x="0" y="2298"/>
                </a:lnTo>
                <a:lnTo>
                  <a:pt x="2171" y="2298"/>
                </a:lnTo>
                <a:lnTo>
                  <a:pt x="3378" y="0"/>
                </a:lnTo>
                <a:lnTo>
                  <a:pt x="292" y="165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771426" y="1588010"/>
            <a:ext cx="3454" cy="2298"/>
          </a:xfrm>
          <a:custGeom>
            <a:avLst/>
            <a:gdLst/>
            <a:ahLst/>
            <a:cxnLst/>
            <a:rect l="l" t="t" r="r" b="b"/>
            <a:pathLst>
              <a:path w="3454" h="2298">
                <a:moveTo>
                  <a:pt x="292" y="1574"/>
                </a:moveTo>
                <a:lnTo>
                  <a:pt x="0" y="2298"/>
                </a:lnTo>
                <a:lnTo>
                  <a:pt x="2171" y="2298"/>
                </a:lnTo>
                <a:lnTo>
                  <a:pt x="3454" y="0"/>
                </a:lnTo>
                <a:lnTo>
                  <a:pt x="292" y="1574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2371976" y="1572952"/>
            <a:ext cx="4686" cy="2743"/>
          </a:xfrm>
          <a:custGeom>
            <a:avLst/>
            <a:gdLst/>
            <a:ahLst/>
            <a:cxnLst/>
            <a:rect l="l" t="t" r="r" b="b"/>
            <a:pathLst>
              <a:path w="4686" h="2743">
                <a:moveTo>
                  <a:pt x="0" y="368"/>
                </a:moveTo>
                <a:lnTo>
                  <a:pt x="4686" y="2743"/>
                </a:lnTo>
                <a:lnTo>
                  <a:pt x="3886" y="0"/>
                </a:lnTo>
                <a:lnTo>
                  <a:pt x="0" y="36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805482" y="1564241"/>
            <a:ext cx="10655" cy="5981"/>
          </a:xfrm>
          <a:custGeom>
            <a:avLst/>
            <a:gdLst/>
            <a:ahLst/>
            <a:cxnLst/>
            <a:rect l="l" t="t" r="r" b="b"/>
            <a:pathLst>
              <a:path w="10655" h="5981">
                <a:moveTo>
                  <a:pt x="0" y="5410"/>
                </a:moveTo>
                <a:lnTo>
                  <a:pt x="1739" y="5981"/>
                </a:lnTo>
                <a:lnTo>
                  <a:pt x="9423" y="2159"/>
                </a:lnTo>
                <a:lnTo>
                  <a:pt x="10655" y="0"/>
                </a:lnTo>
                <a:lnTo>
                  <a:pt x="0" y="541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857752" y="1540414"/>
            <a:ext cx="8356" cy="3594"/>
          </a:xfrm>
          <a:custGeom>
            <a:avLst/>
            <a:gdLst/>
            <a:ahLst/>
            <a:cxnLst/>
            <a:rect l="l" t="t" r="r" b="b"/>
            <a:pathLst>
              <a:path w="8356" h="3594">
                <a:moveTo>
                  <a:pt x="1943" y="2158"/>
                </a:moveTo>
                <a:lnTo>
                  <a:pt x="0" y="3594"/>
                </a:lnTo>
                <a:lnTo>
                  <a:pt x="3378" y="3530"/>
                </a:lnTo>
                <a:lnTo>
                  <a:pt x="8356" y="0"/>
                </a:lnTo>
                <a:lnTo>
                  <a:pt x="1943" y="215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868985" y="1535527"/>
            <a:ext cx="8788" cy="3441"/>
          </a:xfrm>
          <a:custGeom>
            <a:avLst/>
            <a:gdLst/>
            <a:ahLst/>
            <a:cxnLst/>
            <a:rect l="l" t="t" r="r" b="b"/>
            <a:pathLst>
              <a:path w="8788" h="3441">
                <a:moveTo>
                  <a:pt x="2882" y="1650"/>
                </a:moveTo>
                <a:lnTo>
                  <a:pt x="0" y="3441"/>
                </a:lnTo>
                <a:lnTo>
                  <a:pt x="3390" y="3441"/>
                </a:lnTo>
                <a:lnTo>
                  <a:pt x="8788" y="0"/>
                </a:lnTo>
                <a:lnTo>
                  <a:pt x="2882" y="1650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877777" y="1532928"/>
            <a:ext cx="5892" cy="2590"/>
          </a:xfrm>
          <a:custGeom>
            <a:avLst/>
            <a:gdLst/>
            <a:ahLst/>
            <a:cxnLst/>
            <a:rect l="l" t="t" r="r" b="b"/>
            <a:pathLst>
              <a:path w="5892" h="2590">
                <a:moveTo>
                  <a:pt x="1943" y="787"/>
                </a:moveTo>
                <a:lnTo>
                  <a:pt x="0" y="2590"/>
                </a:lnTo>
                <a:lnTo>
                  <a:pt x="3454" y="2222"/>
                </a:lnTo>
                <a:lnTo>
                  <a:pt x="5892" y="0"/>
                </a:lnTo>
                <a:lnTo>
                  <a:pt x="1943" y="78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894042" y="1527949"/>
            <a:ext cx="3467" cy="1308"/>
          </a:xfrm>
          <a:custGeom>
            <a:avLst/>
            <a:gdLst/>
            <a:ahLst/>
            <a:cxnLst/>
            <a:rect l="l" t="t" r="r" b="b"/>
            <a:pathLst>
              <a:path w="3467" h="1308">
                <a:moveTo>
                  <a:pt x="0" y="1308"/>
                </a:moveTo>
                <a:lnTo>
                  <a:pt x="3251" y="723"/>
                </a:lnTo>
                <a:lnTo>
                  <a:pt x="3467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911541" y="1521686"/>
            <a:ext cx="3467" cy="1308"/>
          </a:xfrm>
          <a:custGeom>
            <a:avLst/>
            <a:gdLst/>
            <a:ahLst/>
            <a:cxnLst/>
            <a:rect l="l" t="t" r="r" b="b"/>
            <a:pathLst>
              <a:path w="3467" h="1308">
                <a:moveTo>
                  <a:pt x="0" y="1308"/>
                </a:moveTo>
                <a:lnTo>
                  <a:pt x="3238" y="723"/>
                </a:lnTo>
                <a:lnTo>
                  <a:pt x="3467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936523" y="1511762"/>
            <a:ext cx="8775" cy="2438"/>
          </a:xfrm>
          <a:custGeom>
            <a:avLst/>
            <a:gdLst/>
            <a:ahLst/>
            <a:cxnLst/>
            <a:rect l="l" t="t" r="r" b="b"/>
            <a:pathLst>
              <a:path w="8775" h="2438">
                <a:moveTo>
                  <a:pt x="3238" y="647"/>
                </a:moveTo>
                <a:lnTo>
                  <a:pt x="0" y="2438"/>
                </a:lnTo>
                <a:lnTo>
                  <a:pt x="4673" y="2082"/>
                </a:lnTo>
                <a:lnTo>
                  <a:pt x="8775" y="0"/>
                </a:lnTo>
                <a:lnTo>
                  <a:pt x="3238" y="647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945300" y="1509228"/>
            <a:ext cx="8801" cy="2527"/>
          </a:xfrm>
          <a:custGeom>
            <a:avLst/>
            <a:gdLst/>
            <a:ahLst/>
            <a:cxnLst/>
            <a:rect l="l" t="t" r="r" b="b"/>
            <a:pathLst>
              <a:path w="8801" h="2527">
                <a:moveTo>
                  <a:pt x="3251" y="723"/>
                </a:moveTo>
                <a:lnTo>
                  <a:pt x="0" y="2527"/>
                </a:lnTo>
                <a:lnTo>
                  <a:pt x="4610" y="2095"/>
                </a:lnTo>
                <a:lnTo>
                  <a:pt x="8801" y="0"/>
                </a:lnTo>
                <a:lnTo>
                  <a:pt x="3251" y="72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995426" y="1497942"/>
            <a:ext cx="4965" cy="1003"/>
          </a:xfrm>
          <a:custGeom>
            <a:avLst/>
            <a:gdLst/>
            <a:ahLst/>
            <a:cxnLst/>
            <a:rect l="l" t="t" r="r" b="b"/>
            <a:pathLst>
              <a:path w="4965" h="1003">
                <a:moveTo>
                  <a:pt x="0" y="1003"/>
                </a:moveTo>
                <a:lnTo>
                  <a:pt x="4457" y="787"/>
                </a:lnTo>
                <a:lnTo>
                  <a:pt x="4965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2000390" y="1494259"/>
            <a:ext cx="18783" cy="3683"/>
          </a:xfrm>
          <a:custGeom>
            <a:avLst/>
            <a:gdLst/>
            <a:ahLst/>
            <a:cxnLst/>
            <a:rect l="l" t="t" r="r" b="b"/>
            <a:pathLst>
              <a:path w="18783" h="3683">
                <a:moveTo>
                  <a:pt x="4533" y="1943"/>
                </a:moveTo>
                <a:lnTo>
                  <a:pt x="0" y="3683"/>
                </a:lnTo>
                <a:lnTo>
                  <a:pt x="5829" y="3251"/>
                </a:lnTo>
                <a:lnTo>
                  <a:pt x="18783" y="0"/>
                </a:lnTo>
                <a:lnTo>
                  <a:pt x="4533" y="194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2019173" y="1493254"/>
            <a:ext cx="4978" cy="1003"/>
          </a:xfrm>
          <a:custGeom>
            <a:avLst/>
            <a:gdLst/>
            <a:ahLst/>
            <a:cxnLst/>
            <a:rect l="l" t="t" r="r" b="b"/>
            <a:pathLst>
              <a:path w="4978" h="1003">
                <a:moveTo>
                  <a:pt x="507" y="215"/>
                </a:moveTo>
                <a:lnTo>
                  <a:pt x="0" y="1003"/>
                </a:lnTo>
                <a:lnTo>
                  <a:pt x="4978" y="0"/>
                </a:lnTo>
                <a:lnTo>
                  <a:pt x="507" y="215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061731" y="1486706"/>
            <a:ext cx="7493" cy="1003"/>
          </a:xfrm>
          <a:custGeom>
            <a:avLst/>
            <a:gdLst/>
            <a:ahLst/>
            <a:cxnLst/>
            <a:rect l="l" t="t" r="r" b="b"/>
            <a:pathLst>
              <a:path w="7493" h="1003">
                <a:moveTo>
                  <a:pt x="0" y="1003"/>
                </a:moveTo>
                <a:lnTo>
                  <a:pt x="6985" y="723"/>
                </a:lnTo>
                <a:lnTo>
                  <a:pt x="7493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B3B5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113069" y="2884733"/>
            <a:ext cx="26136" cy="1219"/>
          </a:xfrm>
          <a:custGeom>
            <a:avLst/>
            <a:gdLst/>
            <a:ahLst/>
            <a:cxnLst/>
            <a:rect l="l" t="t" r="r" b="b"/>
            <a:pathLst>
              <a:path w="26136" h="1219">
                <a:moveTo>
                  <a:pt x="24980" y="1219"/>
                </a:moveTo>
                <a:lnTo>
                  <a:pt x="26136" y="711"/>
                </a:lnTo>
                <a:lnTo>
                  <a:pt x="0" y="0"/>
                </a:lnTo>
                <a:lnTo>
                  <a:pt x="24980" y="121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145616" y="2884726"/>
            <a:ext cx="27495" cy="1231"/>
          </a:xfrm>
          <a:custGeom>
            <a:avLst/>
            <a:gdLst/>
            <a:ahLst/>
            <a:cxnLst/>
            <a:rect l="l" t="t" r="r" b="b"/>
            <a:pathLst>
              <a:path w="27495" h="1231">
                <a:moveTo>
                  <a:pt x="0" y="723"/>
                </a:moveTo>
                <a:lnTo>
                  <a:pt x="1143" y="1231"/>
                </a:lnTo>
                <a:lnTo>
                  <a:pt x="27495" y="0"/>
                </a:lnTo>
                <a:lnTo>
                  <a:pt x="0" y="7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1418912" y="2132763"/>
            <a:ext cx="692785" cy="751459"/>
          </a:xfrm>
          <a:custGeom>
            <a:avLst/>
            <a:gdLst/>
            <a:ahLst/>
            <a:cxnLst/>
            <a:rect l="l" t="t" r="r" b="b"/>
            <a:pathLst>
              <a:path w="692785" h="751459">
                <a:moveTo>
                  <a:pt x="33845" y="174307"/>
                </a:moveTo>
                <a:lnTo>
                  <a:pt x="33629" y="171145"/>
                </a:lnTo>
                <a:lnTo>
                  <a:pt x="33629" y="167322"/>
                </a:lnTo>
                <a:lnTo>
                  <a:pt x="32550" y="165595"/>
                </a:lnTo>
                <a:lnTo>
                  <a:pt x="32397" y="159842"/>
                </a:lnTo>
                <a:lnTo>
                  <a:pt x="31318" y="158102"/>
                </a:lnTo>
                <a:lnTo>
                  <a:pt x="31178" y="152273"/>
                </a:lnTo>
                <a:lnTo>
                  <a:pt x="30022" y="149390"/>
                </a:lnTo>
                <a:lnTo>
                  <a:pt x="29959" y="144792"/>
                </a:lnTo>
                <a:lnTo>
                  <a:pt x="29311" y="141046"/>
                </a:lnTo>
                <a:lnTo>
                  <a:pt x="28803" y="140614"/>
                </a:lnTo>
                <a:lnTo>
                  <a:pt x="28371" y="133489"/>
                </a:lnTo>
                <a:lnTo>
                  <a:pt x="27647" y="132981"/>
                </a:lnTo>
                <a:lnTo>
                  <a:pt x="27432" y="127292"/>
                </a:lnTo>
                <a:lnTo>
                  <a:pt x="26289" y="124333"/>
                </a:lnTo>
                <a:lnTo>
                  <a:pt x="26136" y="119735"/>
                </a:lnTo>
                <a:lnTo>
                  <a:pt x="26212" y="114757"/>
                </a:lnTo>
                <a:lnTo>
                  <a:pt x="24841" y="112318"/>
                </a:lnTo>
                <a:lnTo>
                  <a:pt x="24193" y="120738"/>
                </a:lnTo>
                <a:lnTo>
                  <a:pt x="21310" y="120738"/>
                </a:lnTo>
                <a:lnTo>
                  <a:pt x="6197" y="114401"/>
                </a:lnTo>
                <a:lnTo>
                  <a:pt x="3746" y="109359"/>
                </a:lnTo>
                <a:lnTo>
                  <a:pt x="1295" y="75526"/>
                </a:lnTo>
                <a:lnTo>
                  <a:pt x="1231" y="6261"/>
                </a:lnTo>
                <a:lnTo>
                  <a:pt x="2590" y="2514"/>
                </a:lnTo>
                <a:lnTo>
                  <a:pt x="6337" y="2870"/>
                </a:lnTo>
                <a:lnTo>
                  <a:pt x="17500" y="8064"/>
                </a:lnTo>
                <a:lnTo>
                  <a:pt x="21742" y="7988"/>
                </a:lnTo>
                <a:lnTo>
                  <a:pt x="10007" y="2946"/>
                </a:lnTo>
                <a:lnTo>
                  <a:pt x="1295" y="0"/>
                </a:lnTo>
                <a:lnTo>
                  <a:pt x="0" y="5105"/>
                </a:lnTo>
                <a:lnTo>
                  <a:pt x="0" y="76746"/>
                </a:lnTo>
                <a:lnTo>
                  <a:pt x="2527" y="110591"/>
                </a:lnTo>
                <a:lnTo>
                  <a:pt x="4965" y="115633"/>
                </a:lnTo>
                <a:lnTo>
                  <a:pt x="23761" y="123113"/>
                </a:lnTo>
                <a:lnTo>
                  <a:pt x="25133" y="125488"/>
                </a:lnTo>
                <a:lnTo>
                  <a:pt x="36360" y="195618"/>
                </a:lnTo>
                <a:lnTo>
                  <a:pt x="52641" y="258191"/>
                </a:lnTo>
                <a:lnTo>
                  <a:pt x="76327" y="323278"/>
                </a:lnTo>
                <a:lnTo>
                  <a:pt x="104978" y="383463"/>
                </a:lnTo>
                <a:lnTo>
                  <a:pt x="142709" y="445897"/>
                </a:lnTo>
                <a:lnTo>
                  <a:pt x="182600" y="498602"/>
                </a:lnTo>
                <a:lnTo>
                  <a:pt x="221551" y="542302"/>
                </a:lnTo>
                <a:lnTo>
                  <a:pt x="242646" y="562381"/>
                </a:lnTo>
                <a:lnTo>
                  <a:pt x="270217" y="587438"/>
                </a:lnTo>
                <a:lnTo>
                  <a:pt x="290309" y="603567"/>
                </a:lnTo>
                <a:lnTo>
                  <a:pt x="336600" y="637413"/>
                </a:lnTo>
                <a:lnTo>
                  <a:pt x="394208" y="671182"/>
                </a:lnTo>
                <a:lnTo>
                  <a:pt x="454253" y="699973"/>
                </a:lnTo>
                <a:lnTo>
                  <a:pt x="525602" y="724966"/>
                </a:lnTo>
                <a:lnTo>
                  <a:pt x="593140" y="741235"/>
                </a:lnTo>
                <a:lnTo>
                  <a:pt x="664489" y="751243"/>
                </a:lnTo>
                <a:lnTo>
                  <a:pt x="692785" y="751459"/>
                </a:lnTo>
                <a:lnTo>
                  <a:pt x="668235" y="750023"/>
                </a:lnTo>
                <a:lnTo>
                  <a:pt x="594436" y="740016"/>
                </a:lnTo>
                <a:lnTo>
                  <a:pt x="572693" y="734250"/>
                </a:lnTo>
                <a:lnTo>
                  <a:pt x="567651" y="732955"/>
                </a:lnTo>
                <a:lnTo>
                  <a:pt x="562686" y="731951"/>
                </a:lnTo>
                <a:lnTo>
                  <a:pt x="561390" y="731443"/>
                </a:lnTo>
                <a:lnTo>
                  <a:pt x="556425" y="730719"/>
                </a:lnTo>
                <a:lnTo>
                  <a:pt x="555053" y="730288"/>
                </a:lnTo>
                <a:lnTo>
                  <a:pt x="551383" y="729500"/>
                </a:lnTo>
                <a:lnTo>
                  <a:pt x="531863" y="724966"/>
                </a:lnTo>
                <a:lnTo>
                  <a:pt x="500113" y="714095"/>
                </a:lnTo>
                <a:lnTo>
                  <a:pt x="496735" y="713803"/>
                </a:lnTo>
                <a:lnTo>
                  <a:pt x="490105" y="710425"/>
                </a:lnTo>
                <a:lnTo>
                  <a:pt x="486727" y="709917"/>
                </a:lnTo>
                <a:lnTo>
                  <a:pt x="486359" y="709117"/>
                </a:lnTo>
                <a:lnTo>
                  <a:pt x="479234" y="707466"/>
                </a:lnTo>
                <a:lnTo>
                  <a:pt x="476351" y="705383"/>
                </a:lnTo>
                <a:lnTo>
                  <a:pt x="472617" y="704151"/>
                </a:lnTo>
                <a:lnTo>
                  <a:pt x="468795" y="702932"/>
                </a:lnTo>
                <a:lnTo>
                  <a:pt x="465048" y="701713"/>
                </a:lnTo>
                <a:lnTo>
                  <a:pt x="461670" y="701281"/>
                </a:lnTo>
                <a:lnTo>
                  <a:pt x="458863" y="699109"/>
                </a:lnTo>
                <a:lnTo>
                  <a:pt x="455472" y="698690"/>
                </a:lnTo>
                <a:lnTo>
                  <a:pt x="452818" y="697534"/>
                </a:lnTo>
                <a:lnTo>
                  <a:pt x="450151" y="695655"/>
                </a:lnTo>
                <a:lnTo>
                  <a:pt x="447840" y="695007"/>
                </a:lnTo>
                <a:lnTo>
                  <a:pt x="423799" y="683209"/>
                </a:lnTo>
                <a:lnTo>
                  <a:pt x="420916" y="681697"/>
                </a:lnTo>
                <a:lnTo>
                  <a:pt x="417969" y="681253"/>
                </a:lnTo>
                <a:lnTo>
                  <a:pt x="412559" y="678091"/>
                </a:lnTo>
                <a:lnTo>
                  <a:pt x="404710" y="674128"/>
                </a:lnTo>
                <a:lnTo>
                  <a:pt x="390461" y="667435"/>
                </a:lnTo>
                <a:lnTo>
                  <a:pt x="386283" y="664337"/>
                </a:lnTo>
                <a:lnTo>
                  <a:pt x="384124" y="663613"/>
                </a:lnTo>
                <a:lnTo>
                  <a:pt x="351218" y="643750"/>
                </a:lnTo>
                <a:lnTo>
                  <a:pt x="350278" y="643674"/>
                </a:lnTo>
                <a:lnTo>
                  <a:pt x="346544" y="641159"/>
                </a:lnTo>
                <a:lnTo>
                  <a:pt x="335026" y="633742"/>
                </a:lnTo>
                <a:lnTo>
                  <a:pt x="332498" y="631799"/>
                </a:lnTo>
                <a:lnTo>
                  <a:pt x="328752" y="629208"/>
                </a:lnTo>
                <a:lnTo>
                  <a:pt x="281597" y="594855"/>
                </a:lnTo>
                <a:lnTo>
                  <a:pt x="277279" y="590105"/>
                </a:lnTo>
                <a:lnTo>
                  <a:pt x="273748" y="588022"/>
                </a:lnTo>
                <a:lnTo>
                  <a:pt x="272161" y="586359"/>
                </a:lnTo>
                <a:lnTo>
                  <a:pt x="266255" y="580390"/>
                </a:lnTo>
                <a:lnTo>
                  <a:pt x="262089" y="576503"/>
                </a:lnTo>
                <a:lnTo>
                  <a:pt x="258699" y="574128"/>
                </a:lnTo>
                <a:lnTo>
                  <a:pt x="246532" y="563537"/>
                </a:lnTo>
                <a:lnTo>
                  <a:pt x="234581" y="551510"/>
                </a:lnTo>
                <a:lnTo>
                  <a:pt x="232778" y="551078"/>
                </a:lnTo>
                <a:lnTo>
                  <a:pt x="225145" y="543661"/>
                </a:lnTo>
                <a:lnTo>
                  <a:pt x="222262" y="539280"/>
                </a:lnTo>
                <a:lnTo>
                  <a:pt x="210248" y="527253"/>
                </a:lnTo>
                <a:lnTo>
                  <a:pt x="183896" y="497370"/>
                </a:lnTo>
                <a:lnTo>
                  <a:pt x="145008" y="446112"/>
                </a:lnTo>
                <a:lnTo>
                  <a:pt x="143281" y="442582"/>
                </a:lnTo>
                <a:lnTo>
                  <a:pt x="142557" y="442290"/>
                </a:lnTo>
                <a:lnTo>
                  <a:pt x="140982" y="438835"/>
                </a:lnTo>
                <a:lnTo>
                  <a:pt x="137591" y="434733"/>
                </a:lnTo>
                <a:lnTo>
                  <a:pt x="135940" y="431634"/>
                </a:lnTo>
                <a:lnTo>
                  <a:pt x="104978" y="379717"/>
                </a:lnTo>
                <a:lnTo>
                  <a:pt x="100152" y="369646"/>
                </a:lnTo>
                <a:lnTo>
                  <a:pt x="76898" y="319963"/>
                </a:lnTo>
                <a:lnTo>
                  <a:pt x="75895" y="316509"/>
                </a:lnTo>
                <a:lnTo>
                  <a:pt x="74383" y="313702"/>
                </a:lnTo>
                <a:lnTo>
                  <a:pt x="73444" y="310248"/>
                </a:lnTo>
                <a:lnTo>
                  <a:pt x="72720" y="309308"/>
                </a:lnTo>
                <a:lnTo>
                  <a:pt x="58178" y="268630"/>
                </a:lnTo>
                <a:lnTo>
                  <a:pt x="57607" y="268262"/>
                </a:lnTo>
                <a:lnTo>
                  <a:pt x="57175" y="264883"/>
                </a:lnTo>
                <a:lnTo>
                  <a:pt x="56451" y="264375"/>
                </a:lnTo>
                <a:lnTo>
                  <a:pt x="55943" y="261137"/>
                </a:lnTo>
                <a:lnTo>
                  <a:pt x="55156" y="260642"/>
                </a:lnTo>
                <a:lnTo>
                  <a:pt x="54648" y="257467"/>
                </a:lnTo>
                <a:lnTo>
                  <a:pt x="53936" y="256895"/>
                </a:lnTo>
                <a:lnTo>
                  <a:pt x="53136" y="253657"/>
                </a:lnTo>
                <a:lnTo>
                  <a:pt x="52641" y="253149"/>
                </a:lnTo>
                <a:lnTo>
                  <a:pt x="50901" y="244868"/>
                </a:lnTo>
                <a:lnTo>
                  <a:pt x="50190" y="244297"/>
                </a:lnTo>
                <a:lnTo>
                  <a:pt x="49758" y="241261"/>
                </a:lnTo>
                <a:lnTo>
                  <a:pt x="48171" y="234861"/>
                </a:lnTo>
                <a:lnTo>
                  <a:pt x="47599" y="234429"/>
                </a:lnTo>
                <a:lnTo>
                  <a:pt x="47383" y="231254"/>
                </a:lnTo>
                <a:lnTo>
                  <a:pt x="46304" y="229387"/>
                </a:lnTo>
                <a:lnTo>
                  <a:pt x="46151" y="226225"/>
                </a:lnTo>
                <a:lnTo>
                  <a:pt x="45072" y="224345"/>
                </a:lnTo>
                <a:lnTo>
                  <a:pt x="44856" y="221246"/>
                </a:lnTo>
                <a:lnTo>
                  <a:pt x="43776" y="219379"/>
                </a:lnTo>
                <a:lnTo>
                  <a:pt x="43637" y="216217"/>
                </a:lnTo>
                <a:lnTo>
                  <a:pt x="42557" y="214337"/>
                </a:lnTo>
                <a:lnTo>
                  <a:pt x="42341" y="211239"/>
                </a:lnTo>
                <a:lnTo>
                  <a:pt x="41338" y="209372"/>
                </a:lnTo>
                <a:lnTo>
                  <a:pt x="40894" y="204838"/>
                </a:lnTo>
                <a:lnTo>
                  <a:pt x="40182" y="204330"/>
                </a:lnTo>
                <a:lnTo>
                  <a:pt x="39674" y="199872"/>
                </a:lnTo>
                <a:lnTo>
                  <a:pt x="38950" y="199288"/>
                </a:lnTo>
                <a:lnTo>
                  <a:pt x="38379" y="194830"/>
                </a:lnTo>
                <a:lnTo>
                  <a:pt x="37655" y="194322"/>
                </a:lnTo>
                <a:lnTo>
                  <a:pt x="37084" y="189865"/>
                </a:lnTo>
                <a:lnTo>
                  <a:pt x="36436" y="189280"/>
                </a:lnTo>
                <a:lnTo>
                  <a:pt x="35928" y="182295"/>
                </a:lnTo>
                <a:lnTo>
                  <a:pt x="35140" y="181800"/>
                </a:lnTo>
                <a:lnTo>
                  <a:pt x="34848" y="178625"/>
                </a:lnTo>
                <a:lnTo>
                  <a:pt x="34632" y="174815"/>
                </a:lnTo>
                <a:lnTo>
                  <a:pt x="33845" y="1743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337203" y="2712720"/>
            <a:ext cx="12026" cy="1079"/>
          </a:xfrm>
          <a:custGeom>
            <a:avLst/>
            <a:gdLst/>
            <a:ahLst/>
            <a:cxnLst/>
            <a:rect l="l" t="t" r="r" b="b"/>
            <a:pathLst>
              <a:path w="12026" h="1079">
                <a:moveTo>
                  <a:pt x="3454" y="0"/>
                </a:moveTo>
                <a:lnTo>
                  <a:pt x="0" y="355"/>
                </a:lnTo>
                <a:lnTo>
                  <a:pt x="215" y="1079"/>
                </a:lnTo>
                <a:lnTo>
                  <a:pt x="11810" y="1003"/>
                </a:lnTo>
                <a:lnTo>
                  <a:pt x="12026" y="355"/>
                </a:lnTo>
                <a:lnTo>
                  <a:pt x="8648" y="0"/>
                </a:lnTo>
                <a:lnTo>
                  <a:pt x="3454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350808" y="2711420"/>
            <a:ext cx="3162" cy="1295"/>
          </a:xfrm>
          <a:custGeom>
            <a:avLst/>
            <a:gdLst/>
            <a:ahLst/>
            <a:cxnLst/>
            <a:rect l="l" t="t" r="r" b="b"/>
            <a:pathLst>
              <a:path w="3162" h="1295">
                <a:moveTo>
                  <a:pt x="0" y="647"/>
                </a:moveTo>
                <a:lnTo>
                  <a:pt x="3162" y="1295"/>
                </a:lnTo>
                <a:lnTo>
                  <a:pt x="245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355711" y="2710197"/>
            <a:ext cx="3238" cy="1219"/>
          </a:xfrm>
          <a:custGeom>
            <a:avLst/>
            <a:gdLst/>
            <a:ahLst/>
            <a:cxnLst/>
            <a:rect l="l" t="t" r="r" b="b"/>
            <a:pathLst>
              <a:path w="3238" h="1219">
                <a:moveTo>
                  <a:pt x="0" y="647"/>
                </a:moveTo>
                <a:lnTo>
                  <a:pt x="3238" y="1219"/>
                </a:lnTo>
                <a:lnTo>
                  <a:pt x="2590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302145" y="2680663"/>
            <a:ext cx="1079" cy="3314"/>
          </a:xfrm>
          <a:custGeom>
            <a:avLst/>
            <a:gdLst/>
            <a:ahLst/>
            <a:cxnLst/>
            <a:rect l="l" t="t" r="r" b="b"/>
            <a:pathLst>
              <a:path w="1079" h="3314">
                <a:moveTo>
                  <a:pt x="279" y="3035"/>
                </a:moveTo>
                <a:lnTo>
                  <a:pt x="1003" y="3314"/>
                </a:lnTo>
                <a:lnTo>
                  <a:pt x="1079" y="228"/>
                </a:lnTo>
                <a:lnTo>
                  <a:pt x="0" y="0"/>
                </a:lnTo>
                <a:lnTo>
                  <a:pt x="279" y="30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384515" y="2679315"/>
            <a:ext cx="863" cy="3378"/>
          </a:xfrm>
          <a:custGeom>
            <a:avLst/>
            <a:gdLst/>
            <a:ahLst/>
            <a:cxnLst/>
            <a:rect l="l" t="t" r="r" b="b"/>
            <a:pathLst>
              <a:path w="863" h="3378">
                <a:moveTo>
                  <a:pt x="0" y="3378"/>
                </a:moveTo>
                <a:lnTo>
                  <a:pt x="863" y="3098"/>
                </a:lnTo>
                <a:lnTo>
                  <a:pt x="355" y="0"/>
                </a:lnTo>
                <a:lnTo>
                  <a:pt x="0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300988" y="2672977"/>
            <a:ext cx="647" cy="6261"/>
          </a:xfrm>
          <a:custGeom>
            <a:avLst/>
            <a:gdLst/>
            <a:ahLst/>
            <a:cxnLst/>
            <a:rect l="l" t="t" r="r" b="b"/>
            <a:pathLst>
              <a:path w="647" h="6261">
                <a:moveTo>
                  <a:pt x="76" y="5829"/>
                </a:moveTo>
                <a:lnTo>
                  <a:pt x="647" y="6261"/>
                </a:lnTo>
                <a:lnTo>
                  <a:pt x="0" y="0"/>
                </a:lnTo>
                <a:lnTo>
                  <a:pt x="76" y="582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2300984" y="2661598"/>
            <a:ext cx="1155" cy="10007"/>
          </a:xfrm>
          <a:custGeom>
            <a:avLst/>
            <a:gdLst/>
            <a:ahLst/>
            <a:cxnLst/>
            <a:rect l="l" t="t" r="r" b="b"/>
            <a:pathLst>
              <a:path w="1155" h="10007">
                <a:moveTo>
                  <a:pt x="0" y="10007"/>
                </a:moveTo>
                <a:lnTo>
                  <a:pt x="1155" y="8851"/>
                </a:lnTo>
                <a:lnTo>
                  <a:pt x="647" y="0"/>
                </a:lnTo>
                <a:lnTo>
                  <a:pt x="0" y="100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2348290" y="2628115"/>
            <a:ext cx="6261" cy="1371"/>
          </a:xfrm>
          <a:custGeom>
            <a:avLst/>
            <a:gdLst/>
            <a:ahLst/>
            <a:cxnLst/>
            <a:rect l="l" t="t" r="r" b="b"/>
            <a:pathLst>
              <a:path w="6261" h="1371">
                <a:moveTo>
                  <a:pt x="2311" y="1371"/>
                </a:moveTo>
                <a:lnTo>
                  <a:pt x="5041" y="1155"/>
                </a:lnTo>
                <a:lnTo>
                  <a:pt x="6261" y="647"/>
                </a:lnTo>
                <a:lnTo>
                  <a:pt x="0" y="0"/>
                </a:lnTo>
                <a:lnTo>
                  <a:pt x="2311" y="13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2340806" y="2627045"/>
            <a:ext cx="6197" cy="1066"/>
          </a:xfrm>
          <a:custGeom>
            <a:avLst/>
            <a:gdLst/>
            <a:ahLst/>
            <a:cxnLst/>
            <a:rect l="l" t="t" r="r" b="b"/>
            <a:pathLst>
              <a:path w="6197" h="1066">
                <a:moveTo>
                  <a:pt x="0" y="634"/>
                </a:moveTo>
                <a:lnTo>
                  <a:pt x="1155" y="1066"/>
                </a:lnTo>
                <a:lnTo>
                  <a:pt x="6197" y="634"/>
                </a:lnTo>
                <a:lnTo>
                  <a:pt x="431" y="0"/>
                </a:lnTo>
                <a:lnTo>
                  <a:pt x="0" y="6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1647743" y="2426440"/>
            <a:ext cx="7264" cy="723"/>
          </a:xfrm>
          <a:custGeom>
            <a:avLst/>
            <a:gdLst/>
            <a:ahLst/>
            <a:cxnLst/>
            <a:rect l="l" t="t" r="r" b="b"/>
            <a:pathLst>
              <a:path w="7264" h="723">
                <a:moveTo>
                  <a:pt x="279" y="723"/>
                </a:moveTo>
                <a:lnTo>
                  <a:pt x="7264" y="368"/>
                </a:lnTo>
                <a:lnTo>
                  <a:pt x="0" y="0"/>
                </a:lnTo>
                <a:lnTo>
                  <a:pt x="279" y="7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657521" y="2426152"/>
            <a:ext cx="7569" cy="1079"/>
          </a:xfrm>
          <a:custGeom>
            <a:avLst/>
            <a:gdLst/>
            <a:ahLst/>
            <a:cxnLst/>
            <a:rect l="l" t="t" r="r" b="b"/>
            <a:pathLst>
              <a:path w="7569" h="1079">
                <a:moveTo>
                  <a:pt x="0" y="292"/>
                </a:moveTo>
                <a:lnTo>
                  <a:pt x="431" y="1079"/>
                </a:lnTo>
                <a:lnTo>
                  <a:pt x="7569" y="660"/>
                </a:lnTo>
                <a:lnTo>
                  <a:pt x="4978" y="0"/>
                </a:lnTo>
                <a:lnTo>
                  <a:pt x="0" y="2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610221" y="2390237"/>
            <a:ext cx="787" cy="7416"/>
          </a:xfrm>
          <a:custGeom>
            <a:avLst/>
            <a:gdLst/>
            <a:ahLst/>
            <a:cxnLst/>
            <a:rect l="l" t="t" r="r" b="b"/>
            <a:pathLst>
              <a:path w="787" h="7416">
                <a:moveTo>
                  <a:pt x="139" y="7048"/>
                </a:moveTo>
                <a:lnTo>
                  <a:pt x="787" y="7416"/>
                </a:lnTo>
                <a:lnTo>
                  <a:pt x="0" y="0"/>
                </a:lnTo>
                <a:lnTo>
                  <a:pt x="139" y="70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609138" y="2378928"/>
            <a:ext cx="584" cy="9931"/>
          </a:xfrm>
          <a:custGeom>
            <a:avLst/>
            <a:gdLst/>
            <a:ahLst/>
            <a:cxnLst/>
            <a:rect l="l" t="t" r="r" b="b"/>
            <a:pathLst>
              <a:path w="584" h="9931">
                <a:moveTo>
                  <a:pt x="0" y="9499"/>
                </a:moveTo>
                <a:lnTo>
                  <a:pt x="584" y="9931"/>
                </a:lnTo>
                <a:lnTo>
                  <a:pt x="584" y="0"/>
                </a:lnTo>
                <a:lnTo>
                  <a:pt x="0" y="9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1612887" y="2378923"/>
            <a:ext cx="1155" cy="13830"/>
          </a:xfrm>
          <a:custGeom>
            <a:avLst/>
            <a:gdLst/>
            <a:ahLst/>
            <a:cxnLst/>
            <a:rect l="l" t="t" r="r" b="b"/>
            <a:pathLst>
              <a:path w="1155" h="13830">
                <a:moveTo>
                  <a:pt x="0" y="13322"/>
                </a:moveTo>
                <a:lnTo>
                  <a:pt x="508" y="13830"/>
                </a:lnTo>
                <a:lnTo>
                  <a:pt x="1155" y="11226"/>
                </a:lnTo>
                <a:lnTo>
                  <a:pt x="1079" y="4965"/>
                </a:lnTo>
                <a:lnTo>
                  <a:pt x="571" y="0"/>
                </a:lnTo>
                <a:lnTo>
                  <a:pt x="0" y="133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613961" y="2372668"/>
            <a:ext cx="1308" cy="4889"/>
          </a:xfrm>
          <a:custGeom>
            <a:avLst/>
            <a:gdLst/>
            <a:ahLst/>
            <a:cxnLst/>
            <a:rect l="l" t="t" r="r" b="b"/>
            <a:pathLst>
              <a:path w="1308" h="4889">
                <a:moveTo>
                  <a:pt x="0" y="4889"/>
                </a:moveTo>
                <a:lnTo>
                  <a:pt x="1308" y="1219"/>
                </a:lnTo>
                <a:lnTo>
                  <a:pt x="723" y="0"/>
                </a:lnTo>
                <a:lnTo>
                  <a:pt x="0" y="48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696331" y="2370362"/>
            <a:ext cx="800" cy="3378"/>
          </a:xfrm>
          <a:custGeom>
            <a:avLst/>
            <a:gdLst/>
            <a:ahLst/>
            <a:cxnLst/>
            <a:rect l="l" t="t" r="r" b="b"/>
            <a:pathLst>
              <a:path w="800" h="3378">
                <a:moveTo>
                  <a:pt x="292" y="3378"/>
                </a:moveTo>
                <a:lnTo>
                  <a:pt x="800" y="355"/>
                </a:lnTo>
                <a:lnTo>
                  <a:pt x="0" y="0"/>
                </a:lnTo>
                <a:lnTo>
                  <a:pt x="292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533903" y="2345152"/>
            <a:ext cx="711" cy="4902"/>
          </a:xfrm>
          <a:custGeom>
            <a:avLst/>
            <a:gdLst/>
            <a:ahLst/>
            <a:cxnLst/>
            <a:rect l="l" t="t" r="r" b="b"/>
            <a:pathLst>
              <a:path w="711" h="4902">
                <a:moveTo>
                  <a:pt x="139" y="4470"/>
                </a:moveTo>
                <a:lnTo>
                  <a:pt x="711" y="4902"/>
                </a:lnTo>
                <a:lnTo>
                  <a:pt x="0" y="0"/>
                </a:lnTo>
                <a:lnTo>
                  <a:pt x="13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1648811" y="2342277"/>
            <a:ext cx="14973" cy="495"/>
          </a:xfrm>
          <a:custGeom>
            <a:avLst/>
            <a:gdLst/>
            <a:ahLst/>
            <a:cxnLst/>
            <a:rect l="l" t="t" r="r" b="b"/>
            <a:pathLst>
              <a:path w="14973" h="495">
                <a:moveTo>
                  <a:pt x="0" y="76"/>
                </a:moveTo>
                <a:lnTo>
                  <a:pt x="3746" y="495"/>
                </a:lnTo>
                <a:lnTo>
                  <a:pt x="14973" y="0"/>
                </a:lnTo>
                <a:lnTo>
                  <a:pt x="0" y="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1532604" y="2340197"/>
            <a:ext cx="787" cy="3517"/>
          </a:xfrm>
          <a:custGeom>
            <a:avLst/>
            <a:gdLst/>
            <a:ahLst/>
            <a:cxnLst/>
            <a:rect l="l" t="t" r="r" b="b"/>
            <a:pathLst>
              <a:path w="787" h="3517">
                <a:moveTo>
                  <a:pt x="215" y="3162"/>
                </a:moveTo>
                <a:lnTo>
                  <a:pt x="787" y="3517"/>
                </a:lnTo>
                <a:lnTo>
                  <a:pt x="0" y="0"/>
                </a:lnTo>
                <a:lnTo>
                  <a:pt x="215" y="31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531312" y="2335220"/>
            <a:ext cx="850" cy="3530"/>
          </a:xfrm>
          <a:custGeom>
            <a:avLst/>
            <a:gdLst/>
            <a:ahLst/>
            <a:cxnLst/>
            <a:rect l="l" t="t" r="r" b="b"/>
            <a:pathLst>
              <a:path w="850" h="3530">
                <a:moveTo>
                  <a:pt x="215" y="3098"/>
                </a:moveTo>
                <a:lnTo>
                  <a:pt x="850" y="3530"/>
                </a:lnTo>
                <a:lnTo>
                  <a:pt x="0" y="0"/>
                </a:lnTo>
                <a:lnTo>
                  <a:pt x="215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1530153" y="2328889"/>
            <a:ext cx="723" cy="4889"/>
          </a:xfrm>
          <a:custGeom>
            <a:avLst/>
            <a:gdLst/>
            <a:ahLst/>
            <a:cxnLst/>
            <a:rect l="l" t="t" r="r" b="b"/>
            <a:pathLst>
              <a:path w="723" h="4889">
                <a:moveTo>
                  <a:pt x="152" y="4457"/>
                </a:moveTo>
                <a:lnTo>
                  <a:pt x="723" y="4889"/>
                </a:lnTo>
                <a:lnTo>
                  <a:pt x="0" y="0"/>
                </a:lnTo>
                <a:lnTo>
                  <a:pt x="152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1528862" y="2323984"/>
            <a:ext cx="787" cy="3467"/>
          </a:xfrm>
          <a:custGeom>
            <a:avLst/>
            <a:gdLst/>
            <a:ahLst/>
            <a:cxnLst/>
            <a:rect l="l" t="t" r="r" b="b"/>
            <a:pathLst>
              <a:path w="787" h="3467">
                <a:moveTo>
                  <a:pt x="139" y="3098"/>
                </a:moveTo>
                <a:lnTo>
                  <a:pt x="787" y="3467"/>
                </a:lnTo>
                <a:lnTo>
                  <a:pt x="0" y="0"/>
                </a:lnTo>
                <a:lnTo>
                  <a:pt x="139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1527639" y="2317652"/>
            <a:ext cx="723" cy="4889"/>
          </a:xfrm>
          <a:custGeom>
            <a:avLst/>
            <a:gdLst/>
            <a:ahLst/>
            <a:cxnLst/>
            <a:rect l="l" t="t" r="r" b="b"/>
            <a:pathLst>
              <a:path w="723" h="4889">
                <a:moveTo>
                  <a:pt x="139" y="4470"/>
                </a:moveTo>
                <a:lnTo>
                  <a:pt x="723" y="4889"/>
                </a:lnTo>
                <a:lnTo>
                  <a:pt x="0" y="0"/>
                </a:lnTo>
                <a:lnTo>
                  <a:pt x="13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1526340" y="2312685"/>
            <a:ext cx="863" cy="3530"/>
          </a:xfrm>
          <a:custGeom>
            <a:avLst/>
            <a:gdLst/>
            <a:ahLst/>
            <a:cxnLst/>
            <a:rect l="l" t="t" r="r" b="b"/>
            <a:pathLst>
              <a:path w="863" h="3530">
                <a:moveTo>
                  <a:pt x="215" y="3162"/>
                </a:moveTo>
                <a:lnTo>
                  <a:pt x="863" y="3530"/>
                </a:lnTo>
                <a:lnTo>
                  <a:pt x="0" y="0"/>
                </a:lnTo>
                <a:lnTo>
                  <a:pt x="215" y="31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1525112" y="2307719"/>
            <a:ext cx="787" cy="3517"/>
          </a:xfrm>
          <a:custGeom>
            <a:avLst/>
            <a:gdLst/>
            <a:ahLst/>
            <a:cxnLst/>
            <a:rect l="l" t="t" r="r" b="b"/>
            <a:pathLst>
              <a:path w="787" h="3517">
                <a:moveTo>
                  <a:pt x="152" y="3098"/>
                </a:moveTo>
                <a:lnTo>
                  <a:pt x="787" y="3517"/>
                </a:lnTo>
                <a:lnTo>
                  <a:pt x="0" y="0"/>
                </a:lnTo>
                <a:lnTo>
                  <a:pt x="152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523890" y="2301375"/>
            <a:ext cx="723" cy="4902"/>
          </a:xfrm>
          <a:custGeom>
            <a:avLst/>
            <a:gdLst/>
            <a:ahLst/>
            <a:cxnLst/>
            <a:rect l="l" t="t" r="r" b="b"/>
            <a:pathLst>
              <a:path w="723" h="4902">
                <a:moveTo>
                  <a:pt x="139" y="4470"/>
                </a:moveTo>
                <a:lnTo>
                  <a:pt x="723" y="4902"/>
                </a:lnTo>
                <a:lnTo>
                  <a:pt x="0" y="0"/>
                </a:lnTo>
                <a:lnTo>
                  <a:pt x="13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522604" y="2296420"/>
            <a:ext cx="787" cy="3517"/>
          </a:xfrm>
          <a:custGeom>
            <a:avLst/>
            <a:gdLst/>
            <a:ahLst/>
            <a:cxnLst/>
            <a:rect l="l" t="t" r="r" b="b"/>
            <a:pathLst>
              <a:path w="787" h="3517">
                <a:moveTo>
                  <a:pt x="203" y="3162"/>
                </a:moveTo>
                <a:lnTo>
                  <a:pt x="787" y="3517"/>
                </a:lnTo>
                <a:lnTo>
                  <a:pt x="0" y="0"/>
                </a:lnTo>
                <a:lnTo>
                  <a:pt x="203" y="31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1521363" y="2290152"/>
            <a:ext cx="800" cy="4826"/>
          </a:xfrm>
          <a:custGeom>
            <a:avLst/>
            <a:gdLst/>
            <a:ahLst/>
            <a:cxnLst/>
            <a:rect l="l" t="t" r="r" b="b"/>
            <a:pathLst>
              <a:path w="800" h="4825">
                <a:moveTo>
                  <a:pt x="152" y="4457"/>
                </a:moveTo>
                <a:lnTo>
                  <a:pt x="800" y="4825"/>
                </a:lnTo>
                <a:lnTo>
                  <a:pt x="0" y="0"/>
                </a:lnTo>
                <a:lnTo>
                  <a:pt x="152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520140" y="2280066"/>
            <a:ext cx="736" cy="8712"/>
          </a:xfrm>
          <a:custGeom>
            <a:avLst/>
            <a:gdLst/>
            <a:ahLst/>
            <a:cxnLst/>
            <a:rect l="l" t="t" r="r" b="b"/>
            <a:pathLst>
              <a:path w="736" h="8712">
                <a:moveTo>
                  <a:pt x="152" y="8280"/>
                </a:moveTo>
                <a:lnTo>
                  <a:pt x="736" y="8712"/>
                </a:lnTo>
                <a:lnTo>
                  <a:pt x="0" y="0"/>
                </a:lnTo>
                <a:lnTo>
                  <a:pt x="152" y="82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518853" y="2268833"/>
            <a:ext cx="787" cy="9944"/>
          </a:xfrm>
          <a:custGeom>
            <a:avLst/>
            <a:gdLst/>
            <a:ahLst/>
            <a:cxnLst/>
            <a:rect l="l" t="t" r="r" b="b"/>
            <a:pathLst>
              <a:path w="787" h="9944">
                <a:moveTo>
                  <a:pt x="215" y="9512"/>
                </a:moveTo>
                <a:lnTo>
                  <a:pt x="787" y="9944"/>
                </a:lnTo>
                <a:lnTo>
                  <a:pt x="0" y="0"/>
                </a:lnTo>
                <a:lnTo>
                  <a:pt x="215" y="9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1517625" y="2258837"/>
            <a:ext cx="723" cy="8636"/>
          </a:xfrm>
          <a:custGeom>
            <a:avLst/>
            <a:gdLst/>
            <a:ahLst/>
            <a:cxnLst/>
            <a:rect l="l" t="t" r="r" b="b"/>
            <a:pathLst>
              <a:path w="723" h="8636">
                <a:moveTo>
                  <a:pt x="152" y="8204"/>
                </a:moveTo>
                <a:lnTo>
                  <a:pt x="723" y="8635"/>
                </a:lnTo>
                <a:lnTo>
                  <a:pt x="0" y="0"/>
                </a:lnTo>
                <a:lnTo>
                  <a:pt x="152" y="82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1516402" y="2248824"/>
            <a:ext cx="723" cy="8636"/>
          </a:xfrm>
          <a:custGeom>
            <a:avLst/>
            <a:gdLst/>
            <a:ahLst/>
            <a:cxnLst/>
            <a:rect l="l" t="t" r="r" b="b"/>
            <a:pathLst>
              <a:path w="723" h="8636">
                <a:moveTo>
                  <a:pt x="152" y="8204"/>
                </a:moveTo>
                <a:lnTo>
                  <a:pt x="723" y="8635"/>
                </a:lnTo>
                <a:lnTo>
                  <a:pt x="0" y="0"/>
                </a:lnTo>
                <a:lnTo>
                  <a:pt x="152" y="82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1515103" y="2238810"/>
            <a:ext cx="736" cy="8636"/>
          </a:xfrm>
          <a:custGeom>
            <a:avLst/>
            <a:gdLst/>
            <a:ahLst/>
            <a:cxnLst/>
            <a:rect l="l" t="t" r="r" b="b"/>
            <a:pathLst>
              <a:path w="736" h="8636">
                <a:moveTo>
                  <a:pt x="228" y="8216"/>
                </a:moveTo>
                <a:lnTo>
                  <a:pt x="736" y="8636"/>
                </a:lnTo>
                <a:lnTo>
                  <a:pt x="0" y="0"/>
                </a:lnTo>
                <a:lnTo>
                  <a:pt x="228" y="82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1513876" y="2227502"/>
            <a:ext cx="736" cy="9944"/>
          </a:xfrm>
          <a:custGeom>
            <a:avLst/>
            <a:gdLst/>
            <a:ahLst/>
            <a:cxnLst/>
            <a:rect l="l" t="t" r="r" b="b"/>
            <a:pathLst>
              <a:path w="736" h="9944">
                <a:moveTo>
                  <a:pt x="152" y="9512"/>
                </a:moveTo>
                <a:lnTo>
                  <a:pt x="736" y="9944"/>
                </a:lnTo>
                <a:lnTo>
                  <a:pt x="0" y="0"/>
                </a:lnTo>
                <a:lnTo>
                  <a:pt x="152" y="95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1442683" y="2218721"/>
            <a:ext cx="1143" cy="25057"/>
          </a:xfrm>
          <a:custGeom>
            <a:avLst/>
            <a:gdLst/>
            <a:ahLst/>
            <a:cxnLst/>
            <a:rect l="l" t="t" r="r" b="b"/>
            <a:pathLst>
              <a:path w="1143" h="25057">
                <a:moveTo>
                  <a:pt x="0" y="24625"/>
                </a:moveTo>
                <a:lnTo>
                  <a:pt x="571" y="25057"/>
                </a:lnTo>
                <a:lnTo>
                  <a:pt x="1143" y="20015"/>
                </a:lnTo>
                <a:lnTo>
                  <a:pt x="1143" y="7492"/>
                </a:lnTo>
                <a:lnTo>
                  <a:pt x="571" y="0"/>
                </a:lnTo>
                <a:lnTo>
                  <a:pt x="0" y="24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441311" y="2192454"/>
            <a:ext cx="1295" cy="24688"/>
          </a:xfrm>
          <a:custGeom>
            <a:avLst/>
            <a:gdLst/>
            <a:ahLst/>
            <a:cxnLst/>
            <a:rect l="l" t="t" r="r" b="b"/>
            <a:pathLst>
              <a:path w="1295" h="24688">
                <a:moveTo>
                  <a:pt x="0" y="63"/>
                </a:moveTo>
                <a:lnTo>
                  <a:pt x="139" y="24688"/>
                </a:lnTo>
                <a:lnTo>
                  <a:pt x="1295" y="13741"/>
                </a:lnTo>
                <a:lnTo>
                  <a:pt x="723" y="0"/>
                </a:lnTo>
                <a:lnTo>
                  <a:pt x="0" y="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440225" y="2174878"/>
            <a:ext cx="1155" cy="16344"/>
          </a:xfrm>
          <a:custGeom>
            <a:avLst/>
            <a:gdLst/>
            <a:ahLst/>
            <a:cxnLst/>
            <a:rect l="l" t="t" r="r" b="b"/>
            <a:pathLst>
              <a:path w="1155" h="16344">
                <a:moveTo>
                  <a:pt x="0" y="15913"/>
                </a:moveTo>
                <a:lnTo>
                  <a:pt x="584" y="16344"/>
                </a:lnTo>
                <a:lnTo>
                  <a:pt x="1155" y="5041"/>
                </a:lnTo>
                <a:lnTo>
                  <a:pt x="508" y="0"/>
                </a:lnTo>
                <a:lnTo>
                  <a:pt x="0" y="159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2844013" y="2156245"/>
            <a:ext cx="1295" cy="26911"/>
          </a:xfrm>
          <a:custGeom>
            <a:avLst/>
            <a:gdLst/>
            <a:ahLst/>
            <a:cxnLst/>
            <a:rect l="l" t="t" r="r" b="b"/>
            <a:pathLst>
              <a:path w="1295" h="26911">
                <a:moveTo>
                  <a:pt x="215" y="26911"/>
                </a:moveTo>
                <a:lnTo>
                  <a:pt x="1295" y="26263"/>
                </a:lnTo>
                <a:lnTo>
                  <a:pt x="0" y="0"/>
                </a:lnTo>
                <a:lnTo>
                  <a:pt x="215" y="269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1441311" y="2150261"/>
            <a:ext cx="1295" cy="23393"/>
          </a:xfrm>
          <a:custGeom>
            <a:avLst/>
            <a:gdLst/>
            <a:ahLst/>
            <a:cxnLst/>
            <a:rect l="l" t="t" r="r" b="b"/>
            <a:pathLst>
              <a:path w="1295" h="23393">
                <a:moveTo>
                  <a:pt x="0" y="23317"/>
                </a:moveTo>
                <a:lnTo>
                  <a:pt x="723" y="23393"/>
                </a:lnTo>
                <a:lnTo>
                  <a:pt x="1295" y="12166"/>
                </a:lnTo>
                <a:lnTo>
                  <a:pt x="139" y="0"/>
                </a:lnTo>
                <a:lnTo>
                  <a:pt x="0" y="23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1512806" y="2148677"/>
            <a:ext cx="571" cy="77533"/>
          </a:xfrm>
          <a:custGeom>
            <a:avLst/>
            <a:gdLst/>
            <a:ahLst/>
            <a:cxnLst/>
            <a:rect l="l" t="t" r="r" b="b"/>
            <a:pathLst>
              <a:path w="571" h="77533">
                <a:moveTo>
                  <a:pt x="0" y="77101"/>
                </a:moveTo>
                <a:lnTo>
                  <a:pt x="571" y="77533"/>
                </a:lnTo>
                <a:lnTo>
                  <a:pt x="571" y="0"/>
                </a:lnTo>
                <a:lnTo>
                  <a:pt x="0" y="771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1441381" y="1459990"/>
            <a:ext cx="752690" cy="688682"/>
          </a:xfrm>
          <a:custGeom>
            <a:avLst/>
            <a:gdLst/>
            <a:ahLst/>
            <a:cxnLst/>
            <a:rect l="l" t="t" r="r" b="b"/>
            <a:pathLst>
              <a:path w="752690" h="688682">
                <a:moveTo>
                  <a:pt x="287782" y="158394"/>
                </a:moveTo>
                <a:lnTo>
                  <a:pt x="290957" y="156819"/>
                </a:lnTo>
                <a:lnTo>
                  <a:pt x="296354" y="152933"/>
                </a:lnTo>
                <a:lnTo>
                  <a:pt x="296570" y="152209"/>
                </a:lnTo>
                <a:lnTo>
                  <a:pt x="299669" y="150545"/>
                </a:lnTo>
                <a:lnTo>
                  <a:pt x="301536" y="148386"/>
                </a:lnTo>
                <a:lnTo>
                  <a:pt x="304990" y="146875"/>
                </a:lnTo>
                <a:lnTo>
                  <a:pt x="306438" y="144500"/>
                </a:lnTo>
                <a:lnTo>
                  <a:pt x="309956" y="143065"/>
                </a:lnTo>
                <a:lnTo>
                  <a:pt x="310819" y="141401"/>
                </a:lnTo>
                <a:lnTo>
                  <a:pt x="313778" y="140538"/>
                </a:lnTo>
                <a:lnTo>
                  <a:pt x="314566" y="138887"/>
                </a:lnTo>
                <a:lnTo>
                  <a:pt x="317525" y="138099"/>
                </a:lnTo>
                <a:lnTo>
                  <a:pt x="317881" y="137160"/>
                </a:lnTo>
                <a:lnTo>
                  <a:pt x="320903" y="135509"/>
                </a:lnTo>
                <a:lnTo>
                  <a:pt x="323786" y="134061"/>
                </a:lnTo>
                <a:lnTo>
                  <a:pt x="324065" y="133413"/>
                </a:lnTo>
                <a:lnTo>
                  <a:pt x="327164" y="131762"/>
                </a:lnTo>
                <a:lnTo>
                  <a:pt x="330047" y="130314"/>
                </a:lnTo>
                <a:lnTo>
                  <a:pt x="330339" y="129603"/>
                </a:lnTo>
                <a:lnTo>
                  <a:pt x="333502" y="128015"/>
                </a:lnTo>
                <a:lnTo>
                  <a:pt x="345313" y="120815"/>
                </a:lnTo>
                <a:lnTo>
                  <a:pt x="363816" y="110299"/>
                </a:lnTo>
                <a:lnTo>
                  <a:pt x="364109" y="109651"/>
                </a:lnTo>
                <a:lnTo>
                  <a:pt x="374764" y="104254"/>
                </a:lnTo>
                <a:lnTo>
                  <a:pt x="375551" y="103530"/>
                </a:lnTo>
                <a:lnTo>
                  <a:pt x="416369" y="84023"/>
                </a:lnTo>
                <a:lnTo>
                  <a:pt x="418312" y="82588"/>
                </a:lnTo>
                <a:lnTo>
                  <a:pt x="424726" y="80429"/>
                </a:lnTo>
                <a:lnTo>
                  <a:pt x="427609" y="78981"/>
                </a:lnTo>
                <a:lnTo>
                  <a:pt x="430491" y="77190"/>
                </a:lnTo>
                <a:lnTo>
                  <a:pt x="436397" y="75526"/>
                </a:lnTo>
                <a:lnTo>
                  <a:pt x="438340" y="73723"/>
                </a:lnTo>
                <a:lnTo>
                  <a:pt x="442290" y="72936"/>
                </a:lnTo>
                <a:lnTo>
                  <a:pt x="445820" y="71272"/>
                </a:lnTo>
                <a:lnTo>
                  <a:pt x="452666" y="69265"/>
                </a:lnTo>
                <a:lnTo>
                  <a:pt x="456120" y="67970"/>
                </a:lnTo>
                <a:lnTo>
                  <a:pt x="459651" y="66243"/>
                </a:lnTo>
                <a:lnTo>
                  <a:pt x="470154" y="63004"/>
                </a:lnTo>
                <a:lnTo>
                  <a:pt x="473621" y="61709"/>
                </a:lnTo>
                <a:lnTo>
                  <a:pt x="481901" y="58458"/>
                </a:lnTo>
                <a:lnTo>
                  <a:pt x="491464" y="55511"/>
                </a:lnTo>
                <a:lnTo>
                  <a:pt x="495147" y="54216"/>
                </a:lnTo>
                <a:lnTo>
                  <a:pt x="498386" y="52412"/>
                </a:lnTo>
                <a:lnTo>
                  <a:pt x="503923" y="51765"/>
                </a:lnTo>
                <a:lnTo>
                  <a:pt x="507161" y="49961"/>
                </a:lnTo>
                <a:lnTo>
                  <a:pt x="512711" y="49250"/>
                </a:lnTo>
                <a:lnTo>
                  <a:pt x="522719" y="46723"/>
                </a:lnTo>
                <a:lnTo>
                  <a:pt x="531355" y="44424"/>
                </a:lnTo>
                <a:lnTo>
                  <a:pt x="552602" y="39458"/>
                </a:lnTo>
                <a:lnTo>
                  <a:pt x="554037" y="38950"/>
                </a:lnTo>
                <a:lnTo>
                  <a:pt x="559003" y="37947"/>
                </a:lnTo>
                <a:lnTo>
                  <a:pt x="563537" y="36220"/>
                </a:lnTo>
                <a:lnTo>
                  <a:pt x="577799" y="34277"/>
                </a:lnTo>
                <a:lnTo>
                  <a:pt x="578307" y="33477"/>
                </a:lnTo>
                <a:lnTo>
                  <a:pt x="582764" y="33261"/>
                </a:lnTo>
                <a:lnTo>
                  <a:pt x="600265" y="30746"/>
                </a:lnTo>
                <a:lnTo>
                  <a:pt x="602780" y="30162"/>
                </a:lnTo>
                <a:lnTo>
                  <a:pt x="610273" y="29451"/>
                </a:lnTo>
                <a:lnTo>
                  <a:pt x="611568" y="28943"/>
                </a:lnTo>
                <a:lnTo>
                  <a:pt x="619061" y="28219"/>
                </a:lnTo>
                <a:lnTo>
                  <a:pt x="620344" y="27724"/>
                </a:lnTo>
                <a:lnTo>
                  <a:pt x="627837" y="26708"/>
                </a:lnTo>
                <a:lnTo>
                  <a:pt x="628345" y="25996"/>
                </a:lnTo>
                <a:lnTo>
                  <a:pt x="632802" y="25704"/>
                </a:lnTo>
                <a:lnTo>
                  <a:pt x="640372" y="25768"/>
                </a:lnTo>
                <a:lnTo>
                  <a:pt x="641515" y="24409"/>
                </a:lnTo>
                <a:lnTo>
                  <a:pt x="630796" y="23901"/>
                </a:lnTo>
                <a:lnTo>
                  <a:pt x="638708" y="5041"/>
                </a:lnTo>
                <a:lnTo>
                  <a:pt x="643674" y="3746"/>
                </a:lnTo>
                <a:lnTo>
                  <a:pt x="677443" y="1219"/>
                </a:lnTo>
                <a:lnTo>
                  <a:pt x="744626" y="1295"/>
                </a:lnTo>
                <a:lnTo>
                  <a:pt x="750163" y="2082"/>
                </a:lnTo>
                <a:lnTo>
                  <a:pt x="743546" y="20307"/>
                </a:lnTo>
                <a:lnTo>
                  <a:pt x="744766" y="20091"/>
                </a:lnTo>
                <a:lnTo>
                  <a:pt x="751243" y="4965"/>
                </a:lnTo>
                <a:lnTo>
                  <a:pt x="752690" y="863"/>
                </a:lnTo>
                <a:lnTo>
                  <a:pt x="745845" y="0"/>
                </a:lnTo>
                <a:lnTo>
                  <a:pt x="676224" y="0"/>
                </a:lnTo>
                <a:lnTo>
                  <a:pt x="642378" y="2451"/>
                </a:lnTo>
                <a:lnTo>
                  <a:pt x="637413" y="3746"/>
                </a:lnTo>
                <a:lnTo>
                  <a:pt x="628561" y="23685"/>
                </a:lnTo>
                <a:lnTo>
                  <a:pt x="626249" y="25120"/>
                </a:lnTo>
                <a:lnTo>
                  <a:pt x="562317" y="34988"/>
                </a:lnTo>
                <a:lnTo>
                  <a:pt x="494423" y="52196"/>
                </a:lnTo>
                <a:lnTo>
                  <a:pt x="429259" y="75882"/>
                </a:lnTo>
                <a:lnTo>
                  <a:pt x="373392" y="102603"/>
                </a:lnTo>
                <a:lnTo>
                  <a:pt x="344093" y="119595"/>
                </a:lnTo>
                <a:lnTo>
                  <a:pt x="309029" y="140830"/>
                </a:lnTo>
                <a:lnTo>
                  <a:pt x="254660" y="181584"/>
                </a:lnTo>
                <a:lnTo>
                  <a:pt x="211531" y="219811"/>
                </a:lnTo>
                <a:lnTo>
                  <a:pt x="188925" y="243497"/>
                </a:lnTo>
                <a:lnTo>
                  <a:pt x="163868" y="271005"/>
                </a:lnTo>
                <a:lnTo>
                  <a:pt x="127723" y="318744"/>
                </a:lnTo>
                <a:lnTo>
                  <a:pt x="111455" y="342506"/>
                </a:lnTo>
                <a:lnTo>
                  <a:pt x="78905" y="397510"/>
                </a:lnTo>
                <a:lnTo>
                  <a:pt x="51409" y="456336"/>
                </a:lnTo>
                <a:lnTo>
                  <a:pt x="27647" y="525170"/>
                </a:lnTo>
                <a:lnTo>
                  <a:pt x="11379" y="591477"/>
                </a:lnTo>
                <a:lnTo>
                  <a:pt x="1371" y="661530"/>
                </a:lnTo>
                <a:lnTo>
                  <a:pt x="0" y="678167"/>
                </a:lnTo>
                <a:lnTo>
                  <a:pt x="1371" y="688251"/>
                </a:lnTo>
                <a:lnTo>
                  <a:pt x="1866" y="688682"/>
                </a:lnTo>
                <a:lnTo>
                  <a:pt x="2451" y="676148"/>
                </a:lnTo>
                <a:lnTo>
                  <a:pt x="3098" y="663625"/>
                </a:lnTo>
                <a:lnTo>
                  <a:pt x="3746" y="661174"/>
                </a:lnTo>
                <a:lnTo>
                  <a:pt x="4318" y="652386"/>
                </a:lnTo>
                <a:lnTo>
                  <a:pt x="4965" y="649871"/>
                </a:lnTo>
                <a:lnTo>
                  <a:pt x="7556" y="626541"/>
                </a:lnTo>
                <a:lnTo>
                  <a:pt x="11950" y="599897"/>
                </a:lnTo>
                <a:lnTo>
                  <a:pt x="12242" y="597306"/>
                </a:lnTo>
                <a:lnTo>
                  <a:pt x="13385" y="592340"/>
                </a:lnTo>
                <a:lnTo>
                  <a:pt x="14617" y="586003"/>
                </a:lnTo>
                <a:lnTo>
                  <a:pt x="15621" y="581037"/>
                </a:lnTo>
                <a:lnTo>
                  <a:pt x="27355" y="534670"/>
                </a:lnTo>
                <a:lnTo>
                  <a:pt x="30886" y="520992"/>
                </a:lnTo>
                <a:lnTo>
                  <a:pt x="32181" y="517245"/>
                </a:lnTo>
                <a:lnTo>
                  <a:pt x="33185" y="513499"/>
                </a:lnTo>
                <a:lnTo>
                  <a:pt x="46443" y="475132"/>
                </a:lnTo>
                <a:lnTo>
                  <a:pt x="49682" y="468147"/>
                </a:lnTo>
                <a:lnTo>
                  <a:pt x="50977" y="464693"/>
                </a:lnTo>
                <a:lnTo>
                  <a:pt x="51333" y="461302"/>
                </a:lnTo>
                <a:lnTo>
                  <a:pt x="59474" y="443445"/>
                </a:lnTo>
                <a:lnTo>
                  <a:pt x="60121" y="441210"/>
                </a:lnTo>
                <a:lnTo>
                  <a:pt x="79705" y="401828"/>
                </a:lnTo>
                <a:lnTo>
                  <a:pt x="79705" y="400824"/>
                </a:lnTo>
                <a:lnTo>
                  <a:pt x="82651" y="393763"/>
                </a:lnTo>
                <a:lnTo>
                  <a:pt x="85674" y="389597"/>
                </a:lnTo>
                <a:lnTo>
                  <a:pt x="87185" y="386715"/>
                </a:lnTo>
                <a:lnTo>
                  <a:pt x="89496" y="383324"/>
                </a:lnTo>
                <a:lnTo>
                  <a:pt x="90932" y="380517"/>
                </a:lnTo>
                <a:lnTo>
                  <a:pt x="93243" y="377063"/>
                </a:lnTo>
                <a:lnTo>
                  <a:pt x="94678" y="374256"/>
                </a:lnTo>
                <a:lnTo>
                  <a:pt x="96989" y="370801"/>
                </a:lnTo>
                <a:lnTo>
                  <a:pt x="98425" y="367995"/>
                </a:lnTo>
                <a:lnTo>
                  <a:pt x="98488" y="367055"/>
                </a:lnTo>
                <a:lnTo>
                  <a:pt x="101447" y="362381"/>
                </a:lnTo>
                <a:lnTo>
                  <a:pt x="113474" y="343001"/>
                </a:lnTo>
                <a:lnTo>
                  <a:pt x="121462" y="329971"/>
                </a:lnTo>
                <a:lnTo>
                  <a:pt x="124777" y="327025"/>
                </a:lnTo>
                <a:lnTo>
                  <a:pt x="125133" y="324866"/>
                </a:lnTo>
                <a:lnTo>
                  <a:pt x="128587" y="322059"/>
                </a:lnTo>
                <a:lnTo>
                  <a:pt x="131038" y="318312"/>
                </a:lnTo>
                <a:lnTo>
                  <a:pt x="133413" y="314642"/>
                </a:lnTo>
                <a:lnTo>
                  <a:pt x="135216" y="311188"/>
                </a:lnTo>
                <a:lnTo>
                  <a:pt x="142265" y="302971"/>
                </a:lnTo>
                <a:lnTo>
                  <a:pt x="144640" y="299656"/>
                </a:lnTo>
                <a:lnTo>
                  <a:pt x="146380" y="296202"/>
                </a:lnTo>
                <a:lnTo>
                  <a:pt x="149834" y="293255"/>
                </a:lnTo>
                <a:lnTo>
                  <a:pt x="149898" y="292100"/>
                </a:lnTo>
                <a:lnTo>
                  <a:pt x="162788" y="274891"/>
                </a:lnTo>
                <a:lnTo>
                  <a:pt x="169710" y="268338"/>
                </a:lnTo>
                <a:lnTo>
                  <a:pt x="174815" y="262877"/>
                </a:lnTo>
                <a:lnTo>
                  <a:pt x="174891" y="262077"/>
                </a:lnTo>
                <a:lnTo>
                  <a:pt x="182232" y="254520"/>
                </a:lnTo>
                <a:lnTo>
                  <a:pt x="187274" y="249123"/>
                </a:lnTo>
                <a:lnTo>
                  <a:pt x="187413" y="248259"/>
                </a:lnTo>
                <a:lnTo>
                  <a:pt x="195986" y="239547"/>
                </a:lnTo>
                <a:lnTo>
                  <a:pt x="199796" y="235369"/>
                </a:lnTo>
                <a:lnTo>
                  <a:pt x="199948" y="234505"/>
                </a:lnTo>
                <a:lnTo>
                  <a:pt x="210172" y="223481"/>
                </a:lnTo>
                <a:lnTo>
                  <a:pt x="214490" y="220611"/>
                </a:lnTo>
                <a:lnTo>
                  <a:pt x="216281" y="219240"/>
                </a:lnTo>
                <a:lnTo>
                  <a:pt x="222694" y="212178"/>
                </a:lnTo>
                <a:lnTo>
                  <a:pt x="227088" y="209372"/>
                </a:lnTo>
                <a:lnTo>
                  <a:pt x="232130" y="204114"/>
                </a:lnTo>
                <a:lnTo>
                  <a:pt x="246240" y="191731"/>
                </a:lnTo>
                <a:lnTo>
                  <a:pt x="250126" y="187121"/>
                </a:lnTo>
                <a:lnTo>
                  <a:pt x="253657" y="185610"/>
                </a:lnTo>
                <a:lnTo>
                  <a:pt x="254088" y="184823"/>
                </a:lnTo>
                <a:lnTo>
                  <a:pt x="262153" y="177838"/>
                </a:lnTo>
                <a:lnTo>
                  <a:pt x="265823" y="175602"/>
                </a:lnTo>
                <a:lnTo>
                  <a:pt x="267766" y="173380"/>
                </a:lnTo>
                <a:lnTo>
                  <a:pt x="270929" y="171869"/>
                </a:lnTo>
                <a:lnTo>
                  <a:pt x="271589" y="170992"/>
                </a:lnTo>
                <a:lnTo>
                  <a:pt x="287566" y="159194"/>
                </a:lnTo>
                <a:lnTo>
                  <a:pt x="287782" y="158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2771433" y="2138655"/>
            <a:ext cx="800" cy="17437"/>
          </a:xfrm>
          <a:custGeom>
            <a:avLst/>
            <a:gdLst/>
            <a:ahLst/>
            <a:cxnLst/>
            <a:rect l="l" t="t" r="r" b="b"/>
            <a:pathLst>
              <a:path w="800" h="17437">
                <a:moveTo>
                  <a:pt x="215" y="17068"/>
                </a:moveTo>
                <a:lnTo>
                  <a:pt x="800" y="17437"/>
                </a:lnTo>
                <a:lnTo>
                  <a:pt x="0" y="0"/>
                </a:lnTo>
                <a:lnTo>
                  <a:pt x="215" y="170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2842785" y="2129947"/>
            <a:ext cx="723" cy="24917"/>
          </a:xfrm>
          <a:custGeom>
            <a:avLst/>
            <a:gdLst/>
            <a:ahLst/>
            <a:cxnLst/>
            <a:rect l="l" t="t" r="r" b="b"/>
            <a:pathLst>
              <a:path w="723" h="24917">
                <a:moveTo>
                  <a:pt x="152" y="24485"/>
                </a:moveTo>
                <a:lnTo>
                  <a:pt x="723" y="24917"/>
                </a:lnTo>
                <a:lnTo>
                  <a:pt x="0" y="0"/>
                </a:lnTo>
                <a:lnTo>
                  <a:pt x="152" y="244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2770205" y="2121173"/>
            <a:ext cx="736" cy="16192"/>
          </a:xfrm>
          <a:custGeom>
            <a:avLst/>
            <a:gdLst/>
            <a:ahLst/>
            <a:cxnLst/>
            <a:rect l="l" t="t" r="r" b="b"/>
            <a:pathLst>
              <a:path w="736" h="16192">
                <a:moveTo>
                  <a:pt x="152" y="15760"/>
                </a:moveTo>
                <a:lnTo>
                  <a:pt x="736" y="16192"/>
                </a:lnTo>
                <a:lnTo>
                  <a:pt x="0" y="0"/>
                </a:lnTo>
                <a:lnTo>
                  <a:pt x="152" y="1576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2841720" y="2113531"/>
            <a:ext cx="787" cy="15049"/>
          </a:xfrm>
          <a:custGeom>
            <a:avLst/>
            <a:gdLst/>
            <a:ahLst/>
            <a:cxnLst/>
            <a:rect l="l" t="t" r="r" b="b"/>
            <a:pathLst>
              <a:path w="787" h="15049">
                <a:moveTo>
                  <a:pt x="63" y="507"/>
                </a:moveTo>
                <a:lnTo>
                  <a:pt x="0" y="14617"/>
                </a:lnTo>
                <a:lnTo>
                  <a:pt x="571" y="15049"/>
                </a:lnTo>
                <a:lnTo>
                  <a:pt x="787" y="0"/>
                </a:lnTo>
                <a:lnTo>
                  <a:pt x="63" y="50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768982" y="2106188"/>
            <a:ext cx="723" cy="13614"/>
          </a:xfrm>
          <a:custGeom>
            <a:avLst/>
            <a:gdLst/>
            <a:ahLst/>
            <a:cxnLst/>
            <a:rect l="l" t="t" r="r" b="b"/>
            <a:pathLst>
              <a:path w="723" h="13614">
                <a:moveTo>
                  <a:pt x="152" y="13246"/>
                </a:moveTo>
                <a:lnTo>
                  <a:pt x="723" y="13614"/>
                </a:lnTo>
                <a:lnTo>
                  <a:pt x="0" y="0"/>
                </a:lnTo>
                <a:lnTo>
                  <a:pt x="152" y="132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2767691" y="2099922"/>
            <a:ext cx="787" cy="4902"/>
          </a:xfrm>
          <a:custGeom>
            <a:avLst/>
            <a:gdLst/>
            <a:ahLst/>
            <a:cxnLst/>
            <a:rect l="l" t="t" r="r" b="b"/>
            <a:pathLst>
              <a:path w="787" h="4902">
                <a:moveTo>
                  <a:pt x="139" y="4470"/>
                </a:moveTo>
                <a:lnTo>
                  <a:pt x="787" y="4902"/>
                </a:lnTo>
                <a:lnTo>
                  <a:pt x="0" y="0"/>
                </a:lnTo>
                <a:lnTo>
                  <a:pt x="139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2766468" y="2092363"/>
            <a:ext cx="723" cy="6197"/>
          </a:xfrm>
          <a:custGeom>
            <a:avLst/>
            <a:gdLst/>
            <a:ahLst/>
            <a:cxnLst/>
            <a:rect l="l" t="t" r="r" b="b"/>
            <a:pathLst>
              <a:path w="723" h="6197">
                <a:moveTo>
                  <a:pt x="139" y="5765"/>
                </a:moveTo>
                <a:lnTo>
                  <a:pt x="723" y="6197"/>
                </a:lnTo>
                <a:lnTo>
                  <a:pt x="0" y="0"/>
                </a:lnTo>
                <a:lnTo>
                  <a:pt x="139" y="57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2765169" y="2084876"/>
            <a:ext cx="800" cy="6197"/>
          </a:xfrm>
          <a:custGeom>
            <a:avLst/>
            <a:gdLst/>
            <a:ahLst/>
            <a:cxnLst/>
            <a:rect l="l" t="t" r="r" b="b"/>
            <a:pathLst>
              <a:path w="800" h="6197">
                <a:moveTo>
                  <a:pt x="215" y="5765"/>
                </a:moveTo>
                <a:lnTo>
                  <a:pt x="800" y="6197"/>
                </a:lnTo>
                <a:lnTo>
                  <a:pt x="0" y="0"/>
                </a:lnTo>
                <a:lnTo>
                  <a:pt x="215" y="57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2763941" y="2077389"/>
            <a:ext cx="723" cy="6121"/>
          </a:xfrm>
          <a:custGeom>
            <a:avLst/>
            <a:gdLst/>
            <a:ahLst/>
            <a:cxnLst/>
            <a:rect l="l" t="t" r="r" b="b"/>
            <a:pathLst>
              <a:path w="723" h="6121">
                <a:moveTo>
                  <a:pt x="152" y="5765"/>
                </a:moveTo>
                <a:lnTo>
                  <a:pt x="723" y="6121"/>
                </a:lnTo>
                <a:lnTo>
                  <a:pt x="0" y="0"/>
                </a:lnTo>
                <a:lnTo>
                  <a:pt x="152" y="57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2762655" y="2071131"/>
            <a:ext cx="787" cy="4889"/>
          </a:xfrm>
          <a:custGeom>
            <a:avLst/>
            <a:gdLst/>
            <a:ahLst/>
            <a:cxnLst/>
            <a:rect l="l" t="t" r="r" b="b"/>
            <a:pathLst>
              <a:path w="787" h="4889">
                <a:moveTo>
                  <a:pt x="215" y="4457"/>
                </a:moveTo>
                <a:lnTo>
                  <a:pt x="787" y="4889"/>
                </a:lnTo>
                <a:lnTo>
                  <a:pt x="0" y="0"/>
                </a:lnTo>
                <a:lnTo>
                  <a:pt x="215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2761432" y="2063635"/>
            <a:ext cx="787" cy="6121"/>
          </a:xfrm>
          <a:custGeom>
            <a:avLst/>
            <a:gdLst/>
            <a:ahLst/>
            <a:cxnLst/>
            <a:rect l="l" t="t" r="r" b="b"/>
            <a:pathLst>
              <a:path w="787" h="6121">
                <a:moveTo>
                  <a:pt x="215" y="5689"/>
                </a:moveTo>
                <a:lnTo>
                  <a:pt x="787" y="6121"/>
                </a:lnTo>
                <a:lnTo>
                  <a:pt x="0" y="0"/>
                </a:lnTo>
                <a:lnTo>
                  <a:pt x="215" y="56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2760205" y="2056072"/>
            <a:ext cx="723" cy="6197"/>
          </a:xfrm>
          <a:custGeom>
            <a:avLst/>
            <a:gdLst/>
            <a:ahLst/>
            <a:cxnLst/>
            <a:rect l="l" t="t" r="r" b="b"/>
            <a:pathLst>
              <a:path w="723" h="6197">
                <a:moveTo>
                  <a:pt x="139" y="5765"/>
                </a:moveTo>
                <a:lnTo>
                  <a:pt x="723" y="6197"/>
                </a:lnTo>
                <a:lnTo>
                  <a:pt x="0" y="0"/>
                </a:lnTo>
                <a:lnTo>
                  <a:pt x="139" y="57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2758982" y="2048586"/>
            <a:ext cx="723" cy="6197"/>
          </a:xfrm>
          <a:custGeom>
            <a:avLst/>
            <a:gdLst/>
            <a:ahLst/>
            <a:cxnLst/>
            <a:rect l="l" t="t" r="r" b="b"/>
            <a:pathLst>
              <a:path w="723" h="6197">
                <a:moveTo>
                  <a:pt x="139" y="5765"/>
                </a:moveTo>
                <a:lnTo>
                  <a:pt x="723" y="6197"/>
                </a:lnTo>
                <a:lnTo>
                  <a:pt x="0" y="0"/>
                </a:lnTo>
                <a:lnTo>
                  <a:pt x="139" y="57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2757678" y="2043623"/>
            <a:ext cx="800" cy="3530"/>
          </a:xfrm>
          <a:custGeom>
            <a:avLst/>
            <a:gdLst/>
            <a:ahLst/>
            <a:cxnLst/>
            <a:rect l="l" t="t" r="r" b="b"/>
            <a:pathLst>
              <a:path w="800" h="3530">
                <a:moveTo>
                  <a:pt x="152" y="3162"/>
                </a:moveTo>
                <a:lnTo>
                  <a:pt x="800" y="3530"/>
                </a:lnTo>
                <a:lnTo>
                  <a:pt x="0" y="0"/>
                </a:lnTo>
                <a:lnTo>
                  <a:pt x="152" y="31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2756391" y="2038658"/>
            <a:ext cx="850" cy="3517"/>
          </a:xfrm>
          <a:custGeom>
            <a:avLst/>
            <a:gdLst/>
            <a:ahLst/>
            <a:cxnLst/>
            <a:rect l="l" t="t" r="r" b="b"/>
            <a:pathLst>
              <a:path w="850" h="3517">
                <a:moveTo>
                  <a:pt x="215" y="3086"/>
                </a:moveTo>
                <a:lnTo>
                  <a:pt x="850" y="3517"/>
                </a:lnTo>
                <a:lnTo>
                  <a:pt x="0" y="0"/>
                </a:lnTo>
                <a:lnTo>
                  <a:pt x="215" y="30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2755240" y="2033532"/>
            <a:ext cx="711" cy="3683"/>
          </a:xfrm>
          <a:custGeom>
            <a:avLst/>
            <a:gdLst/>
            <a:ahLst/>
            <a:cxnLst/>
            <a:rect l="l" t="t" r="r" b="b"/>
            <a:pathLst>
              <a:path w="711" h="3682">
                <a:moveTo>
                  <a:pt x="63" y="3251"/>
                </a:moveTo>
                <a:lnTo>
                  <a:pt x="711" y="3682"/>
                </a:lnTo>
                <a:lnTo>
                  <a:pt x="0" y="0"/>
                </a:lnTo>
                <a:lnTo>
                  <a:pt x="63" y="3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2622613" y="2024543"/>
            <a:ext cx="14465" cy="939"/>
          </a:xfrm>
          <a:custGeom>
            <a:avLst/>
            <a:gdLst/>
            <a:ahLst/>
            <a:cxnLst/>
            <a:rect l="l" t="t" r="r" b="b"/>
            <a:pathLst>
              <a:path w="14465" h="939">
                <a:moveTo>
                  <a:pt x="0" y="215"/>
                </a:moveTo>
                <a:lnTo>
                  <a:pt x="215" y="939"/>
                </a:lnTo>
                <a:lnTo>
                  <a:pt x="14185" y="939"/>
                </a:lnTo>
                <a:lnTo>
                  <a:pt x="14465" y="215"/>
                </a:lnTo>
                <a:lnTo>
                  <a:pt x="8420" y="0"/>
                </a:lnTo>
                <a:lnTo>
                  <a:pt x="0" y="2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752718" y="2024764"/>
            <a:ext cx="787" cy="3657"/>
          </a:xfrm>
          <a:custGeom>
            <a:avLst/>
            <a:gdLst/>
            <a:ahLst/>
            <a:cxnLst/>
            <a:rect l="l" t="t" r="r" b="b"/>
            <a:pathLst>
              <a:path w="787" h="3657">
                <a:moveTo>
                  <a:pt x="139" y="3378"/>
                </a:moveTo>
                <a:lnTo>
                  <a:pt x="787" y="3657"/>
                </a:lnTo>
                <a:lnTo>
                  <a:pt x="0" y="0"/>
                </a:lnTo>
                <a:lnTo>
                  <a:pt x="139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617566" y="2023537"/>
            <a:ext cx="3390" cy="787"/>
          </a:xfrm>
          <a:custGeom>
            <a:avLst/>
            <a:gdLst/>
            <a:ahLst/>
            <a:cxnLst/>
            <a:rect l="l" t="t" r="r" b="b"/>
            <a:pathLst>
              <a:path w="3390" h="787">
                <a:moveTo>
                  <a:pt x="292" y="787"/>
                </a:moveTo>
                <a:lnTo>
                  <a:pt x="3390" y="279"/>
                </a:lnTo>
                <a:lnTo>
                  <a:pt x="0" y="0"/>
                </a:lnTo>
                <a:lnTo>
                  <a:pt x="292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750191" y="2015975"/>
            <a:ext cx="800" cy="3670"/>
          </a:xfrm>
          <a:custGeom>
            <a:avLst/>
            <a:gdLst/>
            <a:ahLst/>
            <a:cxnLst/>
            <a:rect l="l" t="t" r="r" b="b"/>
            <a:pathLst>
              <a:path w="800" h="3670">
                <a:moveTo>
                  <a:pt x="152" y="3378"/>
                </a:moveTo>
                <a:lnTo>
                  <a:pt x="800" y="3670"/>
                </a:lnTo>
                <a:lnTo>
                  <a:pt x="0" y="0"/>
                </a:lnTo>
                <a:lnTo>
                  <a:pt x="152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747754" y="2007196"/>
            <a:ext cx="787" cy="3746"/>
          </a:xfrm>
          <a:custGeom>
            <a:avLst/>
            <a:gdLst/>
            <a:ahLst/>
            <a:cxnLst/>
            <a:rect l="l" t="t" r="r" b="b"/>
            <a:pathLst>
              <a:path w="787" h="3746">
                <a:moveTo>
                  <a:pt x="63" y="3378"/>
                </a:moveTo>
                <a:lnTo>
                  <a:pt x="787" y="3746"/>
                </a:lnTo>
                <a:lnTo>
                  <a:pt x="0" y="0"/>
                </a:lnTo>
                <a:lnTo>
                  <a:pt x="63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745239" y="1998487"/>
            <a:ext cx="787" cy="3657"/>
          </a:xfrm>
          <a:custGeom>
            <a:avLst/>
            <a:gdLst/>
            <a:ahLst/>
            <a:cxnLst/>
            <a:rect l="l" t="t" r="r" b="b"/>
            <a:pathLst>
              <a:path w="787" h="3657">
                <a:moveTo>
                  <a:pt x="63" y="3378"/>
                </a:moveTo>
                <a:lnTo>
                  <a:pt x="787" y="3657"/>
                </a:lnTo>
                <a:lnTo>
                  <a:pt x="0" y="0"/>
                </a:lnTo>
                <a:lnTo>
                  <a:pt x="63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2587477" y="1989777"/>
            <a:ext cx="787" cy="3797"/>
          </a:xfrm>
          <a:custGeom>
            <a:avLst/>
            <a:gdLst/>
            <a:ahLst/>
            <a:cxnLst/>
            <a:rect l="l" t="t" r="r" b="b"/>
            <a:pathLst>
              <a:path w="787" h="3797">
                <a:moveTo>
                  <a:pt x="0" y="63"/>
                </a:moveTo>
                <a:lnTo>
                  <a:pt x="723" y="3797"/>
                </a:lnTo>
                <a:lnTo>
                  <a:pt x="787" y="0"/>
                </a:lnTo>
                <a:lnTo>
                  <a:pt x="0" y="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742713" y="1989697"/>
            <a:ext cx="787" cy="3733"/>
          </a:xfrm>
          <a:custGeom>
            <a:avLst/>
            <a:gdLst/>
            <a:ahLst/>
            <a:cxnLst/>
            <a:rect l="l" t="t" r="r" b="b"/>
            <a:pathLst>
              <a:path w="787" h="3733">
                <a:moveTo>
                  <a:pt x="63" y="3378"/>
                </a:moveTo>
                <a:lnTo>
                  <a:pt x="787" y="3733"/>
                </a:lnTo>
                <a:lnTo>
                  <a:pt x="0" y="0"/>
                </a:lnTo>
                <a:lnTo>
                  <a:pt x="63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670848" y="1988405"/>
            <a:ext cx="584" cy="4597"/>
          </a:xfrm>
          <a:custGeom>
            <a:avLst/>
            <a:gdLst/>
            <a:ahLst/>
            <a:cxnLst/>
            <a:rect l="l" t="t" r="r" b="b"/>
            <a:pathLst>
              <a:path w="584" h="4597">
                <a:moveTo>
                  <a:pt x="0" y="3949"/>
                </a:moveTo>
                <a:lnTo>
                  <a:pt x="584" y="4597"/>
                </a:lnTo>
                <a:lnTo>
                  <a:pt x="584" y="0"/>
                </a:lnTo>
                <a:lnTo>
                  <a:pt x="0" y="3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2583729" y="1984802"/>
            <a:ext cx="800" cy="9931"/>
          </a:xfrm>
          <a:custGeom>
            <a:avLst/>
            <a:gdLst/>
            <a:ahLst/>
            <a:cxnLst/>
            <a:rect l="l" t="t" r="r" b="b"/>
            <a:pathLst>
              <a:path w="800" h="9931">
                <a:moveTo>
                  <a:pt x="215" y="9575"/>
                </a:moveTo>
                <a:lnTo>
                  <a:pt x="800" y="9931"/>
                </a:lnTo>
                <a:lnTo>
                  <a:pt x="0" y="0"/>
                </a:lnTo>
                <a:lnTo>
                  <a:pt x="215" y="95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2740191" y="1980982"/>
            <a:ext cx="787" cy="3670"/>
          </a:xfrm>
          <a:custGeom>
            <a:avLst/>
            <a:gdLst/>
            <a:ahLst/>
            <a:cxnLst/>
            <a:rect l="l" t="t" r="r" b="b"/>
            <a:pathLst>
              <a:path w="787" h="3670">
                <a:moveTo>
                  <a:pt x="139" y="3314"/>
                </a:moveTo>
                <a:lnTo>
                  <a:pt x="787" y="3670"/>
                </a:lnTo>
                <a:lnTo>
                  <a:pt x="0" y="0"/>
                </a:lnTo>
                <a:lnTo>
                  <a:pt x="139" y="33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2582654" y="1978536"/>
            <a:ext cx="647" cy="4889"/>
          </a:xfrm>
          <a:custGeom>
            <a:avLst/>
            <a:gdLst/>
            <a:ahLst/>
            <a:cxnLst/>
            <a:rect l="l" t="t" r="r" b="b"/>
            <a:pathLst>
              <a:path w="647" h="4889">
                <a:moveTo>
                  <a:pt x="0" y="4457"/>
                </a:moveTo>
                <a:lnTo>
                  <a:pt x="647" y="4889"/>
                </a:lnTo>
                <a:lnTo>
                  <a:pt x="647" y="0"/>
                </a:lnTo>
                <a:lnTo>
                  <a:pt x="0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2586403" y="1977163"/>
            <a:ext cx="1143" cy="11379"/>
          </a:xfrm>
          <a:custGeom>
            <a:avLst/>
            <a:gdLst/>
            <a:ahLst/>
            <a:cxnLst/>
            <a:rect l="l" t="t" r="r" b="b"/>
            <a:pathLst>
              <a:path w="1143" h="11379">
                <a:moveTo>
                  <a:pt x="0" y="10871"/>
                </a:moveTo>
                <a:lnTo>
                  <a:pt x="571" y="11379"/>
                </a:lnTo>
                <a:lnTo>
                  <a:pt x="1143" y="6349"/>
                </a:lnTo>
                <a:lnTo>
                  <a:pt x="571" y="0"/>
                </a:lnTo>
                <a:lnTo>
                  <a:pt x="0" y="108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2676323" y="1977307"/>
            <a:ext cx="723" cy="3606"/>
          </a:xfrm>
          <a:custGeom>
            <a:avLst/>
            <a:gdLst/>
            <a:ahLst/>
            <a:cxnLst/>
            <a:rect l="l" t="t" r="r" b="b"/>
            <a:pathLst>
              <a:path w="723" h="3606">
                <a:moveTo>
                  <a:pt x="0" y="3606"/>
                </a:moveTo>
                <a:lnTo>
                  <a:pt x="723" y="3086"/>
                </a:lnTo>
                <a:lnTo>
                  <a:pt x="63" y="0"/>
                </a:lnTo>
                <a:lnTo>
                  <a:pt x="0" y="36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2587477" y="1972122"/>
            <a:ext cx="787" cy="3822"/>
          </a:xfrm>
          <a:custGeom>
            <a:avLst/>
            <a:gdLst/>
            <a:ahLst/>
            <a:cxnLst/>
            <a:rect l="l" t="t" r="r" b="b"/>
            <a:pathLst>
              <a:path w="787" h="3822">
                <a:moveTo>
                  <a:pt x="0" y="3682"/>
                </a:moveTo>
                <a:lnTo>
                  <a:pt x="787" y="3822"/>
                </a:lnTo>
                <a:lnTo>
                  <a:pt x="723" y="0"/>
                </a:lnTo>
                <a:lnTo>
                  <a:pt x="0" y="36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2671362" y="1972195"/>
            <a:ext cx="571" cy="5118"/>
          </a:xfrm>
          <a:custGeom>
            <a:avLst/>
            <a:gdLst/>
            <a:ahLst/>
            <a:cxnLst/>
            <a:rect l="l" t="t" r="r" b="b"/>
            <a:pathLst>
              <a:path w="571" h="5118">
                <a:moveTo>
                  <a:pt x="0" y="5118"/>
                </a:moveTo>
                <a:lnTo>
                  <a:pt x="571" y="4610"/>
                </a:lnTo>
                <a:lnTo>
                  <a:pt x="0" y="0"/>
                </a:lnTo>
                <a:lnTo>
                  <a:pt x="0" y="5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2675032" y="1972340"/>
            <a:ext cx="850" cy="3530"/>
          </a:xfrm>
          <a:custGeom>
            <a:avLst/>
            <a:gdLst/>
            <a:ahLst/>
            <a:cxnLst/>
            <a:rect l="l" t="t" r="r" b="b"/>
            <a:pathLst>
              <a:path w="850" h="3530">
                <a:moveTo>
                  <a:pt x="215" y="3098"/>
                </a:moveTo>
                <a:lnTo>
                  <a:pt x="850" y="3530"/>
                </a:lnTo>
                <a:lnTo>
                  <a:pt x="0" y="0"/>
                </a:lnTo>
                <a:lnTo>
                  <a:pt x="215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2621104" y="1939805"/>
            <a:ext cx="4965" cy="863"/>
          </a:xfrm>
          <a:custGeom>
            <a:avLst/>
            <a:gdLst/>
            <a:ahLst/>
            <a:cxnLst/>
            <a:rect l="l" t="t" r="r" b="b"/>
            <a:pathLst>
              <a:path w="4965" h="863">
                <a:moveTo>
                  <a:pt x="0" y="863"/>
                </a:moveTo>
                <a:lnTo>
                  <a:pt x="4610" y="711"/>
                </a:lnTo>
                <a:lnTo>
                  <a:pt x="4965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2629816" y="1939869"/>
            <a:ext cx="10147" cy="1371"/>
          </a:xfrm>
          <a:custGeom>
            <a:avLst/>
            <a:gdLst/>
            <a:ahLst/>
            <a:cxnLst/>
            <a:rect l="l" t="t" r="r" b="b"/>
            <a:pathLst>
              <a:path w="10147" h="1371">
                <a:moveTo>
                  <a:pt x="431" y="571"/>
                </a:moveTo>
                <a:lnTo>
                  <a:pt x="7556" y="1371"/>
                </a:lnTo>
                <a:lnTo>
                  <a:pt x="10147" y="647"/>
                </a:lnTo>
                <a:lnTo>
                  <a:pt x="0" y="0"/>
                </a:lnTo>
                <a:lnTo>
                  <a:pt x="431" y="5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1908158" y="1894588"/>
            <a:ext cx="5613" cy="2374"/>
          </a:xfrm>
          <a:custGeom>
            <a:avLst/>
            <a:gdLst/>
            <a:ahLst/>
            <a:cxnLst/>
            <a:rect l="l" t="t" r="r" b="b"/>
            <a:pathLst>
              <a:path w="5613" h="2374">
                <a:moveTo>
                  <a:pt x="0" y="863"/>
                </a:moveTo>
                <a:lnTo>
                  <a:pt x="3454" y="2374"/>
                </a:lnTo>
                <a:lnTo>
                  <a:pt x="5613" y="0"/>
                </a:lnTo>
                <a:lnTo>
                  <a:pt x="0" y="8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1886338" y="1884718"/>
            <a:ext cx="4749" cy="3454"/>
          </a:xfrm>
          <a:custGeom>
            <a:avLst/>
            <a:gdLst/>
            <a:ahLst/>
            <a:cxnLst/>
            <a:rect l="l" t="t" r="r" b="b"/>
            <a:pathLst>
              <a:path w="4749" h="3454">
                <a:moveTo>
                  <a:pt x="0" y="1155"/>
                </a:moveTo>
                <a:lnTo>
                  <a:pt x="3238" y="3454"/>
                </a:lnTo>
                <a:lnTo>
                  <a:pt x="4749" y="3314"/>
                </a:lnTo>
                <a:lnTo>
                  <a:pt x="1155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1859201" y="1754833"/>
            <a:ext cx="73583" cy="130746"/>
          </a:xfrm>
          <a:custGeom>
            <a:avLst/>
            <a:gdLst/>
            <a:ahLst/>
            <a:cxnLst/>
            <a:rect l="l" t="t" r="r" b="b"/>
            <a:pathLst>
              <a:path w="73583" h="130746">
                <a:moveTo>
                  <a:pt x="139" y="120523"/>
                </a:moveTo>
                <a:lnTo>
                  <a:pt x="23977" y="130746"/>
                </a:lnTo>
                <a:lnTo>
                  <a:pt x="25196" y="129527"/>
                </a:lnTo>
                <a:lnTo>
                  <a:pt x="1511" y="119367"/>
                </a:lnTo>
                <a:lnTo>
                  <a:pt x="50177" y="1435"/>
                </a:lnTo>
                <a:lnTo>
                  <a:pt x="70269" y="9283"/>
                </a:lnTo>
                <a:lnTo>
                  <a:pt x="73583" y="9423"/>
                </a:lnTo>
                <a:lnTo>
                  <a:pt x="52844" y="355"/>
                </a:lnTo>
                <a:lnTo>
                  <a:pt x="49098" y="0"/>
                </a:lnTo>
                <a:lnTo>
                  <a:pt x="0" y="117716"/>
                </a:lnTo>
                <a:lnTo>
                  <a:pt x="139" y="1205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1881875" y="1842380"/>
            <a:ext cx="19735" cy="37160"/>
          </a:xfrm>
          <a:custGeom>
            <a:avLst/>
            <a:gdLst/>
            <a:ahLst/>
            <a:cxnLst/>
            <a:rect l="l" t="t" r="r" b="b"/>
            <a:pathLst>
              <a:path w="19735" h="37160">
                <a:moveTo>
                  <a:pt x="1295" y="13830"/>
                </a:moveTo>
                <a:lnTo>
                  <a:pt x="76" y="18872"/>
                </a:lnTo>
                <a:lnTo>
                  <a:pt x="0" y="33121"/>
                </a:lnTo>
                <a:lnTo>
                  <a:pt x="3238" y="37160"/>
                </a:lnTo>
                <a:lnTo>
                  <a:pt x="1219" y="31902"/>
                </a:lnTo>
                <a:lnTo>
                  <a:pt x="1295" y="20167"/>
                </a:lnTo>
                <a:lnTo>
                  <a:pt x="2514" y="15125"/>
                </a:lnTo>
                <a:lnTo>
                  <a:pt x="7556" y="7632"/>
                </a:lnTo>
                <a:lnTo>
                  <a:pt x="13677" y="2451"/>
                </a:lnTo>
                <a:lnTo>
                  <a:pt x="19735" y="0"/>
                </a:lnTo>
                <a:lnTo>
                  <a:pt x="13030" y="571"/>
                </a:lnTo>
                <a:lnTo>
                  <a:pt x="6337" y="6413"/>
                </a:lnTo>
                <a:lnTo>
                  <a:pt x="1295" y="1383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1935514" y="1870900"/>
            <a:ext cx="863" cy="3670"/>
          </a:xfrm>
          <a:custGeom>
            <a:avLst/>
            <a:gdLst/>
            <a:ahLst/>
            <a:cxnLst/>
            <a:rect l="l" t="t" r="r" b="b"/>
            <a:pathLst>
              <a:path w="863" h="3670">
                <a:moveTo>
                  <a:pt x="76" y="0"/>
                </a:moveTo>
                <a:lnTo>
                  <a:pt x="0" y="3670"/>
                </a:lnTo>
                <a:lnTo>
                  <a:pt x="863" y="0"/>
                </a:lnTo>
                <a:lnTo>
                  <a:pt x="7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1899156" y="1869660"/>
            <a:ext cx="927" cy="3683"/>
          </a:xfrm>
          <a:custGeom>
            <a:avLst/>
            <a:gdLst/>
            <a:ahLst/>
            <a:cxnLst/>
            <a:rect l="l" t="t" r="r" b="b"/>
            <a:pathLst>
              <a:path w="927" h="3682">
                <a:moveTo>
                  <a:pt x="292" y="3251"/>
                </a:moveTo>
                <a:lnTo>
                  <a:pt x="927" y="3682"/>
                </a:lnTo>
                <a:lnTo>
                  <a:pt x="0" y="0"/>
                </a:lnTo>
                <a:lnTo>
                  <a:pt x="292" y="3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1935514" y="1860885"/>
            <a:ext cx="800" cy="6197"/>
          </a:xfrm>
          <a:custGeom>
            <a:avLst/>
            <a:gdLst/>
            <a:ahLst/>
            <a:cxnLst/>
            <a:rect l="l" t="t" r="r" b="b"/>
            <a:pathLst>
              <a:path w="800" h="6197">
                <a:moveTo>
                  <a:pt x="76" y="6197"/>
                </a:moveTo>
                <a:lnTo>
                  <a:pt x="800" y="6197"/>
                </a:lnTo>
                <a:lnTo>
                  <a:pt x="0" y="0"/>
                </a:lnTo>
                <a:lnTo>
                  <a:pt x="76" y="61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1905495" y="1857510"/>
            <a:ext cx="7416" cy="1066"/>
          </a:xfrm>
          <a:custGeom>
            <a:avLst/>
            <a:gdLst/>
            <a:ahLst/>
            <a:cxnLst/>
            <a:rect l="l" t="t" r="r" b="b"/>
            <a:pathLst>
              <a:path w="7416" h="1066">
                <a:moveTo>
                  <a:pt x="0" y="850"/>
                </a:moveTo>
                <a:lnTo>
                  <a:pt x="939" y="1066"/>
                </a:lnTo>
                <a:lnTo>
                  <a:pt x="7416" y="431"/>
                </a:lnTo>
                <a:lnTo>
                  <a:pt x="215" y="0"/>
                </a:lnTo>
                <a:lnTo>
                  <a:pt x="0" y="85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1803908" y="1850811"/>
            <a:ext cx="9994" cy="5029"/>
          </a:xfrm>
          <a:custGeom>
            <a:avLst/>
            <a:gdLst/>
            <a:ahLst/>
            <a:cxnLst/>
            <a:rect l="l" t="t" r="r" b="b"/>
            <a:pathLst>
              <a:path w="9994" h="5029">
                <a:moveTo>
                  <a:pt x="2946" y="3378"/>
                </a:moveTo>
                <a:lnTo>
                  <a:pt x="5397" y="4673"/>
                </a:lnTo>
                <a:lnTo>
                  <a:pt x="9994" y="5029"/>
                </a:lnTo>
                <a:lnTo>
                  <a:pt x="0" y="0"/>
                </a:lnTo>
                <a:lnTo>
                  <a:pt x="2946" y="33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1800162" y="1847062"/>
            <a:ext cx="3733" cy="3746"/>
          </a:xfrm>
          <a:custGeom>
            <a:avLst/>
            <a:gdLst/>
            <a:ahLst/>
            <a:cxnLst/>
            <a:rect l="l" t="t" r="r" b="b"/>
            <a:pathLst>
              <a:path w="3733" h="3746">
                <a:moveTo>
                  <a:pt x="279" y="2235"/>
                </a:moveTo>
                <a:lnTo>
                  <a:pt x="3733" y="3746"/>
                </a:lnTo>
                <a:lnTo>
                  <a:pt x="0" y="0"/>
                </a:lnTo>
                <a:lnTo>
                  <a:pt x="279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797636" y="1843317"/>
            <a:ext cx="2514" cy="3746"/>
          </a:xfrm>
          <a:custGeom>
            <a:avLst/>
            <a:gdLst/>
            <a:ahLst/>
            <a:cxnLst/>
            <a:rect l="l" t="t" r="r" b="b"/>
            <a:pathLst>
              <a:path w="2514" h="3746">
                <a:moveTo>
                  <a:pt x="1650" y="3454"/>
                </a:moveTo>
                <a:lnTo>
                  <a:pt x="2514" y="3746"/>
                </a:lnTo>
                <a:lnTo>
                  <a:pt x="1727" y="876"/>
                </a:lnTo>
                <a:lnTo>
                  <a:pt x="0" y="0"/>
                </a:lnTo>
                <a:lnTo>
                  <a:pt x="1650" y="3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1795113" y="1837124"/>
            <a:ext cx="2527" cy="6197"/>
          </a:xfrm>
          <a:custGeom>
            <a:avLst/>
            <a:gdLst/>
            <a:ahLst/>
            <a:cxnLst/>
            <a:rect l="l" t="t" r="r" b="b"/>
            <a:pathLst>
              <a:path w="2527" h="6197">
                <a:moveTo>
                  <a:pt x="368" y="4686"/>
                </a:moveTo>
                <a:lnTo>
                  <a:pt x="2527" y="6197"/>
                </a:lnTo>
                <a:lnTo>
                  <a:pt x="0" y="0"/>
                </a:lnTo>
                <a:lnTo>
                  <a:pt x="368" y="46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1841491" y="1816022"/>
            <a:ext cx="2438" cy="4762"/>
          </a:xfrm>
          <a:custGeom>
            <a:avLst/>
            <a:gdLst/>
            <a:ahLst/>
            <a:cxnLst/>
            <a:rect l="l" t="t" r="r" b="b"/>
            <a:pathLst>
              <a:path w="2438" h="4762">
                <a:moveTo>
                  <a:pt x="1790" y="4254"/>
                </a:moveTo>
                <a:lnTo>
                  <a:pt x="2438" y="4762"/>
                </a:lnTo>
                <a:lnTo>
                  <a:pt x="1650" y="508"/>
                </a:lnTo>
                <a:lnTo>
                  <a:pt x="0" y="0"/>
                </a:lnTo>
                <a:lnTo>
                  <a:pt x="1790" y="42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1794258" y="1815240"/>
            <a:ext cx="6045" cy="21882"/>
          </a:xfrm>
          <a:custGeom>
            <a:avLst/>
            <a:gdLst/>
            <a:ahLst/>
            <a:cxnLst/>
            <a:rect l="l" t="t" r="r" b="b"/>
            <a:pathLst>
              <a:path w="6045" h="21882">
                <a:moveTo>
                  <a:pt x="0" y="8420"/>
                </a:moveTo>
                <a:lnTo>
                  <a:pt x="203" y="21310"/>
                </a:lnTo>
                <a:lnTo>
                  <a:pt x="863" y="21882"/>
                </a:lnTo>
                <a:lnTo>
                  <a:pt x="1143" y="12954"/>
                </a:lnTo>
                <a:lnTo>
                  <a:pt x="1143" y="9639"/>
                </a:lnTo>
                <a:lnTo>
                  <a:pt x="2451" y="8128"/>
                </a:lnTo>
                <a:lnTo>
                  <a:pt x="6045" y="431"/>
                </a:lnTo>
                <a:lnTo>
                  <a:pt x="4394" y="0"/>
                </a:lnTo>
                <a:lnTo>
                  <a:pt x="0" y="84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1835289" y="1809699"/>
            <a:ext cx="2311" cy="2222"/>
          </a:xfrm>
          <a:custGeom>
            <a:avLst/>
            <a:gdLst/>
            <a:ahLst/>
            <a:cxnLst/>
            <a:rect l="l" t="t" r="r" b="b"/>
            <a:pathLst>
              <a:path w="2311" h="2222">
                <a:moveTo>
                  <a:pt x="2311" y="2222"/>
                </a:moveTo>
                <a:lnTo>
                  <a:pt x="2019" y="279"/>
                </a:lnTo>
                <a:lnTo>
                  <a:pt x="0" y="0"/>
                </a:lnTo>
                <a:lnTo>
                  <a:pt x="2311" y="22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1803036" y="1807032"/>
            <a:ext cx="7200" cy="4749"/>
          </a:xfrm>
          <a:custGeom>
            <a:avLst/>
            <a:gdLst/>
            <a:ahLst/>
            <a:cxnLst/>
            <a:rect l="l" t="t" r="r" b="b"/>
            <a:pathLst>
              <a:path w="7200" h="4749">
                <a:moveTo>
                  <a:pt x="0" y="2946"/>
                </a:moveTo>
                <a:lnTo>
                  <a:pt x="787" y="4749"/>
                </a:lnTo>
                <a:lnTo>
                  <a:pt x="7200" y="1003"/>
                </a:lnTo>
                <a:lnTo>
                  <a:pt x="7200" y="0"/>
                </a:lnTo>
                <a:lnTo>
                  <a:pt x="0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1810240" y="1805809"/>
            <a:ext cx="3594" cy="1219"/>
          </a:xfrm>
          <a:custGeom>
            <a:avLst/>
            <a:gdLst/>
            <a:ahLst/>
            <a:cxnLst/>
            <a:rect l="l" t="t" r="r" b="b"/>
            <a:pathLst>
              <a:path w="3594" h="1219">
                <a:moveTo>
                  <a:pt x="431" y="431"/>
                </a:moveTo>
                <a:lnTo>
                  <a:pt x="0" y="1219"/>
                </a:lnTo>
                <a:lnTo>
                  <a:pt x="3594" y="0"/>
                </a:lnTo>
                <a:lnTo>
                  <a:pt x="431" y="4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1813838" y="1805019"/>
            <a:ext cx="16052" cy="2082"/>
          </a:xfrm>
          <a:custGeom>
            <a:avLst/>
            <a:gdLst/>
            <a:ahLst/>
            <a:cxnLst/>
            <a:rect l="l" t="t" r="r" b="b"/>
            <a:pathLst>
              <a:path w="16052" h="2082">
                <a:moveTo>
                  <a:pt x="0" y="787"/>
                </a:moveTo>
                <a:lnTo>
                  <a:pt x="1295" y="1079"/>
                </a:lnTo>
                <a:lnTo>
                  <a:pt x="16052" y="2082"/>
                </a:lnTo>
                <a:lnTo>
                  <a:pt x="14465" y="215"/>
                </a:lnTo>
                <a:lnTo>
                  <a:pt x="571" y="0"/>
                </a:lnTo>
                <a:lnTo>
                  <a:pt x="0" y="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1911904" y="1769804"/>
            <a:ext cx="18427" cy="36931"/>
          </a:xfrm>
          <a:custGeom>
            <a:avLst/>
            <a:gdLst/>
            <a:ahLst/>
            <a:cxnLst/>
            <a:rect l="l" t="t" r="r" b="b"/>
            <a:pathLst>
              <a:path w="18427" h="36931">
                <a:moveTo>
                  <a:pt x="1219" y="30594"/>
                </a:moveTo>
                <a:lnTo>
                  <a:pt x="1295" y="20091"/>
                </a:lnTo>
                <a:lnTo>
                  <a:pt x="3810" y="12598"/>
                </a:lnTo>
                <a:lnTo>
                  <a:pt x="7556" y="7632"/>
                </a:lnTo>
                <a:lnTo>
                  <a:pt x="13093" y="3162"/>
                </a:lnTo>
                <a:lnTo>
                  <a:pt x="18427" y="0"/>
                </a:lnTo>
                <a:lnTo>
                  <a:pt x="13030" y="571"/>
                </a:lnTo>
                <a:lnTo>
                  <a:pt x="6337" y="6413"/>
                </a:lnTo>
                <a:lnTo>
                  <a:pt x="2514" y="11379"/>
                </a:lnTo>
                <a:lnTo>
                  <a:pt x="0" y="18859"/>
                </a:lnTo>
                <a:lnTo>
                  <a:pt x="63" y="31826"/>
                </a:lnTo>
                <a:lnTo>
                  <a:pt x="1219" y="35712"/>
                </a:lnTo>
                <a:lnTo>
                  <a:pt x="3454" y="36931"/>
                </a:lnTo>
                <a:lnTo>
                  <a:pt x="2654" y="32981"/>
                </a:lnTo>
                <a:lnTo>
                  <a:pt x="1219" y="305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1966840" y="1794644"/>
            <a:ext cx="635" cy="3606"/>
          </a:xfrm>
          <a:custGeom>
            <a:avLst/>
            <a:gdLst/>
            <a:ahLst/>
            <a:cxnLst/>
            <a:rect l="l" t="t" r="r" b="b"/>
            <a:pathLst>
              <a:path w="635" h="3606">
                <a:moveTo>
                  <a:pt x="0" y="3606"/>
                </a:moveTo>
                <a:lnTo>
                  <a:pt x="635" y="3174"/>
                </a:lnTo>
                <a:lnTo>
                  <a:pt x="0" y="0"/>
                </a:lnTo>
                <a:lnTo>
                  <a:pt x="0" y="36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1929467" y="1791055"/>
            <a:ext cx="711" cy="8559"/>
          </a:xfrm>
          <a:custGeom>
            <a:avLst/>
            <a:gdLst/>
            <a:ahLst/>
            <a:cxnLst/>
            <a:rect l="l" t="t" r="r" b="b"/>
            <a:pathLst>
              <a:path w="711" h="8559">
                <a:moveTo>
                  <a:pt x="76" y="63"/>
                </a:moveTo>
                <a:lnTo>
                  <a:pt x="0" y="8127"/>
                </a:lnTo>
                <a:lnTo>
                  <a:pt x="495" y="8559"/>
                </a:lnTo>
                <a:lnTo>
                  <a:pt x="711" y="0"/>
                </a:lnTo>
                <a:lnTo>
                  <a:pt x="76" y="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1949123" y="1790753"/>
            <a:ext cx="863" cy="3683"/>
          </a:xfrm>
          <a:custGeom>
            <a:avLst/>
            <a:gdLst/>
            <a:ahLst/>
            <a:cxnLst/>
            <a:rect l="l" t="t" r="r" b="b"/>
            <a:pathLst>
              <a:path w="863" h="3682">
                <a:moveTo>
                  <a:pt x="0" y="3314"/>
                </a:moveTo>
                <a:lnTo>
                  <a:pt x="863" y="3682"/>
                </a:lnTo>
                <a:lnTo>
                  <a:pt x="292" y="0"/>
                </a:lnTo>
                <a:lnTo>
                  <a:pt x="0" y="33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1965538" y="1788306"/>
            <a:ext cx="800" cy="4902"/>
          </a:xfrm>
          <a:custGeom>
            <a:avLst/>
            <a:gdLst/>
            <a:ahLst/>
            <a:cxnLst/>
            <a:rect l="l" t="t" r="r" b="b"/>
            <a:pathLst>
              <a:path w="800" h="4902">
                <a:moveTo>
                  <a:pt x="215" y="4470"/>
                </a:moveTo>
                <a:lnTo>
                  <a:pt x="800" y="4902"/>
                </a:lnTo>
                <a:lnTo>
                  <a:pt x="0" y="0"/>
                </a:lnTo>
                <a:lnTo>
                  <a:pt x="215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1836449" y="1779535"/>
            <a:ext cx="5041" cy="2514"/>
          </a:xfrm>
          <a:custGeom>
            <a:avLst/>
            <a:gdLst/>
            <a:ahLst/>
            <a:cxnLst/>
            <a:rect l="l" t="t" r="r" b="b"/>
            <a:pathLst>
              <a:path w="5041" h="2514">
                <a:moveTo>
                  <a:pt x="1574" y="2222"/>
                </a:moveTo>
                <a:lnTo>
                  <a:pt x="5041" y="2514"/>
                </a:lnTo>
                <a:lnTo>
                  <a:pt x="3098" y="634"/>
                </a:lnTo>
                <a:lnTo>
                  <a:pt x="0" y="0"/>
                </a:lnTo>
                <a:lnTo>
                  <a:pt x="1574" y="22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1828957" y="1772039"/>
            <a:ext cx="7493" cy="7493"/>
          </a:xfrm>
          <a:custGeom>
            <a:avLst/>
            <a:gdLst/>
            <a:ahLst/>
            <a:cxnLst/>
            <a:rect l="l" t="t" r="r" b="b"/>
            <a:pathLst>
              <a:path w="7493" h="7493">
                <a:moveTo>
                  <a:pt x="1511" y="3454"/>
                </a:moveTo>
                <a:lnTo>
                  <a:pt x="5397" y="7124"/>
                </a:lnTo>
                <a:lnTo>
                  <a:pt x="7492" y="7493"/>
                </a:lnTo>
                <a:lnTo>
                  <a:pt x="0" y="0"/>
                </a:lnTo>
                <a:lnTo>
                  <a:pt x="1511" y="3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1957042" y="1774699"/>
            <a:ext cx="3606" cy="2235"/>
          </a:xfrm>
          <a:custGeom>
            <a:avLst/>
            <a:gdLst/>
            <a:ahLst/>
            <a:cxnLst/>
            <a:rect l="l" t="t" r="r" b="b"/>
            <a:pathLst>
              <a:path w="3606" h="2235">
                <a:moveTo>
                  <a:pt x="2311" y="2235"/>
                </a:moveTo>
                <a:lnTo>
                  <a:pt x="3606" y="939"/>
                </a:lnTo>
                <a:lnTo>
                  <a:pt x="0" y="0"/>
                </a:lnTo>
                <a:lnTo>
                  <a:pt x="2311" y="2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824353" y="1742667"/>
            <a:ext cx="6045" cy="29375"/>
          </a:xfrm>
          <a:custGeom>
            <a:avLst/>
            <a:gdLst/>
            <a:ahLst/>
            <a:cxnLst/>
            <a:rect l="l" t="t" r="r" b="b"/>
            <a:pathLst>
              <a:path w="6045" h="29375">
                <a:moveTo>
                  <a:pt x="2451" y="23964"/>
                </a:moveTo>
                <a:lnTo>
                  <a:pt x="2159" y="19430"/>
                </a:lnTo>
                <a:lnTo>
                  <a:pt x="1358" y="18922"/>
                </a:lnTo>
                <a:lnTo>
                  <a:pt x="1219" y="11874"/>
                </a:lnTo>
                <a:lnTo>
                  <a:pt x="3086" y="6832"/>
                </a:lnTo>
                <a:lnTo>
                  <a:pt x="6045" y="419"/>
                </a:lnTo>
                <a:lnTo>
                  <a:pt x="4318" y="0"/>
                </a:lnTo>
                <a:lnTo>
                  <a:pt x="0" y="9715"/>
                </a:lnTo>
                <a:lnTo>
                  <a:pt x="0" y="20154"/>
                </a:lnTo>
                <a:lnTo>
                  <a:pt x="2451" y="27724"/>
                </a:lnTo>
                <a:lnTo>
                  <a:pt x="4610" y="29375"/>
                </a:lnTo>
                <a:lnTo>
                  <a:pt x="2451" y="239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1935441" y="1765853"/>
            <a:ext cx="5765" cy="2222"/>
          </a:xfrm>
          <a:custGeom>
            <a:avLst/>
            <a:gdLst/>
            <a:ahLst/>
            <a:cxnLst/>
            <a:rect l="l" t="t" r="r" b="b"/>
            <a:pathLst>
              <a:path w="5765" h="2222">
                <a:moveTo>
                  <a:pt x="0" y="2222"/>
                </a:moveTo>
                <a:lnTo>
                  <a:pt x="5765" y="2082"/>
                </a:lnTo>
                <a:lnTo>
                  <a:pt x="4318" y="647"/>
                </a:lnTo>
                <a:lnTo>
                  <a:pt x="1155" y="0"/>
                </a:lnTo>
                <a:lnTo>
                  <a:pt x="0" y="22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1868845" y="1739567"/>
            <a:ext cx="3670" cy="4889"/>
          </a:xfrm>
          <a:custGeom>
            <a:avLst/>
            <a:gdLst/>
            <a:ahLst/>
            <a:cxnLst/>
            <a:rect l="l" t="t" r="r" b="b"/>
            <a:pathLst>
              <a:path w="3670" h="4889">
                <a:moveTo>
                  <a:pt x="1650" y="3454"/>
                </a:moveTo>
                <a:lnTo>
                  <a:pt x="3670" y="4889"/>
                </a:lnTo>
                <a:lnTo>
                  <a:pt x="3174" y="2019"/>
                </a:lnTo>
                <a:lnTo>
                  <a:pt x="0" y="0"/>
                </a:lnTo>
                <a:lnTo>
                  <a:pt x="1650" y="34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1937750" y="1739135"/>
            <a:ext cx="8496" cy="1219"/>
          </a:xfrm>
          <a:custGeom>
            <a:avLst/>
            <a:gdLst/>
            <a:ahLst/>
            <a:cxnLst/>
            <a:rect l="l" t="t" r="r" b="b"/>
            <a:pathLst>
              <a:path w="8496" h="1219">
                <a:moveTo>
                  <a:pt x="0" y="571"/>
                </a:moveTo>
                <a:lnTo>
                  <a:pt x="8496" y="1219"/>
                </a:lnTo>
                <a:lnTo>
                  <a:pt x="6477" y="0"/>
                </a:lnTo>
                <a:lnTo>
                  <a:pt x="0" y="5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1864013" y="1735968"/>
            <a:ext cx="4826" cy="3606"/>
          </a:xfrm>
          <a:custGeom>
            <a:avLst/>
            <a:gdLst/>
            <a:ahLst/>
            <a:cxnLst/>
            <a:rect l="l" t="t" r="r" b="b"/>
            <a:pathLst>
              <a:path w="4825" h="3606">
                <a:moveTo>
                  <a:pt x="2882" y="3098"/>
                </a:moveTo>
                <a:lnTo>
                  <a:pt x="4826" y="3606"/>
                </a:lnTo>
                <a:lnTo>
                  <a:pt x="2882" y="508"/>
                </a:lnTo>
                <a:lnTo>
                  <a:pt x="0" y="0"/>
                </a:lnTo>
                <a:lnTo>
                  <a:pt x="2882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1932847" y="1738483"/>
            <a:ext cx="3682" cy="800"/>
          </a:xfrm>
          <a:custGeom>
            <a:avLst/>
            <a:gdLst/>
            <a:ahLst/>
            <a:cxnLst/>
            <a:rect l="l" t="t" r="r" b="b"/>
            <a:pathLst>
              <a:path w="3682" h="800">
                <a:moveTo>
                  <a:pt x="0" y="0"/>
                </a:moveTo>
                <a:lnTo>
                  <a:pt x="3594" y="800"/>
                </a:lnTo>
                <a:lnTo>
                  <a:pt x="3682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1947832" y="1737912"/>
            <a:ext cx="3238" cy="1295"/>
          </a:xfrm>
          <a:custGeom>
            <a:avLst/>
            <a:gdLst/>
            <a:ahLst/>
            <a:cxnLst/>
            <a:rect l="l" t="t" r="r" b="b"/>
            <a:pathLst>
              <a:path w="3238" h="1295">
                <a:moveTo>
                  <a:pt x="0" y="571"/>
                </a:moveTo>
                <a:lnTo>
                  <a:pt x="3238" y="1295"/>
                </a:lnTo>
                <a:lnTo>
                  <a:pt x="2578" y="0"/>
                </a:lnTo>
                <a:lnTo>
                  <a:pt x="0" y="5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1928105" y="1736971"/>
            <a:ext cx="3314" cy="1079"/>
          </a:xfrm>
          <a:custGeom>
            <a:avLst/>
            <a:gdLst/>
            <a:ahLst/>
            <a:cxnLst/>
            <a:rect l="l" t="t" r="r" b="b"/>
            <a:pathLst>
              <a:path w="3314" h="1079">
                <a:moveTo>
                  <a:pt x="215" y="723"/>
                </a:moveTo>
                <a:lnTo>
                  <a:pt x="3314" y="1079"/>
                </a:lnTo>
                <a:lnTo>
                  <a:pt x="0" y="0"/>
                </a:lnTo>
                <a:lnTo>
                  <a:pt x="215" y="7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1952655" y="1736824"/>
            <a:ext cx="4025" cy="939"/>
          </a:xfrm>
          <a:custGeom>
            <a:avLst/>
            <a:gdLst/>
            <a:ahLst/>
            <a:cxnLst/>
            <a:rect l="l" t="t" r="r" b="b"/>
            <a:pathLst>
              <a:path w="4025" h="939">
                <a:moveTo>
                  <a:pt x="0" y="368"/>
                </a:moveTo>
                <a:lnTo>
                  <a:pt x="571" y="939"/>
                </a:lnTo>
                <a:lnTo>
                  <a:pt x="4025" y="507"/>
                </a:lnTo>
                <a:lnTo>
                  <a:pt x="2730" y="0"/>
                </a:lnTo>
                <a:lnTo>
                  <a:pt x="0" y="3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1832777" y="1733091"/>
            <a:ext cx="9779" cy="6324"/>
          </a:xfrm>
          <a:custGeom>
            <a:avLst/>
            <a:gdLst/>
            <a:ahLst/>
            <a:cxnLst/>
            <a:rect l="l" t="t" r="r" b="b"/>
            <a:pathLst>
              <a:path w="9779" h="6324">
                <a:moveTo>
                  <a:pt x="5829" y="1003"/>
                </a:moveTo>
                <a:lnTo>
                  <a:pt x="0" y="5257"/>
                </a:lnTo>
                <a:lnTo>
                  <a:pt x="63" y="6324"/>
                </a:lnTo>
                <a:lnTo>
                  <a:pt x="7620" y="2514"/>
                </a:lnTo>
                <a:lnTo>
                  <a:pt x="9779" y="0"/>
                </a:lnTo>
                <a:lnTo>
                  <a:pt x="5829" y="10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1842562" y="1731431"/>
            <a:ext cx="18580" cy="3098"/>
          </a:xfrm>
          <a:custGeom>
            <a:avLst/>
            <a:gdLst/>
            <a:ahLst/>
            <a:cxnLst/>
            <a:rect l="l" t="t" r="r" b="b"/>
            <a:pathLst>
              <a:path w="18580" h="3098">
                <a:moveTo>
                  <a:pt x="6045" y="0"/>
                </a:moveTo>
                <a:lnTo>
                  <a:pt x="0" y="1651"/>
                </a:lnTo>
                <a:lnTo>
                  <a:pt x="2590" y="2095"/>
                </a:lnTo>
                <a:lnTo>
                  <a:pt x="15697" y="2590"/>
                </a:lnTo>
                <a:lnTo>
                  <a:pt x="18580" y="3098"/>
                </a:lnTo>
                <a:lnTo>
                  <a:pt x="17068" y="1219"/>
                </a:lnTo>
                <a:lnTo>
                  <a:pt x="9296" y="0"/>
                </a:lnTo>
                <a:lnTo>
                  <a:pt x="6045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900374" y="1706952"/>
            <a:ext cx="1079" cy="3530"/>
          </a:xfrm>
          <a:custGeom>
            <a:avLst/>
            <a:gdLst/>
            <a:ahLst/>
            <a:cxnLst/>
            <a:rect l="l" t="t" r="r" b="b"/>
            <a:pathLst>
              <a:path w="1079" h="3530">
                <a:moveTo>
                  <a:pt x="0" y="76"/>
                </a:moveTo>
                <a:lnTo>
                  <a:pt x="368" y="3238"/>
                </a:lnTo>
                <a:lnTo>
                  <a:pt x="1079" y="3530"/>
                </a:lnTo>
                <a:lnTo>
                  <a:pt x="863" y="0"/>
                </a:lnTo>
                <a:lnTo>
                  <a:pt x="0" y="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1983036" y="1704496"/>
            <a:ext cx="723" cy="3606"/>
          </a:xfrm>
          <a:custGeom>
            <a:avLst/>
            <a:gdLst/>
            <a:ahLst/>
            <a:cxnLst/>
            <a:rect l="l" t="t" r="r" b="b"/>
            <a:pathLst>
              <a:path w="723" h="3606">
                <a:moveTo>
                  <a:pt x="0" y="3606"/>
                </a:moveTo>
                <a:lnTo>
                  <a:pt x="723" y="3174"/>
                </a:lnTo>
                <a:lnTo>
                  <a:pt x="152" y="0"/>
                </a:lnTo>
                <a:lnTo>
                  <a:pt x="0" y="36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1899231" y="1700613"/>
            <a:ext cx="787" cy="5118"/>
          </a:xfrm>
          <a:custGeom>
            <a:avLst/>
            <a:gdLst/>
            <a:ahLst/>
            <a:cxnLst/>
            <a:rect l="l" t="t" r="r" b="b"/>
            <a:pathLst>
              <a:path w="787" h="5118">
                <a:moveTo>
                  <a:pt x="0" y="139"/>
                </a:moveTo>
                <a:lnTo>
                  <a:pt x="139" y="4610"/>
                </a:lnTo>
                <a:lnTo>
                  <a:pt x="723" y="5118"/>
                </a:lnTo>
                <a:lnTo>
                  <a:pt x="787" y="0"/>
                </a:lnTo>
                <a:lnTo>
                  <a:pt x="0" y="1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899231" y="1686863"/>
            <a:ext cx="1003" cy="8851"/>
          </a:xfrm>
          <a:custGeom>
            <a:avLst/>
            <a:gdLst/>
            <a:ahLst/>
            <a:cxnLst/>
            <a:rect l="l" t="t" r="r" b="b"/>
            <a:pathLst>
              <a:path w="1003" h="8851">
                <a:moveTo>
                  <a:pt x="0" y="8712"/>
                </a:moveTo>
                <a:lnTo>
                  <a:pt x="1003" y="8851"/>
                </a:lnTo>
                <a:lnTo>
                  <a:pt x="723" y="0"/>
                </a:lnTo>
                <a:lnTo>
                  <a:pt x="0" y="87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936596" y="1653528"/>
            <a:ext cx="11239" cy="1155"/>
          </a:xfrm>
          <a:custGeom>
            <a:avLst/>
            <a:gdLst/>
            <a:ahLst/>
            <a:cxnLst/>
            <a:rect l="l" t="t" r="r" b="b"/>
            <a:pathLst>
              <a:path w="11239" h="1155">
                <a:moveTo>
                  <a:pt x="0" y="647"/>
                </a:moveTo>
                <a:lnTo>
                  <a:pt x="1219" y="1003"/>
                </a:lnTo>
                <a:lnTo>
                  <a:pt x="8712" y="1155"/>
                </a:lnTo>
                <a:lnTo>
                  <a:pt x="11239" y="495"/>
                </a:lnTo>
                <a:lnTo>
                  <a:pt x="431" y="0"/>
                </a:lnTo>
                <a:lnTo>
                  <a:pt x="0" y="6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084191" y="1483168"/>
            <a:ext cx="25069" cy="1308"/>
          </a:xfrm>
          <a:custGeom>
            <a:avLst/>
            <a:gdLst/>
            <a:ahLst/>
            <a:cxnLst/>
            <a:rect l="l" t="t" r="r" b="b"/>
            <a:pathLst>
              <a:path w="25069" h="1308">
                <a:moveTo>
                  <a:pt x="0" y="723"/>
                </a:moveTo>
                <a:lnTo>
                  <a:pt x="7569" y="1308"/>
                </a:lnTo>
                <a:lnTo>
                  <a:pt x="18872" y="1308"/>
                </a:lnTo>
                <a:lnTo>
                  <a:pt x="25069" y="723"/>
                </a:lnTo>
                <a:lnTo>
                  <a:pt x="2498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2110469" y="1481945"/>
            <a:ext cx="25069" cy="1295"/>
          </a:xfrm>
          <a:custGeom>
            <a:avLst/>
            <a:gdLst/>
            <a:ahLst/>
            <a:cxnLst/>
            <a:rect l="l" t="t" r="r" b="b"/>
            <a:pathLst>
              <a:path w="25069" h="1295">
                <a:moveTo>
                  <a:pt x="0" y="723"/>
                </a:moveTo>
                <a:lnTo>
                  <a:pt x="5054" y="1295"/>
                </a:lnTo>
                <a:lnTo>
                  <a:pt x="11315" y="1295"/>
                </a:lnTo>
                <a:lnTo>
                  <a:pt x="25069" y="723"/>
                </a:lnTo>
                <a:lnTo>
                  <a:pt x="24980" y="0"/>
                </a:lnTo>
                <a:lnTo>
                  <a:pt x="0" y="7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711528" y="2731730"/>
            <a:ext cx="3022" cy="2374"/>
          </a:xfrm>
          <a:custGeom>
            <a:avLst/>
            <a:gdLst/>
            <a:ahLst/>
            <a:cxnLst/>
            <a:rect l="l" t="t" r="r" b="b"/>
            <a:pathLst>
              <a:path w="3022" h="2374">
                <a:moveTo>
                  <a:pt x="0" y="1003"/>
                </a:moveTo>
                <a:lnTo>
                  <a:pt x="3022" y="2374"/>
                </a:lnTo>
                <a:lnTo>
                  <a:pt x="2298" y="0"/>
                </a:lnTo>
                <a:lnTo>
                  <a:pt x="0" y="10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1705047" y="2726759"/>
            <a:ext cx="3098" cy="3530"/>
          </a:xfrm>
          <a:custGeom>
            <a:avLst/>
            <a:gdLst/>
            <a:ahLst/>
            <a:cxnLst/>
            <a:rect l="l" t="t" r="r" b="b"/>
            <a:pathLst>
              <a:path w="3098" h="3530">
                <a:moveTo>
                  <a:pt x="0" y="76"/>
                </a:moveTo>
                <a:lnTo>
                  <a:pt x="3098" y="3530"/>
                </a:lnTo>
                <a:lnTo>
                  <a:pt x="2235" y="0"/>
                </a:lnTo>
                <a:lnTo>
                  <a:pt x="0" y="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2313016" y="2688954"/>
            <a:ext cx="32689" cy="23190"/>
          </a:xfrm>
          <a:custGeom>
            <a:avLst/>
            <a:gdLst/>
            <a:ahLst/>
            <a:cxnLst/>
            <a:rect l="l" t="t" r="r" b="b"/>
            <a:pathLst>
              <a:path w="32689" h="23190">
                <a:moveTo>
                  <a:pt x="15620" y="21170"/>
                </a:moveTo>
                <a:lnTo>
                  <a:pt x="23825" y="23190"/>
                </a:lnTo>
                <a:lnTo>
                  <a:pt x="27711" y="23037"/>
                </a:lnTo>
                <a:lnTo>
                  <a:pt x="32473" y="22821"/>
                </a:lnTo>
                <a:lnTo>
                  <a:pt x="32689" y="8001"/>
                </a:lnTo>
                <a:lnTo>
                  <a:pt x="31457" y="7493"/>
                </a:lnTo>
                <a:lnTo>
                  <a:pt x="26415" y="7632"/>
                </a:lnTo>
                <a:lnTo>
                  <a:pt x="23113" y="7493"/>
                </a:lnTo>
                <a:lnTo>
                  <a:pt x="18135" y="4902"/>
                </a:lnTo>
                <a:lnTo>
                  <a:pt x="11366" y="0"/>
                </a:lnTo>
                <a:lnTo>
                  <a:pt x="4317" y="4394"/>
                </a:lnTo>
                <a:lnTo>
                  <a:pt x="0" y="10299"/>
                </a:lnTo>
                <a:lnTo>
                  <a:pt x="4317" y="14909"/>
                </a:lnTo>
                <a:lnTo>
                  <a:pt x="15620" y="211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743920" y="2695506"/>
            <a:ext cx="3822" cy="2311"/>
          </a:xfrm>
          <a:custGeom>
            <a:avLst/>
            <a:gdLst/>
            <a:ahLst/>
            <a:cxnLst/>
            <a:rect l="l" t="t" r="r" b="b"/>
            <a:pathLst>
              <a:path w="3822" h="2311">
                <a:moveTo>
                  <a:pt x="0" y="0"/>
                </a:moveTo>
                <a:lnTo>
                  <a:pt x="1587" y="2311"/>
                </a:lnTo>
                <a:lnTo>
                  <a:pt x="3822" y="1524"/>
                </a:lnTo>
                <a:lnTo>
                  <a:pt x="2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624980" y="2403405"/>
            <a:ext cx="32550" cy="23406"/>
          </a:xfrm>
          <a:custGeom>
            <a:avLst/>
            <a:gdLst/>
            <a:ahLst/>
            <a:cxnLst/>
            <a:rect l="l" t="t" r="r" b="b"/>
            <a:pathLst>
              <a:path w="32550" h="23406">
                <a:moveTo>
                  <a:pt x="9143" y="17640"/>
                </a:moveTo>
                <a:lnTo>
                  <a:pt x="22745" y="23037"/>
                </a:lnTo>
                <a:lnTo>
                  <a:pt x="30022" y="23406"/>
                </a:lnTo>
                <a:lnTo>
                  <a:pt x="32550" y="23037"/>
                </a:lnTo>
                <a:lnTo>
                  <a:pt x="31749" y="10007"/>
                </a:lnTo>
                <a:lnTo>
                  <a:pt x="31254" y="8420"/>
                </a:lnTo>
                <a:lnTo>
                  <a:pt x="21602" y="6413"/>
                </a:lnTo>
                <a:lnTo>
                  <a:pt x="12598" y="647"/>
                </a:lnTo>
                <a:lnTo>
                  <a:pt x="9651" y="0"/>
                </a:lnTo>
                <a:lnTo>
                  <a:pt x="0" y="9499"/>
                </a:lnTo>
                <a:lnTo>
                  <a:pt x="9143" y="176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1456067" y="2057582"/>
            <a:ext cx="723" cy="5981"/>
          </a:xfrm>
          <a:custGeom>
            <a:avLst/>
            <a:gdLst/>
            <a:ahLst/>
            <a:cxnLst/>
            <a:rect l="l" t="t" r="r" b="b"/>
            <a:pathLst>
              <a:path w="723" h="5981">
                <a:moveTo>
                  <a:pt x="0" y="5981"/>
                </a:moveTo>
                <a:lnTo>
                  <a:pt x="723" y="5473"/>
                </a:lnTo>
                <a:lnTo>
                  <a:pt x="431" y="0"/>
                </a:lnTo>
                <a:lnTo>
                  <a:pt x="0" y="59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2599785" y="2002001"/>
            <a:ext cx="31254" cy="22758"/>
          </a:xfrm>
          <a:custGeom>
            <a:avLst/>
            <a:gdLst/>
            <a:ahLst/>
            <a:cxnLst/>
            <a:rect l="l" t="t" r="r" b="b"/>
            <a:pathLst>
              <a:path w="31254" h="22758">
                <a:moveTo>
                  <a:pt x="21170" y="21818"/>
                </a:moveTo>
                <a:lnTo>
                  <a:pt x="22821" y="22758"/>
                </a:lnTo>
                <a:lnTo>
                  <a:pt x="31254" y="22542"/>
                </a:lnTo>
                <a:lnTo>
                  <a:pt x="31254" y="8000"/>
                </a:lnTo>
                <a:lnTo>
                  <a:pt x="25488" y="7353"/>
                </a:lnTo>
                <a:lnTo>
                  <a:pt x="24993" y="6553"/>
                </a:lnTo>
                <a:lnTo>
                  <a:pt x="21602" y="6197"/>
                </a:lnTo>
                <a:lnTo>
                  <a:pt x="11163" y="0"/>
                </a:lnTo>
                <a:lnTo>
                  <a:pt x="2743" y="5473"/>
                </a:lnTo>
                <a:lnTo>
                  <a:pt x="0" y="9220"/>
                </a:lnTo>
                <a:lnTo>
                  <a:pt x="5410" y="14833"/>
                </a:lnTo>
                <a:lnTo>
                  <a:pt x="17792" y="21526"/>
                </a:lnTo>
                <a:lnTo>
                  <a:pt x="21170" y="218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2662287" y="1718909"/>
            <a:ext cx="2235" cy="2590"/>
          </a:xfrm>
          <a:custGeom>
            <a:avLst/>
            <a:gdLst/>
            <a:ahLst/>
            <a:cxnLst/>
            <a:rect l="l" t="t" r="r" b="b"/>
            <a:pathLst>
              <a:path w="2235" h="2590">
                <a:moveTo>
                  <a:pt x="0" y="1435"/>
                </a:moveTo>
                <a:lnTo>
                  <a:pt x="2235" y="2590"/>
                </a:lnTo>
                <a:lnTo>
                  <a:pt x="1727" y="0"/>
                </a:lnTo>
                <a:lnTo>
                  <a:pt x="0" y="14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2066989" y="1489218"/>
            <a:ext cx="8496" cy="800"/>
          </a:xfrm>
          <a:custGeom>
            <a:avLst/>
            <a:gdLst/>
            <a:ahLst/>
            <a:cxnLst/>
            <a:rect l="l" t="t" r="r" b="b"/>
            <a:pathLst>
              <a:path w="8496" h="800">
                <a:moveTo>
                  <a:pt x="0" y="800"/>
                </a:moveTo>
                <a:lnTo>
                  <a:pt x="7924" y="723"/>
                </a:lnTo>
                <a:lnTo>
                  <a:pt x="8496" y="0"/>
                </a:lnTo>
                <a:lnTo>
                  <a:pt x="0" y="8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1890152" y="1552568"/>
            <a:ext cx="867244" cy="490262"/>
          </a:xfrm>
          <a:custGeom>
            <a:avLst/>
            <a:gdLst/>
            <a:ahLst/>
            <a:cxnLst/>
            <a:rect l="l" t="t" r="r" b="b"/>
            <a:pathLst>
              <a:path w="867244" h="490262">
                <a:moveTo>
                  <a:pt x="867244" y="490262"/>
                </a:moveTo>
                <a:lnTo>
                  <a:pt x="863698" y="474917"/>
                </a:lnTo>
                <a:lnTo>
                  <a:pt x="860999" y="463933"/>
                </a:lnTo>
                <a:lnTo>
                  <a:pt x="858374" y="454569"/>
                </a:lnTo>
                <a:lnTo>
                  <a:pt x="855047" y="444081"/>
                </a:lnTo>
                <a:lnTo>
                  <a:pt x="850241" y="429729"/>
                </a:lnTo>
                <a:lnTo>
                  <a:pt x="844509" y="412921"/>
                </a:lnTo>
                <a:lnTo>
                  <a:pt x="840697" y="402259"/>
                </a:lnTo>
                <a:lnTo>
                  <a:pt x="837118" y="393212"/>
                </a:lnTo>
                <a:lnTo>
                  <a:pt x="832722" y="383134"/>
                </a:lnTo>
                <a:lnTo>
                  <a:pt x="826457" y="369379"/>
                </a:lnTo>
                <a:lnTo>
                  <a:pt x="819026" y="353257"/>
                </a:lnTo>
                <a:lnTo>
                  <a:pt x="814144" y="343043"/>
                </a:lnTo>
                <a:lnTo>
                  <a:pt x="809659" y="334410"/>
                </a:lnTo>
                <a:lnTo>
                  <a:pt x="804248" y="324840"/>
                </a:lnTo>
                <a:lnTo>
                  <a:pt x="796588" y="311819"/>
                </a:lnTo>
                <a:lnTo>
                  <a:pt x="795540" y="310049"/>
                </a:lnTo>
                <a:lnTo>
                  <a:pt x="787524" y="296478"/>
                </a:lnTo>
                <a:lnTo>
                  <a:pt x="781629" y="286818"/>
                </a:lnTo>
                <a:lnTo>
                  <a:pt x="776287" y="278694"/>
                </a:lnTo>
                <a:lnTo>
                  <a:pt x="769925" y="269730"/>
                </a:lnTo>
                <a:lnTo>
                  <a:pt x="760974" y="257550"/>
                </a:lnTo>
                <a:lnTo>
                  <a:pt x="750368" y="243242"/>
                </a:lnTo>
                <a:lnTo>
                  <a:pt x="743507" y="234260"/>
                </a:lnTo>
                <a:lnTo>
                  <a:pt x="737353" y="226741"/>
                </a:lnTo>
                <a:lnTo>
                  <a:pt x="730090" y="218478"/>
                </a:lnTo>
                <a:lnTo>
                  <a:pt x="719903" y="207260"/>
                </a:lnTo>
                <a:lnTo>
                  <a:pt x="718566" y="205794"/>
                </a:lnTo>
                <a:lnTo>
                  <a:pt x="707951" y="194159"/>
                </a:lnTo>
                <a:lnTo>
                  <a:pt x="693318" y="179058"/>
                </a:lnTo>
                <a:lnTo>
                  <a:pt x="673977" y="161465"/>
                </a:lnTo>
                <a:lnTo>
                  <a:pt x="660711" y="149668"/>
                </a:lnTo>
                <a:lnTo>
                  <a:pt x="644579" y="136145"/>
                </a:lnTo>
                <a:lnTo>
                  <a:pt x="623574" y="120640"/>
                </a:lnTo>
                <a:lnTo>
                  <a:pt x="609133" y="110274"/>
                </a:lnTo>
                <a:lnTo>
                  <a:pt x="591689" y="98504"/>
                </a:lnTo>
                <a:lnTo>
                  <a:pt x="569243" y="85267"/>
                </a:lnTo>
                <a:lnTo>
                  <a:pt x="553703" y="76347"/>
                </a:lnTo>
                <a:lnTo>
                  <a:pt x="535152" y="66445"/>
                </a:lnTo>
                <a:lnTo>
                  <a:pt x="511330" y="55565"/>
                </a:lnTo>
                <a:lnTo>
                  <a:pt x="495228" y="48397"/>
                </a:lnTo>
                <a:lnTo>
                  <a:pt x="475777" y="40431"/>
                </a:lnTo>
                <a:lnTo>
                  <a:pt x="451035" y="32056"/>
                </a:lnTo>
                <a:lnTo>
                  <a:pt x="434093" y="26535"/>
                </a:lnTo>
                <a:lnTo>
                  <a:pt x="413914" y="20619"/>
                </a:lnTo>
                <a:lnTo>
                  <a:pt x="388409" y="14833"/>
                </a:lnTo>
                <a:lnTo>
                  <a:pt x="371087" y="11101"/>
                </a:lnTo>
                <a:lnTo>
                  <a:pt x="350398" y="7282"/>
                </a:lnTo>
                <a:lnTo>
                  <a:pt x="324496" y="4135"/>
                </a:lnTo>
                <a:lnTo>
                  <a:pt x="306754" y="2199"/>
                </a:lnTo>
                <a:lnTo>
                  <a:pt x="285785" y="528"/>
                </a:lnTo>
                <a:lnTo>
                  <a:pt x="259657" y="93"/>
                </a:lnTo>
                <a:lnTo>
                  <a:pt x="241930" y="0"/>
                </a:lnTo>
                <a:lnTo>
                  <a:pt x="230614" y="98"/>
                </a:lnTo>
                <a:lnTo>
                  <a:pt x="220903" y="506"/>
                </a:lnTo>
                <a:lnTo>
                  <a:pt x="209949" y="1353"/>
                </a:lnTo>
                <a:lnTo>
                  <a:pt x="194907" y="2767"/>
                </a:lnTo>
                <a:lnTo>
                  <a:pt x="192887" y="2963"/>
                </a:lnTo>
                <a:lnTo>
                  <a:pt x="177202" y="4467"/>
                </a:lnTo>
                <a:lnTo>
                  <a:pt x="165956" y="5709"/>
                </a:lnTo>
                <a:lnTo>
                  <a:pt x="156333" y="7102"/>
                </a:lnTo>
                <a:lnTo>
                  <a:pt x="145515" y="9059"/>
                </a:lnTo>
                <a:lnTo>
                  <a:pt x="130684" y="11994"/>
                </a:lnTo>
                <a:lnTo>
                  <a:pt x="113220" y="15526"/>
                </a:lnTo>
                <a:lnTo>
                  <a:pt x="102165" y="17931"/>
                </a:lnTo>
                <a:lnTo>
                  <a:pt x="92737" y="20319"/>
                </a:lnTo>
                <a:lnTo>
                  <a:pt x="82175" y="23393"/>
                </a:lnTo>
                <a:lnTo>
                  <a:pt x="67719" y="27857"/>
                </a:lnTo>
                <a:lnTo>
                  <a:pt x="50930" y="33235"/>
                </a:lnTo>
                <a:lnTo>
                  <a:pt x="40369" y="36965"/>
                </a:lnTo>
                <a:lnTo>
                  <a:pt x="31417" y="40444"/>
                </a:lnTo>
                <a:lnTo>
                  <a:pt x="21363" y="44475"/>
                </a:lnTo>
                <a:lnTo>
                  <a:pt x="7497" y="49860"/>
                </a:lnTo>
                <a:lnTo>
                  <a:pt x="4902" y="50842"/>
                </a:lnTo>
                <a:lnTo>
                  <a:pt x="2451" y="51782"/>
                </a:lnTo>
                <a:lnTo>
                  <a:pt x="2311" y="51858"/>
                </a:lnTo>
                <a:lnTo>
                  <a:pt x="0" y="5329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2696625" y="2300591"/>
            <a:ext cx="65379" cy="183095"/>
          </a:xfrm>
          <a:custGeom>
            <a:avLst/>
            <a:gdLst/>
            <a:ahLst/>
            <a:cxnLst/>
            <a:rect l="l" t="t" r="r" b="b"/>
            <a:pathLst>
              <a:path w="65379" h="183095">
                <a:moveTo>
                  <a:pt x="65379" y="0"/>
                </a:moveTo>
                <a:lnTo>
                  <a:pt x="62403" y="15470"/>
                </a:lnTo>
                <a:lnTo>
                  <a:pt x="60116" y="26550"/>
                </a:lnTo>
                <a:lnTo>
                  <a:pt x="57836" y="36002"/>
                </a:lnTo>
                <a:lnTo>
                  <a:pt x="54882" y="46591"/>
                </a:lnTo>
                <a:lnTo>
                  <a:pt x="50571" y="61081"/>
                </a:lnTo>
                <a:lnTo>
                  <a:pt x="45443" y="78130"/>
                </a:lnTo>
                <a:lnTo>
                  <a:pt x="42041" y="88903"/>
                </a:lnTo>
                <a:lnTo>
                  <a:pt x="38806" y="98072"/>
                </a:lnTo>
                <a:lnTo>
                  <a:pt x="34780" y="108321"/>
                </a:lnTo>
                <a:lnTo>
                  <a:pt x="29004" y="122334"/>
                </a:lnTo>
                <a:lnTo>
                  <a:pt x="22143" y="138714"/>
                </a:lnTo>
                <a:lnTo>
                  <a:pt x="17608" y="149102"/>
                </a:lnTo>
                <a:lnTo>
                  <a:pt x="13420" y="157889"/>
                </a:lnTo>
                <a:lnTo>
                  <a:pt x="8372" y="167604"/>
                </a:lnTo>
                <a:lnTo>
                  <a:pt x="1258" y="180777"/>
                </a:lnTo>
                <a:lnTo>
                  <a:pt x="0" y="1830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2501151" y="2483326"/>
            <a:ext cx="195694" cy="216941"/>
          </a:xfrm>
          <a:custGeom>
            <a:avLst/>
            <a:gdLst/>
            <a:ahLst/>
            <a:cxnLst/>
            <a:rect l="l" t="t" r="r" b="b"/>
            <a:pathLst>
              <a:path w="195694" h="216941">
                <a:moveTo>
                  <a:pt x="195694" y="0"/>
                </a:moveTo>
                <a:lnTo>
                  <a:pt x="188160" y="13808"/>
                </a:lnTo>
                <a:lnTo>
                  <a:pt x="182619" y="23642"/>
                </a:lnTo>
                <a:lnTo>
                  <a:pt x="177570" y="31946"/>
                </a:lnTo>
                <a:lnTo>
                  <a:pt x="171511" y="41162"/>
                </a:lnTo>
                <a:lnTo>
                  <a:pt x="162941" y="53736"/>
                </a:lnTo>
                <a:lnTo>
                  <a:pt x="153014" y="68212"/>
                </a:lnTo>
                <a:lnTo>
                  <a:pt x="146485" y="77456"/>
                </a:lnTo>
                <a:lnTo>
                  <a:pt x="140613" y="85208"/>
                </a:lnTo>
                <a:lnTo>
                  <a:pt x="133676" y="93724"/>
                </a:lnTo>
                <a:lnTo>
                  <a:pt x="123948" y="105262"/>
                </a:lnTo>
                <a:lnTo>
                  <a:pt x="112352" y="118936"/>
                </a:lnTo>
                <a:lnTo>
                  <a:pt x="104909" y="127454"/>
                </a:lnTo>
                <a:lnTo>
                  <a:pt x="98266" y="134554"/>
                </a:lnTo>
                <a:lnTo>
                  <a:pt x="90475" y="142315"/>
                </a:lnTo>
                <a:lnTo>
                  <a:pt x="79587" y="152817"/>
                </a:lnTo>
                <a:lnTo>
                  <a:pt x="66717" y="165039"/>
                </a:lnTo>
                <a:lnTo>
                  <a:pt x="58400" y="172641"/>
                </a:lnTo>
                <a:lnTo>
                  <a:pt x="51039" y="178950"/>
                </a:lnTo>
                <a:lnTo>
                  <a:pt x="42511" y="185879"/>
                </a:lnTo>
                <a:lnTo>
                  <a:pt x="30691" y="195343"/>
                </a:lnTo>
                <a:lnTo>
                  <a:pt x="29082" y="196634"/>
                </a:lnTo>
                <a:lnTo>
                  <a:pt x="18228" y="205211"/>
                </a:lnTo>
                <a:lnTo>
                  <a:pt x="9906" y="210900"/>
                </a:lnTo>
                <a:lnTo>
                  <a:pt x="0" y="21694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897721" y="2700262"/>
            <a:ext cx="603427" cy="113097"/>
          </a:xfrm>
          <a:custGeom>
            <a:avLst/>
            <a:gdLst/>
            <a:ahLst/>
            <a:cxnLst/>
            <a:rect l="l" t="t" r="r" b="b"/>
            <a:pathLst>
              <a:path w="603427" h="113097">
                <a:moveTo>
                  <a:pt x="603427" y="0"/>
                </a:moveTo>
                <a:lnTo>
                  <a:pt x="593066" y="8207"/>
                </a:lnTo>
                <a:lnTo>
                  <a:pt x="579310" y="16916"/>
                </a:lnTo>
                <a:lnTo>
                  <a:pt x="565785" y="25040"/>
                </a:lnTo>
                <a:lnTo>
                  <a:pt x="556072" y="30841"/>
                </a:lnTo>
                <a:lnTo>
                  <a:pt x="537913" y="40751"/>
                </a:lnTo>
                <a:lnTo>
                  <a:pt x="524383" y="47495"/>
                </a:lnTo>
                <a:lnTo>
                  <a:pt x="508406" y="55300"/>
                </a:lnTo>
                <a:lnTo>
                  <a:pt x="498178" y="60121"/>
                </a:lnTo>
                <a:lnTo>
                  <a:pt x="479009" y="67975"/>
                </a:lnTo>
                <a:lnTo>
                  <a:pt x="464815" y="73252"/>
                </a:lnTo>
                <a:lnTo>
                  <a:pt x="448164" y="79367"/>
                </a:lnTo>
                <a:lnTo>
                  <a:pt x="437487" y="83108"/>
                </a:lnTo>
                <a:lnTo>
                  <a:pt x="417596" y="88911"/>
                </a:lnTo>
                <a:lnTo>
                  <a:pt x="402947" y="92664"/>
                </a:lnTo>
                <a:lnTo>
                  <a:pt x="385675" y="97044"/>
                </a:lnTo>
                <a:lnTo>
                  <a:pt x="374666" y="99668"/>
                </a:lnTo>
                <a:lnTo>
                  <a:pt x="354297" y="103423"/>
                </a:lnTo>
                <a:lnTo>
                  <a:pt x="339342" y="105689"/>
                </a:lnTo>
                <a:lnTo>
                  <a:pt x="321788" y="108246"/>
                </a:lnTo>
                <a:lnTo>
                  <a:pt x="310571" y="109716"/>
                </a:lnTo>
                <a:lnTo>
                  <a:pt x="289919" y="111334"/>
                </a:lnTo>
                <a:lnTo>
                  <a:pt x="274804" y="112017"/>
                </a:lnTo>
                <a:lnTo>
                  <a:pt x="272808" y="112102"/>
                </a:lnTo>
                <a:lnTo>
                  <a:pt x="257056" y="112776"/>
                </a:lnTo>
                <a:lnTo>
                  <a:pt x="245744" y="113097"/>
                </a:lnTo>
                <a:lnTo>
                  <a:pt x="236033" y="113044"/>
                </a:lnTo>
                <a:lnTo>
                  <a:pt x="225083" y="112593"/>
                </a:lnTo>
                <a:lnTo>
                  <a:pt x="210053" y="111722"/>
                </a:lnTo>
                <a:lnTo>
                  <a:pt x="207937" y="111594"/>
                </a:lnTo>
                <a:lnTo>
                  <a:pt x="192207" y="110653"/>
                </a:lnTo>
                <a:lnTo>
                  <a:pt x="180927" y="109812"/>
                </a:lnTo>
                <a:lnTo>
                  <a:pt x="171262" y="108763"/>
                </a:lnTo>
                <a:lnTo>
                  <a:pt x="160380" y="107196"/>
                </a:lnTo>
                <a:lnTo>
                  <a:pt x="145448" y="104800"/>
                </a:lnTo>
                <a:lnTo>
                  <a:pt x="127873" y="101907"/>
                </a:lnTo>
                <a:lnTo>
                  <a:pt x="116736" y="99904"/>
                </a:lnTo>
                <a:lnTo>
                  <a:pt x="107228" y="97860"/>
                </a:lnTo>
                <a:lnTo>
                  <a:pt x="96566" y="95176"/>
                </a:lnTo>
                <a:lnTo>
                  <a:pt x="81969" y="91254"/>
                </a:lnTo>
                <a:lnTo>
                  <a:pt x="64830" y="86465"/>
                </a:lnTo>
                <a:lnTo>
                  <a:pt x="54054" y="83169"/>
                </a:lnTo>
                <a:lnTo>
                  <a:pt x="44881" y="80043"/>
                </a:lnTo>
                <a:lnTo>
                  <a:pt x="34536" y="76300"/>
                </a:lnTo>
                <a:lnTo>
                  <a:pt x="20243" y="71156"/>
                </a:lnTo>
                <a:lnTo>
                  <a:pt x="18351" y="70485"/>
                </a:lnTo>
                <a:lnTo>
                  <a:pt x="8991" y="67170"/>
                </a:lnTo>
                <a:lnTo>
                  <a:pt x="8712" y="67030"/>
                </a:lnTo>
                <a:lnTo>
                  <a:pt x="0" y="6228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1555578" y="2410460"/>
            <a:ext cx="342138" cy="352082"/>
          </a:xfrm>
          <a:custGeom>
            <a:avLst/>
            <a:gdLst/>
            <a:ahLst/>
            <a:cxnLst/>
            <a:rect l="l" t="t" r="r" b="b"/>
            <a:pathLst>
              <a:path w="342138" h="352082">
                <a:moveTo>
                  <a:pt x="342138" y="352082"/>
                </a:moveTo>
                <a:lnTo>
                  <a:pt x="328447" y="346890"/>
                </a:lnTo>
                <a:lnTo>
                  <a:pt x="319169" y="342941"/>
                </a:lnTo>
                <a:lnTo>
                  <a:pt x="308878" y="337829"/>
                </a:lnTo>
                <a:lnTo>
                  <a:pt x="301244" y="333870"/>
                </a:lnTo>
                <a:lnTo>
                  <a:pt x="287282" y="326569"/>
                </a:lnTo>
                <a:lnTo>
                  <a:pt x="277301" y="321255"/>
                </a:lnTo>
                <a:lnTo>
                  <a:pt x="268856" y="316467"/>
                </a:lnTo>
                <a:lnTo>
                  <a:pt x="259503" y="310745"/>
                </a:lnTo>
                <a:lnTo>
                  <a:pt x="246798" y="302628"/>
                </a:lnTo>
                <a:lnTo>
                  <a:pt x="231795" y="292893"/>
                </a:lnTo>
                <a:lnTo>
                  <a:pt x="222406" y="286599"/>
                </a:lnTo>
                <a:lnTo>
                  <a:pt x="214523" y="280917"/>
                </a:lnTo>
                <a:lnTo>
                  <a:pt x="205830" y="274175"/>
                </a:lnTo>
                <a:lnTo>
                  <a:pt x="194010" y="264700"/>
                </a:lnTo>
                <a:lnTo>
                  <a:pt x="192455" y="263448"/>
                </a:lnTo>
                <a:lnTo>
                  <a:pt x="180186" y="253569"/>
                </a:lnTo>
                <a:lnTo>
                  <a:pt x="171486" y="246345"/>
                </a:lnTo>
                <a:lnTo>
                  <a:pt x="164222" y="239882"/>
                </a:lnTo>
                <a:lnTo>
                  <a:pt x="156264" y="232283"/>
                </a:lnTo>
                <a:lnTo>
                  <a:pt x="145480" y="221653"/>
                </a:lnTo>
                <a:lnTo>
                  <a:pt x="132894" y="209151"/>
                </a:lnTo>
                <a:lnTo>
                  <a:pt x="124983" y="201067"/>
                </a:lnTo>
                <a:lnTo>
                  <a:pt x="118416" y="193896"/>
                </a:lnTo>
                <a:lnTo>
                  <a:pt x="111275" y="185532"/>
                </a:lnTo>
                <a:lnTo>
                  <a:pt x="101641" y="173866"/>
                </a:lnTo>
                <a:lnTo>
                  <a:pt x="90384" y="160105"/>
                </a:lnTo>
                <a:lnTo>
                  <a:pt x="83338" y="151247"/>
                </a:lnTo>
                <a:lnTo>
                  <a:pt x="77533" y="143437"/>
                </a:lnTo>
                <a:lnTo>
                  <a:pt x="71283" y="134389"/>
                </a:lnTo>
                <a:lnTo>
                  <a:pt x="62906" y="121815"/>
                </a:lnTo>
                <a:lnTo>
                  <a:pt x="53099" y="106946"/>
                </a:lnTo>
                <a:lnTo>
                  <a:pt x="47016" y="97403"/>
                </a:lnTo>
                <a:lnTo>
                  <a:pt x="42071" y="89026"/>
                </a:lnTo>
                <a:lnTo>
                  <a:pt x="36809" y="79363"/>
                </a:lnTo>
                <a:lnTo>
                  <a:pt x="29777" y="65967"/>
                </a:lnTo>
                <a:lnTo>
                  <a:pt x="21787" y="50378"/>
                </a:lnTo>
                <a:lnTo>
                  <a:pt x="16990" y="40291"/>
                </a:lnTo>
                <a:lnTo>
                  <a:pt x="13165" y="31539"/>
                </a:lnTo>
                <a:lnTo>
                  <a:pt x="8997" y="21700"/>
                </a:lnTo>
                <a:lnTo>
                  <a:pt x="3174" y="8351"/>
                </a:lnTo>
                <a:lnTo>
                  <a:pt x="1790" y="5257"/>
                </a:lnTo>
                <a:lnTo>
                  <a:pt x="647" y="2743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1783880" y="1718539"/>
            <a:ext cx="4254" cy="12674"/>
          </a:xfrm>
          <a:custGeom>
            <a:avLst/>
            <a:gdLst/>
            <a:ahLst/>
            <a:cxnLst/>
            <a:rect l="l" t="t" r="r" b="b"/>
            <a:pathLst>
              <a:path w="4254" h="12674">
                <a:moveTo>
                  <a:pt x="76" y="12674"/>
                </a:moveTo>
                <a:lnTo>
                  <a:pt x="0" y="11734"/>
                </a:lnTo>
                <a:lnTo>
                  <a:pt x="0" y="11595"/>
                </a:lnTo>
                <a:lnTo>
                  <a:pt x="152" y="10655"/>
                </a:lnTo>
                <a:lnTo>
                  <a:pt x="508" y="9220"/>
                </a:lnTo>
                <a:lnTo>
                  <a:pt x="1079" y="7772"/>
                </a:lnTo>
                <a:lnTo>
                  <a:pt x="2590" y="3886"/>
                </a:lnTo>
                <a:lnTo>
                  <a:pt x="4254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793962" y="1730277"/>
            <a:ext cx="7200" cy="10299"/>
          </a:xfrm>
          <a:custGeom>
            <a:avLst/>
            <a:gdLst/>
            <a:ahLst/>
            <a:cxnLst/>
            <a:rect l="l" t="t" r="r" b="b"/>
            <a:pathLst>
              <a:path w="7200" h="10299">
                <a:moveTo>
                  <a:pt x="7200" y="0"/>
                </a:moveTo>
                <a:lnTo>
                  <a:pt x="5905" y="3314"/>
                </a:lnTo>
                <a:lnTo>
                  <a:pt x="5829" y="3454"/>
                </a:lnTo>
                <a:lnTo>
                  <a:pt x="4102" y="6477"/>
                </a:lnTo>
                <a:lnTo>
                  <a:pt x="3390" y="7772"/>
                </a:lnTo>
                <a:lnTo>
                  <a:pt x="3238" y="7924"/>
                </a:lnTo>
                <a:lnTo>
                  <a:pt x="2095" y="8928"/>
                </a:lnTo>
                <a:lnTo>
                  <a:pt x="1219" y="9715"/>
                </a:lnTo>
                <a:lnTo>
                  <a:pt x="1079" y="9867"/>
                </a:lnTo>
                <a:lnTo>
                  <a:pt x="0" y="1029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782949" y="1738491"/>
            <a:ext cx="8280" cy="2730"/>
          </a:xfrm>
          <a:custGeom>
            <a:avLst/>
            <a:gdLst/>
            <a:ahLst/>
            <a:cxnLst/>
            <a:rect l="l" t="t" r="r" b="b"/>
            <a:pathLst>
              <a:path w="8280" h="2730">
                <a:moveTo>
                  <a:pt x="8280" y="2730"/>
                </a:moveTo>
                <a:lnTo>
                  <a:pt x="6553" y="2730"/>
                </a:lnTo>
                <a:lnTo>
                  <a:pt x="4825" y="2438"/>
                </a:lnTo>
                <a:lnTo>
                  <a:pt x="4025" y="2298"/>
                </a:lnTo>
                <a:lnTo>
                  <a:pt x="3886" y="2298"/>
                </a:lnTo>
                <a:lnTo>
                  <a:pt x="3162" y="1943"/>
                </a:lnTo>
                <a:lnTo>
                  <a:pt x="1587" y="107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779496" y="1723003"/>
            <a:ext cx="2438" cy="10947"/>
          </a:xfrm>
          <a:custGeom>
            <a:avLst/>
            <a:gdLst/>
            <a:ahLst/>
            <a:cxnLst/>
            <a:rect l="l" t="t" r="r" b="b"/>
            <a:pathLst>
              <a:path w="2438" h="10947">
                <a:moveTo>
                  <a:pt x="355" y="10947"/>
                </a:moveTo>
                <a:lnTo>
                  <a:pt x="0" y="9791"/>
                </a:lnTo>
                <a:lnTo>
                  <a:pt x="0" y="9512"/>
                </a:lnTo>
                <a:lnTo>
                  <a:pt x="63" y="8280"/>
                </a:lnTo>
                <a:lnTo>
                  <a:pt x="279" y="5981"/>
                </a:lnTo>
                <a:lnTo>
                  <a:pt x="1079" y="3606"/>
                </a:lnTo>
                <a:lnTo>
                  <a:pt x="1574" y="1803"/>
                </a:lnTo>
                <a:lnTo>
                  <a:pt x="243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1751412" y="1725889"/>
            <a:ext cx="3962" cy="9067"/>
          </a:xfrm>
          <a:custGeom>
            <a:avLst/>
            <a:gdLst/>
            <a:ahLst/>
            <a:cxnLst/>
            <a:rect l="l" t="t" r="r" b="b"/>
            <a:pathLst>
              <a:path w="3962" h="9067">
                <a:moveTo>
                  <a:pt x="0" y="9067"/>
                </a:moveTo>
                <a:lnTo>
                  <a:pt x="787" y="8420"/>
                </a:lnTo>
                <a:lnTo>
                  <a:pt x="939" y="8280"/>
                </a:lnTo>
                <a:lnTo>
                  <a:pt x="1511" y="7480"/>
                </a:lnTo>
                <a:lnTo>
                  <a:pt x="2298" y="6337"/>
                </a:lnTo>
                <a:lnTo>
                  <a:pt x="2374" y="6184"/>
                </a:lnTo>
                <a:lnTo>
                  <a:pt x="2882" y="4889"/>
                </a:lnTo>
                <a:lnTo>
                  <a:pt x="3454" y="3517"/>
                </a:lnTo>
                <a:lnTo>
                  <a:pt x="3810" y="1943"/>
                </a:lnTo>
                <a:lnTo>
                  <a:pt x="3962" y="1079"/>
                </a:lnTo>
                <a:lnTo>
                  <a:pt x="3962" y="927"/>
                </a:lnTo>
                <a:lnTo>
                  <a:pt x="381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1733986" y="1721998"/>
            <a:ext cx="15049" cy="13754"/>
          </a:xfrm>
          <a:custGeom>
            <a:avLst/>
            <a:gdLst/>
            <a:ahLst/>
            <a:cxnLst/>
            <a:rect l="l" t="t" r="r" b="b"/>
            <a:pathLst>
              <a:path w="15049" h="13754">
                <a:moveTo>
                  <a:pt x="15049" y="0"/>
                </a:moveTo>
                <a:lnTo>
                  <a:pt x="13970" y="571"/>
                </a:lnTo>
                <a:lnTo>
                  <a:pt x="13830" y="723"/>
                </a:lnTo>
                <a:lnTo>
                  <a:pt x="13030" y="1587"/>
                </a:lnTo>
                <a:lnTo>
                  <a:pt x="9144" y="6045"/>
                </a:lnTo>
                <a:lnTo>
                  <a:pt x="9499" y="6477"/>
                </a:lnTo>
                <a:lnTo>
                  <a:pt x="5473" y="10795"/>
                </a:lnTo>
                <a:lnTo>
                  <a:pt x="4394" y="12026"/>
                </a:lnTo>
                <a:lnTo>
                  <a:pt x="4102" y="12103"/>
                </a:lnTo>
                <a:lnTo>
                  <a:pt x="2667" y="12890"/>
                </a:lnTo>
                <a:lnTo>
                  <a:pt x="1511" y="13538"/>
                </a:lnTo>
                <a:lnTo>
                  <a:pt x="1295" y="13601"/>
                </a:lnTo>
                <a:lnTo>
                  <a:pt x="0" y="1375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726431" y="1733158"/>
            <a:ext cx="7556" cy="2730"/>
          </a:xfrm>
          <a:custGeom>
            <a:avLst/>
            <a:gdLst/>
            <a:ahLst/>
            <a:cxnLst/>
            <a:rect l="l" t="t" r="r" b="b"/>
            <a:pathLst>
              <a:path w="7556" h="2730">
                <a:moveTo>
                  <a:pt x="7556" y="2590"/>
                </a:moveTo>
                <a:lnTo>
                  <a:pt x="6337" y="2730"/>
                </a:lnTo>
                <a:lnTo>
                  <a:pt x="5041" y="2590"/>
                </a:lnTo>
                <a:lnTo>
                  <a:pt x="4025" y="2451"/>
                </a:lnTo>
                <a:lnTo>
                  <a:pt x="3886" y="2451"/>
                </a:lnTo>
                <a:lnTo>
                  <a:pt x="3022" y="2019"/>
                </a:lnTo>
                <a:lnTo>
                  <a:pt x="1435" y="121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723329" y="1709905"/>
            <a:ext cx="18503" cy="17780"/>
          </a:xfrm>
          <a:custGeom>
            <a:avLst/>
            <a:gdLst/>
            <a:ahLst/>
            <a:cxnLst/>
            <a:rect l="l" t="t" r="r" b="b"/>
            <a:pathLst>
              <a:path w="18503" h="17780">
                <a:moveTo>
                  <a:pt x="292" y="17779"/>
                </a:moveTo>
                <a:lnTo>
                  <a:pt x="0" y="16052"/>
                </a:lnTo>
                <a:lnTo>
                  <a:pt x="0" y="15544"/>
                </a:lnTo>
                <a:lnTo>
                  <a:pt x="292" y="13601"/>
                </a:lnTo>
                <a:lnTo>
                  <a:pt x="584" y="11658"/>
                </a:lnTo>
                <a:lnTo>
                  <a:pt x="647" y="11442"/>
                </a:lnTo>
                <a:lnTo>
                  <a:pt x="1447" y="9639"/>
                </a:lnTo>
                <a:lnTo>
                  <a:pt x="2451" y="7264"/>
                </a:lnTo>
                <a:lnTo>
                  <a:pt x="2451" y="7048"/>
                </a:lnTo>
                <a:lnTo>
                  <a:pt x="3962" y="5041"/>
                </a:lnTo>
                <a:lnTo>
                  <a:pt x="5118" y="3454"/>
                </a:lnTo>
                <a:lnTo>
                  <a:pt x="5333" y="3314"/>
                </a:lnTo>
                <a:lnTo>
                  <a:pt x="6845" y="2158"/>
                </a:lnTo>
                <a:lnTo>
                  <a:pt x="7924" y="1295"/>
                </a:lnTo>
                <a:lnTo>
                  <a:pt x="8140" y="1219"/>
                </a:lnTo>
                <a:lnTo>
                  <a:pt x="9436" y="711"/>
                </a:lnTo>
                <a:lnTo>
                  <a:pt x="11023" y="215"/>
                </a:lnTo>
                <a:lnTo>
                  <a:pt x="11239" y="63"/>
                </a:lnTo>
                <a:lnTo>
                  <a:pt x="12890" y="63"/>
                </a:lnTo>
                <a:lnTo>
                  <a:pt x="14833" y="0"/>
                </a:lnTo>
                <a:lnTo>
                  <a:pt x="14909" y="139"/>
                </a:lnTo>
                <a:lnTo>
                  <a:pt x="16852" y="431"/>
                </a:lnTo>
                <a:lnTo>
                  <a:pt x="17716" y="571"/>
                </a:lnTo>
                <a:lnTo>
                  <a:pt x="18503" y="10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727504" y="1715015"/>
            <a:ext cx="7061" cy="13030"/>
          </a:xfrm>
          <a:custGeom>
            <a:avLst/>
            <a:gdLst/>
            <a:ahLst/>
            <a:cxnLst/>
            <a:rect l="l" t="t" r="r" b="b"/>
            <a:pathLst>
              <a:path w="7061" h="13030">
                <a:moveTo>
                  <a:pt x="7061" y="0"/>
                </a:moveTo>
                <a:lnTo>
                  <a:pt x="6057" y="292"/>
                </a:lnTo>
                <a:lnTo>
                  <a:pt x="5842" y="355"/>
                </a:lnTo>
                <a:lnTo>
                  <a:pt x="4978" y="939"/>
                </a:lnTo>
                <a:lnTo>
                  <a:pt x="3746" y="1803"/>
                </a:lnTo>
                <a:lnTo>
                  <a:pt x="3606" y="1866"/>
                </a:lnTo>
                <a:lnTo>
                  <a:pt x="2667" y="3022"/>
                </a:lnTo>
                <a:lnTo>
                  <a:pt x="1727" y="4241"/>
                </a:lnTo>
                <a:lnTo>
                  <a:pt x="1663" y="4394"/>
                </a:lnTo>
                <a:lnTo>
                  <a:pt x="1016" y="5905"/>
                </a:lnTo>
                <a:lnTo>
                  <a:pt x="431" y="7264"/>
                </a:lnTo>
                <a:lnTo>
                  <a:pt x="368" y="7416"/>
                </a:lnTo>
                <a:lnTo>
                  <a:pt x="215" y="9004"/>
                </a:lnTo>
                <a:lnTo>
                  <a:pt x="0" y="10083"/>
                </a:lnTo>
                <a:lnTo>
                  <a:pt x="76" y="10223"/>
                </a:lnTo>
                <a:lnTo>
                  <a:pt x="292" y="11303"/>
                </a:lnTo>
                <a:lnTo>
                  <a:pt x="368" y="12166"/>
                </a:lnTo>
                <a:lnTo>
                  <a:pt x="431" y="12306"/>
                </a:lnTo>
                <a:lnTo>
                  <a:pt x="863" y="1303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732620" y="1717389"/>
            <a:ext cx="15265" cy="13538"/>
          </a:xfrm>
          <a:custGeom>
            <a:avLst/>
            <a:gdLst/>
            <a:ahLst/>
            <a:cxnLst/>
            <a:rect l="l" t="t" r="r" b="b"/>
            <a:pathLst>
              <a:path w="15265" h="13538">
                <a:moveTo>
                  <a:pt x="0" y="13538"/>
                </a:moveTo>
                <a:lnTo>
                  <a:pt x="647" y="13538"/>
                </a:lnTo>
                <a:lnTo>
                  <a:pt x="1371" y="13398"/>
                </a:lnTo>
                <a:lnTo>
                  <a:pt x="1866" y="13246"/>
                </a:lnTo>
                <a:lnTo>
                  <a:pt x="2451" y="12890"/>
                </a:lnTo>
                <a:lnTo>
                  <a:pt x="3378" y="12319"/>
                </a:lnTo>
                <a:lnTo>
                  <a:pt x="3530" y="12319"/>
                </a:lnTo>
                <a:lnTo>
                  <a:pt x="4178" y="11518"/>
                </a:lnTo>
                <a:lnTo>
                  <a:pt x="7277" y="8064"/>
                </a:lnTo>
                <a:lnTo>
                  <a:pt x="7061" y="7772"/>
                </a:lnTo>
                <a:lnTo>
                  <a:pt x="10147" y="4178"/>
                </a:lnTo>
                <a:lnTo>
                  <a:pt x="11163" y="2959"/>
                </a:lnTo>
                <a:lnTo>
                  <a:pt x="12382" y="1803"/>
                </a:lnTo>
                <a:lnTo>
                  <a:pt x="13677" y="787"/>
                </a:lnTo>
                <a:lnTo>
                  <a:pt x="15265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1754433" y="1719188"/>
            <a:ext cx="5118" cy="18364"/>
          </a:xfrm>
          <a:custGeom>
            <a:avLst/>
            <a:gdLst/>
            <a:ahLst/>
            <a:cxnLst/>
            <a:rect l="l" t="t" r="r" b="b"/>
            <a:pathLst>
              <a:path w="5118" h="18364">
                <a:moveTo>
                  <a:pt x="2235" y="0"/>
                </a:moveTo>
                <a:lnTo>
                  <a:pt x="3174" y="939"/>
                </a:lnTo>
                <a:lnTo>
                  <a:pt x="3314" y="1079"/>
                </a:lnTo>
                <a:lnTo>
                  <a:pt x="3962" y="2235"/>
                </a:lnTo>
                <a:lnTo>
                  <a:pt x="4533" y="3238"/>
                </a:lnTo>
                <a:lnTo>
                  <a:pt x="4610" y="3454"/>
                </a:lnTo>
                <a:lnTo>
                  <a:pt x="4749" y="4533"/>
                </a:lnTo>
                <a:lnTo>
                  <a:pt x="5041" y="6261"/>
                </a:lnTo>
                <a:lnTo>
                  <a:pt x="4902" y="8204"/>
                </a:lnTo>
                <a:lnTo>
                  <a:pt x="4610" y="10515"/>
                </a:lnTo>
                <a:lnTo>
                  <a:pt x="3670" y="12966"/>
                </a:lnTo>
                <a:lnTo>
                  <a:pt x="2743" y="15189"/>
                </a:lnTo>
                <a:lnTo>
                  <a:pt x="2527" y="15265"/>
                </a:lnTo>
                <a:lnTo>
                  <a:pt x="1155" y="17348"/>
                </a:lnTo>
                <a:lnTo>
                  <a:pt x="800" y="17932"/>
                </a:lnTo>
                <a:lnTo>
                  <a:pt x="647" y="18072"/>
                </a:lnTo>
                <a:lnTo>
                  <a:pt x="0" y="1836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1754436" y="1730272"/>
            <a:ext cx="4178" cy="7277"/>
          </a:xfrm>
          <a:custGeom>
            <a:avLst/>
            <a:gdLst/>
            <a:ahLst/>
            <a:cxnLst/>
            <a:rect l="l" t="t" r="r" b="b"/>
            <a:pathLst>
              <a:path w="4178" h="7277">
                <a:moveTo>
                  <a:pt x="0" y="7277"/>
                </a:moveTo>
                <a:lnTo>
                  <a:pt x="647" y="6984"/>
                </a:lnTo>
                <a:lnTo>
                  <a:pt x="787" y="6845"/>
                </a:lnTo>
                <a:lnTo>
                  <a:pt x="1155" y="6273"/>
                </a:lnTo>
                <a:lnTo>
                  <a:pt x="2514" y="4178"/>
                </a:lnTo>
                <a:lnTo>
                  <a:pt x="3670" y="1879"/>
                </a:lnTo>
                <a:lnTo>
                  <a:pt x="4038" y="1079"/>
                </a:lnTo>
                <a:lnTo>
                  <a:pt x="4102" y="939"/>
                </a:lnTo>
                <a:lnTo>
                  <a:pt x="417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1722608" y="1745970"/>
            <a:ext cx="25349" cy="9436"/>
          </a:xfrm>
          <a:custGeom>
            <a:avLst/>
            <a:gdLst/>
            <a:ahLst/>
            <a:cxnLst/>
            <a:rect l="l" t="t" r="r" b="b"/>
            <a:pathLst>
              <a:path w="25349" h="9436">
                <a:moveTo>
                  <a:pt x="25349" y="9436"/>
                </a:moveTo>
                <a:lnTo>
                  <a:pt x="16281" y="5549"/>
                </a:lnTo>
                <a:lnTo>
                  <a:pt x="7061" y="1879"/>
                </a:lnTo>
                <a:lnTo>
                  <a:pt x="4902" y="939"/>
                </a:lnTo>
                <a:lnTo>
                  <a:pt x="2590" y="292"/>
                </a:lnTo>
                <a:lnTo>
                  <a:pt x="1371" y="0"/>
                </a:lnTo>
                <a:lnTo>
                  <a:pt x="1231" y="0"/>
                </a:lnTo>
                <a:lnTo>
                  <a:pt x="0" y="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715917" y="1758142"/>
            <a:ext cx="25565" cy="12890"/>
          </a:xfrm>
          <a:custGeom>
            <a:avLst/>
            <a:gdLst/>
            <a:ahLst/>
            <a:cxnLst/>
            <a:rect l="l" t="t" r="r" b="b"/>
            <a:pathLst>
              <a:path w="25565" h="12890">
                <a:moveTo>
                  <a:pt x="0" y="0"/>
                </a:moveTo>
                <a:lnTo>
                  <a:pt x="215" y="647"/>
                </a:lnTo>
                <a:lnTo>
                  <a:pt x="355" y="787"/>
                </a:lnTo>
                <a:lnTo>
                  <a:pt x="787" y="1219"/>
                </a:lnTo>
                <a:lnTo>
                  <a:pt x="1943" y="2374"/>
                </a:lnTo>
                <a:lnTo>
                  <a:pt x="2019" y="2514"/>
                </a:lnTo>
                <a:lnTo>
                  <a:pt x="3378" y="3314"/>
                </a:lnTo>
                <a:lnTo>
                  <a:pt x="5181" y="4457"/>
                </a:lnTo>
                <a:lnTo>
                  <a:pt x="7264" y="5334"/>
                </a:lnTo>
                <a:lnTo>
                  <a:pt x="16344" y="9220"/>
                </a:lnTo>
                <a:lnTo>
                  <a:pt x="25565" y="1289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713250" y="1762967"/>
            <a:ext cx="26352" cy="12598"/>
          </a:xfrm>
          <a:custGeom>
            <a:avLst/>
            <a:gdLst/>
            <a:ahLst/>
            <a:cxnLst/>
            <a:rect l="l" t="t" r="r" b="b"/>
            <a:pathLst>
              <a:path w="26352" h="12598">
                <a:moveTo>
                  <a:pt x="26352" y="12598"/>
                </a:moveTo>
                <a:lnTo>
                  <a:pt x="17068" y="8928"/>
                </a:lnTo>
                <a:lnTo>
                  <a:pt x="7848" y="4889"/>
                </a:lnTo>
                <a:lnTo>
                  <a:pt x="5333" y="3809"/>
                </a:lnTo>
                <a:lnTo>
                  <a:pt x="5181" y="3809"/>
                </a:lnTo>
                <a:lnTo>
                  <a:pt x="2882" y="2374"/>
                </a:lnTo>
                <a:lnTo>
                  <a:pt x="1371" y="1435"/>
                </a:lnTo>
                <a:lnTo>
                  <a:pt x="1219" y="129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710662" y="1743025"/>
            <a:ext cx="6261" cy="19938"/>
          </a:xfrm>
          <a:custGeom>
            <a:avLst/>
            <a:gdLst/>
            <a:ahLst/>
            <a:cxnLst/>
            <a:rect l="l" t="t" r="r" b="b"/>
            <a:pathLst>
              <a:path w="6261" h="19938">
                <a:moveTo>
                  <a:pt x="2590" y="19939"/>
                </a:moveTo>
                <a:lnTo>
                  <a:pt x="1651" y="18859"/>
                </a:lnTo>
                <a:lnTo>
                  <a:pt x="1587" y="18643"/>
                </a:lnTo>
                <a:lnTo>
                  <a:pt x="1003" y="17348"/>
                </a:lnTo>
                <a:lnTo>
                  <a:pt x="355" y="15976"/>
                </a:lnTo>
                <a:lnTo>
                  <a:pt x="292" y="15760"/>
                </a:lnTo>
                <a:lnTo>
                  <a:pt x="139" y="14325"/>
                </a:lnTo>
                <a:lnTo>
                  <a:pt x="0" y="12598"/>
                </a:lnTo>
                <a:lnTo>
                  <a:pt x="0" y="12382"/>
                </a:lnTo>
                <a:lnTo>
                  <a:pt x="292" y="10655"/>
                </a:lnTo>
                <a:lnTo>
                  <a:pt x="647" y="8712"/>
                </a:lnTo>
                <a:lnTo>
                  <a:pt x="723" y="8559"/>
                </a:lnTo>
                <a:lnTo>
                  <a:pt x="1511" y="6769"/>
                </a:lnTo>
                <a:lnTo>
                  <a:pt x="2451" y="4610"/>
                </a:lnTo>
                <a:lnTo>
                  <a:pt x="2451" y="4457"/>
                </a:lnTo>
                <a:lnTo>
                  <a:pt x="3810" y="2590"/>
                </a:lnTo>
                <a:lnTo>
                  <a:pt x="4749" y="1219"/>
                </a:lnTo>
                <a:lnTo>
                  <a:pt x="4965" y="1003"/>
                </a:lnTo>
                <a:lnTo>
                  <a:pt x="6261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727287" y="1782982"/>
            <a:ext cx="9220" cy="18796"/>
          </a:xfrm>
          <a:custGeom>
            <a:avLst/>
            <a:gdLst/>
            <a:ahLst/>
            <a:cxnLst/>
            <a:rect l="l" t="t" r="r" b="b"/>
            <a:pathLst>
              <a:path w="9220" h="18795">
                <a:moveTo>
                  <a:pt x="9220" y="0"/>
                </a:moveTo>
                <a:lnTo>
                  <a:pt x="6337" y="7061"/>
                </a:lnTo>
                <a:lnTo>
                  <a:pt x="3238" y="14109"/>
                </a:lnTo>
                <a:lnTo>
                  <a:pt x="2743" y="15265"/>
                </a:lnTo>
                <a:lnTo>
                  <a:pt x="2019" y="16421"/>
                </a:lnTo>
                <a:lnTo>
                  <a:pt x="1155" y="17640"/>
                </a:lnTo>
                <a:lnTo>
                  <a:pt x="0" y="1879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715049" y="1781181"/>
            <a:ext cx="4394" cy="12598"/>
          </a:xfrm>
          <a:custGeom>
            <a:avLst/>
            <a:gdLst/>
            <a:ahLst/>
            <a:cxnLst/>
            <a:rect l="l" t="t" r="r" b="b"/>
            <a:pathLst>
              <a:path w="4394" h="12598">
                <a:moveTo>
                  <a:pt x="4394" y="0"/>
                </a:moveTo>
                <a:lnTo>
                  <a:pt x="2667" y="3822"/>
                </a:lnTo>
                <a:lnTo>
                  <a:pt x="1155" y="7708"/>
                </a:lnTo>
                <a:lnTo>
                  <a:pt x="584" y="9144"/>
                </a:lnTo>
                <a:lnTo>
                  <a:pt x="215" y="10579"/>
                </a:lnTo>
                <a:lnTo>
                  <a:pt x="0" y="11518"/>
                </a:lnTo>
                <a:lnTo>
                  <a:pt x="0" y="11671"/>
                </a:lnTo>
                <a:lnTo>
                  <a:pt x="76" y="1259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714185" y="1801058"/>
            <a:ext cx="10947" cy="2882"/>
          </a:xfrm>
          <a:custGeom>
            <a:avLst/>
            <a:gdLst/>
            <a:ahLst/>
            <a:cxnLst/>
            <a:rect l="l" t="t" r="r" b="b"/>
            <a:pathLst>
              <a:path w="10947" h="2882">
                <a:moveTo>
                  <a:pt x="10947" y="2082"/>
                </a:moveTo>
                <a:lnTo>
                  <a:pt x="9791" y="2590"/>
                </a:lnTo>
                <a:lnTo>
                  <a:pt x="9575" y="2666"/>
                </a:lnTo>
                <a:lnTo>
                  <a:pt x="8280" y="2730"/>
                </a:lnTo>
                <a:lnTo>
                  <a:pt x="6629" y="2882"/>
                </a:lnTo>
                <a:lnTo>
                  <a:pt x="6476" y="2730"/>
                </a:lnTo>
                <a:lnTo>
                  <a:pt x="4825" y="2451"/>
                </a:lnTo>
                <a:lnTo>
                  <a:pt x="4038" y="2374"/>
                </a:lnTo>
                <a:lnTo>
                  <a:pt x="3898" y="2298"/>
                </a:lnTo>
                <a:lnTo>
                  <a:pt x="3238" y="1943"/>
                </a:lnTo>
                <a:lnTo>
                  <a:pt x="1587" y="107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698346" y="1809263"/>
            <a:ext cx="5041" cy="16852"/>
          </a:xfrm>
          <a:custGeom>
            <a:avLst/>
            <a:gdLst/>
            <a:ahLst/>
            <a:cxnLst/>
            <a:rect l="l" t="t" r="r" b="b"/>
            <a:pathLst>
              <a:path w="5041" h="16852">
                <a:moveTo>
                  <a:pt x="5041" y="0"/>
                </a:moveTo>
                <a:lnTo>
                  <a:pt x="2806" y="4610"/>
                </a:lnTo>
                <a:lnTo>
                  <a:pt x="1079" y="9575"/>
                </a:lnTo>
                <a:lnTo>
                  <a:pt x="355" y="11734"/>
                </a:lnTo>
                <a:lnTo>
                  <a:pt x="355" y="11950"/>
                </a:lnTo>
                <a:lnTo>
                  <a:pt x="139" y="14249"/>
                </a:lnTo>
                <a:lnTo>
                  <a:pt x="0" y="15405"/>
                </a:lnTo>
                <a:lnTo>
                  <a:pt x="76" y="15697"/>
                </a:lnTo>
                <a:lnTo>
                  <a:pt x="431" y="1685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701876" y="1830718"/>
            <a:ext cx="10947" cy="2806"/>
          </a:xfrm>
          <a:custGeom>
            <a:avLst/>
            <a:gdLst/>
            <a:ahLst/>
            <a:cxnLst/>
            <a:rect l="l" t="t" r="r" b="b"/>
            <a:pathLst>
              <a:path w="10947" h="2806">
                <a:moveTo>
                  <a:pt x="0" y="0"/>
                </a:moveTo>
                <a:lnTo>
                  <a:pt x="1511" y="1003"/>
                </a:lnTo>
                <a:lnTo>
                  <a:pt x="3175" y="1866"/>
                </a:lnTo>
                <a:lnTo>
                  <a:pt x="3886" y="2235"/>
                </a:lnTo>
                <a:lnTo>
                  <a:pt x="4826" y="2451"/>
                </a:lnTo>
                <a:lnTo>
                  <a:pt x="6477" y="2730"/>
                </a:lnTo>
                <a:lnTo>
                  <a:pt x="6629" y="2806"/>
                </a:lnTo>
                <a:lnTo>
                  <a:pt x="8280" y="2730"/>
                </a:lnTo>
                <a:lnTo>
                  <a:pt x="9575" y="2667"/>
                </a:lnTo>
                <a:lnTo>
                  <a:pt x="9791" y="2590"/>
                </a:lnTo>
                <a:lnTo>
                  <a:pt x="10947" y="208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712822" y="1812574"/>
            <a:ext cx="11379" cy="20231"/>
          </a:xfrm>
          <a:custGeom>
            <a:avLst/>
            <a:gdLst/>
            <a:ahLst/>
            <a:cxnLst/>
            <a:rect l="l" t="t" r="r" b="b"/>
            <a:pathLst>
              <a:path w="11379" h="20231">
                <a:moveTo>
                  <a:pt x="0" y="20231"/>
                </a:moveTo>
                <a:lnTo>
                  <a:pt x="1079" y="19723"/>
                </a:lnTo>
                <a:lnTo>
                  <a:pt x="1295" y="19659"/>
                </a:lnTo>
                <a:lnTo>
                  <a:pt x="2159" y="18859"/>
                </a:lnTo>
                <a:lnTo>
                  <a:pt x="3238" y="17856"/>
                </a:lnTo>
                <a:lnTo>
                  <a:pt x="3314" y="17716"/>
                </a:lnTo>
                <a:lnTo>
                  <a:pt x="4178" y="16421"/>
                </a:lnTo>
                <a:lnTo>
                  <a:pt x="4889" y="15405"/>
                </a:lnTo>
                <a:lnTo>
                  <a:pt x="5397" y="14185"/>
                </a:lnTo>
                <a:lnTo>
                  <a:pt x="8496" y="7124"/>
                </a:lnTo>
                <a:lnTo>
                  <a:pt x="1137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702741" y="1810773"/>
            <a:ext cx="4318" cy="12674"/>
          </a:xfrm>
          <a:custGeom>
            <a:avLst/>
            <a:gdLst/>
            <a:ahLst/>
            <a:cxnLst/>
            <a:rect l="l" t="t" r="r" b="b"/>
            <a:pathLst>
              <a:path w="4318" h="12674">
                <a:moveTo>
                  <a:pt x="4318" y="0"/>
                </a:moveTo>
                <a:lnTo>
                  <a:pt x="2667" y="3822"/>
                </a:lnTo>
                <a:lnTo>
                  <a:pt x="1155" y="7708"/>
                </a:lnTo>
                <a:lnTo>
                  <a:pt x="571" y="9144"/>
                </a:lnTo>
                <a:lnTo>
                  <a:pt x="215" y="10655"/>
                </a:lnTo>
                <a:lnTo>
                  <a:pt x="0" y="11595"/>
                </a:lnTo>
                <a:lnTo>
                  <a:pt x="0" y="11734"/>
                </a:lnTo>
                <a:lnTo>
                  <a:pt x="76" y="126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526489" y="1831078"/>
            <a:ext cx="94602" cy="224497"/>
          </a:xfrm>
          <a:custGeom>
            <a:avLst/>
            <a:gdLst/>
            <a:ahLst/>
            <a:cxnLst/>
            <a:rect l="l" t="t" r="r" b="b"/>
            <a:pathLst>
              <a:path w="94602" h="224497">
                <a:moveTo>
                  <a:pt x="94602" y="0"/>
                </a:moveTo>
                <a:lnTo>
                  <a:pt x="86610" y="10289"/>
                </a:lnTo>
                <a:lnTo>
                  <a:pt x="80509" y="20006"/>
                </a:lnTo>
                <a:lnTo>
                  <a:pt x="78689" y="23113"/>
                </a:lnTo>
                <a:lnTo>
                  <a:pt x="70789" y="36746"/>
                </a:lnTo>
                <a:lnTo>
                  <a:pt x="65241" y="46559"/>
                </a:lnTo>
                <a:lnTo>
                  <a:pt x="60652" y="55073"/>
                </a:lnTo>
                <a:lnTo>
                  <a:pt x="55629" y="64809"/>
                </a:lnTo>
                <a:lnTo>
                  <a:pt x="48782" y="78286"/>
                </a:lnTo>
                <a:lnTo>
                  <a:pt x="47802" y="80213"/>
                </a:lnTo>
                <a:lnTo>
                  <a:pt x="41867" y="92245"/>
                </a:lnTo>
                <a:lnTo>
                  <a:pt x="37875" y="101679"/>
                </a:lnTo>
                <a:lnTo>
                  <a:pt x="34556" y="109804"/>
                </a:lnTo>
                <a:lnTo>
                  <a:pt x="29292" y="122315"/>
                </a:lnTo>
                <a:lnTo>
                  <a:pt x="25610" y="131962"/>
                </a:lnTo>
                <a:lnTo>
                  <a:pt x="22898" y="140106"/>
                </a:lnTo>
                <a:lnTo>
                  <a:pt x="17988" y="155106"/>
                </a:lnTo>
                <a:lnTo>
                  <a:pt x="14550" y="165847"/>
                </a:lnTo>
                <a:lnTo>
                  <a:pt x="11755" y="175107"/>
                </a:lnTo>
                <a:lnTo>
                  <a:pt x="8772" y="185663"/>
                </a:lnTo>
                <a:lnTo>
                  <a:pt x="4773" y="200293"/>
                </a:lnTo>
                <a:lnTo>
                  <a:pt x="1358" y="213042"/>
                </a:lnTo>
                <a:lnTo>
                  <a:pt x="1295" y="213410"/>
                </a:lnTo>
                <a:lnTo>
                  <a:pt x="0" y="22449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512395" y="2055573"/>
            <a:ext cx="43171" cy="354888"/>
          </a:xfrm>
          <a:custGeom>
            <a:avLst/>
            <a:gdLst/>
            <a:ahLst/>
            <a:cxnLst/>
            <a:rect l="l" t="t" r="r" b="b"/>
            <a:pathLst>
              <a:path w="43171" h="354888">
                <a:moveTo>
                  <a:pt x="14088" y="0"/>
                </a:moveTo>
                <a:lnTo>
                  <a:pt x="10590" y="14025"/>
                </a:lnTo>
                <a:lnTo>
                  <a:pt x="8620" y="23822"/>
                </a:lnTo>
                <a:lnTo>
                  <a:pt x="6932" y="35955"/>
                </a:lnTo>
                <a:lnTo>
                  <a:pt x="6240" y="41478"/>
                </a:lnTo>
                <a:lnTo>
                  <a:pt x="4257" y="57127"/>
                </a:lnTo>
                <a:lnTo>
                  <a:pt x="2910" y="68365"/>
                </a:lnTo>
                <a:lnTo>
                  <a:pt x="2007" y="78041"/>
                </a:lnTo>
                <a:lnTo>
                  <a:pt x="1357" y="89004"/>
                </a:lnTo>
                <a:lnTo>
                  <a:pt x="771" y="104104"/>
                </a:lnTo>
                <a:lnTo>
                  <a:pt x="201" y="121857"/>
                </a:lnTo>
                <a:lnTo>
                  <a:pt x="0" y="133162"/>
                </a:lnTo>
                <a:lnTo>
                  <a:pt x="148" y="142882"/>
                </a:lnTo>
                <a:lnTo>
                  <a:pt x="697" y="153848"/>
                </a:lnTo>
                <a:lnTo>
                  <a:pt x="1699" y="168893"/>
                </a:lnTo>
                <a:lnTo>
                  <a:pt x="2966" y="186726"/>
                </a:lnTo>
                <a:lnTo>
                  <a:pt x="3934" y="197999"/>
                </a:lnTo>
                <a:lnTo>
                  <a:pt x="5090" y="207651"/>
                </a:lnTo>
                <a:lnTo>
                  <a:pt x="6778" y="218512"/>
                </a:lnTo>
                <a:lnTo>
                  <a:pt x="9339" y="233410"/>
                </a:lnTo>
                <a:lnTo>
                  <a:pt x="12445" y="250964"/>
                </a:lnTo>
                <a:lnTo>
                  <a:pt x="14588" y="262065"/>
                </a:lnTo>
                <a:lnTo>
                  <a:pt x="16744" y="271540"/>
                </a:lnTo>
                <a:lnTo>
                  <a:pt x="19533" y="282182"/>
                </a:lnTo>
                <a:lnTo>
                  <a:pt x="23576" y="296784"/>
                </a:lnTo>
                <a:lnTo>
                  <a:pt x="28328" y="313568"/>
                </a:lnTo>
                <a:lnTo>
                  <a:pt x="31502" y="324047"/>
                </a:lnTo>
                <a:lnTo>
                  <a:pt x="34712" y="333302"/>
                </a:lnTo>
                <a:lnTo>
                  <a:pt x="39049" y="344544"/>
                </a:lnTo>
                <a:lnTo>
                  <a:pt x="43171" y="35488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2768556" y="2106764"/>
            <a:ext cx="2590" cy="37871"/>
          </a:xfrm>
          <a:custGeom>
            <a:avLst/>
            <a:gdLst/>
            <a:ahLst/>
            <a:cxnLst/>
            <a:rect l="l" t="t" r="r" b="b"/>
            <a:pathLst>
              <a:path w="2590" h="37871">
                <a:moveTo>
                  <a:pt x="0" y="215"/>
                </a:moveTo>
                <a:lnTo>
                  <a:pt x="0" y="0"/>
                </a:lnTo>
                <a:lnTo>
                  <a:pt x="2590" y="37871"/>
                </a:lnTo>
                <a:lnTo>
                  <a:pt x="2298" y="3333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2771148" y="2144637"/>
            <a:ext cx="1511" cy="21818"/>
          </a:xfrm>
          <a:custGeom>
            <a:avLst/>
            <a:gdLst/>
            <a:ahLst/>
            <a:cxnLst/>
            <a:rect l="l" t="t" r="r" b="b"/>
            <a:pathLst>
              <a:path w="1511" h="21818">
                <a:moveTo>
                  <a:pt x="0" y="0"/>
                </a:moveTo>
                <a:lnTo>
                  <a:pt x="1511" y="21818"/>
                </a:lnTo>
                <a:lnTo>
                  <a:pt x="1003" y="1454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2772661" y="2166454"/>
            <a:ext cx="355" cy="7264"/>
          </a:xfrm>
          <a:custGeom>
            <a:avLst/>
            <a:gdLst/>
            <a:ahLst/>
            <a:cxnLst/>
            <a:rect l="l" t="t" r="r" b="b"/>
            <a:pathLst>
              <a:path w="355" h="7264">
                <a:moveTo>
                  <a:pt x="0" y="0"/>
                </a:moveTo>
                <a:lnTo>
                  <a:pt x="292" y="7264"/>
                </a:lnTo>
                <a:lnTo>
                  <a:pt x="355" y="504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2771730" y="2173725"/>
            <a:ext cx="1219" cy="35852"/>
          </a:xfrm>
          <a:custGeom>
            <a:avLst/>
            <a:gdLst/>
            <a:ahLst/>
            <a:cxnLst/>
            <a:rect l="l" t="t" r="r" b="b"/>
            <a:pathLst>
              <a:path w="1219" h="35852">
                <a:moveTo>
                  <a:pt x="1219" y="0"/>
                </a:moveTo>
                <a:lnTo>
                  <a:pt x="0" y="3585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2771726" y="2202813"/>
            <a:ext cx="215" cy="7277"/>
          </a:xfrm>
          <a:custGeom>
            <a:avLst/>
            <a:gdLst/>
            <a:ahLst/>
            <a:cxnLst/>
            <a:rect l="l" t="t" r="r" b="b"/>
            <a:pathLst>
              <a:path w="215" h="7277">
                <a:moveTo>
                  <a:pt x="215" y="0"/>
                </a:moveTo>
                <a:lnTo>
                  <a:pt x="0" y="7277"/>
                </a:lnTo>
                <a:lnTo>
                  <a:pt x="0" y="626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2771152" y="2210084"/>
            <a:ext cx="571" cy="17564"/>
          </a:xfrm>
          <a:custGeom>
            <a:avLst/>
            <a:gdLst/>
            <a:ahLst/>
            <a:cxnLst/>
            <a:rect l="l" t="t" r="r" b="b"/>
            <a:pathLst>
              <a:path w="571" h="17564">
                <a:moveTo>
                  <a:pt x="571" y="0"/>
                </a:moveTo>
                <a:lnTo>
                  <a:pt x="0" y="1756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2761999" y="2224629"/>
            <a:ext cx="9220" cy="75958"/>
          </a:xfrm>
          <a:custGeom>
            <a:avLst/>
            <a:gdLst/>
            <a:ahLst/>
            <a:cxnLst/>
            <a:rect l="l" t="t" r="r" b="b"/>
            <a:pathLst>
              <a:path w="9220" h="75958">
                <a:moveTo>
                  <a:pt x="9220" y="0"/>
                </a:moveTo>
                <a:lnTo>
                  <a:pt x="8864" y="11658"/>
                </a:lnTo>
                <a:lnTo>
                  <a:pt x="0" y="75958"/>
                </a:lnTo>
                <a:lnTo>
                  <a:pt x="76" y="7574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2757252" y="2042468"/>
            <a:ext cx="11303" cy="64300"/>
          </a:xfrm>
          <a:custGeom>
            <a:avLst/>
            <a:gdLst/>
            <a:ahLst/>
            <a:cxnLst/>
            <a:rect l="l" t="t" r="r" b="b"/>
            <a:pathLst>
              <a:path w="11302" h="64300">
                <a:moveTo>
                  <a:pt x="0" y="0"/>
                </a:moveTo>
                <a:lnTo>
                  <a:pt x="11303" y="64300"/>
                </a:lnTo>
                <a:lnTo>
                  <a:pt x="10299" y="5853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1890154" y="1603410"/>
            <a:ext cx="4902" cy="2451"/>
          </a:xfrm>
          <a:custGeom>
            <a:avLst/>
            <a:gdLst/>
            <a:ahLst/>
            <a:cxnLst/>
            <a:rect l="l" t="t" r="r" b="b"/>
            <a:pathLst>
              <a:path w="4902" h="2451">
                <a:moveTo>
                  <a:pt x="0" y="2451"/>
                </a:moveTo>
                <a:lnTo>
                  <a:pt x="490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2501149" y="2697100"/>
            <a:ext cx="4533" cy="3162"/>
          </a:xfrm>
          <a:custGeom>
            <a:avLst/>
            <a:gdLst/>
            <a:ahLst/>
            <a:cxnLst/>
            <a:rect l="l" t="t" r="r" b="b"/>
            <a:pathLst>
              <a:path w="4533" h="3162">
                <a:moveTo>
                  <a:pt x="0" y="3162"/>
                </a:moveTo>
                <a:lnTo>
                  <a:pt x="453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2588417" y="1934974"/>
            <a:ext cx="88557" cy="94322"/>
          </a:xfrm>
          <a:custGeom>
            <a:avLst/>
            <a:gdLst/>
            <a:ahLst/>
            <a:cxnLst/>
            <a:rect l="l" t="t" r="r" b="b"/>
            <a:pathLst>
              <a:path w="88557" h="94322">
                <a:moveTo>
                  <a:pt x="2730" y="20662"/>
                </a:moveTo>
                <a:lnTo>
                  <a:pt x="0" y="24980"/>
                </a:lnTo>
                <a:lnTo>
                  <a:pt x="5969" y="15481"/>
                </a:lnTo>
                <a:lnTo>
                  <a:pt x="18072" y="5689"/>
                </a:lnTo>
                <a:lnTo>
                  <a:pt x="32753" y="355"/>
                </a:lnTo>
                <a:lnTo>
                  <a:pt x="48310" y="0"/>
                </a:lnTo>
                <a:lnTo>
                  <a:pt x="63144" y="4825"/>
                </a:lnTo>
                <a:lnTo>
                  <a:pt x="75666" y="14185"/>
                </a:lnTo>
                <a:lnTo>
                  <a:pt x="84455" y="27076"/>
                </a:lnTo>
                <a:lnTo>
                  <a:pt x="88557" y="42113"/>
                </a:lnTo>
                <a:lnTo>
                  <a:pt x="87553" y="57670"/>
                </a:lnTo>
                <a:lnTo>
                  <a:pt x="81572" y="72072"/>
                </a:lnTo>
                <a:lnTo>
                  <a:pt x="71272" y="83731"/>
                </a:lnTo>
                <a:lnTo>
                  <a:pt x="58166" y="91147"/>
                </a:lnTo>
                <a:lnTo>
                  <a:pt x="57670" y="91439"/>
                </a:lnTo>
                <a:lnTo>
                  <a:pt x="42329" y="94322"/>
                </a:lnTo>
                <a:lnTo>
                  <a:pt x="26924" y="92011"/>
                </a:lnTo>
                <a:lnTo>
                  <a:pt x="13030" y="84886"/>
                </a:lnTo>
                <a:lnTo>
                  <a:pt x="7264" y="78841"/>
                </a:lnTo>
                <a:lnTo>
                  <a:pt x="13030" y="8488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2582583" y="1959957"/>
            <a:ext cx="13106" cy="53860"/>
          </a:xfrm>
          <a:custGeom>
            <a:avLst/>
            <a:gdLst/>
            <a:ahLst/>
            <a:cxnLst/>
            <a:rect l="l" t="t" r="r" b="b"/>
            <a:pathLst>
              <a:path w="13106" h="53860">
                <a:moveTo>
                  <a:pt x="5829" y="0"/>
                </a:moveTo>
                <a:lnTo>
                  <a:pt x="3530" y="3746"/>
                </a:lnTo>
                <a:lnTo>
                  <a:pt x="0" y="18935"/>
                </a:lnTo>
                <a:lnTo>
                  <a:pt x="1587" y="34417"/>
                </a:lnTo>
                <a:lnTo>
                  <a:pt x="8064" y="48602"/>
                </a:lnTo>
                <a:lnTo>
                  <a:pt x="13106" y="5386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1897716" y="2762542"/>
            <a:ext cx="6985" cy="3175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0" y="0"/>
                </a:moveTo>
                <a:lnTo>
                  <a:pt x="6985" y="317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1555572" y="2410461"/>
            <a:ext cx="1079" cy="3175"/>
          </a:xfrm>
          <a:custGeom>
            <a:avLst/>
            <a:gdLst/>
            <a:ahLst/>
            <a:cxnLst/>
            <a:rect l="l" t="t" r="r" b="b"/>
            <a:pathLst>
              <a:path w="1079" h="3175">
                <a:moveTo>
                  <a:pt x="0" y="0"/>
                </a:moveTo>
                <a:lnTo>
                  <a:pt x="1079" y="317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1868627" y="1605857"/>
            <a:ext cx="21526" cy="10515"/>
          </a:xfrm>
          <a:custGeom>
            <a:avLst/>
            <a:gdLst/>
            <a:ahLst/>
            <a:cxnLst/>
            <a:rect l="l" t="t" r="r" b="b"/>
            <a:pathLst>
              <a:path w="21526" h="10515">
                <a:moveTo>
                  <a:pt x="0" y="10515"/>
                </a:moveTo>
                <a:lnTo>
                  <a:pt x="2152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1836300" y="1613998"/>
            <a:ext cx="37223" cy="18288"/>
          </a:xfrm>
          <a:custGeom>
            <a:avLst/>
            <a:gdLst/>
            <a:ahLst/>
            <a:cxnLst/>
            <a:rect l="l" t="t" r="r" b="b"/>
            <a:pathLst>
              <a:path w="37223" h="18287">
                <a:moveTo>
                  <a:pt x="37223" y="0"/>
                </a:moveTo>
                <a:lnTo>
                  <a:pt x="0" y="1828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1784172" y="1631711"/>
            <a:ext cx="53136" cy="33185"/>
          </a:xfrm>
          <a:custGeom>
            <a:avLst/>
            <a:gdLst/>
            <a:ahLst/>
            <a:cxnLst/>
            <a:rect l="l" t="t" r="r" b="b"/>
            <a:pathLst>
              <a:path w="53136" h="33185">
                <a:moveTo>
                  <a:pt x="53136" y="0"/>
                </a:moveTo>
                <a:lnTo>
                  <a:pt x="0" y="33185"/>
                </a:lnTo>
                <a:lnTo>
                  <a:pt x="3238" y="3117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1771282" y="1707027"/>
            <a:ext cx="33985" cy="23253"/>
          </a:xfrm>
          <a:custGeom>
            <a:avLst/>
            <a:gdLst/>
            <a:ahLst/>
            <a:cxnLst/>
            <a:rect l="l" t="t" r="r" b="b"/>
            <a:pathLst>
              <a:path w="33985" h="23253">
                <a:moveTo>
                  <a:pt x="31610" y="19075"/>
                </a:moveTo>
                <a:lnTo>
                  <a:pt x="29883" y="23253"/>
                </a:lnTo>
                <a:lnTo>
                  <a:pt x="33985" y="13309"/>
                </a:lnTo>
                <a:lnTo>
                  <a:pt x="1879" y="0"/>
                </a:lnTo>
                <a:lnTo>
                  <a:pt x="0" y="4533"/>
                </a:lnTo>
                <a:lnTo>
                  <a:pt x="13182" y="10007"/>
                </a:lnTo>
                <a:lnTo>
                  <a:pt x="10655" y="15976"/>
                </a:lnTo>
                <a:lnTo>
                  <a:pt x="13182" y="1000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1783961" y="1721638"/>
            <a:ext cx="15697" cy="14757"/>
          </a:xfrm>
          <a:custGeom>
            <a:avLst/>
            <a:gdLst/>
            <a:ahLst/>
            <a:cxnLst/>
            <a:rect l="l" t="t" r="r" b="b"/>
            <a:pathLst>
              <a:path w="15697" h="14757">
                <a:moveTo>
                  <a:pt x="11658" y="0"/>
                </a:moveTo>
                <a:lnTo>
                  <a:pt x="15697" y="1727"/>
                </a:lnTo>
                <a:lnTo>
                  <a:pt x="11734" y="11226"/>
                </a:lnTo>
                <a:lnTo>
                  <a:pt x="10718" y="12966"/>
                </a:lnTo>
                <a:lnTo>
                  <a:pt x="9575" y="14033"/>
                </a:lnTo>
                <a:lnTo>
                  <a:pt x="8064" y="14617"/>
                </a:lnTo>
                <a:lnTo>
                  <a:pt x="6184" y="14757"/>
                </a:lnTo>
                <a:lnTo>
                  <a:pt x="2870" y="13677"/>
                </a:lnTo>
                <a:lnTo>
                  <a:pt x="1295" y="12382"/>
                </a:lnTo>
                <a:lnTo>
                  <a:pt x="355" y="11087"/>
                </a:lnTo>
                <a:lnTo>
                  <a:pt x="0" y="957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1788133" y="1718542"/>
            <a:ext cx="7480" cy="3098"/>
          </a:xfrm>
          <a:custGeom>
            <a:avLst/>
            <a:gdLst/>
            <a:ahLst/>
            <a:cxnLst/>
            <a:rect l="l" t="t" r="r" b="b"/>
            <a:pathLst>
              <a:path w="7480" h="3098">
                <a:moveTo>
                  <a:pt x="0" y="0"/>
                </a:moveTo>
                <a:lnTo>
                  <a:pt x="7480" y="309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1791234" y="1740573"/>
            <a:ext cx="2730" cy="647"/>
          </a:xfrm>
          <a:custGeom>
            <a:avLst/>
            <a:gdLst/>
            <a:ahLst/>
            <a:cxnLst/>
            <a:rect l="l" t="t" r="r" b="b"/>
            <a:pathLst>
              <a:path w="2730" h="647">
                <a:moveTo>
                  <a:pt x="2730" y="0"/>
                </a:moveTo>
                <a:lnTo>
                  <a:pt x="0" y="64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1779850" y="1733951"/>
            <a:ext cx="3098" cy="4533"/>
          </a:xfrm>
          <a:custGeom>
            <a:avLst/>
            <a:gdLst/>
            <a:ahLst/>
            <a:cxnLst/>
            <a:rect l="l" t="t" r="r" b="b"/>
            <a:pathLst>
              <a:path w="3098" h="4533">
                <a:moveTo>
                  <a:pt x="3098" y="4533"/>
                </a:moveTo>
                <a:lnTo>
                  <a:pt x="939" y="201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1755735" y="1662238"/>
            <a:ext cx="32613" cy="24485"/>
          </a:xfrm>
          <a:custGeom>
            <a:avLst/>
            <a:gdLst/>
            <a:ahLst/>
            <a:cxnLst/>
            <a:rect l="l" t="t" r="r" b="b"/>
            <a:pathLst>
              <a:path w="32613" h="24485">
                <a:moveTo>
                  <a:pt x="32613" y="0"/>
                </a:moveTo>
                <a:lnTo>
                  <a:pt x="26060" y="4102"/>
                </a:lnTo>
                <a:lnTo>
                  <a:pt x="0" y="24485"/>
                </a:lnTo>
                <a:lnTo>
                  <a:pt x="3530" y="2166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1743561" y="1773697"/>
            <a:ext cx="33985" cy="19723"/>
          </a:xfrm>
          <a:custGeom>
            <a:avLst/>
            <a:gdLst/>
            <a:ahLst/>
            <a:cxnLst/>
            <a:rect l="l" t="t" r="r" b="b"/>
            <a:pathLst>
              <a:path w="33985" h="19723">
                <a:moveTo>
                  <a:pt x="22250" y="14757"/>
                </a:moveTo>
                <a:lnTo>
                  <a:pt x="15697" y="15913"/>
                </a:lnTo>
                <a:lnTo>
                  <a:pt x="23977" y="14465"/>
                </a:lnTo>
                <a:lnTo>
                  <a:pt x="0" y="4457"/>
                </a:lnTo>
                <a:lnTo>
                  <a:pt x="1943" y="0"/>
                </a:lnTo>
                <a:lnTo>
                  <a:pt x="33985" y="13322"/>
                </a:lnTo>
                <a:lnTo>
                  <a:pt x="32042" y="18072"/>
                </a:lnTo>
                <a:lnTo>
                  <a:pt x="22974" y="19723"/>
                </a:lnTo>
                <a:lnTo>
                  <a:pt x="30238" y="1842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1735213" y="1789600"/>
            <a:ext cx="33985" cy="22110"/>
          </a:xfrm>
          <a:custGeom>
            <a:avLst/>
            <a:gdLst/>
            <a:ahLst/>
            <a:cxnLst/>
            <a:rect l="l" t="t" r="r" b="b"/>
            <a:pathLst>
              <a:path w="33985" h="22110">
                <a:moveTo>
                  <a:pt x="31318" y="3822"/>
                </a:moveTo>
                <a:lnTo>
                  <a:pt x="10007" y="7632"/>
                </a:lnTo>
                <a:lnTo>
                  <a:pt x="33985" y="17576"/>
                </a:lnTo>
                <a:lnTo>
                  <a:pt x="32118" y="22110"/>
                </a:lnTo>
                <a:lnTo>
                  <a:pt x="0" y="8788"/>
                </a:lnTo>
                <a:lnTo>
                  <a:pt x="2019" y="3962"/>
                </a:lnTo>
                <a:lnTo>
                  <a:pt x="2405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1743704" y="1734958"/>
            <a:ext cx="10731" cy="5829"/>
          </a:xfrm>
          <a:custGeom>
            <a:avLst/>
            <a:gdLst/>
            <a:ahLst/>
            <a:cxnLst/>
            <a:rect l="l" t="t" r="r" b="b"/>
            <a:pathLst>
              <a:path w="10731" h="5829">
                <a:moveTo>
                  <a:pt x="10731" y="2590"/>
                </a:moveTo>
                <a:lnTo>
                  <a:pt x="8864" y="4394"/>
                </a:lnTo>
                <a:lnTo>
                  <a:pt x="6045" y="5537"/>
                </a:lnTo>
                <a:lnTo>
                  <a:pt x="3022" y="5829"/>
                </a:lnTo>
                <a:lnTo>
                  <a:pt x="0" y="5181"/>
                </a:lnTo>
                <a:lnTo>
                  <a:pt x="1879" y="647"/>
                </a:lnTo>
                <a:lnTo>
                  <a:pt x="4178" y="1003"/>
                </a:lnTo>
                <a:lnTo>
                  <a:pt x="6045" y="787"/>
                </a:lnTo>
                <a:lnTo>
                  <a:pt x="770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1749030" y="1721632"/>
            <a:ext cx="6197" cy="4254"/>
          </a:xfrm>
          <a:custGeom>
            <a:avLst/>
            <a:gdLst/>
            <a:ahLst/>
            <a:cxnLst/>
            <a:rect l="l" t="t" r="r" b="b"/>
            <a:pathLst>
              <a:path w="6197" h="4254">
                <a:moveTo>
                  <a:pt x="6197" y="4254"/>
                </a:moveTo>
                <a:lnTo>
                  <a:pt x="5689" y="2603"/>
                </a:lnTo>
                <a:lnTo>
                  <a:pt x="4825" y="1371"/>
                </a:lnTo>
                <a:lnTo>
                  <a:pt x="3746" y="584"/>
                </a:lnTo>
                <a:lnTo>
                  <a:pt x="1663" y="0"/>
                </a:lnTo>
                <a:lnTo>
                  <a:pt x="0" y="36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1723622" y="1727683"/>
            <a:ext cx="2806" cy="5473"/>
          </a:xfrm>
          <a:custGeom>
            <a:avLst/>
            <a:gdLst/>
            <a:ahLst/>
            <a:cxnLst/>
            <a:rect l="l" t="t" r="r" b="b"/>
            <a:pathLst>
              <a:path w="2806" h="5473">
                <a:moveTo>
                  <a:pt x="2806" y="5473"/>
                </a:moveTo>
                <a:lnTo>
                  <a:pt x="1003" y="302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1734571" y="1710909"/>
            <a:ext cx="7264" cy="4533"/>
          </a:xfrm>
          <a:custGeom>
            <a:avLst/>
            <a:gdLst/>
            <a:ahLst/>
            <a:cxnLst/>
            <a:rect l="l" t="t" r="r" b="b"/>
            <a:pathLst>
              <a:path w="7264" h="4533">
                <a:moveTo>
                  <a:pt x="7264" y="0"/>
                </a:moveTo>
                <a:lnTo>
                  <a:pt x="5397" y="4533"/>
                </a:lnTo>
                <a:lnTo>
                  <a:pt x="2298" y="3962"/>
                </a:lnTo>
                <a:lnTo>
                  <a:pt x="0" y="410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728372" y="1728044"/>
            <a:ext cx="4254" cy="2882"/>
          </a:xfrm>
          <a:custGeom>
            <a:avLst/>
            <a:gdLst/>
            <a:ahLst/>
            <a:cxnLst/>
            <a:rect l="l" t="t" r="r" b="b"/>
            <a:pathLst>
              <a:path w="4254" h="2882">
                <a:moveTo>
                  <a:pt x="0" y="0"/>
                </a:moveTo>
                <a:lnTo>
                  <a:pt x="1155" y="1511"/>
                </a:lnTo>
                <a:lnTo>
                  <a:pt x="2730" y="2514"/>
                </a:lnTo>
                <a:lnTo>
                  <a:pt x="4254" y="288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1747885" y="1716742"/>
            <a:ext cx="8788" cy="2451"/>
          </a:xfrm>
          <a:custGeom>
            <a:avLst/>
            <a:gdLst/>
            <a:ahLst/>
            <a:cxnLst/>
            <a:rect l="l" t="t" r="r" b="b"/>
            <a:pathLst>
              <a:path w="8788" h="2451">
                <a:moveTo>
                  <a:pt x="0" y="647"/>
                </a:moveTo>
                <a:lnTo>
                  <a:pt x="2514" y="0"/>
                </a:lnTo>
                <a:lnTo>
                  <a:pt x="6045" y="647"/>
                </a:lnTo>
                <a:lnTo>
                  <a:pt x="8788" y="245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1759193" y="1723726"/>
            <a:ext cx="139" cy="3670"/>
          </a:xfrm>
          <a:custGeom>
            <a:avLst/>
            <a:gdLst/>
            <a:ahLst/>
            <a:cxnLst/>
            <a:rect l="l" t="t" r="r" b="b"/>
            <a:pathLst>
              <a:path w="139" h="3670">
                <a:moveTo>
                  <a:pt x="139" y="367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1726862" y="1814377"/>
            <a:ext cx="33185" cy="17487"/>
          </a:xfrm>
          <a:custGeom>
            <a:avLst/>
            <a:gdLst/>
            <a:ahLst/>
            <a:cxnLst/>
            <a:rect l="l" t="t" r="r" b="b"/>
            <a:pathLst>
              <a:path w="33185" h="17487">
                <a:moveTo>
                  <a:pt x="30022" y="9067"/>
                </a:moveTo>
                <a:lnTo>
                  <a:pt x="33185" y="14833"/>
                </a:lnTo>
                <a:lnTo>
                  <a:pt x="32042" y="17487"/>
                </a:lnTo>
                <a:lnTo>
                  <a:pt x="0" y="4102"/>
                </a:lnTo>
                <a:lnTo>
                  <a:pt x="1651" y="0"/>
                </a:lnTo>
                <a:lnTo>
                  <a:pt x="26708" y="10439"/>
                </a:lnTo>
                <a:lnTo>
                  <a:pt x="25412" y="5829"/>
                </a:lnTo>
                <a:lnTo>
                  <a:pt x="25120" y="1079"/>
                </a:lnTo>
                <a:lnTo>
                  <a:pt x="28803" y="2590"/>
                </a:lnTo>
                <a:lnTo>
                  <a:pt x="30022" y="9067"/>
                </a:lnTo>
                <a:lnTo>
                  <a:pt x="28943" y="316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737443" y="1686717"/>
            <a:ext cx="18288" cy="14185"/>
          </a:xfrm>
          <a:custGeom>
            <a:avLst/>
            <a:gdLst/>
            <a:ahLst/>
            <a:cxnLst/>
            <a:rect l="l" t="t" r="r" b="b"/>
            <a:pathLst>
              <a:path w="18287" h="14185">
                <a:moveTo>
                  <a:pt x="18287" y="0"/>
                </a:moveTo>
                <a:lnTo>
                  <a:pt x="0" y="14185"/>
                </a:lnTo>
                <a:lnTo>
                  <a:pt x="7277" y="857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1752277" y="1820203"/>
            <a:ext cx="1295" cy="4610"/>
          </a:xfrm>
          <a:custGeom>
            <a:avLst/>
            <a:gdLst/>
            <a:ahLst/>
            <a:cxnLst/>
            <a:rect l="l" t="t" r="r" b="b"/>
            <a:pathLst>
              <a:path w="1295" h="4610">
                <a:moveTo>
                  <a:pt x="1295" y="461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1749756" y="1734962"/>
            <a:ext cx="1651" cy="787"/>
          </a:xfrm>
          <a:custGeom>
            <a:avLst/>
            <a:gdLst/>
            <a:ahLst/>
            <a:cxnLst/>
            <a:rect l="l" t="t" r="r" b="b"/>
            <a:pathLst>
              <a:path w="1650" h="787">
                <a:moveTo>
                  <a:pt x="0" y="787"/>
                </a:moveTo>
                <a:lnTo>
                  <a:pt x="1651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1744715" y="1748781"/>
            <a:ext cx="5118" cy="6629"/>
          </a:xfrm>
          <a:custGeom>
            <a:avLst/>
            <a:gdLst/>
            <a:ahLst/>
            <a:cxnLst/>
            <a:rect l="l" t="t" r="r" b="b"/>
            <a:pathLst>
              <a:path w="5118" h="6629">
                <a:moveTo>
                  <a:pt x="0" y="0"/>
                </a:moveTo>
                <a:lnTo>
                  <a:pt x="5118" y="2082"/>
                </a:lnTo>
                <a:lnTo>
                  <a:pt x="3238" y="662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1715411" y="1746045"/>
            <a:ext cx="7200" cy="12103"/>
          </a:xfrm>
          <a:custGeom>
            <a:avLst/>
            <a:gdLst/>
            <a:ahLst/>
            <a:cxnLst/>
            <a:rect l="l" t="t" r="r" b="b"/>
            <a:pathLst>
              <a:path w="7200" h="12103">
                <a:moveTo>
                  <a:pt x="7200" y="0"/>
                </a:moveTo>
                <a:lnTo>
                  <a:pt x="5181" y="431"/>
                </a:lnTo>
                <a:lnTo>
                  <a:pt x="3390" y="1587"/>
                </a:lnTo>
                <a:lnTo>
                  <a:pt x="1727" y="3670"/>
                </a:lnTo>
                <a:lnTo>
                  <a:pt x="152" y="7924"/>
                </a:lnTo>
                <a:lnTo>
                  <a:pt x="0" y="10439"/>
                </a:lnTo>
                <a:lnTo>
                  <a:pt x="508" y="121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1739609" y="1771028"/>
            <a:ext cx="1866" cy="4533"/>
          </a:xfrm>
          <a:custGeom>
            <a:avLst/>
            <a:gdLst/>
            <a:ahLst/>
            <a:cxnLst/>
            <a:rect l="l" t="t" r="r" b="b"/>
            <a:pathLst>
              <a:path w="1866" h="4533">
                <a:moveTo>
                  <a:pt x="1866" y="0"/>
                </a:moveTo>
                <a:lnTo>
                  <a:pt x="0" y="453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716924" y="1741078"/>
            <a:ext cx="27787" cy="7708"/>
          </a:xfrm>
          <a:custGeom>
            <a:avLst/>
            <a:gdLst/>
            <a:ahLst/>
            <a:cxnLst/>
            <a:rect l="l" t="t" r="r" b="b"/>
            <a:pathLst>
              <a:path w="27787" h="7708">
                <a:moveTo>
                  <a:pt x="0" y="1943"/>
                </a:moveTo>
                <a:lnTo>
                  <a:pt x="3022" y="431"/>
                </a:lnTo>
                <a:lnTo>
                  <a:pt x="6261" y="0"/>
                </a:lnTo>
                <a:lnTo>
                  <a:pt x="11379" y="1003"/>
                </a:lnTo>
                <a:lnTo>
                  <a:pt x="27787" y="770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1739456" y="1730277"/>
            <a:ext cx="2235" cy="2514"/>
          </a:xfrm>
          <a:custGeom>
            <a:avLst/>
            <a:gdLst/>
            <a:ahLst/>
            <a:cxnLst/>
            <a:rect l="l" t="t" r="r" b="b"/>
            <a:pathLst>
              <a:path w="2235" h="2514">
                <a:moveTo>
                  <a:pt x="2235" y="0"/>
                </a:moveTo>
                <a:lnTo>
                  <a:pt x="0" y="25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1715625" y="1700900"/>
            <a:ext cx="21818" cy="19735"/>
          </a:xfrm>
          <a:custGeom>
            <a:avLst/>
            <a:gdLst/>
            <a:ahLst/>
            <a:cxnLst/>
            <a:rect l="l" t="t" r="r" b="b"/>
            <a:pathLst>
              <a:path w="21818" h="19735">
                <a:moveTo>
                  <a:pt x="5041" y="14833"/>
                </a:moveTo>
                <a:lnTo>
                  <a:pt x="0" y="19735"/>
                </a:lnTo>
                <a:lnTo>
                  <a:pt x="14973" y="5334"/>
                </a:lnTo>
                <a:lnTo>
                  <a:pt x="2181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1702520" y="1769590"/>
            <a:ext cx="33985" cy="24269"/>
          </a:xfrm>
          <a:custGeom>
            <a:avLst/>
            <a:gdLst/>
            <a:ahLst/>
            <a:cxnLst/>
            <a:rect l="l" t="t" r="r" b="b"/>
            <a:pathLst>
              <a:path w="33985" h="24269">
                <a:moveTo>
                  <a:pt x="9220" y="19583"/>
                </a:moveTo>
                <a:lnTo>
                  <a:pt x="8280" y="24269"/>
                </a:lnTo>
                <a:lnTo>
                  <a:pt x="9220" y="19583"/>
                </a:lnTo>
                <a:lnTo>
                  <a:pt x="13182" y="10007"/>
                </a:lnTo>
                <a:lnTo>
                  <a:pt x="0" y="4533"/>
                </a:lnTo>
                <a:lnTo>
                  <a:pt x="1879" y="0"/>
                </a:lnTo>
                <a:lnTo>
                  <a:pt x="33985" y="1338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1727292" y="1799399"/>
            <a:ext cx="2019" cy="2374"/>
          </a:xfrm>
          <a:custGeom>
            <a:avLst/>
            <a:gdLst/>
            <a:ahLst/>
            <a:cxnLst/>
            <a:rect l="l" t="t" r="r" b="b"/>
            <a:pathLst>
              <a:path w="2019" h="2374">
                <a:moveTo>
                  <a:pt x="0" y="2374"/>
                </a:moveTo>
                <a:lnTo>
                  <a:pt x="201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1719449" y="1781183"/>
            <a:ext cx="11442" cy="4749"/>
          </a:xfrm>
          <a:custGeom>
            <a:avLst/>
            <a:gdLst/>
            <a:ahLst/>
            <a:cxnLst/>
            <a:rect l="l" t="t" r="r" b="b"/>
            <a:pathLst>
              <a:path w="11442" h="4749">
                <a:moveTo>
                  <a:pt x="11442" y="4749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1715123" y="1785933"/>
            <a:ext cx="15773" cy="13030"/>
          </a:xfrm>
          <a:custGeom>
            <a:avLst/>
            <a:gdLst/>
            <a:ahLst/>
            <a:cxnLst/>
            <a:rect l="l" t="t" r="r" b="b"/>
            <a:pathLst>
              <a:path w="15773" h="13030">
                <a:moveTo>
                  <a:pt x="0" y="7848"/>
                </a:moveTo>
                <a:lnTo>
                  <a:pt x="431" y="9359"/>
                </a:lnTo>
                <a:lnTo>
                  <a:pt x="1295" y="10655"/>
                </a:lnTo>
                <a:lnTo>
                  <a:pt x="3962" y="12458"/>
                </a:lnTo>
                <a:lnTo>
                  <a:pt x="6197" y="13030"/>
                </a:lnTo>
                <a:lnTo>
                  <a:pt x="8140" y="12890"/>
                </a:lnTo>
                <a:lnTo>
                  <a:pt x="9575" y="12319"/>
                </a:lnTo>
                <a:lnTo>
                  <a:pt x="10795" y="11226"/>
                </a:lnTo>
                <a:lnTo>
                  <a:pt x="11811" y="9499"/>
                </a:lnTo>
                <a:lnTo>
                  <a:pt x="1577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1727724" y="1724013"/>
            <a:ext cx="76" cy="2298"/>
          </a:xfrm>
          <a:custGeom>
            <a:avLst/>
            <a:gdLst/>
            <a:ahLst/>
            <a:cxnLst/>
            <a:rect l="l" t="t" r="r" b="b"/>
            <a:pathLst>
              <a:path w="76" h="2298">
                <a:moveTo>
                  <a:pt x="0" y="0"/>
                </a:moveTo>
                <a:lnTo>
                  <a:pt x="76" y="229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1725133" y="1801774"/>
            <a:ext cx="2159" cy="1371"/>
          </a:xfrm>
          <a:custGeom>
            <a:avLst/>
            <a:gdLst/>
            <a:ahLst/>
            <a:cxnLst/>
            <a:rect l="l" t="t" r="r" b="b"/>
            <a:pathLst>
              <a:path w="2158" h="1371">
                <a:moveTo>
                  <a:pt x="2158" y="0"/>
                </a:moveTo>
                <a:lnTo>
                  <a:pt x="0" y="13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1710810" y="1793854"/>
            <a:ext cx="3378" cy="7200"/>
          </a:xfrm>
          <a:custGeom>
            <a:avLst/>
            <a:gdLst/>
            <a:ahLst/>
            <a:cxnLst/>
            <a:rect l="l" t="t" r="r" b="b"/>
            <a:pathLst>
              <a:path w="3378" h="7200">
                <a:moveTo>
                  <a:pt x="3378" y="7200"/>
                </a:moveTo>
                <a:lnTo>
                  <a:pt x="1219" y="4686"/>
                </a:lnTo>
                <a:lnTo>
                  <a:pt x="279" y="2667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1690211" y="1799252"/>
            <a:ext cx="33985" cy="13322"/>
          </a:xfrm>
          <a:custGeom>
            <a:avLst/>
            <a:gdLst/>
            <a:ahLst/>
            <a:cxnLst/>
            <a:rect l="l" t="t" r="r" b="b"/>
            <a:pathLst>
              <a:path w="33985" h="13322">
                <a:moveTo>
                  <a:pt x="33985" y="13322"/>
                </a:moveTo>
                <a:lnTo>
                  <a:pt x="1866" y="0"/>
                </a:lnTo>
                <a:lnTo>
                  <a:pt x="0" y="4533"/>
                </a:lnTo>
                <a:lnTo>
                  <a:pt x="13182" y="1000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1698779" y="1826110"/>
            <a:ext cx="3098" cy="4610"/>
          </a:xfrm>
          <a:custGeom>
            <a:avLst/>
            <a:gdLst/>
            <a:ahLst/>
            <a:cxnLst/>
            <a:rect l="l" t="t" r="r" b="b"/>
            <a:pathLst>
              <a:path w="3098" h="4610">
                <a:moveTo>
                  <a:pt x="0" y="0"/>
                </a:moveTo>
                <a:lnTo>
                  <a:pt x="939" y="2082"/>
                </a:lnTo>
                <a:lnTo>
                  <a:pt x="3098" y="461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1705545" y="1720630"/>
            <a:ext cx="10083" cy="9652"/>
          </a:xfrm>
          <a:custGeom>
            <a:avLst/>
            <a:gdLst/>
            <a:ahLst/>
            <a:cxnLst/>
            <a:rect l="l" t="t" r="r" b="b"/>
            <a:pathLst>
              <a:path w="10083" h="9651">
                <a:moveTo>
                  <a:pt x="10083" y="0"/>
                </a:moveTo>
                <a:lnTo>
                  <a:pt x="0" y="9652"/>
                </a:lnTo>
                <a:lnTo>
                  <a:pt x="2806" y="698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1707062" y="1810776"/>
            <a:ext cx="11518" cy="4749"/>
          </a:xfrm>
          <a:custGeom>
            <a:avLst/>
            <a:gdLst/>
            <a:ahLst/>
            <a:cxnLst/>
            <a:rect l="l" t="t" r="r" b="b"/>
            <a:pathLst>
              <a:path w="11518" h="4749">
                <a:moveTo>
                  <a:pt x="11518" y="4749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1702813" y="1815520"/>
            <a:ext cx="15773" cy="13042"/>
          </a:xfrm>
          <a:custGeom>
            <a:avLst/>
            <a:gdLst/>
            <a:ahLst/>
            <a:cxnLst/>
            <a:rect l="l" t="t" r="r" b="b"/>
            <a:pathLst>
              <a:path w="15773" h="13042">
                <a:moveTo>
                  <a:pt x="0" y="7924"/>
                </a:moveTo>
                <a:lnTo>
                  <a:pt x="431" y="9296"/>
                </a:lnTo>
                <a:lnTo>
                  <a:pt x="1295" y="10731"/>
                </a:lnTo>
                <a:lnTo>
                  <a:pt x="3962" y="12534"/>
                </a:lnTo>
                <a:lnTo>
                  <a:pt x="6197" y="13042"/>
                </a:lnTo>
                <a:lnTo>
                  <a:pt x="8140" y="12890"/>
                </a:lnTo>
                <a:lnTo>
                  <a:pt x="9575" y="12319"/>
                </a:lnTo>
                <a:lnTo>
                  <a:pt x="10795" y="11303"/>
                </a:lnTo>
                <a:lnTo>
                  <a:pt x="11811" y="9512"/>
                </a:lnTo>
                <a:lnTo>
                  <a:pt x="1577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1671568" y="1828850"/>
            <a:ext cx="40309" cy="21310"/>
          </a:xfrm>
          <a:custGeom>
            <a:avLst/>
            <a:gdLst/>
            <a:ahLst/>
            <a:cxnLst/>
            <a:rect l="l" t="t" r="r" b="b"/>
            <a:pathLst>
              <a:path w="40309" h="21310">
                <a:moveTo>
                  <a:pt x="38442" y="17779"/>
                </a:moveTo>
                <a:lnTo>
                  <a:pt x="40309" y="13309"/>
                </a:lnTo>
                <a:lnTo>
                  <a:pt x="8204" y="0"/>
                </a:lnTo>
                <a:lnTo>
                  <a:pt x="0" y="19723"/>
                </a:lnTo>
                <a:lnTo>
                  <a:pt x="3670" y="21310"/>
                </a:lnTo>
                <a:lnTo>
                  <a:pt x="10007" y="6045"/>
                </a:lnTo>
                <a:lnTo>
                  <a:pt x="38442" y="1777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1679267" y="1730274"/>
            <a:ext cx="26276" cy="26288"/>
          </a:xfrm>
          <a:custGeom>
            <a:avLst/>
            <a:gdLst/>
            <a:ahLst/>
            <a:cxnLst/>
            <a:rect l="l" t="t" r="r" b="b"/>
            <a:pathLst>
              <a:path w="26276" h="26288">
                <a:moveTo>
                  <a:pt x="3746" y="21818"/>
                </a:moveTo>
                <a:lnTo>
                  <a:pt x="0" y="26288"/>
                </a:lnTo>
                <a:lnTo>
                  <a:pt x="4533" y="20878"/>
                </a:lnTo>
                <a:lnTo>
                  <a:pt x="2627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1663997" y="1862187"/>
            <a:ext cx="39103" cy="30238"/>
          </a:xfrm>
          <a:custGeom>
            <a:avLst/>
            <a:gdLst/>
            <a:ahLst/>
            <a:cxnLst/>
            <a:rect l="l" t="t" r="r" b="b"/>
            <a:pathLst>
              <a:path w="39103" h="30238">
                <a:moveTo>
                  <a:pt x="39103" y="1003"/>
                </a:moveTo>
                <a:lnTo>
                  <a:pt x="36944" y="6261"/>
                </a:lnTo>
                <a:lnTo>
                  <a:pt x="18440" y="9575"/>
                </a:lnTo>
                <a:lnTo>
                  <a:pt x="29235" y="24904"/>
                </a:lnTo>
                <a:lnTo>
                  <a:pt x="27000" y="30238"/>
                </a:lnTo>
                <a:lnTo>
                  <a:pt x="13614" y="10223"/>
                </a:lnTo>
                <a:lnTo>
                  <a:pt x="0" y="4533"/>
                </a:lnTo>
                <a:lnTo>
                  <a:pt x="1879" y="0"/>
                </a:lnTo>
                <a:lnTo>
                  <a:pt x="15481" y="5676"/>
                </a:lnTo>
                <a:lnTo>
                  <a:pt x="39103" y="10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1690284" y="2350990"/>
            <a:ext cx="12890" cy="55372"/>
          </a:xfrm>
          <a:custGeom>
            <a:avLst/>
            <a:gdLst/>
            <a:ahLst/>
            <a:cxnLst/>
            <a:rect l="l" t="t" r="r" b="b"/>
            <a:pathLst>
              <a:path w="12890" h="55372">
                <a:moveTo>
                  <a:pt x="10007" y="48094"/>
                </a:moveTo>
                <a:lnTo>
                  <a:pt x="6985" y="55372"/>
                </a:lnTo>
                <a:lnTo>
                  <a:pt x="11874" y="43484"/>
                </a:lnTo>
                <a:lnTo>
                  <a:pt x="12890" y="27940"/>
                </a:lnTo>
                <a:lnTo>
                  <a:pt x="8788" y="12890"/>
                </a:lnTo>
                <a:lnTo>
                  <a:pt x="0" y="0"/>
                </a:lnTo>
                <a:lnTo>
                  <a:pt x="3022" y="445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1692010" y="2406357"/>
            <a:ext cx="5257" cy="7277"/>
          </a:xfrm>
          <a:custGeom>
            <a:avLst/>
            <a:gdLst/>
            <a:ahLst/>
            <a:cxnLst/>
            <a:rect l="l" t="t" r="r" b="b"/>
            <a:pathLst>
              <a:path w="5257" h="7277">
                <a:moveTo>
                  <a:pt x="5257" y="0"/>
                </a:moveTo>
                <a:lnTo>
                  <a:pt x="4178" y="2514"/>
                </a:lnTo>
                <a:lnTo>
                  <a:pt x="0" y="7277"/>
                </a:lnTo>
                <a:lnTo>
                  <a:pt x="1803" y="525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1686537" y="2348183"/>
            <a:ext cx="3746" cy="2806"/>
          </a:xfrm>
          <a:custGeom>
            <a:avLst/>
            <a:gdLst/>
            <a:ahLst/>
            <a:cxnLst/>
            <a:rect l="l" t="t" r="r" b="b"/>
            <a:pathLst>
              <a:path w="3746" h="2806">
                <a:moveTo>
                  <a:pt x="3746" y="2806"/>
                </a:moveTo>
                <a:lnTo>
                  <a:pt x="0" y="0"/>
                </a:lnTo>
                <a:lnTo>
                  <a:pt x="3746" y="280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1686539" y="2413629"/>
            <a:ext cx="5473" cy="6197"/>
          </a:xfrm>
          <a:custGeom>
            <a:avLst/>
            <a:gdLst/>
            <a:ahLst/>
            <a:cxnLst/>
            <a:rect l="l" t="t" r="r" b="b"/>
            <a:pathLst>
              <a:path w="5473" h="6197">
                <a:moveTo>
                  <a:pt x="5473" y="0"/>
                </a:moveTo>
                <a:lnTo>
                  <a:pt x="0" y="6197"/>
                </a:lnTo>
                <a:lnTo>
                  <a:pt x="547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1672507" y="2419822"/>
            <a:ext cx="14033" cy="8356"/>
          </a:xfrm>
          <a:custGeom>
            <a:avLst/>
            <a:gdLst/>
            <a:ahLst/>
            <a:cxnLst/>
            <a:rect l="l" t="t" r="r" b="b"/>
            <a:pathLst>
              <a:path w="14033" h="8356">
                <a:moveTo>
                  <a:pt x="14033" y="0"/>
                </a:moveTo>
                <a:lnTo>
                  <a:pt x="13385" y="723"/>
                </a:lnTo>
                <a:lnTo>
                  <a:pt x="0" y="8356"/>
                </a:lnTo>
                <a:lnTo>
                  <a:pt x="6756" y="447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1665298" y="1756557"/>
            <a:ext cx="13970" cy="16421"/>
          </a:xfrm>
          <a:custGeom>
            <a:avLst/>
            <a:gdLst/>
            <a:ahLst/>
            <a:cxnLst/>
            <a:rect l="l" t="t" r="r" b="b"/>
            <a:pathLst>
              <a:path w="13969" h="16421">
                <a:moveTo>
                  <a:pt x="13969" y="0"/>
                </a:moveTo>
                <a:lnTo>
                  <a:pt x="0" y="1642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1661052" y="2336877"/>
            <a:ext cx="25488" cy="11303"/>
          </a:xfrm>
          <a:custGeom>
            <a:avLst/>
            <a:gdLst/>
            <a:ahLst/>
            <a:cxnLst/>
            <a:rect l="l" t="t" r="r" b="b"/>
            <a:pathLst>
              <a:path w="25488" h="11302">
                <a:moveTo>
                  <a:pt x="0" y="0"/>
                </a:moveTo>
                <a:lnTo>
                  <a:pt x="1866" y="0"/>
                </a:lnTo>
                <a:lnTo>
                  <a:pt x="16700" y="4749"/>
                </a:lnTo>
                <a:lnTo>
                  <a:pt x="25488" y="113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1608785" y="2336874"/>
            <a:ext cx="63715" cy="94246"/>
          </a:xfrm>
          <a:custGeom>
            <a:avLst/>
            <a:gdLst/>
            <a:ahLst/>
            <a:cxnLst/>
            <a:rect l="l" t="t" r="r" b="b"/>
            <a:pathLst>
              <a:path w="63715" h="94246">
                <a:moveTo>
                  <a:pt x="63715" y="91300"/>
                </a:moveTo>
                <a:lnTo>
                  <a:pt x="48158" y="94246"/>
                </a:lnTo>
                <a:lnTo>
                  <a:pt x="32753" y="91947"/>
                </a:lnTo>
                <a:lnTo>
                  <a:pt x="18859" y="84823"/>
                </a:lnTo>
                <a:lnTo>
                  <a:pt x="8064" y="73583"/>
                </a:lnTo>
                <a:lnTo>
                  <a:pt x="1574" y="59397"/>
                </a:lnTo>
                <a:lnTo>
                  <a:pt x="0" y="43853"/>
                </a:lnTo>
                <a:lnTo>
                  <a:pt x="3517" y="28663"/>
                </a:lnTo>
                <a:lnTo>
                  <a:pt x="11798" y="15481"/>
                </a:lnTo>
                <a:lnTo>
                  <a:pt x="23901" y="5626"/>
                </a:lnTo>
                <a:lnTo>
                  <a:pt x="19938" y="8864"/>
                </a:lnTo>
                <a:lnTo>
                  <a:pt x="23901" y="5626"/>
                </a:lnTo>
                <a:lnTo>
                  <a:pt x="38519" y="292"/>
                </a:lnTo>
                <a:lnTo>
                  <a:pt x="5414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1635636" y="1766638"/>
            <a:ext cx="35064" cy="43129"/>
          </a:xfrm>
          <a:custGeom>
            <a:avLst/>
            <a:gdLst/>
            <a:ahLst/>
            <a:cxnLst/>
            <a:rect l="l" t="t" r="r" b="b"/>
            <a:pathLst>
              <a:path w="35064" h="43129">
                <a:moveTo>
                  <a:pt x="35064" y="0"/>
                </a:moveTo>
                <a:lnTo>
                  <a:pt x="6197" y="34048"/>
                </a:lnTo>
                <a:lnTo>
                  <a:pt x="0" y="43129"/>
                </a:lnTo>
                <a:lnTo>
                  <a:pt x="4610" y="3636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664218" y="1773911"/>
            <a:ext cx="292" cy="355"/>
          </a:xfrm>
          <a:custGeom>
            <a:avLst/>
            <a:gdLst/>
            <a:ahLst/>
            <a:cxnLst/>
            <a:rect l="l" t="t" r="r" b="b"/>
            <a:pathLst>
              <a:path w="292" h="355">
                <a:moveTo>
                  <a:pt x="292" y="0"/>
                </a:moveTo>
                <a:lnTo>
                  <a:pt x="0" y="3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1641828" y="1800477"/>
            <a:ext cx="139" cy="215"/>
          </a:xfrm>
          <a:custGeom>
            <a:avLst/>
            <a:gdLst/>
            <a:ahLst/>
            <a:cxnLst/>
            <a:rect l="l" t="t" r="r" b="b"/>
            <a:pathLst>
              <a:path w="139" h="215">
                <a:moveTo>
                  <a:pt x="0" y="215"/>
                </a:moveTo>
                <a:lnTo>
                  <a:pt x="13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637075" y="2340695"/>
            <a:ext cx="647" cy="215"/>
          </a:xfrm>
          <a:custGeom>
            <a:avLst/>
            <a:gdLst/>
            <a:ahLst/>
            <a:cxnLst/>
            <a:rect l="l" t="t" r="r" b="b"/>
            <a:pathLst>
              <a:path w="647" h="215">
                <a:moveTo>
                  <a:pt x="0" y="215"/>
                </a:moveTo>
                <a:lnTo>
                  <a:pt x="64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621095" y="1809766"/>
            <a:ext cx="14541" cy="21310"/>
          </a:xfrm>
          <a:custGeom>
            <a:avLst/>
            <a:gdLst/>
            <a:ahLst/>
            <a:cxnLst/>
            <a:rect l="l" t="t" r="r" b="b"/>
            <a:pathLst>
              <a:path w="14541" h="21310">
                <a:moveTo>
                  <a:pt x="14541" y="0"/>
                </a:moveTo>
                <a:lnTo>
                  <a:pt x="0" y="21310"/>
                </a:lnTo>
                <a:lnTo>
                  <a:pt x="4241" y="1504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526484" y="2050176"/>
            <a:ext cx="1079" cy="5397"/>
          </a:xfrm>
          <a:custGeom>
            <a:avLst/>
            <a:gdLst/>
            <a:ahLst/>
            <a:cxnLst/>
            <a:rect l="l" t="t" r="r" b="b"/>
            <a:pathLst>
              <a:path w="1079" h="5397">
                <a:moveTo>
                  <a:pt x="0" y="5397"/>
                </a:moveTo>
                <a:lnTo>
                  <a:pt x="107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536420" y="2353725"/>
            <a:ext cx="76" cy="508"/>
          </a:xfrm>
          <a:custGeom>
            <a:avLst/>
            <a:gdLst/>
            <a:ahLst/>
            <a:cxnLst/>
            <a:rect l="l" t="t" r="r" b="b"/>
            <a:pathLst>
              <a:path w="76" h="507">
                <a:moveTo>
                  <a:pt x="0" y="0"/>
                </a:moveTo>
                <a:lnTo>
                  <a:pt x="76" y="50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521084" y="2282733"/>
            <a:ext cx="939" cy="7277"/>
          </a:xfrm>
          <a:custGeom>
            <a:avLst/>
            <a:gdLst/>
            <a:ahLst/>
            <a:cxnLst/>
            <a:rect l="l" t="t" r="r" b="b"/>
            <a:pathLst>
              <a:path w="939" h="7277">
                <a:moveTo>
                  <a:pt x="0" y="0"/>
                </a:moveTo>
                <a:lnTo>
                  <a:pt x="939" y="727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1522097" y="2291016"/>
            <a:ext cx="1435" cy="6261"/>
          </a:xfrm>
          <a:custGeom>
            <a:avLst/>
            <a:gdLst/>
            <a:ahLst/>
            <a:cxnLst/>
            <a:rect l="l" t="t" r="r" b="b"/>
            <a:pathLst>
              <a:path w="1435" h="6261">
                <a:moveTo>
                  <a:pt x="1435" y="6261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930331" y="1798463"/>
            <a:ext cx="4610" cy="4826"/>
          </a:xfrm>
          <a:custGeom>
            <a:avLst/>
            <a:gdLst/>
            <a:ahLst/>
            <a:cxnLst/>
            <a:rect l="l" t="t" r="r" b="b"/>
            <a:pathLst>
              <a:path w="4610" h="4825">
                <a:moveTo>
                  <a:pt x="0" y="0"/>
                </a:moveTo>
                <a:lnTo>
                  <a:pt x="368" y="723"/>
                </a:lnTo>
                <a:lnTo>
                  <a:pt x="863" y="1435"/>
                </a:lnTo>
                <a:lnTo>
                  <a:pt x="1295" y="2159"/>
                </a:lnTo>
                <a:lnTo>
                  <a:pt x="1943" y="2806"/>
                </a:lnTo>
                <a:lnTo>
                  <a:pt x="3175" y="3886"/>
                </a:lnTo>
                <a:lnTo>
                  <a:pt x="4610" y="482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938180" y="1800979"/>
            <a:ext cx="9144" cy="3454"/>
          </a:xfrm>
          <a:custGeom>
            <a:avLst/>
            <a:gdLst/>
            <a:ahLst/>
            <a:cxnLst/>
            <a:rect l="l" t="t" r="r" b="b"/>
            <a:pathLst>
              <a:path w="9143" h="3454">
                <a:moveTo>
                  <a:pt x="0" y="3314"/>
                </a:moveTo>
                <a:lnTo>
                  <a:pt x="1651" y="3454"/>
                </a:lnTo>
                <a:lnTo>
                  <a:pt x="3390" y="3238"/>
                </a:lnTo>
                <a:lnTo>
                  <a:pt x="4178" y="3174"/>
                </a:lnTo>
                <a:lnTo>
                  <a:pt x="4965" y="2806"/>
                </a:lnTo>
                <a:lnTo>
                  <a:pt x="5765" y="2527"/>
                </a:lnTo>
                <a:lnTo>
                  <a:pt x="6553" y="2095"/>
                </a:lnTo>
                <a:lnTo>
                  <a:pt x="7924" y="1015"/>
                </a:lnTo>
                <a:lnTo>
                  <a:pt x="9144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948329" y="1794789"/>
            <a:ext cx="1587" cy="4826"/>
          </a:xfrm>
          <a:custGeom>
            <a:avLst/>
            <a:gdLst/>
            <a:ahLst/>
            <a:cxnLst/>
            <a:rect l="l" t="t" r="r" b="b"/>
            <a:pathLst>
              <a:path w="1587" h="4825">
                <a:moveTo>
                  <a:pt x="1587" y="0"/>
                </a:moveTo>
                <a:lnTo>
                  <a:pt x="1511" y="863"/>
                </a:lnTo>
                <a:lnTo>
                  <a:pt x="1295" y="1651"/>
                </a:lnTo>
                <a:lnTo>
                  <a:pt x="1155" y="2514"/>
                </a:lnTo>
                <a:lnTo>
                  <a:pt x="787" y="3314"/>
                </a:lnTo>
                <a:lnTo>
                  <a:pt x="507" y="4038"/>
                </a:lnTo>
                <a:lnTo>
                  <a:pt x="0" y="482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941131" y="1783989"/>
            <a:ext cx="4686" cy="1943"/>
          </a:xfrm>
          <a:custGeom>
            <a:avLst/>
            <a:gdLst/>
            <a:ahLst/>
            <a:cxnLst/>
            <a:rect l="l" t="t" r="r" b="b"/>
            <a:pathLst>
              <a:path w="4686" h="1943">
                <a:moveTo>
                  <a:pt x="0" y="0"/>
                </a:moveTo>
                <a:lnTo>
                  <a:pt x="863" y="139"/>
                </a:lnTo>
                <a:lnTo>
                  <a:pt x="1651" y="355"/>
                </a:lnTo>
                <a:lnTo>
                  <a:pt x="2451" y="647"/>
                </a:lnTo>
                <a:lnTo>
                  <a:pt x="3238" y="1003"/>
                </a:lnTo>
                <a:lnTo>
                  <a:pt x="3962" y="1435"/>
                </a:lnTo>
                <a:lnTo>
                  <a:pt x="4686" y="194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948193" y="1788453"/>
            <a:ext cx="1651" cy="4610"/>
          </a:xfrm>
          <a:custGeom>
            <a:avLst/>
            <a:gdLst/>
            <a:ahLst/>
            <a:cxnLst/>
            <a:rect l="l" t="t" r="r" b="b"/>
            <a:pathLst>
              <a:path w="1650" h="4610">
                <a:moveTo>
                  <a:pt x="1650" y="4610"/>
                </a:moveTo>
                <a:lnTo>
                  <a:pt x="1574" y="3810"/>
                </a:lnTo>
                <a:lnTo>
                  <a:pt x="1358" y="2959"/>
                </a:lnTo>
                <a:lnTo>
                  <a:pt x="1142" y="2159"/>
                </a:lnTo>
                <a:lnTo>
                  <a:pt x="787" y="1371"/>
                </a:lnTo>
                <a:lnTo>
                  <a:pt x="431" y="647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936165" y="1783845"/>
            <a:ext cx="4889" cy="647"/>
          </a:xfrm>
          <a:custGeom>
            <a:avLst/>
            <a:gdLst/>
            <a:ahLst/>
            <a:cxnLst/>
            <a:rect l="l" t="t" r="r" b="b"/>
            <a:pathLst>
              <a:path w="4889" h="647">
                <a:moveTo>
                  <a:pt x="0" y="647"/>
                </a:moveTo>
                <a:lnTo>
                  <a:pt x="787" y="355"/>
                </a:lnTo>
                <a:lnTo>
                  <a:pt x="1587" y="215"/>
                </a:lnTo>
                <a:lnTo>
                  <a:pt x="2451" y="76"/>
                </a:lnTo>
                <a:lnTo>
                  <a:pt x="3314" y="76"/>
                </a:lnTo>
                <a:lnTo>
                  <a:pt x="4102" y="0"/>
                </a:lnTo>
                <a:lnTo>
                  <a:pt x="4889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934946" y="1799614"/>
            <a:ext cx="13385" cy="4826"/>
          </a:xfrm>
          <a:custGeom>
            <a:avLst/>
            <a:gdLst/>
            <a:ahLst/>
            <a:cxnLst/>
            <a:rect l="l" t="t" r="r" b="b"/>
            <a:pathLst>
              <a:path w="13385" h="4825">
                <a:moveTo>
                  <a:pt x="13385" y="0"/>
                </a:moveTo>
                <a:lnTo>
                  <a:pt x="12954" y="723"/>
                </a:lnTo>
                <a:lnTo>
                  <a:pt x="12382" y="1371"/>
                </a:lnTo>
                <a:lnTo>
                  <a:pt x="11798" y="1943"/>
                </a:lnTo>
                <a:lnTo>
                  <a:pt x="11150" y="2514"/>
                </a:lnTo>
                <a:lnTo>
                  <a:pt x="10502" y="3022"/>
                </a:lnTo>
                <a:lnTo>
                  <a:pt x="10502" y="3162"/>
                </a:lnTo>
                <a:lnTo>
                  <a:pt x="9791" y="3454"/>
                </a:lnTo>
                <a:lnTo>
                  <a:pt x="8267" y="4178"/>
                </a:lnTo>
                <a:lnTo>
                  <a:pt x="6616" y="4610"/>
                </a:lnTo>
                <a:lnTo>
                  <a:pt x="5829" y="4826"/>
                </a:lnTo>
                <a:lnTo>
                  <a:pt x="4889" y="4826"/>
                </a:lnTo>
                <a:lnTo>
                  <a:pt x="4102" y="4826"/>
                </a:lnTo>
                <a:lnTo>
                  <a:pt x="3238" y="4686"/>
                </a:lnTo>
                <a:lnTo>
                  <a:pt x="2374" y="4533"/>
                </a:lnTo>
                <a:lnTo>
                  <a:pt x="1574" y="4318"/>
                </a:lnTo>
                <a:lnTo>
                  <a:pt x="787" y="4038"/>
                </a:lnTo>
                <a:lnTo>
                  <a:pt x="0" y="367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930981" y="1785214"/>
            <a:ext cx="3594" cy="3454"/>
          </a:xfrm>
          <a:custGeom>
            <a:avLst/>
            <a:gdLst/>
            <a:ahLst/>
            <a:cxnLst/>
            <a:rect l="l" t="t" r="r" b="b"/>
            <a:pathLst>
              <a:path w="3594" h="3454">
                <a:moveTo>
                  <a:pt x="0" y="3454"/>
                </a:moveTo>
                <a:lnTo>
                  <a:pt x="431" y="2806"/>
                </a:lnTo>
                <a:lnTo>
                  <a:pt x="1003" y="2159"/>
                </a:lnTo>
                <a:lnTo>
                  <a:pt x="1511" y="1511"/>
                </a:lnTo>
                <a:lnTo>
                  <a:pt x="2235" y="939"/>
                </a:lnTo>
                <a:lnTo>
                  <a:pt x="2882" y="431"/>
                </a:lnTo>
                <a:lnTo>
                  <a:pt x="3594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938249" y="1793063"/>
            <a:ext cx="508" cy="1219"/>
          </a:xfrm>
          <a:custGeom>
            <a:avLst/>
            <a:gdLst/>
            <a:ahLst/>
            <a:cxnLst/>
            <a:rect l="l" t="t" r="r" b="b"/>
            <a:pathLst>
              <a:path w="507" h="1219">
                <a:moveTo>
                  <a:pt x="507" y="0"/>
                </a:moveTo>
                <a:lnTo>
                  <a:pt x="355" y="139"/>
                </a:lnTo>
                <a:lnTo>
                  <a:pt x="215" y="355"/>
                </a:lnTo>
                <a:lnTo>
                  <a:pt x="76" y="508"/>
                </a:lnTo>
                <a:lnTo>
                  <a:pt x="76" y="647"/>
                </a:lnTo>
                <a:lnTo>
                  <a:pt x="0" y="787"/>
                </a:lnTo>
                <a:lnTo>
                  <a:pt x="0" y="12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1929391" y="1788671"/>
            <a:ext cx="1587" cy="9791"/>
          </a:xfrm>
          <a:custGeom>
            <a:avLst/>
            <a:gdLst/>
            <a:ahLst/>
            <a:cxnLst/>
            <a:rect l="l" t="t" r="r" b="b"/>
            <a:pathLst>
              <a:path w="1587" h="9791">
                <a:moveTo>
                  <a:pt x="939" y="9791"/>
                </a:moveTo>
                <a:lnTo>
                  <a:pt x="584" y="8991"/>
                </a:lnTo>
                <a:lnTo>
                  <a:pt x="368" y="8204"/>
                </a:lnTo>
                <a:lnTo>
                  <a:pt x="152" y="7416"/>
                </a:lnTo>
                <a:lnTo>
                  <a:pt x="76" y="6553"/>
                </a:lnTo>
                <a:lnTo>
                  <a:pt x="0" y="4889"/>
                </a:lnTo>
                <a:lnTo>
                  <a:pt x="0" y="4749"/>
                </a:lnTo>
                <a:lnTo>
                  <a:pt x="292" y="3162"/>
                </a:lnTo>
                <a:lnTo>
                  <a:pt x="368" y="2374"/>
                </a:lnTo>
                <a:lnTo>
                  <a:pt x="800" y="1511"/>
                </a:lnTo>
                <a:lnTo>
                  <a:pt x="1079" y="787"/>
                </a:lnTo>
                <a:lnTo>
                  <a:pt x="158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1929394" y="1788669"/>
            <a:ext cx="1587" cy="9791"/>
          </a:xfrm>
          <a:custGeom>
            <a:avLst/>
            <a:gdLst/>
            <a:ahLst/>
            <a:cxnLst/>
            <a:rect l="l" t="t" r="r" b="b"/>
            <a:pathLst>
              <a:path w="1587" h="9791">
                <a:moveTo>
                  <a:pt x="1587" y="0"/>
                </a:moveTo>
                <a:lnTo>
                  <a:pt x="1155" y="723"/>
                </a:lnTo>
                <a:lnTo>
                  <a:pt x="787" y="1511"/>
                </a:lnTo>
                <a:lnTo>
                  <a:pt x="431" y="2298"/>
                </a:lnTo>
                <a:lnTo>
                  <a:pt x="292" y="3162"/>
                </a:lnTo>
                <a:lnTo>
                  <a:pt x="76" y="3962"/>
                </a:lnTo>
                <a:lnTo>
                  <a:pt x="0" y="4826"/>
                </a:lnTo>
                <a:lnTo>
                  <a:pt x="0" y="5689"/>
                </a:lnTo>
                <a:lnTo>
                  <a:pt x="76" y="6553"/>
                </a:lnTo>
                <a:lnTo>
                  <a:pt x="76" y="6769"/>
                </a:lnTo>
                <a:lnTo>
                  <a:pt x="215" y="7061"/>
                </a:lnTo>
                <a:lnTo>
                  <a:pt x="584" y="8420"/>
                </a:lnTo>
                <a:lnTo>
                  <a:pt x="939" y="979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1930331" y="1798463"/>
            <a:ext cx="4610" cy="4826"/>
          </a:xfrm>
          <a:custGeom>
            <a:avLst/>
            <a:gdLst/>
            <a:ahLst/>
            <a:cxnLst/>
            <a:rect l="l" t="t" r="r" b="b"/>
            <a:pathLst>
              <a:path w="4610" h="4825">
                <a:moveTo>
                  <a:pt x="0" y="0"/>
                </a:moveTo>
                <a:lnTo>
                  <a:pt x="800" y="1435"/>
                </a:lnTo>
                <a:lnTo>
                  <a:pt x="1943" y="2806"/>
                </a:lnTo>
                <a:lnTo>
                  <a:pt x="2374" y="3378"/>
                </a:lnTo>
                <a:lnTo>
                  <a:pt x="2514" y="3378"/>
                </a:lnTo>
                <a:lnTo>
                  <a:pt x="3175" y="3886"/>
                </a:lnTo>
                <a:lnTo>
                  <a:pt x="3822" y="4394"/>
                </a:lnTo>
                <a:lnTo>
                  <a:pt x="4610" y="482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1907868" y="1867730"/>
            <a:ext cx="11734" cy="9639"/>
          </a:xfrm>
          <a:custGeom>
            <a:avLst/>
            <a:gdLst/>
            <a:ahLst/>
            <a:cxnLst/>
            <a:rect l="l" t="t" r="r" b="b"/>
            <a:pathLst>
              <a:path w="11734" h="9639">
                <a:moveTo>
                  <a:pt x="0" y="9499"/>
                </a:moveTo>
                <a:lnTo>
                  <a:pt x="787" y="9639"/>
                </a:lnTo>
                <a:lnTo>
                  <a:pt x="1651" y="9575"/>
                </a:lnTo>
                <a:lnTo>
                  <a:pt x="2514" y="9575"/>
                </a:lnTo>
                <a:lnTo>
                  <a:pt x="3378" y="9423"/>
                </a:lnTo>
                <a:lnTo>
                  <a:pt x="4965" y="8991"/>
                </a:lnTo>
                <a:lnTo>
                  <a:pt x="6553" y="8280"/>
                </a:lnTo>
                <a:lnTo>
                  <a:pt x="7277" y="7912"/>
                </a:lnTo>
                <a:lnTo>
                  <a:pt x="7924" y="7340"/>
                </a:lnTo>
                <a:lnTo>
                  <a:pt x="8572" y="6769"/>
                </a:lnTo>
                <a:lnTo>
                  <a:pt x="9144" y="6121"/>
                </a:lnTo>
                <a:lnTo>
                  <a:pt x="9715" y="5537"/>
                </a:lnTo>
                <a:lnTo>
                  <a:pt x="10147" y="4749"/>
                </a:lnTo>
                <a:lnTo>
                  <a:pt x="10579" y="4102"/>
                </a:lnTo>
                <a:lnTo>
                  <a:pt x="10731" y="4025"/>
                </a:lnTo>
                <a:lnTo>
                  <a:pt x="10947" y="3302"/>
                </a:lnTo>
                <a:lnTo>
                  <a:pt x="11442" y="1727"/>
                </a:lnTo>
                <a:lnTo>
                  <a:pt x="11734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1917012" y="1867724"/>
            <a:ext cx="2590" cy="6121"/>
          </a:xfrm>
          <a:custGeom>
            <a:avLst/>
            <a:gdLst/>
            <a:ahLst/>
            <a:cxnLst/>
            <a:rect l="l" t="t" r="r" b="b"/>
            <a:pathLst>
              <a:path w="2590" h="6121">
                <a:moveTo>
                  <a:pt x="2590" y="0"/>
                </a:moveTo>
                <a:lnTo>
                  <a:pt x="2514" y="800"/>
                </a:lnTo>
                <a:lnTo>
                  <a:pt x="2298" y="1651"/>
                </a:lnTo>
                <a:lnTo>
                  <a:pt x="2159" y="2451"/>
                </a:lnTo>
                <a:lnTo>
                  <a:pt x="2159" y="2590"/>
                </a:lnTo>
                <a:lnTo>
                  <a:pt x="1803" y="3314"/>
                </a:lnTo>
                <a:lnTo>
                  <a:pt x="1079" y="4749"/>
                </a:lnTo>
                <a:lnTo>
                  <a:pt x="0" y="612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1904705" y="1873846"/>
            <a:ext cx="12306" cy="3454"/>
          </a:xfrm>
          <a:custGeom>
            <a:avLst/>
            <a:gdLst/>
            <a:ahLst/>
            <a:cxnLst/>
            <a:rect l="l" t="t" r="r" b="b"/>
            <a:pathLst>
              <a:path w="12306" h="3454">
                <a:moveTo>
                  <a:pt x="12306" y="0"/>
                </a:moveTo>
                <a:lnTo>
                  <a:pt x="11150" y="1155"/>
                </a:lnTo>
                <a:lnTo>
                  <a:pt x="9715" y="2159"/>
                </a:lnTo>
                <a:lnTo>
                  <a:pt x="9067" y="2590"/>
                </a:lnTo>
                <a:lnTo>
                  <a:pt x="8928" y="2590"/>
                </a:lnTo>
                <a:lnTo>
                  <a:pt x="8127" y="2882"/>
                </a:lnTo>
                <a:lnTo>
                  <a:pt x="7340" y="3162"/>
                </a:lnTo>
                <a:lnTo>
                  <a:pt x="6540" y="3314"/>
                </a:lnTo>
                <a:lnTo>
                  <a:pt x="4889" y="3454"/>
                </a:lnTo>
                <a:lnTo>
                  <a:pt x="3162" y="3378"/>
                </a:lnTo>
                <a:lnTo>
                  <a:pt x="2374" y="3314"/>
                </a:lnTo>
                <a:lnTo>
                  <a:pt x="1511" y="3022"/>
                </a:lnTo>
                <a:lnTo>
                  <a:pt x="711" y="2730"/>
                </a:lnTo>
                <a:lnTo>
                  <a:pt x="0" y="23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1917800" y="1861323"/>
            <a:ext cx="1803" cy="6400"/>
          </a:xfrm>
          <a:custGeom>
            <a:avLst/>
            <a:gdLst/>
            <a:ahLst/>
            <a:cxnLst/>
            <a:rect l="l" t="t" r="r" b="b"/>
            <a:pathLst>
              <a:path w="1803" h="6400">
                <a:moveTo>
                  <a:pt x="1803" y="6400"/>
                </a:moveTo>
                <a:lnTo>
                  <a:pt x="1803" y="5537"/>
                </a:lnTo>
                <a:lnTo>
                  <a:pt x="1727" y="4673"/>
                </a:lnTo>
                <a:lnTo>
                  <a:pt x="1663" y="3886"/>
                </a:lnTo>
                <a:lnTo>
                  <a:pt x="1447" y="3022"/>
                </a:lnTo>
                <a:lnTo>
                  <a:pt x="863" y="151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1899090" y="1859085"/>
            <a:ext cx="3810" cy="9004"/>
          </a:xfrm>
          <a:custGeom>
            <a:avLst/>
            <a:gdLst/>
            <a:ahLst/>
            <a:cxnLst/>
            <a:rect l="l" t="t" r="r" b="b"/>
            <a:pathLst>
              <a:path w="3810" h="9004">
                <a:moveTo>
                  <a:pt x="3810" y="0"/>
                </a:moveTo>
                <a:lnTo>
                  <a:pt x="2590" y="1155"/>
                </a:lnTo>
                <a:lnTo>
                  <a:pt x="1574" y="2514"/>
                </a:lnTo>
                <a:lnTo>
                  <a:pt x="1079" y="3162"/>
                </a:lnTo>
                <a:lnTo>
                  <a:pt x="787" y="4038"/>
                </a:lnTo>
                <a:lnTo>
                  <a:pt x="431" y="4826"/>
                </a:lnTo>
                <a:lnTo>
                  <a:pt x="279" y="5613"/>
                </a:lnTo>
                <a:lnTo>
                  <a:pt x="0" y="7277"/>
                </a:lnTo>
                <a:lnTo>
                  <a:pt x="63" y="900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1899017" y="1857432"/>
            <a:ext cx="6756" cy="10655"/>
          </a:xfrm>
          <a:custGeom>
            <a:avLst/>
            <a:gdLst/>
            <a:ahLst/>
            <a:cxnLst/>
            <a:rect l="l" t="t" r="r" b="b"/>
            <a:pathLst>
              <a:path w="6756" h="10655">
                <a:moveTo>
                  <a:pt x="139" y="10655"/>
                </a:moveTo>
                <a:lnTo>
                  <a:pt x="0" y="9855"/>
                </a:lnTo>
                <a:lnTo>
                  <a:pt x="63" y="9004"/>
                </a:lnTo>
                <a:lnTo>
                  <a:pt x="139" y="8140"/>
                </a:lnTo>
                <a:lnTo>
                  <a:pt x="355" y="7264"/>
                </a:lnTo>
                <a:lnTo>
                  <a:pt x="495" y="6477"/>
                </a:lnTo>
                <a:lnTo>
                  <a:pt x="863" y="5689"/>
                </a:lnTo>
                <a:lnTo>
                  <a:pt x="1142" y="4889"/>
                </a:lnTo>
                <a:lnTo>
                  <a:pt x="1650" y="4178"/>
                </a:lnTo>
                <a:lnTo>
                  <a:pt x="2082" y="3454"/>
                </a:lnTo>
                <a:lnTo>
                  <a:pt x="2654" y="2806"/>
                </a:lnTo>
                <a:lnTo>
                  <a:pt x="3162" y="2235"/>
                </a:lnTo>
                <a:lnTo>
                  <a:pt x="3238" y="2159"/>
                </a:lnTo>
                <a:lnTo>
                  <a:pt x="3886" y="1651"/>
                </a:lnTo>
                <a:lnTo>
                  <a:pt x="4533" y="1155"/>
                </a:lnTo>
                <a:lnTo>
                  <a:pt x="5257" y="723"/>
                </a:lnTo>
                <a:lnTo>
                  <a:pt x="5968" y="292"/>
                </a:lnTo>
                <a:lnTo>
                  <a:pt x="675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1914058" y="1857932"/>
            <a:ext cx="4610" cy="4826"/>
          </a:xfrm>
          <a:custGeom>
            <a:avLst/>
            <a:gdLst/>
            <a:ahLst/>
            <a:cxnLst/>
            <a:rect l="l" t="t" r="r" b="b"/>
            <a:pathLst>
              <a:path w="4610" h="4825">
                <a:moveTo>
                  <a:pt x="4610" y="4825"/>
                </a:moveTo>
                <a:lnTo>
                  <a:pt x="4254" y="4102"/>
                </a:lnTo>
                <a:lnTo>
                  <a:pt x="3746" y="3390"/>
                </a:lnTo>
                <a:lnTo>
                  <a:pt x="3314" y="2666"/>
                </a:lnTo>
                <a:lnTo>
                  <a:pt x="2666" y="2019"/>
                </a:lnTo>
                <a:lnTo>
                  <a:pt x="2095" y="1435"/>
                </a:lnTo>
                <a:lnTo>
                  <a:pt x="1447" y="939"/>
                </a:lnTo>
                <a:lnTo>
                  <a:pt x="723" y="43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1905848" y="1856779"/>
            <a:ext cx="6629" cy="647"/>
          </a:xfrm>
          <a:custGeom>
            <a:avLst/>
            <a:gdLst/>
            <a:ahLst/>
            <a:cxnLst/>
            <a:rect l="l" t="t" r="r" b="b"/>
            <a:pathLst>
              <a:path w="6629" h="647">
                <a:moveTo>
                  <a:pt x="6629" y="507"/>
                </a:moveTo>
                <a:lnTo>
                  <a:pt x="5829" y="292"/>
                </a:lnTo>
                <a:lnTo>
                  <a:pt x="4978" y="139"/>
                </a:lnTo>
                <a:lnTo>
                  <a:pt x="4178" y="0"/>
                </a:lnTo>
                <a:lnTo>
                  <a:pt x="3314" y="0"/>
                </a:lnTo>
                <a:lnTo>
                  <a:pt x="2451" y="0"/>
                </a:lnTo>
                <a:lnTo>
                  <a:pt x="1587" y="215"/>
                </a:lnTo>
                <a:lnTo>
                  <a:pt x="800" y="368"/>
                </a:lnTo>
                <a:lnTo>
                  <a:pt x="0" y="64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1907940" y="1865925"/>
            <a:ext cx="508" cy="1295"/>
          </a:xfrm>
          <a:custGeom>
            <a:avLst/>
            <a:gdLst/>
            <a:ahLst/>
            <a:cxnLst/>
            <a:rect l="l" t="t" r="r" b="b"/>
            <a:pathLst>
              <a:path w="507" h="1295">
                <a:moveTo>
                  <a:pt x="0" y="1295"/>
                </a:moveTo>
                <a:lnTo>
                  <a:pt x="0" y="787"/>
                </a:lnTo>
                <a:lnTo>
                  <a:pt x="76" y="571"/>
                </a:lnTo>
                <a:lnTo>
                  <a:pt x="215" y="355"/>
                </a:lnTo>
                <a:lnTo>
                  <a:pt x="355" y="215"/>
                </a:lnTo>
                <a:lnTo>
                  <a:pt x="50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1899156" y="1868087"/>
            <a:ext cx="4025" cy="7200"/>
          </a:xfrm>
          <a:custGeom>
            <a:avLst/>
            <a:gdLst/>
            <a:ahLst/>
            <a:cxnLst/>
            <a:rect l="l" t="t" r="r" b="b"/>
            <a:pathLst>
              <a:path w="4025" h="7200">
                <a:moveTo>
                  <a:pt x="0" y="0"/>
                </a:moveTo>
                <a:lnTo>
                  <a:pt x="76" y="863"/>
                </a:lnTo>
                <a:lnTo>
                  <a:pt x="292" y="1651"/>
                </a:lnTo>
                <a:lnTo>
                  <a:pt x="508" y="2514"/>
                </a:lnTo>
                <a:lnTo>
                  <a:pt x="863" y="3314"/>
                </a:lnTo>
                <a:lnTo>
                  <a:pt x="1219" y="4025"/>
                </a:lnTo>
                <a:lnTo>
                  <a:pt x="1727" y="4749"/>
                </a:lnTo>
                <a:lnTo>
                  <a:pt x="2159" y="5473"/>
                </a:lnTo>
                <a:lnTo>
                  <a:pt x="2730" y="6045"/>
                </a:lnTo>
                <a:lnTo>
                  <a:pt x="3314" y="6692"/>
                </a:lnTo>
                <a:lnTo>
                  <a:pt x="4025" y="720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1934940" y="1803285"/>
            <a:ext cx="3238" cy="1003"/>
          </a:xfrm>
          <a:custGeom>
            <a:avLst/>
            <a:gdLst/>
            <a:ahLst/>
            <a:cxnLst/>
            <a:rect l="l" t="t" r="r" b="b"/>
            <a:pathLst>
              <a:path w="3238" h="1003">
                <a:moveTo>
                  <a:pt x="0" y="0"/>
                </a:moveTo>
                <a:lnTo>
                  <a:pt x="3238" y="10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1947325" y="1794785"/>
            <a:ext cx="2590" cy="6197"/>
          </a:xfrm>
          <a:custGeom>
            <a:avLst/>
            <a:gdLst/>
            <a:ahLst/>
            <a:cxnLst/>
            <a:rect l="l" t="t" r="r" b="b"/>
            <a:pathLst>
              <a:path w="2590" h="6197">
                <a:moveTo>
                  <a:pt x="0" y="6197"/>
                </a:moveTo>
                <a:lnTo>
                  <a:pt x="1803" y="3314"/>
                </a:lnTo>
                <a:lnTo>
                  <a:pt x="259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1948332" y="1799537"/>
            <a:ext cx="76" cy="76"/>
          </a:xfrm>
          <a:custGeom>
            <a:avLst/>
            <a:gdLst/>
            <a:ahLst/>
            <a:cxnLst/>
            <a:rect l="l" t="t" r="r" b="b"/>
            <a:pathLst>
              <a:path w="76" h="76">
                <a:moveTo>
                  <a:pt x="0" y="76"/>
                </a:moveTo>
                <a:lnTo>
                  <a:pt x="7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1941055" y="1783989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76" y="0"/>
                </a:moveTo>
                <a:lnTo>
                  <a:pt x="0" y="0"/>
                </a:lnTo>
                <a:lnTo>
                  <a:pt x="7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1944301" y="1785146"/>
            <a:ext cx="5613" cy="9639"/>
          </a:xfrm>
          <a:custGeom>
            <a:avLst/>
            <a:gdLst/>
            <a:ahLst/>
            <a:cxnLst/>
            <a:rect l="l" t="t" r="r" b="b"/>
            <a:pathLst>
              <a:path w="5613" h="9639">
                <a:moveTo>
                  <a:pt x="1511" y="787"/>
                </a:moveTo>
                <a:lnTo>
                  <a:pt x="0" y="0"/>
                </a:lnTo>
                <a:lnTo>
                  <a:pt x="1511" y="787"/>
                </a:lnTo>
                <a:lnTo>
                  <a:pt x="3809" y="3238"/>
                </a:lnTo>
                <a:lnTo>
                  <a:pt x="5257" y="6261"/>
                </a:lnTo>
                <a:lnTo>
                  <a:pt x="5613" y="9639"/>
                </a:lnTo>
                <a:lnTo>
                  <a:pt x="5549" y="791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1949844" y="1793063"/>
            <a:ext cx="0" cy="76"/>
          </a:xfrm>
          <a:custGeom>
            <a:avLst/>
            <a:gdLst/>
            <a:ahLst/>
            <a:cxnLst/>
            <a:rect l="l" t="t" r="r" b="b"/>
            <a:pathLst>
              <a:path h="76">
                <a:moveTo>
                  <a:pt x="0" y="0"/>
                </a:moveTo>
                <a:lnTo>
                  <a:pt x="0" y="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1945817" y="1785931"/>
            <a:ext cx="2298" cy="2451"/>
          </a:xfrm>
          <a:custGeom>
            <a:avLst/>
            <a:gdLst/>
            <a:ahLst/>
            <a:cxnLst/>
            <a:rect l="l" t="t" r="r" b="b"/>
            <a:pathLst>
              <a:path w="2298" h="2451">
                <a:moveTo>
                  <a:pt x="2298" y="2451"/>
                </a:moveTo>
                <a:lnTo>
                  <a:pt x="1295" y="107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1936160" y="1783923"/>
            <a:ext cx="8140" cy="1219"/>
          </a:xfrm>
          <a:custGeom>
            <a:avLst/>
            <a:gdLst/>
            <a:ahLst/>
            <a:cxnLst/>
            <a:rect l="l" t="t" r="r" b="b"/>
            <a:pathLst>
              <a:path w="8140" h="1219">
                <a:moveTo>
                  <a:pt x="8140" y="1219"/>
                </a:moveTo>
                <a:lnTo>
                  <a:pt x="6629" y="419"/>
                </a:lnTo>
                <a:lnTo>
                  <a:pt x="3314" y="0"/>
                </a:lnTo>
                <a:lnTo>
                  <a:pt x="0" y="5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1945812" y="17859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1930986" y="1784490"/>
            <a:ext cx="5181" cy="4178"/>
          </a:xfrm>
          <a:custGeom>
            <a:avLst/>
            <a:gdLst/>
            <a:ahLst/>
            <a:cxnLst/>
            <a:rect l="l" t="t" r="r" b="b"/>
            <a:pathLst>
              <a:path w="5181" h="4178">
                <a:moveTo>
                  <a:pt x="3594" y="723"/>
                </a:moveTo>
                <a:lnTo>
                  <a:pt x="5181" y="0"/>
                </a:lnTo>
                <a:lnTo>
                  <a:pt x="2222" y="1663"/>
                </a:lnTo>
                <a:lnTo>
                  <a:pt x="0" y="417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1938757" y="1792847"/>
            <a:ext cx="431" cy="215"/>
          </a:xfrm>
          <a:custGeom>
            <a:avLst/>
            <a:gdLst/>
            <a:ahLst/>
            <a:cxnLst/>
            <a:rect l="l" t="t" r="r" b="b"/>
            <a:pathLst>
              <a:path w="431" h="215">
                <a:moveTo>
                  <a:pt x="431" y="0"/>
                </a:moveTo>
                <a:lnTo>
                  <a:pt x="0" y="21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1938251" y="1792697"/>
            <a:ext cx="2806" cy="2882"/>
          </a:xfrm>
          <a:custGeom>
            <a:avLst/>
            <a:gdLst/>
            <a:ahLst/>
            <a:cxnLst/>
            <a:rect l="l" t="t" r="r" b="b"/>
            <a:pathLst>
              <a:path w="2806" h="2882">
                <a:moveTo>
                  <a:pt x="0" y="1587"/>
                </a:moveTo>
                <a:lnTo>
                  <a:pt x="139" y="2019"/>
                </a:lnTo>
                <a:lnTo>
                  <a:pt x="355" y="2451"/>
                </a:lnTo>
                <a:lnTo>
                  <a:pt x="723" y="2743"/>
                </a:lnTo>
                <a:lnTo>
                  <a:pt x="1219" y="2882"/>
                </a:lnTo>
                <a:lnTo>
                  <a:pt x="1651" y="2806"/>
                </a:lnTo>
                <a:lnTo>
                  <a:pt x="2082" y="2667"/>
                </a:lnTo>
                <a:lnTo>
                  <a:pt x="2451" y="2374"/>
                </a:lnTo>
                <a:lnTo>
                  <a:pt x="2730" y="2019"/>
                </a:lnTo>
                <a:lnTo>
                  <a:pt x="2806" y="1511"/>
                </a:lnTo>
                <a:lnTo>
                  <a:pt x="2806" y="1079"/>
                </a:lnTo>
                <a:lnTo>
                  <a:pt x="2590" y="647"/>
                </a:lnTo>
                <a:lnTo>
                  <a:pt x="2235" y="292"/>
                </a:lnTo>
                <a:lnTo>
                  <a:pt x="1866" y="76"/>
                </a:lnTo>
                <a:lnTo>
                  <a:pt x="1371" y="0"/>
                </a:lnTo>
                <a:lnTo>
                  <a:pt x="939" y="15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1904700" y="1876223"/>
            <a:ext cx="3162" cy="1003"/>
          </a:xfrm>
          <a:custGeom>
            <a:avLst/>
            <a:gdLst/>
            <a:ahLst/>
            <a:cxnLst/>
            <a:rect l="l" t="t" r="r" b="b"/>
            <a:pathLst>
              <a:path w="3162" h="1003">
                <a:moveTo>
                  <a:pt x="0" y="0"/>
                </a:moveTo>
                <a:lnTo>
                  <a:pt x="3162" y="10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1918669" y="1862758"/>
            <a:ext cx="939" cy="4965"/>
          </a:xfrm>
          <a:custGeom>
            <a:avLst/>
            <a:gdLst/>
            <a:ahLst/>
            <a:cxnLst/>
            <a:rect l="l" t="t" r="r" b="b"/>
            <a:pathLst>
              <a:path w="939" h="4965">
                <a:moveTo>
                  <a:pt x="0" y="0"/>
                </a:moveTo>
                <a:lnTo>
                  <a:pt x="571" y="1587"/>
                </a:lnTo>
                <a:lnTo>
                  <a:pt x="939" y="496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1902895" y="1856784"/>
            <a:ext cx="14909" cy="4533"/>
          </a:xfrm>
          <a:custGeom>
            <a:avLst/>
            <a:gdLst/>
            <a:ahLst/>
            <a:cxnLst/>
            <a:rect l="l" t="t" r="r" b="b"/>
            <a:pathLst>
              <a:path w="14909" h="4533">
                <a:moveTo>
                  <a:pt x="14909" y="4533"/>
                </a:moveTo>
                <a:lnTo>
                  <a:pt x="12611" y="2082"/>
                </a:lnTo>
                <a:lnTo>
                  <a:pt x="9575" y="507"/>
                </a:lnTo>
                <a:lnTo>
                  <a:pt x="6273" y="0"/>
                </a:lnTo>
                <a:lnTo>
                  <a:pt x="2882" y="647"/>
                </a:lnTo>
                <a:lnTo>
                  <a:pt x="0" y="229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1914060" y="18579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1912477" y="1857287"/>
            <a:ext cx="1587" cy="647"/>
          </a:xfrm>
          <a:custGeom>
            <a:avLst/>
            <a:gdLst/>
            <a:ahLst/>
            <a:cxnLst/>
            <a:rect l="l" t="t" r="r" b="b"/>
            <a:pathLst>
              <a:path w="1587" h="647">
                <a:moveTo>
                  <a:pt x="0" y="0"/>
                </a:moveTo>
                <a:lnTo>
                  <a:pt x="1587" y="64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1907937" y="1865638"/>
            <a:ext cx="2806" cy="2806"/>
          </a:xfrm>
          <a:custGeom>
            <a:avLst/>
            <a:gdLst/>
            <a:ahLst/>
            <a:cxnLst/>
            <a:rect l="l" t="t" r="r" b="b"/>
            <a:pathLst>
              <a:path w="2806" h="2806">
                <a:moveTo>
                  <a:pt x="1371" y="0"/>
                </a:moveTo>
                <a:lnTo>
                  <a:pt x="1803" y="76"/>
                </a:lnTo>
                <a:lnTo>
                  <a:pt x="2235" y="292"/>
                </a:lnTo>
                <a:lnTo>
                  <a:pt x="2590" y="647"/>
                </a:lnTo>
                <a:lnTo>
                  <a:pt x="2743" y="1079"/>
                </a:lnTo>
                <a:lnTo>
                  <a:pt x="2806" y="1511"/>
                </a:lnTo>
                <a:lnTo>
                  <a:pt x="2743" y="1943"/>
                </a:lnTo>
                <a:lnTo>
                  <a:pt x="2451" y="2374"/>
                </a:lnTo>
                <a:lnTo>
                  <a:pt x="2095" y="2667"/>
                </a:lnTo>
                <a:lnTo>
                  <a:pt x="1663" y="2806"/>
                </a:lnTo>
                <a:lnTo>
                  <a:pt x="1231" y="2806"/>
                </a:lnTo>
                <a:lnTo>
                  <a:pt x="723" y="2667"/>
                </a:lnTo>
                <a:lnTo>
                  <a:pt x="368" y="2374"/>
                </a:lnTo>
                <a:lnTo>
                  <a:pt x="152" y="2019"/>
                </a:lnTo>
                <a:lnTo>
                  <a:pt x="0" y="158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1908444" y="1865633"/>
            <a:ext cx="863" cy="292"/>
          </a:xfrm>
          <a:custGeom>
            <a:avLst/>
            <a:gdLst/>
            <a:ahLst/>
            <a:cxnLst/>
            <a:rect l="l" t="t" r="r" b="b"/>
            <a:pathLst>
              <a:path w="863" h="292">
                <a:moveTo>
                  <a:pt x="0" y="292"/>
                </a:moveTo>
                <a:lnTo>
                  <a:pt x="431" y="76"/>
                </a:lnTo>
                <a:lnTo>
                  <a:pt x="86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1906217" y="1876722"/>
            <a:ext cx="1651" cy="508"/>
          </a:xfrm>
          <a:custGeom>
            <a:avLst/>
            <a:gdLst/>
            <a:ahLst/>
            <a:cxnLst/>
            <a:rect l="l" t="t" r="r" b="b"/>
            <a:pathLst>
              <a:path w="1650" h="507">
                <a:moveTo>
                  <a:pt x="1650" y="507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1899150" y="1868082"/>
            <a:ext cx="5549" cy="8140"/>
          </a:xfrm>
          <a:custGeom>
            <a:avLst/>
            <a:gdLst/>
            <a:ahLst/>
            <a:cxnLst/>
            <a:rect l="l" t="t" r="r" b="b"/>
            <a:pathLst>
              <a:path w="5549" h="8140">
                <a:moveTo>
                  <a:pt x="5549" y="8140"/>
                </a:moveTo>
                <a:lnTo>
                  <a:pt x="2743" y="6057"/>
                </a:lnTo>
                <a:lnTo>
                  <a:pt x="863" y="3314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1903187" y="1875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1903187" y="1875285"/>
            <a:ext cx="1435" cy="863"/>
          </a:xfrm>
          <a:custGeom>
            <a:avLst/>
            <a:gdLst/>
            <a:ahLst/>
            <a:cxnLst/>
            <a:rect l="l" t="t" r="r" b="b"/>
            <a:pathLst>
              <a:path w="1435" h="863">
                <a:moveTo>
                  <a:pt x="0" y="0"/>
                </a:moveTo>
                <a:lnTo>
                  <a:pt x="1435" y="86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2611093" y="2492542"/>
            <a:ext cx="4178" cy="41617"/>
          </a:xfrm>
          <a:custGeom>
            <a:avLst/>
            <a:gdLst/>
            <a:ahLst/>
            <a:cxnLst/>
            <a:rect l="l" t="t" r="r" b="b"/>
            <a:pathLst>
              <a:path w="4178" h="41617">
                <a:moveTo>
                  <a:pt x="0" y="0"/>
                </a:moveTo>
                <a:lnTo>
                  <a:pt x="939" y="3454"/>
                </a:lnTo>
                <a:lnTo>
                  <a:pt x="1587" y="7061"/>
                </a:lnTo>
                <a:lnTo>
                  <a:pt x="2730" y="13817"/>
                </a:lnTo>
                <a:lnTo>
                  <a:pt x="3098" y="13893"/>
                </a:lnTo>
                <a:lnTo>
                  <a:pt x="3530" y="20662"/>
                </a:lnTo>
                <a:lnTo>
                  <a:pt x="4178" y="31026"/>
                </a:lnTo>
                <a:lnTo>
                  <a:pt x="4178" y="31178"/>
                </a:lnTo>
                <a:lnTo>
                  <a:pt x="3670" y="4161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2611234" y="2493556"/>
            <a:ext cx="4178" cy="40601"/>
          </a:xfrm>
          <a:custGeom>
            <a:avLst/>
            <a:gdLst/>
            <a:ahLst/>
            <a:cxnLst/>
            <a:rect l="l" t="t" r="r" b="b"/>
            <a:pathLst>
              <a:path w="4178" h="40601">
                <a:moveTo>
                  <a:pt x="3530" y="40601"/>
                </a:moveTo>
                <a:lnTo>
                  <a:pt x="3886" y="37719"/>
                </a:lnTo>
                <a:lnTo>
                  <a:pt x="3822" y="34836"/>
                </a:lnTo>
                <a:lnTo>
                  <a:pt x="3746" y="27216"/>
                </a:lnTo>
                <a:lnTo>
                  <a:pt x="4178" y="27063"/>
                </a:lnTo>
                <a:lnTo>
                  <a:pt x="3390" y="19646"/>
                </a:lnTo>
                <a:lnTo>
                  <a:pt x="2311" y="9855"/>
                </a:lnTo>
                <a:lnTo>
                  <a:pt x="2235" y="963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2581578" y="2437538"/>
            <a:ext cx="29514" cy="55003"/>
          </a:xfrm>
          <a:custGeom>
            <a:avLst/>
            <a:gdLst/>
            <a:ahLst/>
            <a:cxnLst/>
            <a:rect l="l" t="t" r="r" b="b"/>
            <a:pathLst>
              <a:path w="29514" h="55003">
                <a:moveTo>
                  <a:pt x="29514" y="55003"/>
                </a:moveTo>
                <a:lnTo>
                  <a:pt x="26136" y="45072"/>
                </a:lnTo>
                <a:lnTo>
                  <a:pt x="22669" y="35128"/>
                </a:lnTo>
                <a:lnTo>
                  <a:pt x="22529" y="34836"/>
                </a:lnTo>
                <a:lnTo>
                  <a:pt x="22390" y="34556"/>
                </a:lnTo>
                <a:lnTo>
                  <a:pt x="17564" y="25628"/>
                </a:lnTo>
                <a:lnTo>
                  <a:pt x="18211" y="25057"/>
                </a:lnTo>
                <a:lnTo>
                  <a:pt x="12738" y="16624"/>
                </a:lnTo>
                <a:lnTo>
                  <a:pt x="7124" y="7988"/>
                </a:lnTo>
                <a:lnTo>
                  <a:pt x="6908" y="7696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2581573" y="2437535"/>
            <a:ext cx="22250" cy="34201"/>
          </a:xfrm>
          <a:custGeom>
            <a:avLst/>
            <a:gdLst/>
            <a:ahLst/>
            <a:cxnLst/>
            <a:rect l="l" t="t" r="r" b="b"/>
            <a:pathLst>
              <a:path w="22250" h="34201">
                <a:moveTo>
                  <a:pt x="0" y="0"/>
                </a:moveTo>
                <a:lnTo>
                  <a:pt x="4102" y="4673"/>
                </a:lnTo>
                <a:lnTo>
                  <a:pt x="7848" y="9575"/>
                </a:lnTo>
                <a:lnTo>
                  <a:pt x="10439" y="12954"/>
                </a:lnTo>
                <a:lnTo>
                  <a:pt x="10655" y="13030"/>
                </a:lnTo>
                <a:lnTo>
                  <a:pt x="12750" y="16637"/>
                </a:lnTo>
                <a:lnTo>
                  <a:pt x="17780" y="25273"/>
                </a:lnTo>
                <a:lnTo>
                  <a:pt x="22250" y="3420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2596836" y="2558997"/>
            <a:ext cx="13754" cy="32689"/>
          </a:xfrm>
          <a:custGeom>
            <a:avLst/>
            <a:gdLst/>
            <a:ahLst/>
            <a:cxnLst/>
            <a:rect l="l" t="t" r="r" b="b"/>
            <a:pathLst>
              <a:path w="13754" h="32689">
                <a:moveTo>
                  <a:pt x="13754" y="0"/>
                </a:moveTo>
                <a:lnTo>
                  <a:pt x="11734" y="7988"/>
                </a:lnTo>
                <a:lnTo>
                  <a:pt x="11671" y="8280"/>
                </a:lnTo>
                <a:lnTo>
                  <a:pt x="8420" y="15913"/>
                </a:lnTo>
                <a:lnTo>
                  <a:pt x="4825" y="24409"/>
                </a:lnTo>
                <a:lnTo>
                  <a:pt x="4254" y="24269"/>
                </a:lnTo>
                <a:lnTo>
                  <a:pt x="0" y="3268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2362330" y="2402182"/>
            <a:ext cx="245300" cy="245376"/>
          </a:xfrm>
          <a:custGeom>
            <a:avLst/>
            <a:gdLst/>
            <a:ahLst/>
            <a:cxnLst/>
            <a:rect l="l" t="t" r="r" b="b"/>
            <a:pathLst>
              <a:path w="245300" h="245376">
                <a:moveTo>
                  <a:pt x="241058" y="92303"/>
                </a:moveTo>
                <a:lnTo>
                  <a:pt x="243509" y="101663"/>
                </a:lnTo>
                <a:lnTo>
                  <a:pt x="243573" y="102019"/>
                </a:lnTo>
                <a:lnTo>
                  <a:pt x="244436" y="111671"/>
                </a:lnTo>
                <a:lnTo>
                  <a:pt x="245300" y="121323"/>
                </a:lnTo>
                <a:lnTo>
                  <a:pt x="245300" y="121754"/>
                </a:lnTo>
                <a:lnTo>
                  <a:pt x="244589" y="131394"/>
                </a:lnTo>
                <a:lnTo>
                  <a:pt x="243865" y="141046"/>
                </a:lnTo>
                <a:lnTo>
                  <a:pt x="243789" y="141401"/>
                </a:lnTo>
                <a:lnTo>
                  <a:pt x="241566" y="150837"/>
                </a:lnTo>
                <a:lnTo>
                  <a:pt x="239331" y="160274"/>
                </a:lnTo>
                <a:lnTo>
                  <a:pt x="239255" y="160629"/>
                </a:lnTo>
                <a:lnTo>
                  <a:pt x="235508" y="169633"/>
                </a:lnTo>
                <a:lnTo>
                  <a:pt x="231774" y="178562"/>
                </a:lnTo>
                <a:lnTo>
                  <a:pt x="226517" y="187121"/>
                </a:lnTo>
                <a:lnTo>
                  <a:pt x="221399" y="195338"/>
                </a:lnTo>
                <a:lnTo>
                  <a:pt x="221183" y="195694"/>
                </a:lnTo>
                <a:lnTo>
                  <a:pt x="214845" y="202971"/>
                </a:lnTo>
                <a:lnTo>
                  <a:pt x="208445" y="210312"/>
                </a:lnTo>
                <a:lnTo>
                  <a:pt x="208152" y="210527"/>
                </a:lnTo>
                <a:lnTo>
                  <a:pt x="200736" y="216712"/>
                </a:lnTo>
                <a:lnTo>
                  <a:pt x="193255" y="222910"/>
                </a:lnTo>
                <a:lnTo>
                  <a:pt x="192963" y="223202"/>
                </a:lnTo>
                <a:lnTo>
                  <a:pt x="184607" y="228092"/>
                </a:lnTo>
                <a:lnTo>
                  <a:pt x="176263" y="232994"/>
                </a:lnTo>
                <a:lnTo>
                  <a:pt x="175894" y="233133"/>
                </a:lnTo>
                <a:lnTo>
                  <a:pt x="166903" y="236664"/>
                </a:lnTo>
                <a:lnTo>
                  <a:pt x="157899" y="240195"/>
                </a:lnTo>
                <a:lnTo>
                  <a:pt x="157467" y="240334"/>
                </a:lnTo>
                <a:lnTo>
                  <a:pt x="148031" y="242354"/>
                </a:lnTo>
                <a:lnTo>
                  <a:pt x="138531" y="244373"/>
                </a:lnTo>
                <a:lnTo>
                  <a:pt x="138175" y="244373"/>
                </a:lnTo>
                <a:lnTo>
                  <a:pt x="128523" y="244868"/>
                </a:lnTo>
                <a:lnTo>
                  <a:pt x="118795" y="245376"/>
                </a:lnTo>
                <a:lnTo>
                  <a:pt x="118440" y="245300"/>
                </a:lnTo>
                <a:lnTo>
                  <a:pt x="108800" y="244221"/>
                </a:lnTo>
                <a:lnTo>
                  <a:pt x="99148" y="243141"/>
                </a:lnTo>
                <a:lnTo>
                  <a:pt x="98780" y="243065"/>
                </a:lnTo>
                <a:lnTo>
                  <a:pt x="89496" y="240474"/>
                </a:lnTo>
                <a:lnTo>
                  <a:pt x="80136" y="237883"/>
                </a:lnTo>
                <a:lnTo>
                  <a:pt x="79781" y="237744"/>
                </a:lnTo>
                <a:lnTo>
                  <a:pt x="70992" y="233641"/>
                </a:lnTo>
                <a:lnTo>
                  <a:pt x="62204" y="229603"/>
                </a:lnTo>
                <a:lnTo>
                  <a:pt x="53860" y="223989"/>
                </a:lnTo>
                <a:lnTo>
                  <a:pt x="45796" y="218516"/>
                </a:lnTo>
                <a:lnTo>
                  <a:pt x="38455" y="211607"/>
                </a:lnTo>
                <a:lnTo>
                  <a:pt x="31394" y="204978"/>
                </a:lnTo>
                <a:lnTo>
                  <a:pt x="31178" y="204698"/>
                </a:lnTo>
                <a:lnTo>
                  <a:pt x="25272" y="196989"/>
                </a:lnTo>
                <a:lnTo>
                  <a:pt x="19367" y="189293"/>
                </a:lnTo>
                <a:lnTo>
                  <a:pt x="19227" y="189001"/>
                </a:lnTo>
                <a:lnTo>
                  <a:pt x="14617" y="180428"/>
                </a:lnTo>
                <a:lnTo>
                  <a:pt x="10007" y="171932"/>
                </a:lnTo>
                <a:lnTo>
                  <a:pt x="9867" y="171577"/>
                </a:lnTo>
                <a:lnTo>
                  <a:pt x="6692" y="162356"/>
                </a:lnTo>
                <a:lnTo>
                  <a:pt x="3606" y="153212"/>
                </a:lnTo>
                <a:lnTo>
                  <a:pt x="3454" y="152857"/>
                </a:lnTo>
                <a:lnTo>
                  <a:pt x="1879" y="143281"/>
                </a:lnTo>
                <a:lnTo>
                  <a:pt x="215" y="133781"/>
                </a:lnTo>
                <a:lnTo>
                  <a:pt x="139" y="133413"/>
                </a:lnTo>
                <a:lnTo>
                  <a:pt x="76" y="123698"/>
                </a:lnTo>
                <a:lnTo>
                  <a:pt x="0" y="113969"/>
                </a:lnTo>
                <a:lnTo>
                  <a:pt x="0" y="113614"/>
                </a:lnTo>
                <a:lnTo>
                  <a:pt x="1511" y="104038"/>
                </a:lnTo>
                <a:lnTo>
                  <a:pt x="2959" y="94462"/>
                </a:lnTo>
                <a:lnTo>
                  <a:pt x="3098" y="94107"/>
                </a:lnTo>
                <a:lnTo>
                  <a:pt x="6057" y="84886"/>
                </a:lnTo>
                <a:lnTo>
                  <a:pt x="9080" y="75666"/>
                </a:lnTo>
                <a:lnTo>
                  <a:pt x="13614" y="66675"/>
                </a:lnTo>
                <a:lnTo>
                  <a:pt x="18072" y="58026"/>
                </a:lnTo>
                <a:lnTo>
                  <a:pt x="23977" y="49974"/>
                </a:lnTo>
                <a:lnTo>
                  <a:pt x="29806" y="42125"/>
                </a:lnTo>
                <a:lnTo>
                  <a:pt x="30022" y="41833"/>
                </a:lnTo>
                <a:lnTo>
                  <a:pt x="37007" y="35064"/>
                </a:lnTo>
                <a:lnTo>
                  <a:pt x="43929" y="28295"/>
                </a:lnTo>
                <a:lnTo>
                  <a:pt x="44208" y="28003"/>
                </a:lnTo>
                <a:lnTo>
                  <a:pt x="52057" y="22466"/>
                </a:lnTo>
                <a:lnTo>
                  <a:pt x="59982" y="16916"/>
                </a:lnTo>
                <a:lnTo>
                  <a:pt x="60337" y="16700"/>
                </a:lnTo>
                <a:lnTo>
                  <a:pt x="69049" y="12522"/>
                </a:lnTo>
                <a:lnTo>
                  <a:pt x="77762" y="8280"/>
                </a:lnTo>
                <a:lnTo>
                  <a:pt x="87414" y="5321"/>
                </a:lnTo>
                <a:lnTo>
                  <a:pt x="96697" y="2590"/>
                </a:lnTo>
                <a:lnTo>
                  <a:pt x="106705" y="1219"/>
                </a:lnTo>
                <a:lnTo>
                  <a:pt x="116281" y="0"/>
                </a:lnTo>
                <a:lnTo>
                  <a:pt x="116649" y="0"/>
                </a:lnTo>
                <a:lnTo>
                  <a:pt x="126364" y="292"/>
                </a:lnTo>
                <a:lnTo>
                  <a:pt x="136016" y="571"/>
                </a:lnTo>
                <a:lnTo>
                  <a:pt x="136436" y="647"/>
                </a:lnTo>
                <a:lnTo>
                  <a:pt x="145948" y="2451"/>
                </a:lnTo>
                <a:lnTo>
                  <a:pt x="155447" y="4318"/>
                </a:lnTo>
                <a:lnTo>
                  <a:pt x="155803" y="4457"/>
                </a:lnTo>
                <a:lnTo>
                  <a:pt x="164884" y="7772"/>
                </a:lnTo>
                <a:lnTo>
                  <a:pt x="173951" y="11163"/>
                </a:lnTo>
                <a:lnTo>
                  <a:pt x="182740" y="16052"/>
                </a:lnTo>
                <a:lnTo>
                  <a:pt x="191236" y="20878"/>
                </a:lnTo>
                <a:lnTo>
                  <a:pt x="199085" y="27139"/>
                </a:lnTo>
                <a:lnTo>
                  <a:pt x="206641" y="33197"/>
                </a:lnTo>
                <a:lnTo>
                  <a:pt x="213410" y="40678"/>
                </a:lnTo>
                <a:lnTo>
                  <a:pt x="219887" y="47879"/>
                </a:lnTo>
                <a:lnTo>
                  <a:pt x="225361" y="56299"/>
                </a:lnTo>
                <a:lnTo>
                  <a:pt x="230619" y="64439"/>
                </a:lnTo>
                <a:lnTo>
                  <a:pt x="230758" y="64795"/>
                </a:lnTo>
                <a:lnTo>
                  <a:pt x="234657" y="73660"/>
                </a:lnTo>
                <a:lnTo>
                  <a:pt x="238328" y="81940"/>
                </a:lnTo>
                <a:lnTo>
                  <a:pt x="238467" y="82296"/>
                </a:lnTo>
                <a:lnTo>
                  <a:pt x="240626" y="9100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2486607" y="2493190"/>
            <a:ext cx="93738" cy="126428"/>
          </a:xfrm>
          <a:custGeom>
            <a:avLst/>
            <a:gdLst/>
            <a:ahLst/>
            <a:cxnLst/>
            <a:rect l="l" t="t" r="r" b="b"/>
            <a:pathLst>
              <a:path w="93738" h="126428">
                <a:moveTo>
                  <a:pt x="87045" y="0"/>
                </a:moveTo>
                <a:lnTo>
                  <a:pt x="90792" y="8712"/>
                </a:lnTo>
                <a:lnTo>
                  <a:pt x="91071" y="9867"/>
                </a:lnTo>
                <a:lnTo>
                  <a:pt x="92163" y="19367"/>
                </a:lnTo>
                <a:lnTo>
                  <a:pt x="93599" y="31242"/>
                </a:lnTo>
                <a:lnTo>
                  <a:pt x="92163" y="44132"/>
                </a:lnTo>
                <a:lnTo>
                  <a:pt x="90576" y="55867"/>
                </a:lnTo>
                <a:lnTo>
                  <a:pt x="85750" y="67970"/>
                </a:lnTo>
                <a:lnTo>
                  <a:pt x="81140" y="78917"/>
                </a:lnTo>
                <a:lnTo>
                  <a:pt x="73291" y="89420"/>
                </a:lnTo>
                <a:lnTo>
                  <a:pt x="66090" y="98780"/>
                </a:lnTo>
                <a:lnTo>
                  <a:pt x="65227" y="99644"/>
                </a:lnTo>
                <a:lnTo>
                  <a:pt x="55791" y="106845"/>
                </a:lnTo>
                <a:lnTo>
                  <a:pt x="46367" y="114046"/>
                </a:lnTo>
                <a:lnTo>
                  <a:pt x="45288" y="114693"/>
                </a:lnTo>
                <a:lnTo>
                  <a:pt x="34340" y="119227"/>
                </a:lnTo>
                <a:lnTo>
                  <a:pt x="23393" y="123698"/>
                </a:lnTo>
                <a:lnTo>
                  <a:pt x="22390" y="123405"/>
                </a:lnTo>
                <a:lnTo>
                  <a:pt x="10439" y="125564"/>
                </a:lnTo>
                <a:lnTo>
                  <a:pt x="5689" y="126428"/>
                </a:lnTo>
                <a:lnTo>
                  <a:pt x="4749" y="126428"/>
                </a:lnTo>
                <a:lnTo>
                  <a:pt x="0" y="12556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2552053" y="2459206"/>
            <a:ext cx="21666" cy="34340"/>
          </a:xfrm>
          <a:custGeom>
            <a:avLst/>
            <a:gdLst/>
            <a:ahLst/>
            <a:cxnLst/>
            <a:rect l="l" t="t" r="r" b="b"/>
            <a:pathLst>
              <a:path w="21666" h="34340">
                <a:moveTo>
                  <a:pt x="0" y="0"/>
                </a:moveTo>
                <a:lnTo>
                  <a:pt x="4318" y="2946"/>
                </a:lnTo>
                <a:lnTo>
                  <a:pt x="5041" y="3670"/>
                </a:lnTo>
                <a:lnTo>
                  <a:pt x="7988" y="7988"/>
                </a:lnTo>
                <a:lnTo>
                  <a:pt x="14897" y="17995"/>
                </a:lnTo>
                <a:lnTo>
                  <a:pt x="14757" y="18580"/>
                </a:lnTo>
                <a:lnTo>
                  <a:pt x="20370" y="29451"/>
                </a:lnTo>
                <a:lnTo>
                  <a:pt x="21450" y="31457"/>
                </a:lnTo>
                <a:lnTo>
                  <a:pt x="21602" y="32042"/>
                </a:lnTo>
                <a:lnTo>
                  <a:pt x="21666" y="3434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2491214" y="2646478"/>
            <a:ext cx="40246" cy="8496"/>
          </a:xfrm>
          <a:custGeom>
            <a:avLst/>
            <a:gdLst/>
            <a:ahLst/>
            <a:cxnLst/>
            <a:rect l="l" t="t" r="r" b="b"/>
            <a:pathLst>
              <a:path w="40246" h="8496">
                <a:moveTo>
                  <a:pt x="40246" y="0"/>
                </a:moveTo>
                <a:lnTo>
                  <a:pt x="30670" y="3162"/>
                </a:lnTo>
                <a:lnTo>
                  <a:pt x="20802" y="5765"/>
                </a:lnTo>
                <a:lnTo>
                  <a:pt x="16700" y="6845"/>
                </a:lnTo>
                <a:lnTo>
                  <a:pt x="16560" y="6692"/>
                </a:lnTo>
                <a:lnTo>
                  <a:pt x="12306" y="7277"/>
                </a:lnTo>
                <a:lnTo>
                  <a:pt x="6184" y="8064"/>
                </a:lnTo>
                <a:lnTo>
                  <a:pt x="0" y="849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2491212" y="2624443"/>
            <a:ext cx="77470" cy="30530"/>
          </a:xfrm>
          <a:custGeom>
            <a:avLst/>
            <a:gdLst/>
            <a:ahLst/>
            <a:cxnLst/>
            <a:rect l="l" t="t" r="r" b="b"/>
            <a:pathLst>
              <a:path w="77469" h="30530">
                <a:moveTo>
                  <a:pt x="0" y="30530"/>
                </a:moveTo>
                <a:lnTo>
                  <a:pt x="10299" y="30022"/>
                </a:lnTo>
                <a:lnTo>
                  <a:pt x="10731" y="29959"/>
                </a:lnTo>
                <a:lnTo>
                  <a:pt x="20802" y="27800"/>
                </a:lnTo>
                <a:lnTo>
                  <a:pt x="30886" y="25641"/>
                </a:lnTo>
                <a:lnTo>
                  <a:pt x="31254" y="25488"/>
                </a:lnTo>
                <a:lnTo>
                  <a:pt x="40894" y="21818"/>
                </a:lnTo>
                <a:lnTo>
                  <a:pt x="50469" y="18072"/>
                </a:lnTo>
                <a:lnTo>
                  <a:pt x="50838" y="17856"/>
                </a:lnTo>
                <a:lnTo>
                  <a:pt x="59753" y="12598"/>
                </a:lnTo>
                <a:lnTo>
                  <a:pt x="68618" y="7416"/>
                </a:lnTo>
                <a:lnTo>
                  <a:pt x="68402" y="6629"/>
                </a:lnTo>
                <a:lnTo>
                  <a:pt x="76898" y="584"/>
                </a:lnTo>
                <a:lnTo>
                  <a:pt x="77254" y="368"/>
                </a:lnTo>
                <a:lnTo>
                  <a:pt x="7747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2439163" y="2429323"/>
            <a:ext cx="112890" cy="29883"/>
          </a:xfrm>
          <a:custGeom>
            <a:avLst/>
            <a:gdLst/>
            <a:ahLst/>
            <a:cxnLst/>
            <a:rect l="l" t="t" r="r" b="b"/>
            <a:pathLst>
              <a:path w="112890" h="29883">
                <a:moveTo>
                  <a:pt x="112890" y="29883"/>
                </a:moveTo>
                <a:lnTo>
                  <a:pt x="109283" y="24701"/>
                </a:lnTo>
                <a:lnTo>
                  <a:pt x="108572" y="23977"/>
                </a:lnTo>
                <a:lnTo>
                  <a:pt x="103454" y="20383"/>
                </a:lnTo>
                <a:lnTo>
                  <a:pt x="93599" y="13398"/>
                </a:lnTo>
                <a:lnTo>
                  <a:pt x="82067" y="7988"/>
                </a:lnTo>
                <a:lnTo>
                  <a:pt x="71132" y="3454"/>
                </a:lnTo>
                <a:lnTo>
                  <a:pt x="58166" y="1511"/>
                </a:lnTo>
                <a:lnTo>
                  <a:pt x="46431" y="0"/>
                </a:lnTo>
                <a:lnTo>
                  <a:pt x="45135" y="0"/>
                </a:lnTo>
                <a:lnTo>
                  <a:pt x="33401" y="1511"/>
                </a:lnTo>
                <a:lnTo>
                  <a:pt x="21666" y="3022"/>
                </a:lnTo>
                <a:lnTo>
                  <a:pt x="20942" y="3822"/>
                </a:lnTo>
                <a:lnTo>
                  <a:pt x="9499" y="7848"/>
                </a:lnTo>
                <a:lnTo>
                  <a:pt x="4673" y="9575"/>
                </a:lnTo>
                <a:lnTo>
                  <a:pt x="3886" y="10083"/>
                </a:lnTo>
                <a:lnTo>
                  <a:pt x="0" y="1339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2447508" y="2394258"/>
            <a:ext cx="62280" cy="5689"/>
          </a:xfrm>
          <a:custGeom>
            <a:avLst/>
            <a:gdLst/>
            <a:ahLst/>
            <a:cxnLst/>
            <a:rect l="l" t="t" r="r" b="b"/>
            <a:pathLst>
              <a:path w="62280" h="5689">
                <a:moveTo>
                  <a:pt x="62280" y="2667"/>
                </a:moveTo>
                <a:lnTo>
                  <a:pt x="52133" y="647"/>
                </a:lnTo>
                <a:lnTo>
                  <a:pt x="51701" y="647"/>
                </a:lnTo>
                <a:lnTo>
                  <a:pt x="41401" y="292"/>
                </a:lnTo>
                <a:lnTo>
                  <a:pt x="31102" y="0"/>
                </a:lnTo>
                <a:lnTo>
                  <a:pt x="30670" y="0"/>
                </a:lnTo>
                <a:lnTo>
                  <a:pt x="20446" y="1295"/>
                </a:lnTo>
                <a:lnTo>
                  <a:pt x="10223" y="2667"/>
                </a:lnTo>
                <a:lnTo>
                  <a:pt x="9867" y="2743"/>
                </a:lnTo>
                <a:lnTo>
                  <a:pt x="0" y="568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2430011" y="2643023"/>
            <a:ext cx="61201" cy="12458"/>
          </a:xfrm>
          <a:custGeom>
            <a:avLst/>
            <a:gdLst/>
            <a:ahLst/>
            <a:cxnLst/>
            <a:rect l="l" t="t" r="r" b="b"/>
            <a:pathLst>
              <a:path w="61201" h="12458">
                <a:moveTo>
                  <a:pt x="61201" y="11950"/>
                </a:moveTo>
                <a:lnTo>
                  <a:pt x="50901" y="12458"/>
                </a:lnTo>
                <a:lnTo>
                  <a:pt x="50469" y="12382"/>
                </a:lnTo>
                <a:lnTo>
                  <a:pt x="40246" y="11226"/>
                </a:lnTo>
                <a:lnTo>
                  <a:pt x="29959" y="10083"/>
                </a:lnTo>
                <a:lnTo>
                  <a:pt x="19659" y="7277"/>
                </a:lnTo>
                <a:lnTo>
                  <a:pt x="9715" y="4457"/>
                </a:lnTo>
                <a:lnTo>
                  <a:pt x="9359" y="4318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2389614" y="2442723"/>
            <a:ext cx="96989" cy="177114"/>
          </a:xfrm>
          <a:custGeom>
            <a:avLst/>
            <a:gdLst/>
            <a:ahLst/>
            <a:cxnLst/>
            <a:rect l="l" t="t" r="r" b="b"/>
            <a:pathLst>
              <a:path w="96989" h="177114">
                <a:moveTo>
                  <a:pt x="96989" y="176034"/>
                </a:moveTo>
                <a:lnTo>
                  <a:pt x="90373" y="177114"/>
                </a:lnTo>
                <a:lnTo>
                  <a:pt x="89293" y="177114"/>
                </a:lnTo>
                <a:lnTo>
                  <a:pt x="82740" y="176034"/>
                </a:lnTo>
                <a:lnTo>
                  <a:pt x="70853" y="174015"/>
                </a:lnTo>
                <a:lnTo>
                  <a:pt x="69773" y="174167"/>
                </a:lnTo>
                <a:lnTo>
                  <a:pt x="58826" y="169557"/>
                </a:lnTo>
                <a:lnTo>
                  <a:pt x="47891" y="165023"/>
                </a:lnTo>
                <a:lnTo>
                  <a:pt x="46812" y="164439"/>
                </a:lnTo>
                <a:lnTo>
                  <a:pt x="37452" y="157175"/>
                </a:lnTo>
                <a:lnTo>
                  <a:pt x="28016" y="149974"/>
                </a:lnTo>
                <a:lnTo>
                  <a:pt x="27152" y="149110"/>
                </a:lnTo>
                <a:lnTo>
                  <a:pt x="19951" y="139674"/>
                </a:lnTo>
                <a:lnTo>
                  <a:pt x="12750" y="130238"/>
                </a:lnTo>
                <a:lnTo>
                  <a:pt x="12103" y="129158"/>
                </a:lnTo>
                <a:lnTo>
                  <a:pt x="7632" y="118224"/>
                </a:lnTo>
                <a:lnTo>
                  <a:pt x="3098" y="107276"/>
                </a:lnTo>
                <a:lnTo>
                  <a:pt x="3683" y="106273"/>
                </a:lnTo>
                <a:lnTo>
                  <a:pt x="1231" y="94310"/>
                </a:lnTo>
                <a:lnTo>
                  <a:pt x="584" y="91147"/>
                </a:lnTo>
                <a:lnTo>
                  <a:pt x="1231" y="90792"/>
                </a:lnTo>
                <a:lnTo>
                  <a:pt x="1231" y="87185"/>
                </a:lnTo>
                <a:lnTo>
                  <a:pt x="1231" y="78397"/>
                </a:lnTo>
                <a:lnTo>
                  <a:pt x="0" y="77825"/>
                </a:lnTo>
                <a:lnTo>
                  <a:pt x="1308" y="69545"/>
                </a:lnTo>
                <a:lnTo>
                  <a:pt x="3098" y="57734"/>
                </a:lnTo>
                <a:lnTo>
                  <a:pt x="3175" y="56654"/>
                </a:lnTo>
                <a:lnTo>
                  <a:pt x="7708" y="45719"/>
                </a:lnTo>
                <a:lnTo>
                  <a:pt x="12242" y="34772"/>
                </a:lnTo>
                <a:lnTo>
                  <a:pt x="12890" y="33693"/>
                </a:lnTo>
                <a:lnTo>
                  <a:pt x="20091" y="24256"/>
                </a:lnTo>
                <a:lnTo>
                  <a:pt x="27292" y="14897"/>
                </a:lnTo>
                <a:lnTo>
                  <a:pt x="28308" y="14541"/>
                </a:lnTo>
                <a:lnTo>
                  <a:pt x="37592" y="6832"/>
                </a:lnTo>
                <a:lnTo>
                  <a:pt x="42557" y="2730"/>
                </a:lnTo>
                <a:lnTo>
                  <a:pt x="43497" y="2222"/>
                </a:lnTo>
                <a:lnTo>
                  <a:pt x="4954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2370247" y="2586718"/>
            <a:ext cx="41478" cy="45935"/>
          </a:xfrm>
          <a:custGeom>
            <a:avLst/>
            <a:gdLst/>
            <a:ahLst/>
            <a:cxnLst/>
            <a:rect l="l" t="t" r="r" b="b"/>
            <a:pathLst>
              <a:path w="41478" h="45935">
                <a:moveTo>
                  <a:pt x="41478" y="45935"/>
                </a:moveTo>
                <a:lnTo>
                  <a:pt x="32981" y="40170"/>
                </a:lnTo>
                <a:lnTo>
                  <a:pt x="32626" y="39890"/>
                </a:lnTo>
                <a:lnTo>
                  <a:pt x="25133" y="32829"/>
                </a:lnTo>
                <a:lnTo>
                  <a:pt x="17640" y="25780"/>
                </a:lnTo>
                <a:lnTo>
                  <a:pt x="17360" y="25488"/>
                </a:lnTo>
                <a:lnTo>
                  <a:pt x="11087" y="17284"/>
                </a:lnTo>
                <a:lnTo>
                  <a:pt x="4978" y="9283"/>
                </a:lnTo>
                <a:lnTo>
                  <a:pt x="4762" y="8928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2354408" y="2447470"/>
            <a:ext cx="25565" cy="99364"/>
          </a:xfrm>
          <a:custGeom>
            <a:avLst/>
            <a:gdLst/>
            <a:ahLst/>
            <a:cxnLst/>
            <a:rect l="l" t="t" r="r" b="b"/>
            <a:pathLst>
              <a:path w="25565" h="99364">
                <a:moveTo>
                  <a:pt x="25565" y="0"/>
                </a:moveTo>
                <a:lnTo>
                  <a:pt x="19443" y="8280"/>
                </a:lnTo>
                <a:lnTo>
                  <a:pt x="19227" y="8636"/>
                </a:lnTo>
                <a:lnTo>
                  <a:pt x="14554" y="17780"/>
                </a:lnTo>
                <a:lnTo>
                  <a:pt x="9791" y="26924"/>
                </a:lnTo>
                <a:lnTo>
                  <a:pt x="9652" y="27355"/>
                </a:lnTo>
                <a:lnTo>
                  <a:pt x="6489" y="37147"/>
                </a:lnTo>
                <a:lnTo>
                  <a:pt x="3314" y="46939"/>
                </a:lnTo>
                <a:lnTo>
                  <a:pt x="3175" y="47371"/>
                </a:lnTo>
                <a:lnTo>
                  <a:pt x="1587" y="57531"/>
                </a:lnTo>
                <a:lnTo>
                  <a:pt x="76" y="67754"/>
                </a:lnTo>
                <a:lnTo>
                  <a:pt x="0" y="68186"/>
                </a:lnTo>
                <a:lnTo>
                  <a:pt x="152" y="78473"/>
                </a:lnTo>
                <a:lnTo>
                  <a:pt x="215" y="88773"/>
                </a:lnTo>
                <a:lnTo>
                  <a:pt x="215" y="89204"/>
                </a:lnTo>
                <a:lnTo>
                  <a:pt x="2019" y="9936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2354265" y="2484622"/>
            <a:ext cx="6629" cy="61061"/>
          </a:xfrm>
          <a:custGeom>
            <a:avLst/>
            <a:gdLst/>
            <a:ahLst/>
            <a:cxnLst/>
            <a:rect l="l" t="t" r="r" b="b"/>
            <a:pathLst>
              <a:path w="6629" h="61061">
                <a:moveTo>
                  <a:pt x="6629" y="0"/>
                </a:moveTo>
                <a:lnTo>
                  <a:pt x="5905" y="1803"/>
                </a:lnTo>
                <a:lnTo>
                  <a:pt x="5410" y="3810"/>
                </a:lnTo>
                <a:lnTo>
                  <a:pt x="3467" y="12026"/>
                </a:lnTo>
                <a:lnTo>
                  <a:pt x="3238" y="12090"/>
                </a:lnTo>
                <a:lnTo>
                  <a:pt x="1727" y="20370"/>
                </a:lnTo>
                <a:lnTo>
                  <a:pt x="723" y="26212"/>
                </a:lnTo>
                <a:lnTo>
                  <a:pt x="939" y="26352"/>
                </a:lnTo>
                <a:lnTo>
                  <a:pt x="507" y="32258"/>
                </a:lnTo>
                <a:lnTo>
                  <a:pt x="152" y="36715"/>
                </a:lnTo>
                <a:lnTo>
                  <a:pt x="0" y="36868"/>
                </a:lnTo>
                <a:lnTo>
                  <a:pt x="292" y="41325"/>
                </a:lnTo>
                <a:lnTo>
                  <a:pt x="723" y="51193"/>
                </a:lnTo>
                <a:lnTo>
                  <a:pt x="1943" y="6106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2611098" y="2492546"/>
            <a:ext cx="139" cy="1003"/>
          </a:xfrm>
          <a:custGeom>
            <a:avLst/>
            <a:gdLst/>
            <a:ahLst/>
            <a:cxnLst/>
            <a:rect l="l" t="t" r="r" b="b"/>
            <a:pathLst>
              <a:path w="139" h="1003">
                <a:moveTo>
                  <a:pt x="139" y="100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2603249" y="2470870"/>
            <a:ext cx="571" cy="863"/>
          </a:xfrm>
          <a:custGeom>
            <a:avLst/>
            <a:gdLst/>
            <a:ahLst/>
            <a:cxnLst/>
            <a:rect l="l" t="t" r="r" b="b"/>
            <a:pathLst>
              <a:path w="571" h="863">
                <a:moveTo>
                  <a:pt x="571" y="86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2605760" y="2534157"/>
            <a:ext cx="9004" cy="39382"/>
          </a:xfrm>
          <a:custGeom>
            <a:avLst/>
            <a:gdLst/>
            <a:ahLst/>
            <a:cxnLst/>
            <a:rect l="l" t="t" r="r" b="b"/>
            <a:pathLst>
              <a:path w="9004" h="39382">
                <a:moveTo>
                  <a:pt x="9004" y="0"/>
                </a:moveTo>
                <a:lnTo>
                  <a:pt x="5842" y="20739"/>
                </a:lnTo>
                <a:lnTo>
                  <a:pt x="5334" y="22821"/>
                </a:lnTo>
                <a:lnTo>
                  <a:pt x="5473" y="22898"/>
                </a:lnTo>
                <a:lnTo>
                  <a:pt x="0" y="39382"/>
                </a:lnTo>
                <a:lnTo>
                  <a:pt x="5473" y="22898"/>
                </a:lnTo>
                <a:lnTo>
                  <a:pt x="5334" y="22821"/>
                </a:lnTo>
                <a:lnTo>
                  <a:pt x="5842" y="207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2596691" y="2556981"/>
            <a:ext cx="14401" cy="34709"/>
          </a:xfrm>
          <a:custGeom>
            <a:avLst/>
            <a:gdLst/>
            <a:ahLst/>
            <a:cxnLst/>
            <a:rect l="l" t="t" r="r" b="b"/>
            <a:pathLst>
              <a:path w="14401" h="34709">
                <a:moveTo>
                  <a:pt x="14401" y="0"/>
                </a:moveTo>
                <a:lnTo>
                  <a:pt x="8420" y="17856"/>
                </a:lnTo>
                <a:lnTo>
                  <a:pt x="0" y="34632"/>
                </a:lnTo>
                <a:lnTo>
                  <a:pt x="139" y="34709"/>
                </a:lnTo>
                <a:lnTo>
                  <a:pt x="8572" y="17932"/>
                </a:lnTo>
                <a:lnTo>
                  <a:pt x="9067" y="16560"/>
                </a:lnTo>
                <a:lnTo>
                  <a:pt x="8572" y="1793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2596696" y="2575695"/>
            <a:ext cx="8128" cy="15989"/>
          </a:xfrm>
          <a:custGeom>
            <a:avLst/>
            <a:gdLst/>
            <a:ahLst/>
            <a:cxnLst/>
            <a:rect l="l" t="t" r="r" b="b"/>
            <a:pathLst>
              <a:path w="8127" h="15989">
                <a:moveTo>
                  <a:pt x="139" y="15989"/>
                </a:moveTo>
                <a:lnTo>
                  <a:pt x="0" y="15913"/>
                </a:lnTo>
                <a:lnTo>
                  <a:pt x="139" y="15989"/>
                </a:lnTo>
                <a:lnTo>
                  <a:pt x="812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2603821" y="2471733"/>
            <a:ext cx="215" cy="571"/>
          </a:xfrm>
          <a:custGeom>
            <a:avLst/>
            <a:gdLst/>
            <a:ahLst/>
            <a:cxnLst/>
            <a:rect l="l" t="t" r="r" b="b"/>
            <a:pathLst>
              <a:path w="215" h="571">
                <a:moveTo>
                  <a:pt x="0" y="0"/>
                </a:moveTo>
                <a:lnTo>
                  <a:pt x="215" y="5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2603964" y="2472094"/>
            <a:ext cx="292" cy="571"/>
          </a:xfrm>
          <a:custGeom>
            <a:avLst/>
            <a:gdLst/>
            <a:ahLst/>
            <a:cxnLst/>
            <a:rect l="l" t="t" r="r" b="b"/>
            <a:pathLst>
              <a:path w="292" h="571">
                <a:moveTo>
                  <a:pt x="0" y="0"/>
                </a:moveTo>
                <a:lnTo>
                  <a:pt x="292" y="5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2602957" y="2493190"/>
            <a:ext cx="431" cy="1295"/>
          </a:xfrm>
          <a:custGeom>
            <a:avLst/>
            <a:gdLst/>
            <a:ahLst/>
            <a:cxnLst/>
            <a:rect l="l" t="t" r="r" b="b"/>
            <a:pathLst>
              <a:path w="431" h="1295">
                <a:moveTo>
                  <a:pt x="0" y="0"/>
                </a:moveTo>
                <a:lnTo>
                  <a:pt x="431" y="12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2602964" y="2574911"/>
            <a:ext cx="2298" cy="4533"/>
          </a:xfrm>
          <a:custGeom>
            <a:avLst/>
            <a:gdLst/>
            <a:ahLst/>
            <a:cxnLst/>
            <a:rect l="l" t="t" r="r" b="b"/>
            <a:pathLst>
              <a:path w="2298" h="4533">
                <a:moveTo>
                  <a:pt x="2298" y="0"/>
                </a:moveTo>
                <a:lnTo>
                  <a:pt x="0" y="453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2568688" y="2591614"/>
            <a:ext cx="28003" cy="32829"/>
          </a:xfrm>
          <a:custGeom>
            <a:avLst/>
            <a:gdLst/>
            <a:ahLst/>
            <a:cxnLst/>
            <a:rect l="l" t="t" r="r" b="b"/>
            <a:pathLst>
              <a:path w="28003" h="32829">
                <a:moveTo>
                  <a:pt x="28003" y="0"/>
                </a:moveTo>
                <a:lnTo>
                  <a:pt x="26847" y="1866"/>
                </a:lnTo>
                <a:lnTo>
                  <a:pt x="14401" y="18719"/>
                </a:lnTo>
                <a:lnTo>
                  <a:pt x="0" y="32829"/>
                </a:lnTo>
                <a:lnTo>
                  <a:pt x="10502" y="23037"/>
                </a:lnTo>
                <a:lnTo>
                  <a:pt x="14401" y="187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2595535" y="2591614"/>
            <a:ext cx="1155" cy="1866"/>
          </a:xfrm>
          <a:custGeom>
            <a:avLst/>
            <a:gdLst/>
            <a:ahLst/>
            <a:cxnLst/>
            <a:rect l="l" t="t" r="r" b="b"/>
            <a:pathLst>
              <a:path w="1155" h="1866">
                <a:moveTo>
                  <a:pt x="1155" y="0"/>
                </a:moveTo>
                <a:lnTo>
                  <a:pt x="0" y="186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2566600" y="2423349"/>
            <a:ext cx="14973" cy="14185"/>
          </a:xfrm>
          <a:custGeom>
            <a:avLst/>
            <a:gdLst/>
            <a:ahLst/>
            <a:cxnLst/>
            <a:rect l="l" t="t" r="r" b="b"/>
            <a:pathLst>
              <a:path w="14973" h="14185">
                <a:moveTo>
                  <a:pt x="14973" y="14185"/>
                </a:moveTo>
                <a:lnTo>
                  <a:pt x="0" y="0"/>
                </a:lnTo>
                <a:lnTo>
                  <a:pt x="3162" y="2666"/>
                </a:lnTo>
                <a:lnTo>
                  <a:pt x="14541" y="1375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2486604" y="2618757"/>
            <a:ext cx="368" cy="0"/>
          </a:xfrm>
          <a:custGeom>
            <a:avLst/>
            <a:gdLst/>
            <a:ahLst/>
            <a:cxnLst/>
            <a:rect l="l" t="t" r="r" b="b"/>
            <a:pathLst>
              <a:path w="368">
                <a:moveTo>
                  <a:pt x="0" y="0"/>
                </a:moveTo>
                <a:lnTo>
                  <a:pt x="36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2530236" y="2402686"/>
            <a:ext cx="36360" cy="20662"/>
          </a:xfrm>
          <a:custGeom>
            <a:avLst/>
            <a:gdLst/>
            <a:ahLst/>
            <a:cxnLst/>
            <a:rect l="l" t="t" r="r" b="b"/>
            <a:pathLst>
              <a:path w="36360" h="20662">
                <a:moveTo>
                  <a:pt x="36360" y="20662"/>
                </a:moveTo>
                <a:lnTo>
                  <a:pt x="36144" y="20446"/>
                </a:lnTo>
                <a:lnTo>
                  <a:pt x="18719" y="8712"/>
                </a:lnTo>
                <a:lnTo>
                  <a:pt x="0" y="0"/>
                </a:lnTo>
                <a:lnTo>
                  <a:pt x="15697" y="7061"/>
                </a:lnTo>
                <a:lnTo>
                  <a:pt x="18719" y="871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2552053" y="2459210"/>
            <a:ext cx="1079" cy="1003"/>
          </a:xfrm>
          <a:custGeom>
            <a:avLst/>
            <a:gdLst/>
            <a:ahLst/>
            <a:cxnLst/>
            <a:rect l="l" t="t" r="r" b="b"/>
            <a:pathLst>
              <a:path w="1079" h="1003">
                <a:moveTo>
                  <a:pt x="1079" y="100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2531456" y="2646334"/>
            <a:ext cx="292" cy="139"/>
          </a:xfrm>
          <a:custGeom>
            <a:avLst/>
            <a:gdLst/>
            <a:ahLst/>
            <a:cxnLst/>
            <a:rect l="l" t="t" r="r" b="b"/>
            <a:pathLst>
              <a:path w="292" h="139">
                <a:moveTo>
                  <a:pt x="292" y="0"/>
                </a:moveTo>
                <a:lnTo>
                  <a:pt x="0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2550977" y="2625022"/>
            <a:ext cx="17132" cy="12026"/>
          </a:xfrm>
          <a:custGeom>
            <a:avLst/>
            <a:gdLst/>
            <a:ahLst/>
            <a:cxnLst/>
            <a:rect l="l" t="t" r="r" b="b"/>
            <a:pathLst>
              <a:path w="17132" h="12026">
                <a:moveTo>
                  <a:pt x="17132" y="0"/>
                </a:moveTo>
                <a:lnTo>
                  <a:pt x="6121" y="8204"/>
                </a:lnTo>
                <a:lnTo>
                  <a:pt x="0" y="1202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2439158" y="2440774"/>
            <a:ext cx="3314" cy="1943"/>
          </a:xfrm>
          <a:custGeom>
            <a:avLst/>
            <a:gdLst/>
            <a:ahLst/>
            <a:cxnLst/>
            <a:rect l="l" t="t" r="r" b="b"/>
            <a:pathLst>
              <a:path w="3314" h="1943">
                <a:moveTo>
                  <a:pt x="0" y="1943"/>
                </a:moveTo>
                <a:lnTo>
                  <a:pt x="3314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2509790" y="2396920"/>
            <a:ext cx="20447" cy="5765"/>
          </a:xfrm>
          <a:custGeom>
            <a:avLst/>
            <a:gdLst/>
            <a:ahLst/>
            <a:cxnLst/>
            <a:rect l="l" t="t" r="r" b="b"/>
            <a:pathLst>
              <a:path w="20447" h="5765">
                <a:moveTo>
                  <a:pt x="20447" y="5765"/>
                </a:moveTo>
                <a:lnTo>
                  <a:pt x="20154" y="5626"/>
                </a:lnTo>
                <a:lnTo>
                  <a:pt x="0" y="0"/>
                </a:lnTo>
                <a:lnTo>
                  <a:pt x="9283" y="2171"/>
                </a:lnTo>
                <a:lnTo>
                  <a:pt x="20154" y="562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2530088" y="2646262"/>
            <a:ext cx="2019" cy="571"/>
          </a:xfrm>
          <a:custGeom>
            <a:avLst/>
            <a:gdLst/>
            <a:ahLst/>
            <a:cxnLst/>
            <a:rect l="l" t="t" r="r" b="b"/>
            <a:pathLst>
              <a:path w="2019" h="571">
                <a:moveTo>
                  <a:pt x="2019" y="0"/>
                </a:moveTo>
                <a:lnTo>
                  <a:pt x="1371" y="215"/>
                </a:lnTo>
                <a:lnTo>
                  <a:pt x="0" y="5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2525198" y="2609898"/>
            <a:ext cx="139" cy="76"/>
          </a:xfrm>
          <a:custGeom>
            <a:avLst/>
            <a:gdLst/>
            <a:ahLst/>
            <a:cxnLst/>
            <a:rect l="l" t="t" r="r" b="b"/>
            <a:pathLst>
              <a:path w="139" h="76">
                <a:moveTo>
                  <a:pt x="0" y="76"/>
                </a:moveTo>
                <a:lnTo>
                  <a:pt x="13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2447509" y="2395556"/>
            <a:ext cx="20447" cy="4394"/>
          </a:xfrm>
          <a:custGeom>
            <a:avLst/>
            <a:gdLst/>
            <a:ahLst/>
            <a:cxnLst/>
            <a:rect l="l" t="t" r="r" b="b"/>
            <a:pathLst>
              <a:path w="20447" h="4394">
                <a:moveTo>
                  <a:pt x="0" y="4394"/>
                </a:moveTo>
                <a:lnTo>
                  <a:pt x="14249" y="1003"/>
                </a:lnTo>
                <a:lnTo>
                  <a:pt x="2044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2488902" y="2394545"/>
            <a:ext cx="19519" cy="2235"/>
          </a:xfrm>
          <a:custGeom>
            <a:avLst/>
            <a:gdLst/>
            <a:ahLst/>
            <a:cxnLst/>
            <a:rect l="l" t="t" r="r" b="b"/>
            <a:pathLst>
              <a:path w="19519" h="2235">
                <a:moveTo>
                  <a:pt x="19519" y="2235"/>
                </a:moveTo>
                <a:lnTo>
                  <a:pt x="1663" y="76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2470260" y="2654254"/>
            <a:ext cx="20955" cy="723"/>
          </a:xfrm>
          <a:custGeom>
            <a:avLst/>
            <a:gdLst/>
            <a:ahLst/>
            <a:cxnLst/>
            <a:rect l="l" t="t" r="r" b="b"/>
            <a:pathLst>
              <a:path w="20955" h="723">
                <a:moveTo>
                  <a:pt x="0" y="0"/>
                </a:moveTo>
                <a:lnTo>
                  <a:pt x="4470" y="431"/>
                </a:lnTo>
                <a:lnTo>
                  <a:pt x="20955" y="72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2430011" y="2643021"/>
            <a:ext cx="19659" cy="7277"/>
          </a:xfrm>
          <a:custGeom>
            <a:avLst/>
            <a:gdLst/>
            <a:ahLst/>
            <a:cxnLst/>
            <a:rect l="l" t="t" r="r" b="b"/>
            <a:pathLst>
              <a:path w="19659" h="7277">
                <a:moveTo>
                  <a:pt x="0" y="0"/>
                </a:moveTo>
                <a:lnTo>
                  <a:pt x="16344" y="6261"/>
                </a:lnTo>
                <a:lnTo>
                  <a:pt x="19659" y="727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2483797" y="2430838"/>
            <a:ext cx="2806" cy="0"/>
          </a:xfrm>
          <a:custGeom>
            <a:avLst/>
            <a:gdLst/>
            <a:ahLst/>
            <a:cxnLst/>
            <a:rect l="l" t="t" r="r" b="b"/>
            <a:pathLst>
              <a:path w="2806">
                <a:moveTo>
                  <a:pt x="2806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2428434" y="2399950"/>
            <a:ext cx="19075" cy="7416"/>
          </a:xfrm>
          <a:custGeom>
            <a:avLst/>
            <a:gdLst/>
            <a:ahLst/>
            <a:cxnLst/>
            <a:rect l="l" t="t" r="r" b="b"/>
            <a:pathLst>
              <a:path w="19075" h="7416">
                <a:moveTo>
                  <a:pt x="19075" y="0"/>
                </a:moveTo>
                <a:lnTo>
                  <a:pt x="0" y="7416"/>
                </a:lnTo>
                <a:lnTo>
                  <a:pt x="5689" y="4826"/>
                </a:lnTo>
                <a:lnTo>
                  <a:pt x="19075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2393720" y="2407366"/>
            <a:ext cx="34709" cy="24269"/>
          </a:xfrm>
          <a:custGeom>
            <a:avLst/>
            <a:gdLst/>
            <a:ahLst/>
            <a:cxnLst/>
            <a:rect l="l" t="t" r="r" b="b"/>
            <a:pathLst>
              <a:path w="34709" h="24269">
                <a:moveTo>
                  <a:pt x="34709" y="0"/>
                </a:moveTo>
                <a:lnTo>
                  <a:pt x="34201" y="215"/>
                </a:lnTo>
                <a:lnTo>
                  <a:pt x="16129" y="10871"/>
                </a:lnTo>
                <a:lnTo>
                  <a:pt x="0" y="24269"/>
                </a:lnTo>
                <a:lnTo>
                  <a:pt x="15201" y="11518"/>
                </a:lnTo>
                <a:lnTo>
                  <a:pt x="16129" y="108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2411723" y="2632657"/>
            <a:ext cx="18288" cy="10363"/>
          </a:xfrm>
          <a:custGeom>
            <a:avLst/>
            <a:gdLst/>
            <a:ahLst/>
            <a:cxnLst/>
            <a:rect l="l" t="t" r="r" b="b"/>
            <a:pathLst>
              <a:path w="18287" h="10363">
                <a:moveTo>
                  <a:pt x="18287" y="10363"/>
                </a:moveTo>
                <a:lnTo>
                  <a:pt x="8140" y="5105"/>
                </a:lnTo>
                <a:lnTo>
                  <a:pt x="0" y="0"/>
                </a:lnTo>
                <a:lnTo>
                  <a:pt x="18287" y="1036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2417486" y="2590319"/>
            <a:ext cx="3670" cy="3670"/>
          </a:xfrm>
          <a:custGeom>
            <a:avLst/>
            <a:gdLst/>
            <a:ahLst/>
            <a:cxnLst/>
            <a:rect l="l" t="t" r="r" b="b"/>
            <a:pathLst>
              <a:path w="3670" h="3670">
                <a:moveTo>
                  <a:pt x="3670" y="367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2370253" y="2586718"/>
            <a:ext cx="11087" cy="17284"/>
          </a:xfrm>
          <a:custGeom>
            <a:avLst/>
            <a:gdLst/>
            <a:ahLst/>
            <a:cxnLst/>
            <a:rect l="l" t="t" r="r" b="b"/>
            <a:pathLst>
              <a:path w="11087" h="17284">
                <a:moveTo>
                  <a:pt x="0" y="0"/>
                </a:moveTo>
                <a:lnTo>
                  <a:pt x="7416" y="12166"/>
                </a:lnTo>
                <a:lnTo>
                  <a:pt x="11087" y="1728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2395387" y="2619551"/>
            <a:ext cx="15113" cy="12166"/>
          </a:xfrm>
          <a:custGeom>
            <a:avLst/>
            <a:gdLst/>
            <a:ahLst/>
            <a:cxnLst/>
            <a:rect l="l" t="t" r="r" b="b"/>
            <a:pathLst>
              <a:path w="15112" h="12166">
                <a:moveTo>
                  <a:pt x="15112" y="12166"/>
                </a:moveTo>
                <a:lnTo>
                  <a:pt x="1219" y="115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2379971" y="2431629"/>
            <a:ext cx="13754" cy="15836"/>
          </a:xfrm>
          <a:custGeom>
            <a:avLst/>
            <a:gdLst/>
            <a:ahLst/>
            <a:cxnLst/>
            <a:rect l="l" t="t" r="r" b="b"/>
            <a:pathLst>
              <a:path w="13754" h="15836">
                <a:moveTo>
                  <a:pt x="13754" y="0"/>
                </a:moveTo>
                <a:lnTo>
                  <a:pt x="0" y="15836"/>
                </a:lnTo>
                <a:lnTo>
                  <a:pt x="7492" y="6553"/>
                </a:lnTo>
                <a:lnTo>
                  <a:pt x="13754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2394732" y="2551725"/>
            <a:ext cx="584" cy="2159"/>
          </a:xfrm>
          <a:custGeom>
            <a:avLst/>
            <a:gdLst/>
            <a:ahLst/>
            <a:cxnLst/>
            <a:rect l="l" t="t" r="r" b="b"/>
            <a:pathLst>
              <a:path w="584" h="2158">
                <a:moveTo>
                  <a:pt x="0" y="0"/>
                </a:moveTo>
                <a:lnTo>
                  <a:pt x="584" y="215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2368957" y="2447474"/>
            <a:ext cx="11010" cy="17780"/>
          </a:xfrm>
          <a:custGeom>
            <a:avLst/>
            <a:gdLst/>
            <a:ahLst/>
            <a:cxnLst/>
            <a:rect l="l" t="t" r="r" b="b"/>
            <a:pathLst>
              <a:path w="11010" h="17780">
                <a:moveTo>
                  <a:pt x="0" y="17779"/>
                </a:moveTo>
                <a:lnTo>
                  <a:pt x="1803" y="14249"/>
                </a:lnTo>
                <a:lnTo>
                  <a:pt x="1101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2356137" y="2544455"/>
            <a:ext cx="292" cy="2374"/>
          </a:xfrm>
          <a:custGeom>
            <a:avLst/>
            <a:gdLst/>
            <a:ahLst/>
            <a:cxnLst/>
            <a:rect l="l" t="t" r="r" b="b"/>
            <a:pathLst>
              <a:path w="292" h="2374">
                <a:moveTo>
                  <a:pt x="292" y="2374"/>
                </a:moveTo>
                <a:lnTo>
                  <a:pt x="76" y="121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2356435" y="2546827"/>
            <a:ext cx="13817" cy="39890"/>
          </a:xfrm>
          <a:custGeom>
            <a:avLst/>
            <a:gdLst/>
            <a:ahLst/>
            <a:cxnLst/>
            <a:rect l="l" t="t" r="r" b="b"/>
            <a:pathLst>
              <a:path w="13817" h="39890">
                <a:moveTo>
                  <a:pt x="13817" y="39890"/>
                </a:moveTo>
                <a:lnTo>
                  <a:pt x="13525" y="39535"/>
                </a:lnTo>
                <a:lnTo>
                  <a:pt x="5181" y="20307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2361613" y="2567134"/>
            <a:ext cx="8356" cy="19227"/>
          </a:xfrm>
          <a:custGeom>
            <a:avLst/>
            <a:gdLst/>
            <a:ahLst/>
            <a:cxnLst/>
            <a:rect l="l" t="t" r="r" b="b"/>
            <a:pathLst>
              <a:path w="8356" h="19227">
                <a:moveTo>
                  <a:pt x="0" y="0"/>
                </a:moveTo>
                <a:lnTo>
                  <a:pt x="2374" y="6337"/>
                </a:lnTo>
                <a:lnTo>
                  <a:pt x="8356" y="1922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1943148" y="18037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1943148" y="18037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1936525" y="18039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1936525" y="18039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1839253" y="1703636"/>
            <a:ext cx="174599" cy="72580"/>
          </a:xfrm>
          <a:custGeom>
            <a:avLst/>
            <a:gdLst/>
            <a:ahLst/>
            <a:cxnLst/>
            <a:rect l="l" t="t" r="r" b="b"/>
            <a:pathLst>
              <a:path w="174599" h="72580">
                <a:moveTo>
                  <a:pt x="0" y="0"/>
                </a:moveTo>
                <a:lnTo>
                  <a:pt x="3670" y="1511"/>
                </a:lnTo>
                <a:lnTo>
                  <a:pt x="7264" y="3022"/>
                </a:lnTo>
                <a:lnTo>
                  <a:pt x="20636" y="8608"/>
                </a:lnTo>
                <a:lnTo>
                  <a:pt x="29791" y="12412"/>
                </a:lnTo>
                <a:lnTo>
                  <a:pt x="40967" y="17023"/>
                </a:lnTo>
                <a:lnTo>
                  <a:pt x="46659" y="19367"/>
                </a:lnTo>
                <a:lnTo>
                  <a:pt x="55372" y="23037"/>
                </a:lnTo>
                <a:lnTo>
                  <a:pt x="64084" y="26644"/>
                </a:lnTo>
                <a:lnTo>
                  <a:pt x="79371" y="33002"/>
                </a:lnTo>
                <a:lnTo>
                  <a:pt x="91056" y="37860"/>
                </a:lnTo>
                <a:lnTo>
                  <a:pt x="100597" y="41826"/>
                </a:lnTo>
                <a:lnTo>
                  <a:pt x="109455" y="45506"/>
                </a:lnTo>
                <a:lnTo>
                  <a:pt x="119088" y="49506"/>
                </a:lnTo>
                <a:lnTo>
                  <a:pt x="130957" y="54434"/>
                </a:lnTo>
                <a:lnTo>
                  <a:pt x="145516" y="60477"/>
                </a:lnTo>
                <a:lnTo>
                  <a:pt x="174599" y="7258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1955604" y="1772541"/>
            <a:ext cx="10299" cy="15773"/>
          </a:xfrm>
          <a:custGeom>
            <a:avLst/>
            <a:gdLst/>
            <a:ahLst/>
            <a:cxnLst/>
            <a:rect l="l" t="t" r="r" b="b"/>
            <a:pathLst>
              <a:path w="10299" h="15773">
                <a:moveTo>
                  <a:pt x="0" y="0"/>
                </a:moveTo>
                <a:lnTo>
                  <a:pt x="3238" y="3238"/>
                </a:lnTo>
                <a:lnTo>
                  <a:pt x="6337" y="6629"/>
                </a:lnTo>
                <a:lnTo>
                  <a:pt x="6553" y="6845"/>
                </a:lnTo>
                <a:lnTo>
                  <a:pt x="6692" y="7124"/>
                </a:lnTo>
                <a:lnTo>
                  <a:pt x="8496" y="11442"/>
                </a:lnTo>
                <a:lnTo>
                  <a:pt x="10299" y="1577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1903187" y="1875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1921977" y="1873487"/>
            <a:ext cx="13106" cy="17068"/>
          </a:xfrm>
          <a:custGeom>
            <a:avLst/>
            <a:gdLst/>
            <a:ahLst/>
            <a:cxnLst/>
            <a:rect l="l" t="t" r="r" b="b"/>
            <a:pathLst>
              <a:path w="13106" h="17068">
                <a:moveTo>
                  <a:pt x="13106" y="0"/>
                </a:moveTo>
                <a:lnTo>
                  <a:pt x="12966" y="1511"/>
                </a:lnTo>
                <a:lnTo>
                  <a:pt x="12534" y="2946"/>
                </a:lnTo>
                <a:lnTo>
                  <a:pt x="12166" y="4025"/>
                </a:lnTo>
                <a:lnTo>
                  <a:pt x="12166" y="4178"/>
                </a:lnTo>
                <a:lnTo>
                  <a:pt x="11595" y="5105"/>
                </a:lnTo>
                <a:lnTo>
                  <a:pt x="9944" y="8064"/>
                </a:lnTo>
                <a:lnTo>
                  <a:pt x="7924" y="10871"/>
                </a:lnTo>
                <a:lnTo>
                  <a:pt x="7340" y="11658"/>
                </a:lnTo>
                <a:lnTo>
                  <a:pt x="6553" y="12306"/>
                </a:lnTo>
                <a:lnTo>
                  <a:pt x="3822" y="14617"/>
                </a:lnTo>
                <a:lnTo>
                  <a:pt x="939" y="16776"/>
                </a:lnTo>
                <a:lnTo>
                  <a:pt x="584" y="16992"/>
                </a:lnTo>
                <a:lnTo>
                  <a:pt x="431" y="17068"/>
                </a:lnTo>
                <a:lnTo>
                  <a:pt x="0" y="1706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1908804" y="1840506"/>
            <a:ext cx="10439" cy="2019"/>
          </a:xfrm>
          <a:custGeom>
            <a:avLst/>
            <a:gdLst/>
            <a:ahLst/>
            <a:cxnLst/>
            <a:rect l="l" t="t" r="r" b="b"/>
            <a:pathLst>
              <a:path w="10439" h="2019">
                <a:moveTo>
                  <a:pt x="10439" y="2019"/>
                </a:moveTo>
                <a:lnTo>
                  <a:pt x="9067" y="1295"/>
                </a:lnTo>
                <a:lnTo>
                  <a:pt x="7556" y="647"/>
                </a:lnTo>
                <a:lnTo>
                  <a:pt x="7061" y="431"/>
                </a:lnTo>
                <a:lnTo>
                  <a:pt x="6477" y="368"/>
                </a:lnTo>
                <a:lnTo>
                  <a:pt x="3238" y="15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1871577" y="1742945"/>
            <a:ext cx="4470" cy="16421"/>
          </a:xfrm>
          <a:custGeom>
            <a:avLst/>
            <a:gdLst/>
            <a:ahLst/>
            <a:cxnLst/>
            <a:rect l="l" t="t" r="r" b="b"/>
            <a:pathLst>
              <a:path w="4470" h="16421">
                <a:moveTo>
                  <a:pt x="4178" y="16421"/>
                </a:moveTo>
                <a:lnTo>
                  <a:pt x="4318" y="16205"/>
                </a:lnTo>
                <a:lnTo>
                  <a:pt x="4318" y="15849"/>
                </a:lnTo>
                <a:lnTo>
                  <a:pt x="4394" y="13754"/>
                </a:lnTo>
                <a:lnTo>
                  <a:pt x="4254" y="11595"/>
                </a:lnTo>
                <a:lnTo>
                  <a:pt x="4038" y="9588"/>
                </a:lnTo>
                <a:lnTo>
                  <a:pt x="4178" y="9372"/>
                </a:lnTo>
                <a:lnTo>
                  <a:pt x="3454" y="7569"/>
                </a:lnTo>
                <a:lnTo>
                  <a:pt x="2095" y="3670"/>
                </a:lnTo>
                <a:lnTo>
                  <a:pt x="2019" y="3530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1850196" y="1731862"/>
            <a:ext cx="25768" cy="34772"/>
          </a:xfrm>
          <a:custGeom>
            <a:avLst/>
            <a:gdLst/>
            <a:ahLst/>
            <a:cxnLst/>
            <a:rect l="l" t="t" r="r" b="b"/>
            <a:pathLst>
              <a:path w="25768" h="34772">
                <a:moveTo>
                  <a:pt x="0" y="0"/>
                </a:moveTo>
                <a:lnTo>
                  <a:pt x="2082" y="0"/>
                </a:lnTo>
                <a:lnTo>
                  <a:pt x="4178" y="292"/>
                </a:lnTo>
                <a:lnTo>
                  <a:pt x="6197" y="571"/>
                </a:lnTo>
                <a:lnTo>
                  <a:pt x="8204" y="1219"/>
                </a:lnTo>
                <a:lnTo>
                  <a:pt x="10223" y="1866"/>
                </a:lnTo>
                <a:lnTo>
                  <a:pt x="12090" y="2806"/>
                </a:lnTo>
                <a:lnTo>
                  <a:pt x="13893" y="3810"/>
                </a:lnTo>
                <a:lnTo>
                  <a:pt x="15621" y="5041"/>
                </a:lnTo>
                <a:lnTo>
                  <a:pt x="17284" y="6261"/>
                </a:lnTo>
                <a:lnTo>
                  <a:pt x="18719" y="7848"/>
                </a:lnTo>
                <a:lnTo>
                  <a:pt x="20154" y="9283"/>
                </a:lnTo>
                <a:lnTo>
                  <a:pt x="21386" y="11087"/>
                </a:lnTo>
                <a:lnTo>
                  <a:pt x="22529" y="12750"/>
                </a:lnTo>
                <a:lnTo>
                  <a:pt x="23469" y="14681"/>
                </a:lnTo>
                <a:lnTo>
                  <a:pt x="24269" y="16560"/>
                </a:lnTo>
                <a:lnTo>
                  <a:pt x="24485" y="16700"/>
                </a:lnTo>
                <a:lnTo>
                  <a:pt x="24841" y="18643"/>
                </a:lnTo>
                <a:lnTo>
                  <a:pt x="25628" y="22606"/>
                </a:lnTo>
                <a:lnTo>
                  <a:pt x="25628" y="22821"/>
                </a:lnTo>
                <a:lnTo>
                  <a:pt x="25704" y="26924"/>
                </a:lnTo>
                <a:lnTo>
                  <a:pt x="25768" y="28867"/>
                </a:lnTo>
                <a:lnTo>
                  <a:pt x="25565" y="29019"/>
                </a:lnTo>
                <a:lnTo>
                  <a:pt x="25133" y="31026"/>
                </a:lnTo>
                <a:lnTo>
                  <a:pt x="24701" y="32905"/>
                </a:lnTo>
                <a:lnTo>
                  <a:pt x="23901" y="3477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1869636" y="1766634"/>
            <a:ext cx="4457" cy="7277"/>
          </a:xfrm>
          <a:custGeom>
            <a:avLst/>
            <a:gdLst/>
            <a:ahLst/>
            <a:cxnLst/>
            <a:rect l="l" t="t" r="r" b="b"/>
            <a:pathLst>
              <a:path w="4457" h="7277">
                <a:moveTo>
                  <a:pt x="0" y="7277"/>
                </a:moveTo>
                <a:lnTo>
                  <a:pt x="1371" y="5765"/>
                </a:lnTo>
                <a:lnTo>
                  <a:pt x="2451" y="3962"/>
                </a:lnTo>
                <a:lnTo>
                  <a:pt x="3594" y="2158"/>
                </a:lnTo>
                <a:lnTo>
                  <a:pt x="3454" y="2095"/>
                </a:lnTo>
                <a:lnTo>
                  <a:pt x="4394" y="215"/>
                </a:lnTo>
                <a:lnTo>
                  <a:pt x="445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1841271" y="1815816"/>
            <a:ext cx="4457" cy="15836"/>
          </a:xfrm>
          <a:custGeom>
            <a:avLst/>
            <a:gdLst/>
            <a:ahLst/>
            <a:cxnLst/>
            <a:rect l="l" t="t" r="r" b="b"/>
            <a:pathLst>
              <a:path w="4457" h="15836">
                <a:moveTo>
                  <a:pt x="4318" y="15836"/>
                </a:moveTo>
                <a:lnTo>
                  <a:pt x="4457" y="13817"/>
                </a:lnTo>
                <a:lnTo>
                  <a:pt x="4241" y="11658"/>
                </a:lnTo>
                <a:lnTo>
                  <a:pt x="4025" y="9639"/>
                </a:lnTo>
                <a:lnTo>
                  <a:pt x="3454" y="7556"/>
                </a:lnTo>
                <a:lnTo>
                  <a:pt x="2946" y="5613"/>
                </a:lnTo>
                <a:lnTo>
                  <a:pt x="2082" y="3670"/>
                </a:lnTo>
                <a:lnTo>
                  <a:pt x="1219" y="1803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1824996" y="1846846"/>
            <a:ext cx="14262" cy="8064"/>
          </a:xfrm>
          <a:custGeom>
            <a:avLst/>
            <a:gdLst/>
            <a:ahLst/>
            <a:cxnLst/>
            <a:rect l="l" t="t" r="r" b="b"/>
            <a:pathLst>
              <a:path w="14262" h="8064">
                <a:moveTo>
                  <a:pt x="0" y="8064"/>
                </a:moveTo>
                <a:lnTo>
                  <a:pt x="2019" y="7708"/>
                </a:lnTo>
                <a:lnTo>
                  <a:pt x="4038" y="6984"/>
                </a:lnTo>
                <a:lnTo>
                  <a:pt x="5981" y="6261"/>
                </a:lnTo>
                <a:lnTo>
                  <a:pt x="7848" y="5257"/>
                </a:lnTo>
                <a:lnTo>
                  <a:pt x="9652" y="4178"/>
                </a:lnTo>
                <a:lnTo>
                  <a:pt x="11303" y="2882"/>
                </a:lnTo>
                <a:lnTo>
                  <a:pt x="12890" y="1587"/>
                </a:lnTo>
                <a:lnTo>
                  <a:pt x="1426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1825357" y="1737549"/>
            <a:ext cx="9359" cy="21818"/>
          </a:xfrm>
          <a:custGeom>
            <a:avLst/>
            <a:gdLst/>
            <a:ahLst/>
            <a:cxnLst/>
            <a:rect l="l" t="t" r="r" b="b"/>
            <a:pathLst>
              <a:path w="9359" h="21818">
                <a:moveTo>
                  <a:pt x="9359" y="0"/>
                </a:moveTo>
                <a:lnTo>
                  <a:pt x="7848" y="1295"/>
                </a:lnTo>
                <a:lnTo>
                  <a:pt x="6413" y="2882"/>
                </a:lnTo>
                <a:lnTo>
                  <a:pt x="5041" y="4394"/>
                </a:lnTo>
                <a:lnTo>
                  <a:pt x="3886" y="6197"/>
                </a:lnTo>
                <a:lnTo>
                  <a:pt x="2806" y="7924"/>
                </a:lnTo>
                <a:lnTo>
                  <a:pt x="2019" y="9931"/>
                </a:lnTo>
                <a:lnTo>
                  <a:pt x="1219" y="11811"/>
                </a:lnTo>
                <a:lnTo>
                  <a:pt x="723" y="13893"/>
                </a:lnTo>
                <a:lnTo>
                  <a:pt x="292" y="15913"/>
                </a:lnTo>
                <a:lnTo>
                  <a:pt x="139" y="17995"/>
                </a:lnTo>
                <a:lnTo>
                  <a:pt x="0" y="19875"/>
                </a:lnTo>
                <a:lnTo>
                  <a:pt x="215" y="2181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1825571" y="1759723"/>
            <a:ext cx="13538" cy="19875"/>
          </a:xfrm>
          <a:custGeom>
            <a:avLst/>
            <a:gdLst/>
            <a:ahLst/>
            <a:cxnLst/>
            <a:rect l="l" t="t" r="r" b="b"/>
            <a:pathLst>
              <a:path w="13538" h="19875">
                <a:moveTo>
                  <a:pt x="13538" y="19875"/>
                </a:moveTo>
                <a:lnTo>
                  <a:pt x="11734" y="18935"/>
                </a:lnTo>
                <a:lnTo>
                  <a:pt x="10007" y="17640"/>
                </a:lnTo>
                <a:lnTo>
                  <a:pt x="8356" y="16421"/>
                </a:lnTo>
                <a:lnTo>
                  <a:pt x="6845" y="14909"/>
                </a:lnTo>
                <a:lnTo>
                  <a:pt x="5473" y="13398"/>
                </a:lnTo>
                <a:lnTo>
                  <a:pt x="4254" y="11671"/>
                </a:lnTo>
                <a:lnTo>
                  <a:pt x="3098" y="9944"/>
                </a:lnTo>
                <a:lnTo>
                  <a:pt x="2159" y="8064"/>
                </a:lnTo>
                <a:lnTo>
                  <a:pt x="1295" y="6197"/>
                </a:lnTo>
                <a:lnTo>
                  <a:pt x="723" y="4102"/>
                </a:lnTo>
                <a:lnTo>
                  <a:pt x="215" y="2159"/>
                </a:lnTo>
                <a:lnTo>
                  <a:pt x="215" y="201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1804478" y="1804798"/>
            <a:ext cx="15405" cy="5613"/>
          </a:xfrm>
          <a:custGeom>
            <a:avLst/>
            <a:gdLst/>
            <a:ahLst/>
            <a:cxnLst/>
            <a:rect l="l" t="t" r="r" b="b"/>
            <a:pathLst>
              <a:path w="15405" h="5613">
                <a:moveTo>
                  <a:pt x="15405" y="0"/>
                </a:moveTo>
                <a:lnTo>
                  <a:pt x="11379" y="431"/>
                </a:lnTo>
                <a:lnTo>
                  <a:pt x="11163" y="431"/>
                </a:lnTo>
                <a:lnTo>
                  <a:pt x="7264" y="1511"/>
                </a:lnTo>
                <a:lnTo>
                  <a:pt x="5321" y="2082"/>
                </a:lnTo>
                <a:lnTo>
                  <a:pt x="5257" y="2298"/>
                </a:lnTo>
                <a:lnTo>
                  <a:pt x="3454" y="3314"/>
                </a:lnTo>
                <a:lnTo>
                  <a:pt x="1650" y="4318"/>
                </a:lnTo>
                <a:lnTo>
                  <a:pt x="0" y="561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1804476" y="1804800"/>
            <a:ext cx="31026" cy="5613"/>
          </a:xfrm>
          <a:custGeom>
            <a:avLst/>
            <a:gdLst/>
            <a:ahLst/>
            <a:cxnLst/>
            <a:rect l="l" t="t" r="r" b="b"/>
            <a:pathLst>
              <a:path w="31026" h="5613">
                <a:moveTo>
                  <a:pt x="0" y="5613"/>
                </a:moveTo>
                <a:lnTo>
                  <a:pt x="3378" y="3314"/>
                </a:lnTo>
                <a:lnTo>
                  <a:pt x="3530" y="3238"/>
                </a:lnTo>
                <a:lnTo>
                  <a:pt x="7264" y="1511"/>
                </a:lnTo>
                <a:lnTo>
                  <a:pt x="9004" y="711"/>
                </a:lnTo>
                <a:lnTo>
                  <a:pt x="9220" y="787"/>
                </a:lnTo>
                <a:lnTo>
                  <a:pt x="11226" y="431"/>
                </a:lnTo>
                <a:lnTo>
                  <a:pt x="13246" y="63"/>
                </a:lnTo>
                <a:lnTo>
                  <a:pt x="13385" y="63"/>
                </a:lnTo>
                <a:lnTo>
                  <a:pt x="15405" y="0"/>
                </a:lnTo>
                <a:lnTo>
                  <a:pt x="17500" y="0"/>
                </a:lnTo>
                <a:lnTo>
                  <a:pt x="19583" y="279"/>
                </a:lnTo>
                <a:lnTo>
                  <a:pt x="21602" y="571"/>
                </a:lnTo>
                <a:lnTo>
                  <a:pt x="23609" y="1219"/>
                </a:lnTo>
                <a:lnTo>
                  <a:pt x="25565" y="1866"/>
                </a:lnTo>
                <a:lnTo>
                  <a:pt x="25704" y="1866"/>
                </a:lnTo>
                <a:lnTo>
                  <a:pt x="27508" y="2806"/>
                </a:lnTo>
                <a:lnTo>
                  <a:pt x="29298" y="3746"/>
                </a:lnTo>
                <a:lnTo>
                  <a:pt x="31026" y="504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1795255" y="1832655"/>
            <a:ext cx="6845" cy="14909"/>
          </a:xfrm>
          <a:custGeom>
            <a:avLst/>
            <a:gdLst/>
            <a:ahLst/>
            <a:cxnLst/>
            <a:rect l="l" t="t" r="r" b="b"/>
            <a:pathLst>
              <a:path w="6845" h="14909">
                <a:moveTo>
                  <a:pt x="6845" y="14909"/>
                </a:moveTo>
                <a:lnTo>
                  <a:pt x="4330" y="11747"/>
                </a:lnTo>
                <a:lnTo>
                  <a:pt x="4178" y="11595"/>
                </a:lnTo>
                <a:lnTo>
                  <a:pt x="2158" y="8000"/>
                </a:lnTo>
                <a:lnTo>
                  <a:pt x="1231" y="6337"/>
                </a:lnTo>
                <a:lnTo>
                  <a:pt x="1295" y="6057"/>
                </a:lnTo>
                <a:lnTo>
                  <a:pt x="723" y="4114"/>
                </a:lnTo>
                <a:lnTo>
                  <a:pt x="215" y="209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1795260" y="1832662"/>
            <a:ext cx="29451" cy="22758"/>
          </a:xfrm>
          <a:custGeom>
            <a:avLst/>
            <a:gdLst/>
            <a:ahLst/>
            <a:cxnLst/>
            <a:rect l="l" t="t" r="r" b="b"/>
            <a:pathLst>
              <a:path w="29451" h="22758">
                <a:moveTo>
                  <a:pt x="0" y="0"/>
                </a:moveTo>
                <a:lnTo>
                  <a:pt x="723" y="3962"/>
                </a:lnTo>
                <a:lnTo>
                  <a:pt x="2159" y="7988"/>
                </a:lnTo>
                <a:lnTo>
                  <a:pt x="2882" y="9867"/>
                </a:lnTo>
                <a:lnTo>
                  <a:pt x="3098" y="9931"/>
                </a:lnTo>
                <a:lnTo>
                  <a:pt x="4254" y="11671"/>
                </a:lnTo>
                <a:lnTo>
                  <a:pt x="5397" y="13322"/>
                </a:lnTo>
                <a:lnTo>
                  <a:pt x="6845" y="14909"/>
                </a:lnTo>
                <a:lnTo>
                  <a:pt x="8280" y="16344"/>
                </a:lnTo>
                <a:lnTo>
                  <a:pt x="10007" y="17640"/>
                </a:lnTo>
                <a:lnTo>
                  <a:pt x="11658" y="18859"/>
                </a:lnTo>
                <a:lnTo>
                  <a:pt x="13538" y="19875"/>
                </a:lnTo>
                <a:lnTo>
                  <a:pt x="15341" y="20802"/>
                </a:lnTo>
                <a:lnTo>
                  <a:pt x="17348" y="21450"/>
                </a:lnTo>
                <a:lnTo>
                  <a:pt x="19291" y="22110"/>
                </a:lnTo>
                <a:lnTo>
                  <a:pt x="19443" y="22110"/>
                </a:lnTo>
                <a:lnTo>
                  <a:pt x="21450" y="22390"/>
                </a:lnTo>
                <a:lnTo>
                  <a:pt x="23469" y="22682"/>
                </a:lnTo>
                <a:lnTo>
                  <a:pt x="25628" y="22682"/>
                </a:lnTo>
                <a:lnTo>
                  <a:pt x="27508" y="22606"/>
                </a:lnTo>
                <a:lnTo>
                  <a:pt x="29451" y="2225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1795763" y="1810411"/>
            <a:ext cx="8712" cy="13970"/>
          </a:xfrm>
          <a:custGeom>
            <a:avLst/>
            <a:gdLst/>
            <a:ahLst/>
            <a:cxnLst/>
            <a:rect l="l" t="t" r="r" b="b"/>
            <a:pathLst>
              <a:path w="8712" h="13969">
                <a:moveTo>
                  <a:pt x="0" y="13970"/>
                </a:moveTo>
                <a:lnTo>
                  <a:pt x="508" y="11950"/>
                </a:lnTo>
                <a:lnTo>
                  <a:pt x="1295" y="9944"/>
                </a:lnTo>
                <a:lnTo>
                  <a:pt x="2082" y="8064"/>
                </a:lnTo>
                <a:lnTo>
                  <a:pt x="3175" y="6261"/>
                </a:lnTo>
                <a:lnTo>
                  <a:pt x="4318" y="4533"/>
                </a:lnTo>
                <a:lnTo>
                  <a:pt x="5689" y="2882"/>
                </a:lnTo>
                <a:lnTo>
                  <a:pt x="7061" y="1371"/>
                </a:lnTo>
                <a:lnTo>
                  <a:pt x="871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1836661" y="1703632"/>
            <a:ext cx="181508" cy="230479"/>
          </a:xfrm>
          <a:custGeom>
            <a:avLst/>
            <a:gdLst/>
            <a:ahLst/>
            <a:cxnLst/>
            <a:rect l="l" t="t" r="r" b="b"/>
            <a:pathLst>
              <a:path w="181508" h="230479">
                <a:moveTo>
                  <a:pt x="177190" y="72580"/>
                </a:moveTo>
                <a:lnTo>
                  <a:pt x="181508" y="74383"/>
                </a:lnTo>
                <a:lnTo>
                  <a:pt x="116636" y="230479"/>
                </a:lnTo>
                <a:lnTo>
                  <a:pt x="0" y="181952"/>
                </a:lnTo>
                <a:lnTo>
                  <a:pt x="64871" y="25920"/>
                </a:lnTo>
                <a:lnTo>
                  <a:pt x="259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1990812" y="1766638"/>
            <a:ext cx="27355" cy="11379"/>
          </a:xfrm>
          <a:custGeom>
            <a:avLst/>
            <a:gdLst/>
            <a:ahLst/>
            <a:cxnLst/>
            <a:rect l="l" t="t" r="r" b="b"/>
            <a:pathLst>
              <a:path w="27355" h="11379">
                <a:moveTo>
                  <a:pt x="0" y="0"/>
                </a:moveTo>
                <a:lnTo>
                  <a:pt x="27355" y="1137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1955604" y="1772545"/>
            <a:ext cx="55295" cy="23037"/>
          </a:xfrm>
          <a:custGeom>
            <a:avLst/>
            <a:gdLst/>
            <a:ahLst/>
            <a:cxnLst/>
            <a:rect l="l" t="t" r="r" b="b"/>
            <a:pathLst>
              <a:path w="55295" h="23037">
                <a:moveTo>
                  <a:pt x="55295" y="23037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1963666" y="1782975"/>
            <a:ext cx="2235" cy="5334"/>
          </a:xfrm>
          <a:custGeom>
            <a:avLst/>
            <a:gdLst/>
            <a:ahLst/>
            <a:cxnLst/>
            <a:rect l="l" t="t" r="r" b="b"/>
            <a:pathLst>
              <a:path w="2235" h="5333">
                <a:moveTo>
                  <a:pt x="2235" y="5333"/>
                </a:moveTo>
                <a:lnTo>
                  <a:pt x="2019" y="4470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1904706" y="1730860"/>
            <a:ext cx="94602" cy="39306"/>
          </a:xfrm>
          <a:custGeom>
            <a:avLst/>
            <a:gdLst/>
            <a:ahLst/>
            <a:cxnLst/>
            <a:rect l="l" t="t" r="r" b="b"/>
            <a:pathLst>
              <a:path w="94602" h="39306">
                <a:moveTo>
                  <a:pt x="94602" y="39306"/>
                </a:moveTo>
                <a:lnTo>
                  <a:pt x="7264" y="3022"/>
                </a:lnTo>
                <a:lnTo>
                  <a:pt x="14541" y="6045"/>
                </a:lnTo>
                <a:lnTo>
                  <a:pt x="0" y="0"/>
                </a:lnTo>
                <a:lnTo>
                  <a:pt x="7264" y="302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1965901" y="1788309"/>
            <a:ext cx="508" cy="8928"/>
          </a:xfrm>
          <a:custGeom>
            <a:avLst/>
            <a:gdLst/>
            <a:ahLst/>
            <a:cxnLst/>
            <a:rect l="l" t="t" r="r" b="b"/>
            <a:pathLst>
              <a:path w="507" h="8928">
                <a:moveTo>
                  <a:pt x="0" y="0"/>
                </a:moveTo>
                <a:lnTo>
                  <a:pt x="431" y="8928"/>
                </a:lnTo>
                <a:lnTo>
                  <a:pt x="508" y="8204"/>
                </a:lnTo>
                <a:lnTo>
                  <a:pt x="215" y="447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1964679" y="1797231"/>
            <a:ext cx="1651" cy="5765"/>
          </a:xfrm>
          <a:custGeom>
            <a:avLst/>
            <a:gdLst/>
            <a:ahLst/>
            <a:cxnLst/>
            <a:rect l="l" t="t" r="r" b="b"/>
            <a:pathLst>
              <a:path w="1650" h="5765">
                <a:moveTo>
                  <a:pt x="139" y="5333"/>
                </a:moveTo>
                <a:lnTo>
                  <a:pt x="0" y="5765"/>
                </a:lnTo>
                <a:lnTo>
                  <a:pt x="165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1963888" y="1802998"/>
            <a:ext cx="787" cy="2667"/>
          </a:xfrm>
          <a:custGeom>
            <a:avLst/>
            <a:gdLst/>
            <a:ahLst/>
            <a:cxnLst/>
            <a:rect l="l" t="t" r="r" b="b"/>
            <a:pathLst>
              <a:path w="787" h="2667">
                <a:moveTo>
                  <a:pt x="139" y="2374"/>
                </a:moveTo>
                <a:lnTo>
                  <a:pt x="0" y="2667"/>
                </a:lnTo>
                <a:lnTo>
                  <a:pt x="787" y="0"/>
                </a:lnTo>
                <a:lnTo>
                  <a:pt x="139" y="23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1937752" y="1783267"/>
            <a:ext cx="26276" cy="22034"/>
          </a:xfrm>
          <a:custGeom>
            <a:avLst/>
            <a:gdLst/>
            <a:ahLst/>
            <a:cxnLst/>
            <a:rect l="l" t="t" r="r" b="b"/>
            <a:pathLst>
              <a:path w="26276" h="22034">
                <a:moveTo>
                  <a:pt x="26276" y="22034"/>
                </a:moveTo>
                <a:lnTo>
                  <a:pt x="12090" y="15125"/>
                </a:lnTo>
                <a:lnTo>
                  <a:pt x="12953" y="11595"/>
                </a:lnTo>
                <a:lnTo>
                  <a:pt x="12522" y="7924"/>
                </a:lnTo>
                <a:lnTo>
                  <a:pt x="10871" y="4394"/>
                </a:lnTo>
                <a:lnTo>
                  <a:pt x="7988" y="1663"/>
                </a:lnTo>
                <a:lnTo>
                  <a:pt x="4178" y="76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1955604" y="1805661"/>
            <a:ext cx="8280" cy="9575"/>
          </a:xfrm>
          <a:custGeom>
            <a:avLst/>
            <a:gdLst/>
            <a:ahLst/>
            <a:cxnLst/>
            <a:rect l="l" t="t" r="r" b="b"/>
            <a:pathLst>
              <a:path w="8280" h="9575">
                <a:moveTo>
                  <a:pt x="8280" y="0"/>
                </a:moveTo>
                <a:lnTo>
                  <a:pt x="3238" y="7277"/>
                </a:lnTo>
                <a:lnTo>
                  <a:pt x="0" y="9575"/>
                </a:lnTo>
                <a:lnTo>
                  <a:pt x="3162" y="727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1956899" y="1773911"/>
            <a:ext cx="5397" cy="5765"/>
          </a:xfrm>
          <a:custGeom>
            <a:avLst/>
            <a:gdLst/>
            <a:ahLst/>
            <a:cxnLst/>
            <a:rect l="l" t="t" r="r" b="b"/>
            <a:pathLst>
              <a:path w="5397" h="5765">
                <a:moveTo>
                  <a:pt x="0" y="0"/>
                </a:moveTo>
                <a:lnTo>
                  <a:pt x="5397" y="576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1958916" y="1811858"/>
            <a:ext cx="723" cy="1003"/>
          </a:xfrm>
          <a:custGeom>
            <a:avLst/>
            <a:gdLst/>
            <a:ahLst/>
            <a:cxnLst/>
            <a:rect l="l" t="t" r="r" b="b"/>
            <a:pathLst>
              <a:path w="723" h="1003">
                <a:moveTo>
                  <a:pt x="0" y="1003"/>
                </a:moveTo>
                <a:lnTo>
                  <a:pt x="72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1952505" y="1815238"/>
            <a:ext cx="3098" cy="2298"/>
          </a:xfrm>
          <a:custGeom>
            <a:avLst/>
            <a:gdLst/>
            <a:ahLst/>
            <a:cxnLst/>
            <a:rect l="l" t="t" r="r" b="b"/>
            <a:pathLst>
              <a:path w="3098" h="2298">
                <a:moveTo>
                  <a:pt x="3098" y="0"/>
                </a:moveTo>
                <a:lnTo>
                  <a:pt x="0" y="2298"/>
                </a:lnTo>
                <a:lnTo>
                  <a:pt x="1371" y="12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1905278" y="1842523"/>
            <a:ext cx="55295" cy="74091"/>
          </a:xfrm>
          <a:custGeom>
            <a:avLst/>
            <a:gdLst/>
            <a:ahLst/>
            <a:cxnLst/>
            <a:rect l="l" t="t" r="r" b="b"/>
            <a:pathLst>
              <a:path w="55295" h="74091">
                <a:moveTo>
                  <a:pt x="55295" y="74091"/>
                </a:moveTo>
                <a:lnTo>
                  <a:pt x="0" y="51053"/>
                </a:lnTo>
                <a:lnTo>
                  <a:pt x="6845" y="51269"/>
                </a:lnTo>
                <a:lnTo>
                  <a:pt x="15913" y="48602"/>
                </a:lnTo>
                <a:lnTo>
                  <a:pt x="23253" y="43268"/>
                </a:lnTo>
                <a:lnTo>
                  <a:pt x="28295" y="36067"/>
                </a:lnTo>
                <a:lnTo>
                  <a:pt x="30746" y="27647"/>
                </a:lnTo>
                <a:lnTo>
                  <a:pt x="30238" y="18719"/>
                </a:lnTo>
                <a:lnTo>
                  <a:pt x="26708" y="10083"/>
                </a:lnTo>
                <a:lnTo>
                  <a:pt x="20015" y="2959"/>
                </a:lnTo>
                <a:lnTo>
                  <a:pt x="13970" y="0"/>
                </a:lnTo>
                <a:lnTo>
                  <a:pt x="18427" y="1879"/>
                </a:lnTo>
                <a:lnTo>
                  <a:pt x="20015" y="295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1938319" y="1744819"/>
            <a:ext cx="17284" cy="7200"/>
          </a:xfrm>
          <a:custGeom>
            <a:avLst/>
            <a:gdLst/>
            <a:ahLst/>
            <a:cxnLst/>
            <a:rect l="l" t="t" r="r" b="b"/>
            <a:pathLst>
              <a:path w="17284" h="7200">
                <a:moveTo>
                  <a:pt x="17284" y="720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1947972" y="1787085"/>
            <a:ext cx="1587" cy="2514"/>
          </a:xfrm>
          <a:custGeom>
            <a:avLst/>
            <a:gdLst/>
            <a:ahLst/>
            <a:cxnLst/>
            <a:rect l="l" t="t" r="r" b="b"/>
            <a:pathLst>
              <a:path w="1587" h="2514">
                <a:moveTo>
                  <a:pt x="0" y="0"/>
                </a:moveTo>
                <a:lnTo>
                  <a:pt x="1587" y="25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1949844" y="1790256"/>
            <a:ext cx="647" cy="2806"/>
          </a:xfrm>
          <a:custGeom>
            <a:avLst/>
            <a:gdLst/>
            <a:ahLst/>
            <a:cxnLst/>
            <a:rect l="l" t="t" r="r" b="b"/>
            <a:pathLst>
              <a:path w="647" h="2806">
                <a:moveTo>
                  <a:pt x="647" y="2806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1950276" y="1793783"/>
            <a:ext cx="292" cy="2806"/>
          </a:xfrm>
          <a:custGeom>
            <a:avLst/>
            <a:gdLst/>
            <a:ahLst/>
            <a:cxnLst/>
            <a:rect l="l" t="t" r="r" b="b"/>
            <a:pathLst>
              <a:path w="292" h="2806">
                <a:moveTo>
                  <a:pt x="0" y="2806"/>
                </a:moveTo>
                <a:lnTo>
                  <a:pt x="29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1947114" y="1798391"/>
            <a:ext cx="2730" cy="3746"/>
          </a:xfrm>
          <a:custGeom>
            <a:avLst/>
            <a:gdLst/>
            <a:ahLst/>
            <a:cxnLst/>
            <a:rect l="l" t="t" r="r" b="b"/>
            <a:pathLst>
              <a:path w="2730" h="3746">
                <a:moveTo>
                  <a:pt x="2730" y="0"/>
                </a:moveTo>
                <a:lnTo>
                  <a:pt x="1790" y="1511"/>
                </a:lnTo>
                <a:lnTo>
                  <a:pt x="0" y="374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1944081" y="1799901"/>
            <a:ext cx="4826" cy="4254"/>
          </a:xfrm>
          <a:custGeom>
            <a:avLst/>
            <a:gdLst/>
            <a:ahLst/>
            <a:cxnLst/>
            <a:rect l="l" t="t" r="r" b="b"/>
            <a:pathLst>
              <a:path w="4825" h="4254">
                <a:moveTo>
                  <a:pt x="4825" y="0"/>
                </a:moveTo>
                <a:lnTo>
                  <a:pt x="3886" y="1587"/>
                </a:lnTo>
                <a:lnTo>
                  <a:pt x="2451" y="2730"/>
                </a:lnTo>
                <a:lnTo>
                  <a:pt x="0" y="425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1949339" y="1797455"/>
            <a:ext cx="723" cy="1727"/>
          </a:xfrm>
          <a:custGeom>
            <a:avLst/>
            <a:gdLst/>
            <a:ahLst/>
            <a:cxnLst/>
            <a:rect l="l" t="t" r="r" b="b"/>
            <a:pathLst>
              <a:path w="723" h="1727">
                <a:moveTo>
                  <a:pt x="0" y="1727"/>
                </a:moveTo>
                <a:lnTo>
                  <a:pt x="72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1948331" y="1817542"/>
            <a:ext cx="4178" cy="1587"/>
          </a:xfrm>
          <a:custGeom>
            <a:avLst/>
            <a:gdLst/>
            <a:ahLst/>
            <a:cxnLst/>
            <a:rect l="l" t="t" r="r" b="b"/>
            <a:pathLst>
              <a:path w="4178" h="1587">
                <a:moveTo>
                  <a:pt x="4178" y="0"/>
                </a:moveTo>
                <a:lnTo>
                  <a:pt x="3175" y="723"/>
                </a:lnTo>
                <a:lnTo>
                  <a:pt x="0" y="1587"/>
                </a:lnTo>
                <a:lnTo>
                  <a:pt x="2451" y="86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1912979" y="1761454"/>
            <a:ext cx="30746" cy="29591"/>
          </a:xfrm>
          <a:custGeom>
            <a:avLst/>
            <a:gdLst/>
            <a:ahLst/>
            <a:cxnLst/>
            <a:rect l="l" t="t" r="r" b="b"/>
            <a:pathLst>
              <a:path w="30746" h="29591">
                <a:moveTo>
                  <a:pt x="15913" y="0"/>
                </a:moveTo>
                <a:lnTo>
                  <a:pt x="30746" y="6121"/>
                </a:lnTo>
                <a:lnTo>
                  <a:pt x="23901" y="5981"/>
                </a:lnTo>
                <a:lnTo>
                  <a:pt x="14833" y="8636"/>
                </a:lnTo>
                <a:lnTo>
                  <a:pt x="7492" y="13970"/>
                </a:lnTo>
                <a:lnTo>
                  <a:pt x="2451" y="21170"/>
                </a:lnTo>
                <a:lnTo>
                  <a:pt x="0" y="29591"/>
                </a:lnTo>
                <a:lnTo>
                  <a:pt x="1511" y="23253"/>
                </a:lnTo>
                <a:lnTo>
                  <a:pt x="2451" y="2117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1945166" y="1784634"/>
            <a:ext cx="2374" cy="2019"/>
          </a:xfrm>
          <a:custGeom>
            <a:avLst/>
            <a:gdLst/>
            <a:ahLst/>
            <a:cxnLst/>
            <a:rect l="l" t="t" r="r" b="b"/>
            <a:pathLst>
              <a:path w="2374" h="2019">
                <a:moveTo>
                  <a:pt x="2374" y="2019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1941562" y="1783337"/>
            <a:ext cx="3098" cy="1155"/>
          </a:xfrm>
          <a:custGeom>
            <a:avLst/>
            <a:gdLst/>
            <a:ahLst/>
            <a:cxnLst/>
            <a:rect l="l" t="t" r="r" b="b"/>
            <a:pathLst>
              <a:path w="3098" h="1155">
                <a:moveTo>
                  <a:pt x="3098" y="1155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1940549" y="1802636"/>
            <a:ext cx="5981" cy="2374"/>
          </a:xfrm>
          <a:custGeom>
            <a:avLst/>
            <a:gdLst/>
            <a:ahLst/>
            <a:cxnLst/>
            <a:rect l="l" t="t" r="r" b="b"/>
            <a:pathLst>
              <a:path w="5981" h="2374">
                <a:moveTo>
                  <a:pt x="5981" y="0"/>
                </a:moveTo>
                <a:lnTo>
                  <a:pt x="4546" y="1155"/>
                </a:lnTo>
                <a:lnTo>
                  <a:pt x="2819" y="1727"/>
                </a:lnTo>
                <a:lnTo>
                  <a:pt x="0" y="23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1936810" y="1804366"/>
            <a:ext cx="6553" cy="723"/>
          </a:xfrm>
          <a:custGeom>
            <a:avLst/>
            <a:gdLst/>
            <a:ahLst/>
            <a:cxnLst/>
            <a:rect l="l" t="t" r="r" b="b"/>
            <a:pathLst>
              <a:path w="6553" h="723">
                <a:moveTo>
                  <a:pt x="6553" y="0"/>
                </a:moveTo>
                <a:lnTo>
                  <a:pt x="4610" y="723"/>
                </a:lnTo>
                <a:lnTo>
                  <a:pt x="3098" y="647"/>
                </a:lnTo>
                <a:lnTo>
                  <a:pt x="0" y="3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1917876" y="1809550"/>
            <a:ext cx="30454" cy="11303"/>
          </a:xfrm>
          <a:custGeom>
            <a:avLst/>
            <a:gdLst/>
            <a:ahLst/>
            <a:cxnLst/>
            <a:rect l="l" t="t" r="r" b="b"/>
            <a:pathLst>
              <a:path w="30454" h="11302">
                <a:moveTo>
                  <a:pt x="0" y="0"/>
                </a:moveTo>
                <a:lnTo>
                  <a:pt x="647" y="1155"/>
                </a:lnTo>
                <a:lnTo>
                  <a:pt x="5829" y="6197"/>
                </a:lnTo>
                <a:lnTo>
                  <a:pt x="14757" y="10515"/>
                </a:lnTo>
                <a:lnTo>
                  <a:pt x="24549" y="11303"/>
                </a:lnTo>
                <a:lnTo>
                  <a:pt x="30454" y="9575"/>
                </a:lnTo>
                <a:lnTo>
                  <a:pt x="24917" y="11226"/>
                </a:lnTo>
                <a:lnTo>
                  <a:pt x="24765" y="1122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1920822" y="1737553"/>
            <a:ext cx="12966" cy="5397"/>
          </a:xfrm>
          <a:custGeom>
            <a:avLst/>
            <a:gdLst/>
            <a:ahLst/>
            <a:cxnLst/>
            <a:rect l="l" t="t" r="r" b="b"/>
            <a:pathLst>
              <a:path w="12966" h="5397">
                <a:moveTo>
                  <a:pt x="12966" y="5397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1930979" y="1767429"/>
            <a:ext cx="5905" cy="1727"/>
          </a:xfrm>
          <a:custGeom>
            <a:avLst/>
            <a:gdLst/>
            <a:ahLst/>
            <a:cxnLst/>
            <a:rect l="l" t="t" r="r" b="b"/>
            <a:pathLst>
              <a:path w="5905" h="1727">
                <a:moveTo>
                  <a:pt x="5905" y="0"/>
                </a:moveTo>
                <a:lnTo>
                  <a:pt x="3606" y="355"/>
                </a:lnTo>
                <a:lnTo>
                  <a:pt x="0" y="172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1930975" y="1783201"/>
            <a:ext cx="10083" cy="4318"/>
          </a:xfrm>
          <a:custGeom>
            <a:avLst/>
            <a:gdLst/>
            <a:ahLst/>
            <a:cxnLst/>
            <a:rect l="l" t="t" r="r" b="b"/>
            <a:pathLst>
              <a:path w="10083" h="4318">
                <a:moveTo>
                  <a:pt x="10083" y="139"/>
                </a:moveTo>
                <a:lnTo>
                  <a:pt x="6921" y="0"/>
                </a:lnTo>
                <a:lnTo>
                  <a:pt x="3251" y="1295"/>
                </a:lnTo>
                <a:lnTo>
                  <a:pt x="431" y="3594"/>
                </a:lnTo>
                <a:lnTo>
                  <a:pt x="0" y="4317"/>
                </a:lnTo>
                <a:lnTo>
                  <a:pt x="292" y="380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1934220" y="1783345"/>
            <a:ext cx="3378" cy="1143"/>
          </a:xfrm>
          <a:custGeom>
            <a:avLst/>
            <a:gdLst/>
            <a:ahLst/>
            <a:cxnLst/>
            <a:rect l="l" t="t" r="r" b="b"/>
            <a:pathLst>
              <a:path w="3378" h="1143">
                <a:moveTo>
                  <a:pt x="431" y="1003"/>
                </a:moveTo>
                <a:lnTo>
                  <a:pt x="0" y="1142"/>
                </a:lnTo>
                <a:lnTo>
                  <a:pt x="337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1930624" y="1800480"/>
            <a:ext cx="9283" cy="4533"/>
          </a:xfrm>
          <a:custGeom>
            <a:avLst/>
            <a:gdLst/>
            <a:ahLst/>
            <a:cxnLst/>
            <a:rect l="l" t="t" r="r" b="b"/>
            <a:pathLst>
              <a:path w="9283" h="4533">
                <a:moveTo>
                  <a:pt x="9283" y="4533"/>
                </a:moveTo>
                <a:lnTo>
                  <a:pt x="6769" y="4457"/>
                </a:lnTo>
                <a:lnTo>
                  <a:pt x="2946" y="288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1933362" y="1803138"/>
            <a:ext cx="2946" cy="1371"/>
          </a:xfrm>
          <a:custGeom>
            <a:avLst/>
            <a:gdLst/>
            <a:ahLst/>
            <a:cxnLst/>
            <a:rect l="l" t="t" r="r" b="b"/>
            <a:pathLst>
              <a:path w="2946" h="1371">
                <a:moveTo>
                  <a:pt x="2946" y="1371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1933134" y="1820134"/>
            <a:ext cx="7924" cy="647"/>
          </a:xfrm>
          <a:custGeom>
            <a:avLst/>
            <a:gdLst/>
            <a:ahLst/>
            <a:cxnLst/>
            <a:rect l="l" t="t" r="r" b="b"/>
            <a:pathLst>
              <a:path w="7924" h="647">
                <a:moveTo>
                  <a:pt x="7924" y="647"/>
                </a:moveTo>
                <a:lnTo>
                  <a:pt x="584" y="21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1933140" y="1855483"/>
            <a:ext cx="2374" cy="5689"/>
          </a:xfrm>
          <a:custGeom>
            <a:avLst/>
            <a:gdLst/>
            <a:ahLst/>
            <a:cxnLst/>
            <a:rect l="l" t="t" r="r" b="b"/>
            <a:pathLst>
              <a:path w="2374" h="5689">
                <a:moveTo>
                  <a:pt x="2374" y="5689"/>
                </a:moveTo>
                <a:lnTo>
                  <a:pt x="1651" y="302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1935730" y="1864483"/>
            <a:ext cx="431" cy="5689"/>
          </a:xfrm>
          <a:custGeom>
            <a:avLst/>
            <a:gdLst/>
            <a:ahLst/>
            <a:cxnLst/>
            <a:rect l="l" t="t" r="r" b="b"/>
            <a:pathLst>
              <a:path w="431" h="5689">
                <a:moveTo>
                  <a:pt x="292" y="5689"/>
                </a:moveTo>
                <a:lnTo>
                  <a:pt x="431" y="302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1858478" y="1753106"/>
            <a:ext cx="75311" cy="135572"/>
          </a:xfrm>
          <a:custGeom>
            <a:avLst/>
            <a:gdLst/>
            <a:ahLst/>
            <a:cxnLst/>
            <a:rect l="l" t="t" r="r" b="b"/>
            <a:pathLst>
              <a:path w="75311" h="135572">
                <a:moveTo>
                  <a:pt x="75311" y="10363"/>
                </a:moveTo>
                <a:lnTo>
                  <a:pt x="50330" y="0"/>
                </a:lnTo>
                <a:lnTo>
                  <a:pt x="0" y="121031"/>
                </a:lnTo>
                <a:lnTo>
                  <a:pt x="34925" y="135572"/>
                </a:lnTo>
                <a:lnTo>
                  <a:pt x="28219" y="128447"/>
                </a:lnTo>
                <a:lnTo>
                  <a:pt x="24625" y="119799"/>
                </a:lnTo>
                <a:lnTo>
                  <a:pt x="24117" y="111594"/>
                </a:lnTo>
                <a:lnTo>
                  <a:pt x="24193" y="1112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1923354" y="1770092"/>
            <a:ext cx="4457" cy="3162"/>
          </a:xfrm>
          <a:custGeom>
            <a:avLst/>
            <a:gdLst/>
            <a:ahLst/>
            <a:cxnLst/>
            <a:rect l="l" t="t" r="r" b="b"/>
            <a:pathLst>
              <a:path w="4457" h="3162">
                <a:moveTo>
                  <a:pt x="4457" y="0"/>
                </a:moveTo>
                <a:lnTo>
                  <a:pt x="2730" y="863"/>
                </a:lnTo>
                <a:lnTo>
                  <a:pt x="0" y="316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1928606" y="1786797"/>
            <a:ext cx="4533" cy="16129"/>
          </a:xfrm>
          <a:custGeom>
            <a:avLst/>
            <a:gdLst/>
            <a:ahLst/>
            <a:cxnLst/>
            <a:rect l="l" t="t" r="r" b="b"/>
            <a:pathLst>
              <a:path w="4533" h="16129">
                <a:moveTo>
                  <a:pt x="2806" y="0"/>
                </a:moveTo>
                <a:lnTo>
                  <a:pt x="863" y="3098"/>
                </a:lnTo>
                <a:lnTo>
                  <a:pt x="0" y="6629"/>
                </a:lnTo>
                <a:lnTo>
                  <a:pt x="431" y="10299"/>
                </a:lnTo>
                <a:lnTo>
                  <a:pt x="2082" y="13817"/>
                </a:lnTo>
                <a:lnTo>
                  <a:pt x="4533" y="1612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1928606" y="1787519"/>
            <a:ext cx="2374" cy="5905"/>
          </a:xfrm>
          <a:custGeom>
            <a:avLst/>
            <a:gdLst/>
            <a:ahLst/>
            <a:cxnLst/>
            <a:rect l="l" t="t" r="r" b="b"/>
            <a:pathLst>
              <a:path w="2374" h="5905">
                <a:moveTo>
                  <a:pt x="2374" y="0"/>
                </a:moveTo>
                <a:lnTo>
                  <a:pt x="863" y="2374"/>
                </a:lnTo>
                <a:lnTo>
                  <a:pt x="0" y="590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1929467" y="17898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1929036" y="1797094"/>
            <a:ext cx="1511" cy="3238"/>
          </a:xfrm>
          <a:custGeom>
            <a:avLst/>
            <a:gdLst/>
            <a:ahLst/>
            <a:cxnLst/>
            <a:rect l="l" t="t" r="r" b="b"/>
            <a:pathLst>
              <a:path w="1511" h="3238">
                <a:moveTo>
                  <a:pt x="1511" y="3238"/>
                </a:moveTo>
                <a:lnTo>
                  <a:pt x="0" y="0"/>
                </a:lnTo>
                <a:lnTo>
                  <a:pt x="139" y="3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1924495" y="1816101"/>
            <a:ext cx="8140" cy="3962"/>
          </a:xfrm>
          <a:custGeom>
            <a:avLst/>
            <a:gdLst/>
            <a:ahLst/>
            <a:cxnLst/>
            <a:rect l="l" t="t" r="r" b="b"/>
            <a:pathLst>
              <a:path w="8140" h="3962">
                <a:moveTo>
                  <a:pt x="8140" y="3962"/>
                </a:moveTo>
                <a:lnTo>
                  <a:pt x="800" y="723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1927454" y="1847705"/>
            <a:ext cx="4533" cy="4902"/>
          </a:xfrm>
          <a:custGeom>
            <a:avLst/>
            <a:gdLst/>
            <a:ahLst/>
            <a:cxnLst/>
            <a:rect l="l" t="t" r="r" b="b"/>
            <a:pathLst>
              <a:path w="4533" h="4902">
                <a:moveTo>
                  <a:pt x="4533" y="4902"/>
                </a:moveTo>
                <a:lnTo>
                  <a:pt x="3022" y="281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1917522" y="1775421"/>
            <a:ext cx="2946" cy="4178"/>
          </a:xfrm>
          <a:custGeom>
            <a:avLst/>
            <a:gdLst/>
            <a:ahLst/>
            <a:cxnLst/>
            <a:rect l="l" t="t" r="r" b="b"/>
            <a:pathLst>
              <a:path w="2946" h="4178">
                <a:moveTo>
                  <a:pt x="2946" y="0"/>
                </a:moveTo>
                <a:lnTo>
                  <a:pt x="1574" y="1435"/>
                </a:lnTo>
                <a:lnTo>
                  <a:pt x="0" y="417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1912976" y="1791040"/>
            <a:ext cx="10731" cy="24701"/>
          </a:xfrm>
          <a:custGeom>
            <a:avLst/>
            <a:gdLst/>
            <a:ahLst/>
            <a:cxnLst/>
            <a:rect l="l" t="t" r="r" b="b"/>
            <a:pathLst>
              <a:path w="10731" h="24701">
                <a:moveTo>
                  <a:pt x="10731" y="24701"/>
                </a:moveTo>
                <a:lnTo>
                  <a:pt x="4038" y="17576"/>
                </a:lnTo>
                <a:lnTo>
                  <a:pt x="507" y="8928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1918956" y="1842381"/>
            <a:ext cx="292" cy="139"/>
          </a:xfrm>
          <a:custGeom>
            <a:avLst/>
            <a:gdLst/>
            <a:ahLst/>
            <a:cxnLst/>
            <a:rect l="l" t="t" r="r" b="b"/>
            <a:pathLst>
              <a:path w="292" h="139">
                <a:moveTo>
                  <a:pt x="0" y="0"/>
                </a:moveTo>
                <a:lnTo>
                  <a:pt x="292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1907437" y="1856205"/>
            <a:ext cx="12966" cy="13322"/>
          </a:xfrm>
          <a:custGeom>
            <a:avLst/>
            <a:gdLst/>
            <a:ahLst/>
            <a:cxnLst/>
            <a:rect l="l" t="t" r="r" b="b"/>
            <a:pathLst>
              <a:path w="12966" h="13322">
                <a:moveTo>
                  <a:pt x="0" y="0"/>
                </a:moveTo>
                <a:lnTo>
                  <a:pt x="4178" y="76"/>
                </a:lnTo>
                <a:lnTo>
                  <a:pt x="7988" y="1587"/>
                </a:lnTo>
                <a:lnTo>
                  <a:pt x="10871" y="4394"/>
                </a:lnTo>
                <a:lnTo>
                  <a:pt x="12534" y="7924"/>
                </a:lnTo>
                <a:lnTo>
                  <a:pt x="12966" y="11595"/>
                </a:lnTo>
                <a:lnTo>
                  <a:pt x="12534" y="13322"/>
                </a:lnTo>
                <a:lnTo>
                  <a:pt x="12814" y="1051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1919533" y="1863195"/>
            <a:ext cx="647" cy="2730"/>
          </a:xfrm>
          <a:custGeom>
            <a:avLst/>
            <a:gdLst/>
            <a:ahLst/>
            <a:cxnLst/>
            <a:rect l="l" t="t" r="r" b="b"/>
            <a:pathLst>
              <a:path w="647" h="2730">
                <a:moveTo>
                  <a:pt x="647" y="273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1916790" y="1869526"/>
            <a:ext cx="3175" cy="5549"/>
          </a:xfrm>
          <a:custGeom>
            <a:avLst/>
            <a:gdLst/>
            <a:ahLst/>
            <a:cxnLst/>
            <a:rect l="l" t="t" r="r" b="b"/>
            <a:pathLst>
              <a:path w="3175" h="5549">
                <a:moveTo>
                  <a:pt x="3175" y="0"/>
                </a:moveTo>
                <a:lnTo>
                  <a:pt x="2743" y="1803"/>
                </a:lnTo>
                <a:lnTo>
                  <a:pt x="1803" y="3314"/>
                </a:lnTo>
                <a:lnTo>
                  <a:pt x="0" y="554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1919023" y="1870389"/>
            <a:ext cx="723" cy="1727"/>
          </a:xfrm>
          <a:custGeom>
            <a:avLst/>
            <a:gdLst/>
            <a:ahLst/>
            <a:cxnLst/>
            <a:rect l="l" t="t" r="r" b="b"/>
            <a:pathLst>
              <a:path w="723" h="1727">
                <a:moveTo>
                  <a:pt x="723" y="0"/>
                </a:moveTo>
                <a:lnTo>
                  <a:pt x="0" y="172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1913196" y="1891131"/>
            <a:ext cx="7988" cy="2298"/>
          </a:xfrm>
          <a:custGeom>
            <a:avLst/>
            <a:gdLst/>
            <a:ahLst/>
            <a:cxnLst/>
            <a:rect l="l" t="t" r="r" b="b"/>
            <a:pathLst>
              <a:path w="7988" h="2298">
                <a:moveTo>
                  <a:pt x="0" y="2298"/>
                </a:moveTo>
                <a:lnTo>
                  <a:pt x="1219" y="2298"/>
                </a:lnTo>
                <a:lnTo>
                  <a:pt x="798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1912837" y="1792413"/>
            <a:ext cx="647" cy="7556"/>
          </a:xfrm>
          <a:custGeom>
            <a:avLst/>
            <a:gdLst/>
            <a:ahLst/>
            <a:cxnLst/>
            <a:rect l="l" t="t" r="r" b="b"/>
            <a:pathLst>
              <a:path w="647" h="7556">
                <a:moveTo>
                  <a:pt x="215" y="0"/>
                </a:moveTo>
                <a:lnTo>
                  <a:pt x="0" y="1295"/>
                </a:lnTo>
                <a:lnTo>
                  <a:pt x="647" y="755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1913989" y="1801271"/>
            <a:ext cx="3022" cy="7340"/>
          </a:xfrm>
          <a:custGeom>
            <a:avLst/>
            <a:gdLst/>
            <a:ahLst/>
            <a:cxnLst/>
            <a:rect l="l" t="t" r="r" b="b"/>
            <a:pathLst>
              <a:path w="3022" h="7340">
                <a:moveTo>
                  <a:pt x="3022" y="7340"/>
                </a:moveTo>
                <a:lnTo>
                  <a:pt x="215" y="143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1895483" y="1840360"/>
            <a:ext cx="20878" cy="4038"/>
          </a:xfrm>
          <a:custGeom>
            <a:avLst/>
            <a:gdLst/>
            <a:ahLst/>
            <a:cxnLst/>
            <a:rect l="l" t="t" r="r" b="b"/>
            <a:pathLst>
              <a:path w="20878" h="4038">
                <a:moveTo>
                  <a:pt x="0" y="4038"/>
                </a:moveTo>
                <a:lnTo>
                  <a:pt x="1943" y="2603"/>
                </a:lnTo>
                <a:lnTo>
                  <a:pt x="11087" y="0"/>
                </a:lnTo>
                <a:lnTo>
                  <a:pt x="20878" y="80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1911248" y="1856204"/>
            <a:ext cx="3098" cy="1155"/>
          </a:xfrm>
          <a:custGeom>
            <a:avLst/>
            <a:gdLst/>
            <a:ahLst/>
            <a:cxnLst/>
            <a:rect l="l" t="t" r="r" b="b"/>
            <a:pathLst>
              <a:path w="3098" h="1155">
                <a:moveTo>
                  <a:pt x="3098" y="1155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1917656" y="1860017"/>
            <a:ext cx="1587" cy="2451"/>
          </a:xfrm>
          <a:custGeom>
            <a:avLst/>
            <a:gdLst/>
            <a:ahLst/>
            <a:cxnLst/>
            <a:rect l="l" t="t" r="r" b="b"/>
            <a:pathLst>
              <a:path w="1587" h="2451">
                <a:moveTo>
                  <a:pt x="1587" y="2451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1914855" y="1857574"/>
            <a:ext cx="2374" cy="1943"/>
          </a:xfrm>
          <a:custGeom>
            <a:avLst/>
            <a:gdLst/>
            <a:ahLst/>
            <a:cxnLst/>
            <a:rect l="l" t="t" r="r" b="b"/>
            <a:pathLst>
              <a:path w="2374" h="1943">
                <a:moveTo>
                  <a:pt x="2374" y="194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1906506" y="1872837"/>
            <a:ext cx="12090" cy="5118"/>
          </a:xfrm>
          <a:custGeom>
            <a:avLst/>
            <a:gdLst/>
            <a:ahLst/>
            <a:cxnLst/>
            <a:rect l="l" t="t" r="r" b="b"/>
            <a:pathLst>
              <a:path w="12090" h="5118">
                <a:moveTo>
                  <a:pt x="12090" y="0"/>
                </a:moveTo>
                <a:lnTo>
                  <a:pt x="11150" y="1511"/>
                </a:lnTo>
                <a:lnTo>
                  <a:pt x="8204" y="3886"/>
                </a:lnTo>
                <a:lnTo>
                  <a:pt x="4597" y="5118"/>
                </a:lnTo>
                <a:lnTo>
                  <a:pt x="3022" y="5118"/>
                </a:lnTo>
                <a:lnTo>
                  <a:pt x="0" y="482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1913769" y="1875501"/>
            <a:ext cx="2451" cy="1511"/>
          </a:xfrm>
          <a:custGeom>
            <a:avLst/>
            <a:gdLst/>
            <a:ahLst/>
            <a:cxnLst/>
            <a:rect l="l" t="t" r="r" b="b"/>
            <a:pathLst>
              <a:path w="2451" h="1511">
                <a:moveTo>
                  <a:pt x="2451" y="0"/>
                </a:moveTo>
                <a:lnTo>
                  <a:pt x="0" y="151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1910246" y="1877302"/>
            <a:ext cx="2806" cy="647"/>
          </a:xfrm>
          <a:custGeom>
            <a:avLst/>
            <a:gdLst/>
            <a:ahLst/>
            <a:cxnLst/>
            <a:rect l="l" t="t" r="r" b="b"/>
            <a:pathLst>
              <a:path w="2806" h="647">
                <a:moveTo>
                  <a:pt x="2806" y="0"/>
                </a:moveTo>
                <a:lnTo>
                  <a:pt x="0" y="64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1901534" y="1729560"/>
            <a:ext cx="10439" cy="4318"/>
          </a:xfrm>
          <a:custGeom>
            <a:avLst/>
            <a:gdLst/>
            <a:ahLst/>
            <a:cxnLst/>
            <a:rect l="l" t="t" r="r" b="b"/>
            <a:pathLst>
              <a:path w="10439" h="4318">
                <a:moveTo>
                  <a:pt x="10439" y="4318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1885904" y="1723006"/>
            <a:ext cx="18796" cy="7848"/>
          </a:xfrm>
          <a:custGeom>
            <a:avLst/>
            <a:gdLst/>
            <a:ahLst/>
            <a:cxnLst/>
            <a:rect l="l" t="t" r="r" b="b"/>
            <a:pathLst>
              <a:path w="18795" h="7848">
                <a:moveTo>
                  <a:pt x="18795" y="7848"/>
                </a:moveTo>
                <a:lnTo>
                  <a:pt x="0" y="0"/>
                </a:lnTo>
                <a:lnTo>
                  <a:pt x="4254" y="1803"/>
                </a:lnTo>
                <a:lnTo>
                  <a:pt x="17424" y="726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1897716" y="1840370"/>
            <a:ext cx="8851" cy="2514"/>
          </a:xfrm>
          <a:custGeom>
            <a:avLst/>
            <a:gdLst/>
            <a:ahLst/>
            <a:cxnLst/>
            <a:rect l="l" t="t" r="r" b="b"/>
            <a:pathLst>
              <a:path w="8851" h="2514">
                <a:moveTo>
                  <a:pt x="0" y="2514"/>
                </a:moveTo>
                <a:lnTo>
                  <a:pt x="8496" y="0"/>
                </a:lnTo>
                <a:lnTo>
                  <a:pt x="8851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1905995" y="1840437"/>
            <a:ext cx="215" cy="76"/>
          </a:xfrm>
          <a:custGeom>
            <a:avLst/>
            <a:gdLst/>
            <a:ahLst/>
            <a:cxnLst/>
            <a:rect l="l" t="t" r="r" b="b"/>
            <a:pathLst>
              <a:path w="215" h="76">
                <a:moveTo>
                  <a:pt x="215" y="0"/>
                </a:moveTo>
                <a:lnTo>
                  <a:pt x="0" y="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1898294" y="1856139"/>
            <a:ext cx="12674" cy="10223"/>
          </a:xfrm>
          <a:custGeom>
            <a:avLst/>
            <a:gdLst/>
            <a:ahLst/>
            <a:cxnLst/>
            <a:rect l="l" t="t" r="r" b="b"/>
            <a:pathLst>
              <a:path w="12674" h="10223">
                <a:moveTo>
                  <a:pt x="2806" y="3594"/>
                </a:moveTo>
                <a:lnTo>
                  <a:pt x="863" y="6692"/>
                </a:lnTo>
                <a:lnTo>
                  <a:pt x="0" y="10223"/>
                </a:lnTo>
                <a:lnTo>
                  <a:pt x="863" y="6692"/>
                </a:lnTo>
                <a:lnTo>
                  <a:pt x="2806" y="3594"/>
                </a:lnTo>
                <a:lnTo>
                  <a:pt x="5613" y="1295"/>
                </a:lnTo>
                <a:lnTo>
                  <a:pt x="9283" y="0"/>
                </a:lnTo>
                <a:lnTo>
                  <a:pt x="12674" y="6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1903914" y="1856277"/>
            <a:ext cx="3378" cy="1155"/>
          </a:xfrm>
          <a:custGeom>
            <a:avLst/>
            <a:gdLst/>
            <a:ahLst/>
            <a:cxnLst/>
            <a:rect l="l" t="t" r="r" b="b"/>
            <a:pathLst>
              <a:path w="3378" h="1155">
                <a:moveTo>
                  <a:pt x="3378" y="0"/>
                </a:moveTo>
                <a:lnTo>
                  <a:pt x="0" y="1155"/>
                </a:lnTo>
                <a:lnTo>
                  <a:pt x="495" y="10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1898294" y="1866358"/>
            <a:ext cx="11226" cy="11595"/>
          </a:xfrm>
          <a:custGeom>
            <a:avLst/>
            <a:gdLst/>
            <a:ahLst/>
            <a:cxnLst/>
            <a:rect l="l" t="t" r="r" b="b"/>
            <a:pathLst>
              <a:path w="11226" h="11595">
                <a:moveTo>
                  <a:pt x="0" y="0"/>
                </a:moveTo>
                <a:lnTo>
                  <a:pt x="431" y="3670"/>
                </a:lnTo>
                <a:lnTo>
                  <a:pt x="2082" y="7200"/>
                </a:lnTo>
                <a:lnTo>
                  <a:pt x="4965" y="9931"/>
                </a:lnTo>
                <a:lnTo>
                  <a:pt x="8788" y="11518"/>
                </a:lnTo>
                <a:lnTo>
                  <a:pt x="11226" y="115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1903049" y="1876074"/>
            <a:ext cx="2946" cy="1371"/>
          </a:xfrm>
          <a:custGeom>
            <a:avLst/>
            <a:gdLst/>
            <a:ahLst/>
            <a:cxnLst/>
            <a:rect l="l" t="t" r="r" b="b"/>
            <a:pathLst>
              <a:path w="2946" h="1371">
                <a:moveTo>
                  <a:pt x="2946" y="1371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1905276" y="1893573"/>
            <a:ext cx="6692" cy="2806"/>
          </a:xfrm>
          <a:custGeom>
            <a:avLst/>
            <a:gdLst/>
            <a:ahLst/>
            <a:cxnLst/>
            <a:rect l="l" t="t" r="r" b="b"/>
            <a:pathLst>
              <a:path w="6692" h="2806">
                <a:moveTo>
                  <a:pt x="0" y="0"/>
                </a:moveTo>
                <a:lnTo>
                  <a:pt x="6692" y="280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1884969" y="1842957"/>
            <a:ext cx="14185" cy="19875"/>
          </a:xfrm>
          <a:custGeom>
            <a:avLst/>
            <a:gdLst/>
            <a:ahLst/>
            <a:cxnLst/>
            <a:rect l="l" t="t" r="r" b="b"/>
            <a:pathLst>
              <a:path w="14185" h="19875">
                <a:moveTo>
                  <a:pt x="12458" y="0"/>
                </a:moveTo>
                <a:lnTo>
                  <a:pt x="5181" y="5334"/>
                </a:lnTo>
                <a:lnTo>
                  <a:pt x="152" y="12598"/>
                </a:lnTo>
                <a:lnTo>
                  <a:pt x="0" y="12890"/>
                </a:lnTo>
                <a:lnTo>
                  <a:pt x="14185" y="1987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1898730" y="1870034"/>
            <a:ext cx="1511" cy="3238"/>
          </a:xfrm>
          <a:custGeom>
            <a:avLst/>
            <a:gdLst/>
            <a:ahLst/>
            <a:cxnLst/>
            <a:rect l="l" t="t" r="r" b="b"/>
            <a:pathLst>
              <a:path w="1511" h="3238">
                <a:moveTo>
                  <a:pt x="139" y="355"/>
                </a:moveTo>
                <a:lnTo>
                  <a:pt x="0" y="0"/>
                </a:lnTo>
                <a:lnTo>
                  <a:pt x="1511" y="323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1900313" y="1873418"/>
            <a:ext cx="2298" cy="2298"/>
          </a:xfrm>
          <a:custGeom>
            <a:avLst/>
            <a:gdLst/>
            <a:ahLst/>
            <a:cxnLst/>
            <a:rect l="l" t="t" r="r" b="b"/>
            <a:pathLst>
              <a:path w="2298" h="2298">
                <a:moveTo>
                  <a:pt x="2298" y="2298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1886916" y="1881761"/>
            <a:ext cx="6477" cy="6921"/>
          </a:xfrm>
          <a:custGeom>
            <a:avLst/>
            <a:gdLst/>
            <a:ahLst/>
            <a:cxnLst/>
            <a:rect l="l" t="t" r="r" b="b"/>
            <a:pathLst>
              <a:path w="6476" h="6921">
                <a:moveTo>
                  <a:pt x="3238" y="5549"/>
                </a:moveTo>
                <a:lnTo>
                  <a:pt x="6476" y="6921"/>
                </a:lnTo>
                <a:lnTo>
                  <a:pt x="139" y="29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1814484" y="1695574"/>
            <a:ext cx="71424" cy="27432"/>
          </a:xfrm>
          <a:custGeom>
            <a:avLst/>
            <a:gdLst/>
            <a:ahLst/>
            <a:cxnLst/>
            <a:rect l="l" t="t" r="r" b="b"/>
            <a:pathLst>
              <a:path w="71424" h="27431">
                <a:moveTo>
                  <a:pt x="71424" y="27431"/>
                </a:moveTo>
                <a:lnTo>
                  <a:pt x="5397" y="0"/>
                </a:lnTo>
                <a:lnTo>
                  <a:pt x="0" y="12890"/>
                </a:lnTo>
                <a:lnTo>
                  <a:pt x="2946" y="5829"/>
                </a:lnTo>
                <a:lnTo>
                  <a:pt x="215" y="12382"/>
                </a:lnTo>
                <a:lnTo>
                  <a:pt x="5397" y="0"/>
                </a:lnTo>
                <a:lnTo>
                  <a:pt x="24764" y="806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1889579" y="1848352"/>
            <a:ext cx="508" cy="723"/>
          </a:xfrm>
          <a:custGeom>
            <a:avLst/>
            <a:gdLst/>
            <a:ahLst/>
            <a:cxnLst/>
            <a:rect l="l" t="t" r="r" b="b"/>
            <a:pathLst>
              <a:path w="507" h="723">
                <a:moveTo>
                  <a:pt x="0" y="723"/>
                </a:moveTo>
                <a:lnTo>
                  <a:pt x="50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1883467" y="1855558"/>
            <a:ext cx="1651" cy="5613"/>
          </a:xfrm>
          <a:custGeom>
            <a:avLst/>
            <a:gdLst/>
            <a:ahLst/>
            <a:cxnLst/>
            <a:rect l="l" t="t" r="r" b="b"/>
            <a:pathLst>
              <a:path w="1650" h="5613">
                <a:moveTo>
                  <a:pt x="1650" y="0"/>
                </a:moveTo>
                <a:lnTo>
                  <a:pt x="1511" y="292"/>
                </a:lnTo>
                <a:lnTo>
                  <a:pt x="0" y="5613"/>
                </a:lnTo>
                <a:lnTo>
                  <a:pt x="1511" y="29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1882673" y="1861173"/>
            <a:ext cx="787" cy="11734"/>
          </a:xfrm>
          <a:custGeom>
            <a:avLst/>
            <a:gdLst/>
            <a:ahLst/>
            <a:cxnLst/>
            <a:rect l="l" t="t" r="r" b="b"/>
            <a:pathLst>
              <a:path w="787" h="11734">
                <a:moveTo>
                  <a:pt x="787" y="0"/>
                </a:moveTo>
                <a:lnTo>
                  <a:pt x="0" y="2806"/>
                </a:lnTo>
                <a:lnTo>
                  <a:pt x="431" y="1173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1883317" y="1873269"/>
            <a:ext cx="3378" cy="8280"/>
          </a:xfrm>
          <a:custGeom>
            <a:avLst/>
            <a:gdLst/>
            <a:ahLst/>
            <a:cxnLst/>
            <a:rect l="l" t="t" r="r" b="b"/>
            <a:pathLst>
              <a:path w="3378" h="8280">
                <a:moveTo>
                  <a:pt x="0" y="0"/>
                </a:moveTo>
                <a:lnTo>
                  <a:pt x="0" y="508"/>
                </a:lnTo>
                <a:lnTo>
                  <a:pt x="3378" y="828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1823993" y="1730274"/>
            <a:ext cx="53492" cy="53428"/>
          </a:xfrm>
          <a:custGeom>
            <a:avLst/>
            <a:gdLst/>
            <a:ahLst/>
            <a:cxnLst/>
            <a:rect l="l" t="t" r="r" b="b"/>
            <a:pathLst>
              <a:path w="53492" h="53428">
                <a:moveTo>
                  <a:pt x="52844" y="21818"/>
                </a:moveTo>
                <a:lnTo>
                  <a:pt x="52628" y="19799"/>
                </a:lnTo>
                <a:lnTo>
                  <a:pt x="48882" y="11734"/>
                </a:lnTo>
                <a:lnTo>
                  <a:pt x="42760" y="5397"/>
                </a:lnTo>
                <a:lnTo>
                  <a:pt x="34912" y="1295"/>
                </a:lnTo>
                <a:lnTo>
                  <a:pt x="26200" y="0"/>
                </a:lnTo>
                <a:lnTo>
                  <a:pt x="17487" y="1663"/>
                </a:lnTo>
                <a:lnTo>
                  <a:pt x="9791" y="6057"/>
                </a:lnTo>
                <a:lnTo>
                  <a:pt x="3949" y="12598"/>
                </a:lnTo>
                <a:lnTo>
                  <a:pt x="571" y="20815"/>
                </a:lnTo>
                <a:lnTo>
                  <a:pt x="0" y="29590"/>
                </a:lnTo>
                <a:lnTo>
                  <a:pt x="2298" y="38163"/>
                </a:lnTo>
                <a:lnTo>
                  <a:pt x="7340" y="45440"/>
                </a:lnTo>
                <a:lnTo>
                  <a:pt x="14389" y="50761"/>
                </a:lnTo>
                <a:lnTo>
                  <a:pt x="22821" y="53428"/>
                </a:lnTo>
                <a:lnTo>
                  <a:pt x="31610" y="53289"/>
                </a:lnTo>
                <a:lnTo>
                  <a:pt x="39954" y="50253"/>
                </a:lnTo>
                <a:lnTo>
                  <a:pt x="46799" y="44716"/>
                </a:lnTo>
                <a:lnTo>
                  <a:pt x="51473" y="37223"/>
                </a:lnTo>
                <a:lnTo>
                  <a:pt x="53492" y="28587"/>
                </a:lnTo>
                <a:lnTo>
                  <a:pt x="52844" y="2181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1850195" y="1731863"/>
            <a:ext cx="21386" cy="11087"/>
          </a:xfrm>
          <a:custGeom>
            <a:avLst/>
            <a:gdLst/>
            <a:ahLst/>
            <a:cxnLst/>
            <a:rect l="l" t="t" r="r" b="b"/>
            <a:pathLst>
              <a:path w="21386" h="11087">
                <a:moveTo>
                  <a:pt x="21386" y="11087"/>
                </a:moveTo>
                <a:lnTo>
                  <a:pt x="15620" y="5041"/>
                </a:lnTo>
                <a:lnTo>
                  <a:pt x="8204" y="121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1874099" y="1759361"/>
            <a:ext cx="1651" cy="7277"/>
          </a:xfrm>
          <a:custGeom>
            <a:avLst/>
            <a:gdLst/>
            <a:ahLst/>
            <a:cxnLst/>
            <a:rect l="l" t="t" r="r" b="b"/>
            <a:pathLst>
              <a:path w="1650" h="7277">
                <a:moveTo>
                  <a:pt x="0" y="7277"/>
                </a:moveTo>
                <a:lnTo>
                  <a:pt x="1651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1875690" y="1759366"/>
            <a:ext cx="1651" cy="7277"/>
          </a:xfrm>
          <a:custGeom>
            <a:avLst/>
            <a:gdLst/>
            <a:ahLst/>
            <a:cxnLst/>
            <a:rect l="l" t="t" r="r" b="b"/>
            <a:pathLst>
              <a:path w="1650" h="7277">
                <a:moveTo>
                  <a:pt x="1650" y="0"/>
                </a:moveTo>
                <a:lnTo>
                  <a:pt x="0" y="727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1868627" y="1737549"/>
            <a:ext cx="2374" cy="2514"/>
          </a:xfrm>
          <a:custGeom>
            <a:avLst/>
            <a:gdLst/>
            <a:ahLst/>
            <a:cxnLst/>
            <a:rect l="l" t="t" r="r" b="b"/>
            <a:pathLst>
              <a:path w="2374" h="2514">
                <a:moveTo>
                  <a:pt x="0" y="0"/>
                </a:moveTo>
                <a:lnTo>
                  <a:pt x="2374" y="2514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1874173" y="1744822"/>
            <a:ext cx="1435" cy="3162"/>
          </a:xfrm>
          <a:custGeom>
            <a:avLst/>
            <a:gdLst/>
            <a:ahLst/>
            <a:cxnLst/>
            <a:rect l="l" t="t" r="r" b="b"/>
            <a:pathLst>
              <a:path w="1435" h="3162">
                <a:moveTo>
                  <a:pt x="0" y="0"/>
                </a:moveTo>
                <a:lnTo>
                  <a:pt x="1435" y="316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1833421" y="1740429"/>
            <a:ext cx="37007" cy="36499"/>
          </a:xfrm>
          <a:custGeom>
            <a:avLst/>
            <a:gdLst/>
            <a:ahLst/>
            <a:cxnLst/>
            <a:rect l="l" t="t" r="r" b="b"/>
            <a:pathLst>
              <a:path w="37007" h="36499">
                <a:moveTo>
                  <a:pt x="28295" y="431"/>
                </a:moveTo>
                <a:lnTo>
                  <a:pt x="28511" y="0"/>
                </a:lnTo>
                <a:lnTo>
                  <a:pt x="27432" y="2590"/>
                </a:lnTo>
                <a:lnTo>
                  <a:pt x="27647" y="2806"/>
                </a:lnTo>
                <a:lnTo>
                  <a:pt x="31610" y="6908"/>
                </a:lnTo>
                <a:lnTo>
                  <a:pt x="34061" y="12166"/>
                </a:lnTo>
                <a:lnTo>
                  <a:pt x="34632" y="17856"/>
                </a:lnTo>
                <a:lnTo>
                  <a:pt x="34417" y="19583"/>
                </a:lnTo>
                <a:lnTo>
                  <a:pt x="37007" y="20662"/>
                </a:lnTo>
                <a:lnTo>
                  <a:pt x="33985" y="27939"/>
                </a:lnTo>
                <a:lnTo>
                  <a:pt x="31394" y="26860"/>
                </a:lnTo>
                <a:lnTo>
                  <a:pt x="30314" y="28219"/>
                </a:lnTo>
                <a:lnTo>
                  <a:pt x="25844" y="31826"/>
                </a:lnTo>
                <a:lnTo>
                  <a:pt x="20447" y="33845"/>
                </a:lnTo>
                <a:lnTo>
                  <a:pt x="14757" y="33908"/>
                </a:lnTo>
                <a:lnTo>
                  <a:pt x="14401" y="33845"/>
                </a:lnTo>
                <a:lnTo>
                  <a:pt x="13322" y="36499"/>
                </a:lnTo>
                <a:lnTo>
                  <a:pt x="13106" y="36360"/>
                </a:lnTo>
                <a:lnTo>
                  <a:pt x="6045" y="33413"/>
                </a:lnTo>
                <a:lnTo>
                  <a:pt x="7124" y="30822"/>
                </a:lnTo>
                <a:lnTo>
                  <a:pt x="4749" y="28727"/>
                </a:lnTo>
                <a:lnTo>
                  <a:pt x="1511" y="24053"/>
                </a:lnTo>
                <a:lnTo>
                  <a:pt x="0" y="18503"/>
                </a:lnTo>
                <a:lnTo>
                  <a:pt x="139" y="13893"/>
                </a:lnTo>
                <a:lnTo>
                  <a:pt x="12090" y="18859"/>
                </a:lnTo>
                <a:lnTo>
                  <a:pt x="7124" y="3082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1863158" y="1766854"/>
            <a:ext cx="10871" cy="12319"/>
          </a:xfrm>
          <a:custGeom>
            <a:avLst/>
            <a:gdLst/>
            <a:ahLst/>
            <a:cxnLst/>
            <a:rect l="l" t="t" r="r" b="b"/>
            <a:pathLst>
              <a:path w="10871" h="12318">
                <a:moveTo>
                  <a:pt x="10871" y="0"/>
                </a:moveTo>
                <a:lnTo>
                  <a:pt x="6476" y="7061"/>
                </a:lnTo>
                <a:lnTo>
                  <a:pt x="0" y="12319"/>
                </a:lnTo>
                <a:lnTo>
                  <a:pt x="3454" y="9931"/>
                </a:lnTo>
                <a:lnTo>
                  <a:pt x="6476" y="706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1871435" y="1767498"/>
            <a:ext cx="4038" cy="6413"/>
          </a:xfrm>
          <a:custGeom>
            <a:avLst/>
            <a:gdLst/>
            <a:ahLst/>
            <a:cxnLst/>
            <a:rect l="l" t="t" r="r" b="b"/>
            <a:pathLst>
              <a:path w="4038" h="6413">
                <a:moveTo>
                  <a:pt x="0" y="6413"/>
                </a:moveTo>
                <a:lnTo>
                  <a:pt x="4038" y="0"/>
                </a:lnTo>
                <a:lnTo>
                  <a:pt x="0" y="641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1863945" y="1776934"/>
            <a:ext cx="4394" cy="3594"/>
          </a:xfrm>
          <a:custGeom>
            <a:avLst/>
            <a:gdLst/>
            <a:ahLst/>
            <a:cxnLst/>
            <a:rect l="l" t="t" r="r" b="b"/>
            <a:pathLst>
              <a:path w="4394" h="3594">
                <a:moveTo>
                  <a:pt x="4394" y="0"/>
                </a:moveTo>
                <a:lnTo>
                  <a:pt x="0" y="359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1858472" y="1874135"/>
            <a:ext cx="9867" cy="4102"/>
          </a:xfrm>
          <a:custGeom>
            <a:avLst/>
            <a:gdLst/>
            <a:ahLst/>
            <a:cxnLst/>
            <a:rect l="l" t="t" r="r" b="b"/>
            <a:pathLst>
              <a:path w="9867" h="4102">
                <a:moveTo>
                  <a:pt x="9867" y="4102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1857615" y="1738627"/>
            <a:ext cx="4318" cy="6197"/>
          </a:xfrm>
          <a:custGeom>
            <a:avLst/>
            <a:gdLst/>
            <a:ahLst/>
            <a:cxnLst/>
            <a:rect l="l" t="t" r="r" b="b"/>
            <a:pathLst>
              <a:path w="4318" h="6197">
                <a:moveTo>
                  <a:pt x="3238" y="4394"/>
                </a:moveTo>
                <a:lnTo>
                  <a:pt x="2438" y="6197"/>
                </a:lnTo>
                <a:lnTo>
                  <a:pt x="4317" y="1803"/>
                </a:lnTo>
                <a:lnTo>
                  <a:pt x="0" y="0"/>
                </a:lnTo>
                <a:lnTo>
                  <a:pt x="1295" y="58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1855885" y="1744823"/>
            <a:ext cx="11950" cy="15189"/>
          </a:xfrm>
          <a:custGeom>
            <a:avLst/>
            <a:gdLst/>
            <a:ahLst/>
            <a:cxnLst/>
            <a:rect l="l" t="t" r="r" b="b"/>
            <a:pathLst>
              <a:path w="11950" h="15189">
                <a:moveTo>
                  <a:pt x="11950" y="15189"/>
                </a:moveTo>
                <a:lnTo>
                  <a:pt x="0" y="10223"/>
                </a:lnTo>
                <a:lnTo>
                  <a:pt x="417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1846742" y="1762319"/>
            <a:ext cx="20662" cy="14617"/>
          </a:xfrm>
          <a:custGeom>
            <a:avLst/>
            <a:gdLst/>
            <a:ahLst/>
            <a:cxnLst/>
            <a:rect l="l" t="t" r="r" b="b"/>
            <a:pathLst>
              <a:path w="20662" h="14617">
                <a:moveTo>
                  <a:pt x="647" y="13030"/>
                </a:moveTo>
                <a:lnTo>
                  <a:pt x="0" y="14617"/>
                </a:lnTo>
                <a:lnTo>
                  <a:pt x="6121" y="0"/>
                </a:lnTo>
                <a:lnTo>
                  <a:pt x="20662" y="6045"/>
                </a:lnTo>
                <a:lnTo>
                  <a:pt x="20231" y="590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1863225" y="1766641"/>
            <a:ext cx="4178" cy="1727"/>
          </a:xfrm>
          <a:custGeom>
            <a:avLst/>
            <a:gdLst/>
            <a:ahLst/>
            <a:cxnLst/>
            <a:rect l="l" t="t" r="r" b="b"/>
            <a:pathLst>
              <a:path w="4178" h="1727">
                <a:moveTo>
                  <a:pt x="4178" y="1727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1855307" y="1779167"/>
            <a:ext cx="7848" cy="2806"/>
          </a:xfrm>
          <a:custGeom>
            <a:avLst/>
            <a:gdLst/>
            <a:ahLst/>
            <a:cxnLst/>
            <a:rect l="l" t="t" r="r" b="b"/>
            <a:pathLst>
              <a:path w="7848" h="2806">
                <a:moveTo>
                  <a:pt x="7848" y="0"/>
                </a:moveTo>
                <a:lnTo>
                  <a:pt x="0" y="2806"/>
                </a:lnTo>
                <a:lnTo>
                  <a:pt x="4038" y="1727"/>
                </a:lnTo>
                <a:lnTo>
                  <a:pt x="784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1855595" y="1781542"/>
            <a:ext cx="5473" cy="2019"/>
          </a:xfrm>
          <a:custGeom>
            <a:avLst/>
            <a:gdLst/>
            <a:ahLst/>
            <a:cxnLst/>
            <a:rect l="l" t="t" r="r" b="b"/>
            <a:pathLst>
              <a:path w="5473" h="2019">
                <a:moveTo>
                  <a:pt x="5473" y="0"/>
                </a:moveTo>
                <a:lnTo>
                  <a:pt x="0" y="20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1834001" y="1737409"/>
            <a:ext cx="23609" cy="14605"/>
          </a:xfrm>
          <a:custGeom>
            <a:avLst/>
            <a:gdLst/>
            <a:ahLst/>
            <a:cxnLst/>
            <a:rect l="l" t="t" r="r" b="b"/>
            <a:pathLst>
              <a:path w="23609" h="14605">
                <a:moveTo>
                  <a:pt x="23609" y="1219"/>
                </a:moveTo>
                <a:lnTo>
                  <a:pt x="20662" y="0"/>
                </a:lnTo>
                <a:lnTo>
                  <a:pt x="19583" y="2590"/>
                </a:lnTo>
                <a:lnTo>
                  <a:pt x="16344" y="2374"/>
                </a:lnTo>
                <a:lnTo>
                  <a:pt x="10718" y="3454"/>
                </a:lnTo>
                <a:lnTo>
                  <a:pt x="5753" y="6261"/>
                </a:lnTo>
                <a:lnTo>
                  <a:pt x="2590" y="9575"/>
                </a:lnTo>
                <a:lnTo>
                  <a:pt x="0" y="8496"/>
                </a:lnTo>
                <a:lnTo>
                  <a:pt x="14541" y="14605"/>
                </a:lnTo>
                <a:lnTo>
                  <a:pt x="19583" y="259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1847027" y="1781975"/>
            <a:ext cx="8280" cy="431"/>
          </a:xfrm>
          <a:custGeom>
            <a:avLst/>
            <a:gdLst/>
            <a:ahLst/>
            <a:cxnLst/>
            <a:rect l="l" t="t" r="r" b="b"/>
            <a:pathLst>
              <a:path w="8280" h="431">
                <a:moveTo>
                  <a:pt x="8280" y="0"/>
                </a:moveTo>
                <a:lnTo>
                  <a:pt x="0" y="215"/>
                </a:lnTo>
                <a:lnTo>
                  <a:pt x="4178" y="431"/>
                </a:lnTo>
                <a:lnTo>
                  <a:pt x="828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1842056" y="1731862"/>
            <a:ext cx="8140" cy="1587"/>
          </a:xfrm>
          <a:custGeom>
            <a:avLst/>
            <a:gdLst/>
            <a:ahLst/>
            <a:cxnLst/>
            <a:rect l="l" t="t" r="r" b="b"/>
            <a:pathLst>
              <a:path w="8140" h="1587">
                <a:moveTo>
                  <a:pt x="8140" y="0"/>
                </a:moveTo>
                <a:lnTo>
                  <a:pt x="0" y="1587"/>
                </a:lnTo>
                <a:lnTo>
                  <a:pt x="4038" y="431"/>
                </a:lnTo>
                <a:lnTo>
                  <a:pt x="814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1839611" y="1773916"/>
            <a:ext cx="6908" cy="2870"/>
          </a:xfrm>
          <a:custGeom>
            <a:avLst/>
            <a:gdLst/>
            <a:ahLst/>
            <a:cxnLst/>
            <a:rect l="l" t="t" r="r" b="b"/>
            <a:pathLst>
              <a:path w="6908" h="2870">
                <a:moveTo>
                  <a:pt x="6553" y="2730"/>
                </a:moveTo>
                <a:lnTo>
                  <a:pt x="6908" y="2870"/>
                </a:lnTo>
                <a:lnTo>
                  <a:pt x="0" y="0"/>
                </a:lnTo>
                <a:lnTo>
                  <a:pt x="4178" y="172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1839615" y="1773908"/>
            <a:ext cx="6908" cy="2882"/>
          </a:xfrm>
          <a:custGeom>
            <a:avLst/>
            <a:gdLst/>
            <a:ahLst/>
            <a:cxnLst/>
            <a:rect l="l" t="t" r="r" b="b"/>
            <a:pathLst>
              <a:path w="6908" h="2882">
                <a:moveTo>
                  <a:pt x="6908" y="2882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1846741" y="1773911"/>
            <a:ext cx="1295" cy="3022"/>
          </a:xfrm>
          <a:custGeom>
            <a:avLst/>
            <a:gdLst/>
            <a:ahLst/>
            <a:cxnLst/>
            <a:rect l="l" t="t" r="r" b="b"/>
            <a:pathLst>
              <a:path w="1295" h="3022">
                <a:moveTo>
                  <a:pt x="1295" y="0"/>
                </a:moveTo>
                <a:lnTo>
                  <a:pt x="0" y="3022"/>
                </a:lnTo>
                <a:lnTo>
                  <a:pt x="139" y="266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1839259" y="1779671"/>
            <a:ext cx="7772" cy="2514"/>
          </a:xfrm>
          <a:custGeom>
            <a:avLst/>
            <a:gdLst/>
            <a:ahLst/>
            <a:cxnLst/>
            <a:rect l="l" t="t" r="r" b="b"/>
            <a:pathLst>
              <a:path w="7772" h="2514">
                <a:moveTo>
                  <a:pt x="7264" y="2374"/>
                </a:moveTo>
                <a:lnTo>
                  <a:pt x="7772" y="2514"/>
                </a:lnTo>
                <a:lnTo>
                  <a:pt x="0" y="0"/>
                </a:lnTo>
                <a:lnTo>
                  <a:pt x="3670" y="1511"/>
                </a:lnTo>
                <a:lnTo>
                  <a:pt x="7264" y="23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1839259" y="1781331"/>
            <a:ext cx="7264" cy="2298"/>
          </a:xfrm>
          <a:custGeom>
            <a:avLst/>
            <a:gdLst/>
            <a:ahLst/>
            <a:cxnLst/>
            <a:rect l="l" t="t" r="r" b="b"/>
            <a:pathLst>
              <a:path w="7264" h="2298">
                <a:moveTo>
                  <a:pt x="7264" y="2298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1793683" y="1803218"/>
            <a:ext cx="53492" cy="53416"/>
          </a:xfrm>
          <a:custGeom>
            <a:avLst/>
            <a:gdLst/>
            <a:ahLst/>
            <a:cxnLst/>
            <a:rect l="l" t="t" r="r" b="b"/>
            <a:pathLst>
              <a:path w="53492" h="53416">
                <a:moveTo>
                  <a:pt x="53416" y="28867"/>
                </a:moveTo>
                <a:lnTo>
                  <a:pt x="52628" y="19799"/>
                </a:lnTo>
                <a:lnTo>
                  <a:pt x="48882" y="11734"/>
                </a:lnTo>
                <a:lnTo>
                  <a:pt x="42760" y="5321"/>
                </a:lnTo>
                <a:lnTo>
                  <a:pt x="34912" y="1295"/>
                </a:lnTo>
                <a:lnTo>
                  <a:pt x="26200" y="0"/>
                </a:lnTo>
                <a:lnTo>
                  <a:pt x="17487" y="1651"/>
                </a:lnTo>
                <a:lnTo>
                  <a:pt x="9778" y="5969"/>
                </a:lnTo>
                <a:lnTo>
                  <a:pt x="3949" y="12598"/>
                </a:lnTo>
                <a:lnTo>
                  <a:pt x="571" y="20802"/>
                </a:lnTo>
                <a:lnTo>
                  <a:pt x="0" y="29591"/>
                </a:lnTo>
                <a:lnTo>
                  <a:pt x="2298" y="38087"/>
                </a:lnTo>
                <a:lnTo>
                  <a:pt x="7264" y="45427"/>
                </a:lnTo>
                <a:lnTo>
                  <a:pt x="14389" y="50685"/>
                </a:lnTo>
                <a:lnTo>
                  <a:pt x="22821" y="53416"/>
                </a:lnTo>
                <a:lnTo>
                  <a:pt x="31597" y="53276"/>
                </a:lnTo>
                <a:lnTo>
                  <a:pt x="39954" y="50253"/>
                </a:lnTo>
                <a:lnTo>
                  <a:pt x="46799" y="44640"/>
                </a:lnTo>
                <a:lnTo>
                  <a:pt x="51473" y="37147"/>
                </a:lnTo>
                <a:lnTo>
                  <a:pt x="53416" y="2886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1831982" y="1700617"/>
            <a:ext cx="14541" cy="6045"/>
          </a:xfrm>
          <a:custGeom>
            <a:avLst/>
            <a:gdLst/>
            <a:ahLst/>
            <a:cxnLst/>
            <a:rect l="l" t="t" r="r" b="b"/>
            <a:pathLst>
              <a:path w="14541" h="6045">
                <a:moveTo>
                  <a:pt x="14541" y="6045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1834784" y="1733447"/>
            <a:ext cx="7277" cy="4102"/>
          </a:xfrm>
          <a:custGeom>
            <a:avLst/>
            <a:gdLst/>
            <a:ahLst/>
            <a:cxnLst/>
            <a:rect l="l" t="t" r="r" b="b"/>
            <a:pathLst>
              <a:path w="7277" h="4102">
                <a:moveTo>
                  <a:pt x="7277" y="0"/>
                </a:moveTo>
                <a:lnTo>
                  <a:pt x="0" y="4102"/>
                </a:lnTo>
                <a:lnTo>
                  <a:pt x="3454" y="1727"/>
                </a:lnTo>
                <a:lnTo>
                  <a:pt x="727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1839254" y="1748139"/>
            <a:ext cx="3454" cy="1435"/>
          </a:xfrm>
          <a:custGeom>
            <a:avLst/>
            <a:gdLst/>
            <a:ahLst/>
            <a:cxnLst/>
            <a:rect l="l" t="t" r="r" b="b"/>
            <a:pathLst>
              <a:path w="3454" h="1435">
                <a:moveTo>
                  <a:pt x="3454" y="1435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1825575" y="1737545"/>
            <a:ext cx="13677" cy="42125"/>
          </a:xfrm>
          <a:custGeom>
            <a:avLst/>
            <a:gdLst/>
            <a:ahLst/>
            <a:cxnLst/>
            <a:rect l="l" t="t" r="r" b="b"/>
            <a:pathLst>
              <a:path w="13677" h="42125">
                <a:moveTo>
                  <a:pt x="13677" y="42125"/>
                </a:moveTo>
                <a:lnTo>
                  <a:pt x="13538" y="42049"/>
                </a:lnTo>
                <a:lnTo>
                  <a:pt x="6832" y="37084"/>
                </a:lnTo>
                <a:lnTo>
                  <a:pt x="2158" y="30238"/>
                </a:lnTo>
                <a:lnTo>
                  <a:pt x="0" y="22174"/>
                </a:lnTo>
                <a:lnTo>
                  <a:pt x="495" y="13906"/>
                </a:lnTo>
                <a:lnTo>
                  <a:pt x="3670" y="6197"/>
                </a:lnTo>
                <a:lnTo>
                  <a:pt x="920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1835506" y="1809838"/>
            <a:ext cx="5765" cy="5969"/>
          </a:xfrm>
          <a:custGeom>
            <a:avLst/>
            <a:gdLst/>
            <a:ahLst/>
            <a:cxnLst/>
            <a:rect l="l" t="t" r="r" b="b"/>
            <a:pathLst>
              <a:path w="5765" h="5968">
                <a:moveTo>
                  <a:pt x="3746" y="3886"/>
                </a:moveTo>
                <a:lnTo>
                  <a:pt x="5765" y="5969"/>
                </a:lnTo>
                <a:lnTo>
                  <a:pt x="3098" y="2730"/>
                </a:lnTo>
                <a:lnTo>
                  <a:pt x="0" y="0"/>
                </a:lnTo>
                <a:lnTo>
                  <a:pt x="3746" y="388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1843788" y="1817542"/>
            <a:ext cx="2514" cy="5473"/>
          </a:xfrm>
          <a:custGeom>
            <a:avLst/>
            <a:gdLst/>
            <a:ahLst/>
            <a:cxnLst/>
            <a:rect l="l" t="t" r="r" b="b"/>
            <a:pathLst>
              <a:path w="2514" h="5473">
                <a:moveTo>
                  <a:pt x="0" y="0"/>
                </a:moveTo>
                <a:lnTo>
                  <a:pt x="2514" y="547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1841267" y="1815814"/>
            <a:ext cx="4318" cy="23977"/>
          </a:xfrm>
          <a:custGeom>
            <a:avLst/>
            <a:gdLst/>
            <a:ahLst/>
            <a:cxnLst/>
            <a:rect l="l" t="t" r="r" b="b"/>
            <a:pathLst>
              <a:path w="4318" h="23977">
                <a:moveTo>
                  <a:pt x="0" y="0"/>
                </a:moveTo>
                <a:lnTo>
                  <a:pt x="3454" y="7556"/>
                </a:lnTo>
                <a:lnTo>
                  <a:pt x="4318" y="15836"/>
                </a:lnTo>
                <a:lnTo>
                  <a:pt x="2451" y="23977"/>
                </a:lnTo>
                <a:lnTo>
                  <a:pt x="3746" y="19951"/>
                </a:lnTo>
                <a:lnTo>
                  <a:pt x="4254" y="1626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1817510" y="1811571"/>
            <a:ext cx="22606" cy="35712"/>
          </a:xfrm>
          <a:custGeom>
            <a:avLst/>
            <a:gdLst/>
            <a:ahLst/>
            <a:cxnLst/>
            <a:rect l="l" t="t" r="r" b="b"/>
            <a:pathLst>
              <a:path w="22606" h="35712">
                <a:moveTo>
                  <a:pt x="11087" y="571"/>
                </a:moveTo>
                <a:lnTo>
                  <a:pt x="9791" y="0"/>
                </a:lnTo>
                <a:lnTo>
                  <a:pt x="14109" y="1790"/>
                </a:lnTo>
                <a:lnTo>
                  <a:pt x="12382" y="5968"/>
                </a:lnTo>
                <a:lnTo>
                  <a:pt x="13030" y="4381"/>
                </a:lnTo>
                <a:lnTo>
                  <a:pt x="17208" y="8712"/>
                </a:lnTo>
                <a:lnTo>
                  <a:pt x="19659" y="13893"/>
                </a:lnTo>
                <a:lnTo>
                  <a:pt x="20231" y="19583"/>
                </a:lnTo>
                <a:lnTo>
                  <a:pt x="20015" y="21374"/>
                </a:lnTo>
                <a:lnTo>
                  <a:pt x="22605" y="22453"/>
                </a:lnTo>
                <a:lnTo>
                  <a:pt x="19583" y="29730"/>
                </a:lnTo>
                <a:lnTo>
                  <a:pt x="4965" y="23685"/>
                </a:lnTo>
                <a:lnTo>
                  <a:pt x="0" y="35636"/>
                </a:lnTo>
                <a:lnTo>
                  <a:pt x="6045" y="35559"/>
                </a:lnTo>
                <a:lnTo>
                  <a:pt x="11442" y="33616"/>
                </a:lnTo>
                <a:lnTo>
                  <a:pt x="15913" y="30022"/>
                </a:lnTo>
                <a:lnTo>
                  <a:pt x="16992" y="28651"/>
                </a:lnTo>
                <a:lnTo>
                  <a:pt x="19227" y="2959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1845444" y="1834534"/>
            <a:ext cx="1079" cy="4826"/>
          </a:xfrm>
          <a:custGeom>
            <a:avLst/>
            <a:gdLst/>
            <a:ahLst/>
            <a:cxnLst/>
            <a:rect l="l" t="t" r="r" b="b"/>
            <a:pathLst>
              <a:path w="1079" h="4825">
                <a:moveTo>
                  <a:pt x="1079" y="0"/>
                </a:moveTo>
                <a:lnTo>
                  <a:pt x="0" y="482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1839464" y="1839786"/>
            <a:ext cx="4254" cy="6845"/>
          </a:xfrm>
          <a:custGeom>
            <a:avLst/>
            <a:gdLst/>
            <a:ahLst/>
            <a:cxnLst/>
            <a:rect l="l" t="t" r="r" b="b"/>
            <a:pathLst>
              <a:path w="4254" h="6845">
                <a:moveTo>
                  <a:pt x="2019" y="3530"/>
                </a:moveTo>
                <a:lnTo>
                  <a:pt x="0" y="6845"/>
                </a:lnTo>
                <a:lnTo>
                  <a:pt x="2311" y="3670"/>
                </a:lnTo>
                <a:lnTo>
                  <a:pt x="4254" y="0"/>
                </a:lnTo>
                <a:lnTo>
                  <a:pt x="2019" y="353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1824991" y="1846630"/>
            <a:ext cx="14478" cy="8280"/>
          </a:xfrm>
          <a:custGeom>
            <a:avLst/>
            <a:gdLst/>
            <a:ahLst/>
            <a:cxnLst/>
            <a:rect l="l" t="t" r="r" b="b"/>
            <a:pathLst>
              <a:path w="14477" h="8280">
                <a:moveTo>
                  <a:pt x="14477" y="0"/>
                </a:moveTo>
                <a:lnTo>
                  <a:pt x="14338" y="215"/>
                </a:lnTo>
                <a:lnTo>
                  <a:pt x="7848" y="5473"/>
                </a:lnTo>
                <a:lnTo>
                  <a:pt x="0" y="828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1841262" y="1840369"/>
            <a:ext cx="3898" cy="6261"/>
          </a:xfrm>
          <a:custGeom>
            <a:avLst/>
            <a:gdLst/>
            <a:ahLst/>
            <a:cxnLst/>
            <a:rect l="l" t="t" r="r" b="b"/>
            <a:pathLst>
              <a:path w="3898" h="6261">
                <a:moveTo>
                  <a:pt x="3606" y="571"/>
                </a:moveTo>
                <a:lnTo>
                  <a:pt x="3898" y="0"/>
                </a:lnTo>
                <a:lnTo>
                  <a:pt x="0" y="6261"/>
                </a:lnTo>
                <a:lnTo>
                  <a:pt x="3606" y="5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1769557" y="1701623"/>
            <a:ext cx="67106" cy="183959"/>
          </a:xfrm>
          <a:custGeom>
            <a:avLst/>
            <a:gdLst/>
            <a:ahLst/>
            <a:cxnLst/>
            <a:rect l="l" t="t" r="r" b="b"/>
            <a:pathLst>
              <a:path w="67106" h="183959">
                <a:moveTo>
                  <a:pt x="64871" y="0"/>
                </a:moveTo>
                <a:lnTo>
                  <a:pt x="0" y="156095"/>
                </a:lnTo>
                <a:lnTo>
                  <a:pt x="67106" y="18395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1830978" y="1748927"/>
            <a:ext cx="8204" cy="7696"/>
          </a:xfrm>
          <a:custGeom>
            <a:avLst/>
            <a:gdLst/>
            <a:ahLst/>
            <a:cxnLst/>
            <a:rect l="l" t="t" r="r" b="b"/>
            <a:pathLst>
              <a:path w="8204" h="7696">
                <a:moveTo>
                  <a:pt x="1219" y="1295"/>
                </a:moveTo>
                <a:lnTo>
                  <a:pt x="1790" y="0"/>
                </a:lnTo>
                <a:lnTo>
                  <a:pt x="0" y="4317"/>
                </a:lnTo>
                <a:lnTo>
                  <a:pt x="8204" y="769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1832772" y="1745903"/>
            <a:ext cx="2806" cy="3022"/>
          </a:xfrm>
          <a:custGeom>
            <a:avLst/>
            <a:gdLst/>
            <a:ahLst/>
            <a:cxnLst/>
            <a:rect l="l" t="t" r="r" b="b"/>
            <a:pathLst>
              <a:path w="2806" h="3022">
                <a:moveTo>
                  <a:pt x="0" y="3022"/>
                </a:moveTo>
                <a:lnTo>
                  <a:pt x="1219" y="0"/>
                </a:lnTo>
                <a:lnTo>
                  <a:pt x="2806" y="72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1833998" y="1745902"/>
            <a:ext cx="139" cy="76"/>
          </a:xfrm>
          <a:custGeom>
            <a:avLst/>
            <a:gdLst/>
            <a:ahLst/>
            <a:cxnLst/>
            <a:rect l="l" t="t" r="r" b="b"/>
            <a:pathLst>
              <a:path w="139" h="76">
                <a:moveTo>
                  <a:pt x="0" y="0"/>
                </a:moveTo>
                <a:lnTo>
                  <a:pt x="139" y="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1831480" y="1753461"/>
            <a:ext cx="2082" cy="863"/>
          </a:xfrm>
          <a:custGeom>
            <a:avLst/>
            <a:gdLst/>
            <a:ahLst/>
            <a:cxnLst/>
            <a:rect l="l" t="t" r="r" b="b"/>
            <a:pathLst>
              <a:path w="2082" h="863">
                <a:moveTo>
                  <a:pt x="2082" y="86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1819887" y="1804795"/>
            <a:ext cx="15621" cy="5041"/>
          </a:xfrm>
          <a:custGeom>
            <a:avLst/>
            <a:gdLst/>
            <a:ahLst/>
            <a:cxnLst/>
            <a:rect l="l" t="t" r="r" b="b"/>
            <a:pathLst>
              <a:path w="15620" h="5041">
                <a:moveTo>
                  <a:pt x="15620" y="5041"/>
                </a:moveTo>
                <a:lnTo>
                  <a:pt x="8204" y="121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1825574" y="1817542"/>
            <a:ext cx="11950" cy="15405"/>
          </a:xfrm>
          <a:custGeom>
            <a:avLst/>
            <a:gdLst/>
            <a:ahLst/>
            <a:cxnLst/>
            <a:rect l="l" t="t" r="r" b="b"/>
            <a:pathLst>
              <a:path w="11950" h="15405">
                <a:moveTo>
                  <a:pt x="4318" y="0"/>
                </a:moveTo>
                <a:lnTo>
                  <a:pt x="0" y="10439"/>
                </a:lnTo>
                <a:lnTo>
                  <a:pt x="11950" y="1540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1832413" y="1839357"/>
            <a:ext cx="2730" cy="1155"/>
          </a:xfrm>
          <a:custGeom>
            <a:avLst/>
            <a:gdLst/>
            <a:ahLst/>
            <a:cxnLst/>
            <a:rect l="l" t="t" r="r" b="b"/>
            <a:pathLst>
              <a:path w="2730" h="1155">
                <a:moveTo>
                  <a:pt x="0" y="0"/>
                </a:moveTo>
                <a:lnTo>
                  <a:pt x="2730" y="11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1836661" y="1841159"/>
            <a:ext cx="431" cy="139"/>
          </a:xfrm>
          <a:custGeom>
            <a:avLst/>
            <a:gdLst/>
            <a:ahLst/>
            <a:cxnLst/>
            <a:rect l="l" t="t" r="r" b="b"/>
            <a:pathLst>
              <a:path w="431" h="139">
                <a:moveTo>
                  <a:pt x="0" y="0"/>
                </a:moveTo>
                <a:lnTo>
                  <a:pt x="431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1833639" y="1848860"/>
            <a:ext cx="5613" cy="4610"/>
          </a:xfrm>
          <a:custGeom>
            <a:avLst/>
            <a:gdLst/>
            <a:ahLst/>
            <a:cxnLst/>
            <a:rect l="l" t="t" r="r" b="b"/>
            <a:pathLst>
              <a:path w="5613" h="4610">
                <a:moveTo>
                  <a:pt x="5613" y="0"/>
                </a:moveTo>
                <a:lnTo>
                  <a:pt x="0" y="4610"/>
                </a:lnTo>
                <a:lnTo>
                  <a:pt x="561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1825288" y="1854045"/>
            <a:ext cx="6692" cy="2451"/>
          </a:xfrm>
          <a:custGeom>
            <a:avLst/>
            <a:gdLst/>
            <a:ahLst/>
            <a:cxnLst/>
            <a:rect l="l" t="t" r="r" b="b"/>
            <a:pathLst>
              <a:path w="6692" h="2451">
                <a:moveTo>
                  <a:pt x="6692" y="0"/>
                </a:moveTo>
                <a:lnTo>
                  <a:pt x="0" y="245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1830971" y="1753246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0" y="0"/>
                </a:moveTo>
                <a:lnTo>
                  <a:pt x="152" y="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1831406" y="1813364"/>
            <a:ext cx="215" cy="431"/>
          </a:xfrm>
          <a:custGeom>
            <a:avLst/>
            <a:gdLst/>
            <a:ahLst/>
            <a:cxnLst/>
            <a:rect l="l" t="t" r="r" b="b"/>
            <a:pathLst>
              <a:path w="215" h="431">
                <a:moveTo>
                  <a:pt x="0" y="431"/>
                </a:moveTo>
                <a:lnTo>
                  <a:pt x="215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1806281" y="1810348"/>
            <a:ext cx="21018" cy="14541"/>
          </a:xfrm>
          <a:custGeom>
            <a:avLst/>
            <a:gdLst/>
            <a:ahLst/>
            <a:cxnLst/>
            <a:rect l="l" t="t" r="r" b="b"/>
            <a:pathLst>
              <a:path w="21018" h="14541">
                <a:moveTo>
                  <a:pt x="21018" y="1219"/>
                </a:moveTo>
                <a:lnTo>
                  <a:pt x="18072" y="0"/>
                </a:lnTo>
                <a:lnTo>
                  <a:pt x="16916" y="2590"/>
                </a:lnTo>
                <a:lnTo>
                  <a:pt x="13741" y="2374"/>
                </a:lnTo>
                <a:lnTo>
                  <a:pt x="8128" y="3378"/>
                </a:lnTo>
                <a:lnTo>
                  <a:pt x="3162" y="6261"/>
                </a:lnTo>
                <a:lnTo>
                  <a:pt x="0" y="9575"/>
                </a:lnTo>
                <a:lnTo>
                  <a:pt x="11950" y="14541"/>
                </a:lnTo>
                <a:lnTo>
                  <a:pt x="16916" y="259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1802098" y="1847570"/>
            <a:ext cx="22898" cy="7480"/>
          </a:xfrm>
          <a:custGeom>
            <a:avLst/>
            <a:gdLst/>
            <a:ahLst/>
            <a:cxnLst/>
            <a:rect l="l" t="t" r="r" b="b"/>
            <a:pathLst>
              <a:path w="22898" h="7480">
                <a:moveTo>
                  <a:pt x="22898" y="7340"/>
                </a:moveTo>
                <a:lnTo>
                  <a:pt x="14617" y="7480"/>
                </a:lnTo>
                <a:lnTo>
                  <a:pt x="6692" y="496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1814489" y="1701407"/>
            <a:ext cx="2946" cy="7048"/>
          </a:xfrm>
          <a:custGeom>
            <a:avLst/>
            <a:gdLst/>
            <a:ahLst/>
            <a:cxnLst/>
            <a:rect l="l" t="t" r="r" b="b"/>
            <a:pathLst>
              <a:path w="2946" h="7048">
                <a:moveTo>
                  <a:pt x="2946" y="0"/>
                </a:moveTo>
                <a:lnTo>
                  <a:pt x="0" y="7048"/>
                </a:lnTo>
                <a:lnTo>
                  <a:pt x="215" y="655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1817429" y="1846630"/>
            <a:ext cx="368" cy="787"/>
          </a:xfrm>
          <a:custGeom>
            <a:avLst/>
            <a:gdLst/>
            <a:ahLst/>
            <a:cxnLst/>
            <a:rect l="l" t="t" r="r" b="b"/>
            <a:pathLst>
              <a:path w="368" h="787">
                <a:moveTo>
                  <a:pt x="368" y="0"/>
                </a:moveTo>
                <a:lnTo>
                  <a:pt x="0" y="787"/>
                </a:lnTo>
                <a:lnTo>
                  <a:pt x="76" y="5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1790289" y="1708461"/>
            <a:ext cx="24193" cy="58178"/>
          </a:xfrm>
          <a:custGeom>
            <a:avLst/>
            <a:gdLst/>
            <a:ahLst/>
            <a:cxnLst/>
            <a:rect l="l" t="t" r="r" b="b"/>
            <a:pathLst>
              <a:path w="24193" h="58178">
                <a:moveTo>
                  <a:pt x="24193" y="0"/>
                </a:moveTo>
                <a:lnTo>
                  <a:pt x="0" y="58178"/>
                </a:lnTo>
                <a:lnTo>
                  <a:pt x="3022" y="5090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1790289" y="1708461"/>
            <a:ext cx="24193" cy="58178"/>
          </a:xfrm>
          <a:custGeom>
            <a:avLst/>
            <a:gdLst/>
            <a:ahLst/>
            <a:cxnLst/>
            <a:rect l="l" t="t" r="r" b="b"/>
            <a:pathLst>
              <a:path w="24193" h="58178">
                <a:moveTo>
                  <a:pt x="24193" y="0"/>
                </a:moveTo>
                <a:lnTo>
                  <a:pt x="0" y="58178"/>
                </a:lnTo>
                <a:lnTo>
                  <a:pt x="3022" y="5090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1803112" y="1827265"/>
            <a:ext cx="14325" cy="22529"/>
          </a:xfrm>
          <a:custGeom>
            <a:avLst/>
            <a:gdLst/>
            <a:ahLst/>
            <a:cxnLst/>
            <a:rect l="l" t="t" r="r" b="b"/>
            <a:pathLst>
              <a:path w="14325" h="22529">
                <a:moveTo>
                  <a:pt x="7124" y="16916"/>
                </a:moveTo>
                <a:lnTo>
                  <a:pt x="4749" y="14833"/>
                </a:lnTo>
                <a:lnTo>
                  <a:pt x="1511" y="10071"/>
                </a:lnTo>
                <a:lnTo>
                  <a:pt x="0" y="4597"/>
                </a:lnTo>
                <a:lnTo>
                  <a:pt x="139" y="0"/>
                </a:lnTo>
                <a:lnTo>
                  <a:pt x="12090" y="4965"/>
                </a:lnTo>
                <a:lnTo>
                  <a:pt x="6045" y="19507"/>
                </a:lnTo>
                <a:lnTo>
                  <a:pt x="13322" y="22529"/>
                </a:lnTo>
                <a:lnTo>
                  <a:pt x="14325" y="20154"/>
                </a:lnTo>
                <a:lnTo>
                  <a:pt x="13322" y="22529"/>
                </a:lnTo>
                <a:lnTo>
                  <a:pt x="10363" y="2131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1802888" y="1827118"/>
            <a:ext cx="7277" cy="3022"/>
          </a:xfrm>
          <a:custGeom>
            <a:avLst/>
            <a:gdLst/>
            <a:ahLst/>
            <a:cxnLst/>
            <a:rect l="l" t="t" r="r" b="b"/>
            <a:pathLst>
              <a:path w="7277" h="3022">
                <a:moveTo>
                  <a:pt x="7277" y="3022"/>
                </a:moveTo>
                <a:lnTo>
                  <a:pt x="0" y="0"/>
                </a:lnTo>
                <a:lnTo>
                  <a:pt x="368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1816427" y="1848213"/>
            <a:ext cx="647" cy="1587"/>
          </a:xfrm>
          <a:custGeom>
            <a:avLst/>
            <a:gdLst/>
            <a:ahLst/>
            <a:cxnLst/>
            <a:rect l="l" t="t" r="r" b="b"/>
            <a:pathLst>
              <a:path w="647" h="1587">
                <a:moveTo>
                  <a:pt x="647" y="0"/>
                </a:moveTo>
                <a:lnTo>
                  <a:pt x="0" y="1587"/>
                </a:lnTo>
                <a:lnTo>
                  <a:pt x="139" y="12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1810165" y="1847206"/>
            <a:ext cx="6261" cy="2590"/>
          </a:xfrm>
          <a:custGeom>
            <a:avLst/>
            <a:gdLst/>
            <a:ahLst/>
            <a:cxnLst/>
            <a:rect l="l" t="t" r="r" b="b"/>
            <a:pathLst>
              <a:path w="6261" h="2590">
                <a:moveTo>
                  <a:pt x="0" y="0"/>
                </a:moveTo>
                <a:lnTo>
                  <a:pt x="6261" y="259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1810165" y="1854622"/>
            <a:ext cx="6337" cy="2019"/>
          </a:xfrm>
          <a:custGeom>
            <a:avLst/>
            <a:gdLst/>
            <a:ahLst/>
            <a:cxnLst/>
            <a:rect l="l" t="t" r="r" b="b"/>
            <a:pathLst>
              <a:path w="6337" h="2019">
                <a:moveTo>
                  <a:pt x="0" y="0"/>
                </a:moveTo>
                <a:lnTo>
                  <a:pt x="6337" y="20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1795764" y="1810414"/>
            <a:ext cx="8712" cy="13970"/>
          </a:xfrm>
          <a:custGeom>
            <a:avLst/>
            <a:gdLst/>
            <a:ahLst/>
            <a:cxnLst/>
            <a:rect l="l" t="t" r="r" b="b"/>
            <a:pathLst>
              <a:path w="8712" h="13969">
                <a:moveTo>
                  <a:pt x="8712" y="0"/>
                </a:moveTo>
                <a:lnTo>
                  <a:pt x="3162" y="6261"/>
                </a:lnTo>
                <a:lnTo>
                  <a:pt x="0" y="1397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1800661" y="1818839"/>
            <a:ext cx="5613" cy="8280"/>
          </a:xfrm>
          <a:custGeom>
            <a:avLst/>
            <a:gdLst/>
            <a:ahLst/>
            <a:cxnLst/>
            <a:rect l="l" t="t" r="r" b="b"/>
            <a:pathLst>
              <a:path w="5613" h="8280">
                <a:moveTo>
                  <a:pt x="5613" y="1079"/>
                </a:moveTo>
                <a:lnTo>
                  <a:pt x="3022" y="0"/>
                </a:lnTo>
                <a:lnTo>
                  <a:pt x="0" y="7277"/>
                </a:lnTo>
                <a:lnTo>
                  <a:pt x="2235" y="8280"/>
                </a:lnTo>
                <a:lnTo>
                  <a:pt x="279" y="741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1801881" y="1821861"/>
            <a:ext cx="508" cy="1295"/>
          </a:xfrm>
          <a:custGeom>
            <a:avLst/>
            <a:gdLst/>
            <a:ahLst/>
            <a:cxnLst/>
            <a:rect l="l" t="t" r="r" b="b"/>
            <a:pathLst>
              <a:path w="507" h="1295">
                <a:moveTo>
                  <a:pt x="507" y="0"/>
                </a:moveTo>
                <a:lnTo>
                  <a:pt x="0" y="12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1795191" y="1824381"/>
            <a:ext cx="571" cy="8280"/>
          </a:xfrm>
          <a:custGeom>
            <a:avLst/>
            <a:gdLst/>
            <a:ahLst/>
            <a:cxnLst/>
            <a:rect l="l" t="t" r="r" b="b"/>
            <a:pathLst>
              <a:path w="571" h="8280">
                <a:moveTo>
                  <a:pt x="571" y="0"/>
                </a:moveTo>
                <a:lnTo>
                  <a:pt x="63" y="8280"/>
                </a:lnTo>
                <a:lnTo>
                  <a:pt x="0" y="4102"/>
                </a:lnTo>
                <a:lnTo>
                  <a:pt x="571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1800660" y="1826110"/>
            <a:ext cx="1587" cy="723"/>
          </a:xfrm>
          <a:custGeom>
            <a:avLst/>
            <a:gdLst/>
            <a:ahLst/>
            <a:cxnLst/>
            <a:rect l="l" t="t" r="r" b="b"/>
            <a:pathLst>
              <a:path w="1587" h="723">
                <a:moveTo>
                  <a:pt x="0" y="0"/>
                </a:moveTo>
                <a:lnTo>
                  <a:pt x="1587" y="72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1787269" y="1766638"/>
            <a:ext cx="3022" cy="7277"/>
          </a:xfrm>
          <a:custGeom>
            <a:avLst/>
            <a:gdLst/>
            <a:ahLst/>
            <a:cxnLst/>
            <a:rect l="l" t="t" r="r" b="b"/>
            <a:pathLst>
              <a:path w="3022" h="7277">
                <a:moveTo>
                  <a:pt x="3022" y="0"/>
                </a:moveTo>
                <a:lnTo>
                  <a:pt x="1079" y="4749"/>
                </a:lnTo>
                <a:lnTo>
                  <a:pt x="0" y="7277"/>
                </a:lnTo>
                <a:lnTo>
                  <a:pt x="302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1784247" y="1771390"/>
            <a:ext cx="4102" cy="9791"/>
          </a:xfrm>
          <a:custGeom>
            <a:avLst/>
            <a:gdLst/>
            <a:ahLst/>
            <a:cxnLst/>
            <a:rect l="l" t="t" r="r" b="b"/>
            <a:pathLst>
              <a:path w="4102" h="9791">
                <a:moveTo>
                  <a:pt x="4102" y="0"/>
                </a:moveTo>
                <a:lnTo>
                  <a:pt x="0" y="9791"/>
                </a:lnTo>
                <a:lnTo>
                  <a:pt x="3022" y="25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1760051" y="1781181"/>
            <a:ext cx="24193" cy="58178"/>
          </a:xfrm>
          <a:custGeom>
            <a:avLst/>
            <a:gdLst/>
            <a:ahLst/>
            <a:cxnLst/>
            <a:rect l="l" t="t" r="r" b="b"/>
            <a:pathLst>
              <a:path w="24193" h="58178">
                <a:moveTo>
                  <a:pt x="24193" y="0"/>
                </a:moveTo>
                <a:lnTo>
                  <a:pt x="0" y="58178"/>
                </a:lnTo>
                <a:lnTo>
                  <a:pt x="3022" y="5090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1784248" y="1773908"/>
            <a:ext cx="3022" cy="7277"/>
          </a:xfrm>
          <a:custGeom>
            <a:avLst/>
            <a:gdLst/>
            <a:ahLst/>
            <a:cxnLst/>
            <a:rect l="l" t="t" r="r" b="b"/>
            <a:pathLst>
              <a:path w="3022" h="7277">
                <a:moveTo>
                  <a:pt x="139" y="6984"/>
                </a:moveTo>
                <a:lnTo>
                  <a:pt x="3022" y="0"/>
                </a:lnTo>
                <a:lnTo>
                  <a:pt x="0" y="7277"/>
                </a:lnTo>
                <a:lnTo>
                  <a:pt x="139" y="698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1760051" y="1781181"/>
            <a:ext cx="24193" cy="58178"/>
          </a:xfrm>
          <a:custGeom>
            <a:avLst/>
            <a:gdLst/>
            <a:ahLst/>
            <a:cxnLst/>
            <a:rect l="l" t="t" r="r" b="b"/>
            <a:pathLst>
              <a:path w="24193" h="58178">
                <a:moveTo>
                  <a:pt x="24193" y="0"/>
                </a:moveTo>
                <a:lnTo>
                  <a:pt x="0" y="58178"/>
                </a:lnTo>
                <a:lnTo>
                  <a:pt x="3022" y="5090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1754939" y="1839354"/>
            <a:ext cx="14617" cy="18364"/>
          </a:xfrm>
          <a:custGeom>
            <a:avLst/>
            <a:gdLst/>
            <a:ahLst/>
            <a:cxnLst/>
            <a:rect l="l" t="t" r="r" b="b"/>
            <a:pathLst>
              <a:path w="14617" h="18364">
                <a:moveTo>
                  <a:pt x="14617" y="18364"/>
                </a:moveTo>
                <a:lnTo>
                  <a:pt x="0" y="12242"/>
                </a:lnTo>
                <a:lnTo>
                  <a:pt x="5118" y="0"/>
                </a:lnTo>
                <a:lnTo>
                  <a:pt x="2082" y="7277"/>
                </a:lnTo>
                <a:lnTo>
                  <a:pt x="4318" y="194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1754945" y="1846630"/>
            <a:ext cx="2082" cy="4965"/>
          </a:xfrm>
          <a:custGeom>
            <a:avLst/>
            <a:gdLst/>
            <a:ahLst/>
            <a:cxnLst/>
            <a:rect l="l" t="t" r="r" b="b"/>
            <a:pathLst>
              <a:path w="2082" h="4965">
                <a:moveTo>
                  <a:pt x="2082" y="0"/>
                </a:moveTo>
                <a:lnTo>
                  <a:pt x="0" y="496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2694545" y="2267037"/>
            <a:ext cx="46723" cy="90868"/>
          </a:xfrm>
          <a:custGeom>
            <a:avLst/>
            <a:gdLst/>
            <a:ahLst/>
            <a:cxnLst/>
            <a:rect l="l" t="t" r="r" b="b"/>
            <a:pathLst>
              <a:path w="46723" h="90868">
                <a:moveTo>
                  <a:pt x="46723" y="0"/>
                </a:moveTo>
                <a:lnTo>
                  <a:pt x="45212" y="10363"/>
                </a:lnTo>
                <a:lnTo>
                  <a:pt x="43484" y="20739"/>
                </a:lnTo>
                <a:lnTo>
                  <a:pt x="43345" y="21742"/>
                </a:lnTo>
                <a:lnTo>
                  <a:pt x="42976" y="22758"/>
                </a:lnTo>
                <a:lnTo>
                  <a:pt x="40106" y="31750"/>
                </a:lnTo>
                <a:lnTo>
                  <a:pt x="40601" y="32042"/>
                </a:lnTo>
                <a:lnTo>
                  <a:pt x="37071" y="40678"/>
                </a:lnTo>
                <a:lnTo>
                  <a:pt x="33477" y="49250"/>
                </a:lnTo>
                <a:lnTo>
                  <a:pt x="32905" y="49098"/>
                </a:lnTo>
                <a:lnTo>
                  <a:pt x="28575" y="57454"/>
                </a:lnTo>
                <a:lnTo>
                  <a:pt x="28079" y="58394"/>
                </a:lnTo>
                <a:lnTo>
                  <a:pt x="27495" y="59321"/>
                </a:lnTo>
                <a:lnTo>
                  <a:pt x="21310" y="67754"/>
                </a:lnTo>
                <a:lnTo>
                  <a:pt x="21805" y="68402"/>
                </a:lnTo>
                <a:lnTo>
                  <a:pt x="15036" y="76174"/>
                </a:lnTo>
                <a:lnTo>
                  <a:pt x="8280" y="83947"/>
                </a:lnTo>
                <a:lnTo>
                  <a:pt x="7988" y="84239"/>
                </a:lnTo>
                <a:lnTo>
                  <a:pt x="0" y="9086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2692819" y="2156019"/>
            <a:ext cx="28003" cy="31026"/>
          </a:xfrm>
          <a:custGeom>
            <a:avLst/>
            <a:gdLst/>
            <a:ahLst/>
            <a:cxnLst/>
            <a:rect l="l" t="t" r="r" b="b"/>
            <a:pathLst>
              <a:path w="28003" h="31026">
                <a:moveTo>
                  <a:pt x="28003" y="31026"/>
                </a:moveTo>
                <a:lnTo>
                  <a:pt x="25704" y="27431"/>
                </a:lnTo>
                <a:lnTo>
                  <a:pt x="23101" y="23977"/>
                </a:lnTo>
                <a:lnTo>
                  <a:pt x="19367" y="19075"/>
                </a:lnTo>
                <a:lnTo>
                  <a:pt x="19431" y="18859"/>
                </a:lnTo>
                <a:lnTo>
                  <a:pt x="15252" y="14389"/>
                </a:lnTo>
                <a:lnTo>
                  <a:pt x="9639" y="8343"/>
                </a:lnTo>
                <a:lnTo>
                  <a:pt x="9423" y="8496"/>
                </a:lnTo>
                <a:lnTo>
                  <a:pt x="3454" y="2870"/>
                </a:lnTo>
                <a:lnTo>
                  <a:pt x="1790" y="1358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2692812" y="2156014"/>
            <a:ext cx="48310" cy="90436"/>
          </a:xfrm>
          <a:custGeom>
            <a:avLst/>
            <a:gdLst/>
            <a:ahLst/>
            <a:cxnLst/>
            <a:rect l="l" t="t" r="r" b="b"/>
            <a:pathLst>
              <a:path w="48310" h="90436">
                <a:moveTo>
                  <a:pt x="0" y="0"/>
                </a:moveTo>
                <a:lnTo>
                  <a:pt x="8064" y="6477"/>
                </a:lnTo>
                <a:lnTo>
                  <a:pt x="8356" y="6769"/>
                </a:lnTo>
                <a:lnTo>
                  <a:pt x="15265" y="14401"/>
                </a:lnTo>
                <a:lnTo>
                  <a:pt x="22174" y="22034"/>
                </a:lnTo>
                <a:lnTo>
                  <a:pt x="22390" y="22390"/>
                </a:lnTo>
                <a:lnTo>
                  <a:pt x="28003" y="31026"/>
                </a:lnTo>
                <a:lnTo>
                  <a:pt x="33413" y="39458"/>
                </a:lnTo>
                <a:lnTo>
                  <a:pt x="32753" y="39954"/>
                </a:lnTo>
                <a:lnTo>
                  <a:pt x="37579" y="48958"/>
                </a:lnTo>
                <a:lnTo>
                  <a:pt x="37731" y="49250"/>
                </a:lnTo>
                <a:lnTo>
                  <a:pt x="37871" y="49530"/>
                </a:lnTo>
                <a:lnTo>
                  <a:pt x="41325" y="59397"/>
                </a:lnTo>
                <a:lnTo>
                  <a:pt x="42125" y="59397"/>
                </a:lnTo>
                <a:lnTo>
                  <a:pt x="44716" y="69329"/>
                </a:lnTo>
                <a:lnTo>
                  <a:pt x="47231" y="79336"/>
                </a:lnTo>
                <a:lnTo>
                  <a:pt x="46507" y="79705"/>
                </a:lnTo>
                <a:lnTo>
                  <a:pt x="48234" y="90004"/>
                </a:lnTo>
                <a:lnTo>
                  <a:pt x="48310" y="90220"/>
                </a:lnTo>
                <a:lnTo>
                  <a:pt x="48234" y="9043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2488770" y="2134989"/>
            <a:ext cx="245300" cy="245376"/>
          </a:xfrm>
          <a:custGeom>
            <a:avLst/>
            <a:gdLst/>
            <a:ahLst/>
            <a:cxnLst/>
            <a:rect l="l" t="t" r="r" b="b"/>
            <a:pathLst>
              <a:path w="245300" h="245376">
                <a:moveTo>
                  <a:pt x="237883" y="82943"/>
                </a:moveTo>
                <a:lnTo>
                  <a:pt x="239471" y="87629"/>
                </a:lnTo>
                <a:lnTo>
                  <a:pt x="240042" y="87629"/>
                </a:lnTo>
                <a:lnTo>
                  <a:pt x="241122" y="92379"/>
                </a:lnTo>
                <a:lnTo>
                  <a:pt x="243281" y="101879"/>
                </a:lnTo>
                <a:lnTo>
                  <a:pt x="243573" y="102095"/>
                </a:lnTo>
                <a:lnTo>
                  <a:pt x="244436" y="111747"/>
                </a:lnTo>
                <a:lnTo>
                  <a:pt x="245300" y="121386"/>
                </a:lnTo>
                <a:lnTo>
                  <a:pt x="245300" y="121818"/>
                </a:lnTo>
                <a:lnTo>
                  <a:pt x="244576" y="131470"/>
                </a:lnTo>
                <a:lnTo>
                  <a:pt x="243928" y="141122"/>
                </a:lnTo>
                <a:lnTo>
                  <a:pt x="241630" y="150914"/>
                </a:lnTo>
                <a:lnTo>
                  <a:pt x="239394" y="160350"/>
                </a:lnTo>
                <a:lnTo>
                  <a:pt x="235508" y="169633"/>
                </a:lnTo>
                <a:lnTo>
                  <a:pt x="231838" y="178625"/>
                </a:lnTo>
                <a:lnTo>
                  <a:pt x="231622" y="178917"/>
                </a:lnTo>
                <a:lnTo>
                  <a:pt x="226504" y="187197"/>
                </a:lnTo>
                <a:lnTo>
                  <a:pt x="221399" y="195402"/>
                </a:lnTo>
                <a:lnTo>
                  <a:pt x="221183" y="195694"/>
                </a:lnTo>
                <a:lnTo>
                  <a:pt x="214845" y="203034"/>
                </a:lnTo>
                <a:lnTo>
                  <a:pt x="208508" y="210388"/>
                </a:lnTo>
                <a:lnTo>
                  <a:pt x="208216" y="210604"/>
                </a:lnTo>
                <a:lnTo>
                  <a:pt x="200736" y="216788"/>
                </a:lnTo>
                <a:lnTo>
                  <a:pt x="193319" y="222986"/>
                </a:lnTo>
                <a:lnTo>
                  <a:pt x="193027" y="223202"/>
                </a:lnTo>
                <a:lnTo>
                  <a:pt x="184670" y="228168"/>
                </a:lnTo>
                <a:lnTo>
                  <a:pt x="176326" y="233070"/>
                </a:lnTo>
                <a:lnTo>
                  <a:pt x="175958" y="233210"/>
                </a:lnTo>
                <a:lnTo>
                  <a:pt x="166890" y="236740"/>
                </a:lnTo>
                <a:lnTo>
                  <a:pt x="157886" y="240258"/>
                </a:lnTo>
                <a:lnTo>
                  <a:pt x="157530" y="240334"/>
                </a:lnTo>
                <a:lnTo>
                  <a:pt x="148031" y="242354"/>
                </a:lnTo>
                <a:lnTo>
                  <a:pt x="138595" y="244436"/>
                </a:lnTo>
                <a:lnTo>
                  <a:pt x="138163" y="244436"/>
                </a:lnTo>
                <a:lnTo>
                  <a:pt x="128511" y="244944"/>
                </a:lnTo>
                <a:lnTo>
                  <a:pt x="118871" y="245376"/>
                </a:lnTo>
                <a:lnTo>
                  <a:pt x="118440" y="245376"/>
                </a:lnTo>
                <a:lnTo>
                  <a:pt x="108788" y="244297"/>
                </a:lnTo>
                <a:lnTo>
                  <a:pt x="99212" y="243217"/>
                </a:lnTo>
                <a:lnTo>
                  <a:pt x="98856" y="243141"/>
                </a:lnTo>
                <a:lnTo>
                  <a:pt x="89496" y="240550"/>
                </a:lnTo>
                <a:lnTo>
                  <a:pt x="80136" y="237883"/>
                </a:lnTo>
                <a:lnTo>
                  <a:pt x="79768" y="237820"/>
                </a:lnTo>
                <a:lnTo>
                  <a:pt x="70992" y="233705"/>
                </a:lnTo>
                <a:lnTo>
                  <a:pt x="62204" y="229603"/>
                </a:lnTo>
                <a:lnTo>
                  <a:pt x="61912" y="229387"/>
                </a:lnTo>
                <a:lnTo>
                  <a:pt x="53847" y="223989"/>
                </a:lnTo>
                <a:lnTo>
                  <a:pt x="46799" y="219316"/>
                </a:lnTo>
                <a:lnTo>
                  <a:pt x="47155" y="218592"/>
                </a:lnTo>
                <a:lnTo>
                  <a:pt x="40385" y="213194"/>
                </a:lnTo>
                <a:lnTo>
                  <a:pt x="39446" y="212470"/>
                </a:lnTo>
                <a:lnTo>
                  <a:pt x="39306" y="212547"/>
                </a:lnTo>
                <a:lnTo>
                  <a:pt x="38519" y="211683"/>
                </a:lnTo>
                <a:lnTo>
                  <a:pt x="31813" y="204482"/>
                </a:lnTo>
                <a:lnTo>
                  <a:pt x="31165" y="204762"/>
                </a:lnTo>
                <a:lnTo>
                  <a:pt x="25336" y="197065"/>
                </a:lnTo>
                <a:lnTo>
                  <a:pt x="19430" y="189356"/>
                </a:lnTo>
                <a:lnTo>
                  <a:pt x="19215" y="189077"/>
                </a:lnTo>
                <a:lnTo>
                  <a:pt x="14617" y="180505"/>
                </a:lnTo>
                <a:lnTo>
                  <a:pt x="10071" y="171932"/>
                </a:lnTo>
                <a:lnTo>
                  <a:pt x="9931" y="171653"/>
                </a:lnTo>
                <a:lnTo>
                  <a:pt x="6769" y="162432"/>
                </a:lnTo>
                <a:lnTo>
                  <a:pt x="3594" y="153288"/>
                </a:lnTo>
                <a:lnTo>
                  <a:pt x="3517" y="152933"/>
                </a:lnTo>
                <a:lnTo>
                  <a:pt x="1866" y="143357"/>
                </a:lnTo>
                <a:lnTo>
                  <a:pt x="215" y="133845"/>
                </a:lnTo>
                <a:lnTo>
                  <a:pt x="215" y="133413"/>
                </a:lnTo>
                <a:lnTo>
                  <a:pt x="139" y="123774"/>
                </a:lnTo>
                <a:lnTo>
                  <a:pt x="0" y="114045"/>
                </a:lnTo>
                <a:lnTo>
                  <a:pt x="63" y="113690"/>
                </a:lnTo>
                <a:lnTo>
                  <a:pt x="1511" y="104114"/>
                </a:lnTo>
                <a:lnTo>
                  <a:pt x="3022" y="94538"/>
                </a:lnTo>
                <a:lnTo>
                  <a:pt x="6045" y="84962"/>
                </a:lnTo>
                <a:lnTo>
                  <a:pt x="9067" y="75742"/>
                </a:lnTo>
                <a:lnTo>
                  <a:pt x="13601" y="66738"/>
                </a:lnTo>
                <a:lnTo>
                  <a:pt x="18072" y="58102"/>
                </a:lnTo>
                <a:lnTo>
                  <a:pt x="18287" y="57810"/>
                </a:lnTo>
                <a:lnTo>
                  <a:pt x="24041" y="49974"/>
                </a:lnTo>
                <a:lnTo>
                  <a:pt x="29806" y="42189"/>
                </a:lnTo>
                <a:lnTo>
                  <a:pt x="30022" y="41897"/>
                </a:lnTo>
                <a:lnTo>
                  <a:pt x="36931" y="35140"/>
                </a:lnTo>
                <a:lnTo>
                  <a:pt x="43916" y="28371"/>
                </a:lnTo>
                <a:lnTo>
                  <a:pt x="44208" y="28155"/>
                </a:lnTo>
                <a:lnTo>
                  <a:pt x="52120" y="22529"/>
                </a:lnTo>
                <a:lnTo>
                  <a:pt x="60045" y="16992"/>
                </a:lnTo>
                <a:lnTo>
                  <a:pt x="60337" y="16776"/>
                </a:lnTo>
                <a:lnTo>
                  <a:pt x="69037" y="12522"/>
                </a:lnTo>
                <a:lnTo>
                  <a:pt x="77825" y="8356"/>
                </a:lnTo>
                <a:lnTo>
                  <a:pt x="78117" y="8204"/>
                </a:lnTo>
                <a:lnTo>
                  <a:pt x="87401" y="5397"/>
                </a:lnTo>
                <a:lnTo>
                  <a:pt x="96685" y="2666"/>
                </a:lnTo>
                <a:lnTo>
                  <a:pt x="97116" y="2514"/>
                </a:lnTo>
                <a:lnTo>
                  <a:pt x="106705" y="1295"/>
                </a:lnTo>
                <a:lnTo>
                  <a:pt x="116281" y="76"/>
                </a:lnTo>
                <a:lnTo>
                  <a:pt x="116712" y="0"/>
                </a:lnTo>
                <a:lnTo>
                  <a:pt x="126352" y="355"/>
                </a:lnTo>
                <a:lnTo>
                  <a:pt x="136080" y="647"/>
                </a:lnTo>
                <a:lnTo>
                  <a:pt x="136436" y="647"/>
                </a:lnTo>
                <a:lnTo>
                  <a:pt x="145935" y="2514"/>
                </a:lnTo>
                <a:lnTo>
                  <a:pt x="155447" y="4394"/>
                </a:lnTo>
                <a:lnTo>
                  <a:pt x="155803" y="4457"/>
                </a:lnTo>
                <a:lnTo>
                  <a:pt x="164947" y="7848"/>
                </a:lnTo>
                <a:lnTo>
                  <a:pt x="174015" y="11226"/>
                </a:lnTo>
                <a:lnTo>
                  <a:pt x="174383" y="11379"/>
                </a:lnTo>
                <a:lnTo>
                  <a:pt x="182803" y="16128"/>
                </a:lnTo>
                <a:lnTo>
                  <a:pt x="191223" y="20878"/>
                </a:lnTo>
                <a:lnTo>
                  <a:pt x="191515" y="21094"/>
                </a:lnTo>
                <a:lnTo>
                  <a:pt x="199072" y="27216"/>
                </a:lnTo>
                <a:lnTo>
                  <a:pt x="206628" y="33261"/>
                </a:lnTo>
                <a:lnTo>
                  <a:pt x="206921" y="33477"/>
                </a:lnTo>
                <a:lnTo>
                  <a:pt x="213398" y="40678"/>
                </a:lnTo>
                <a:lnTo>
                  <a:pt x="219887" y="47878"/>
                </a:lnTo>
                <a:lnTo>
                  <a:pt x="220167" y="48234"/>
                </a:lnTo>
                <a:lnTo>
                  <a:pt x="225424" y="56375"/>
                </a:lnTo>
                <a:lnTo>
                  <a:pt x="230606" y="64515"/>
                </a:lnTo>
                <a:lnTo>
                  <a:pt x="230543" y="64871"/>
                </a:lnTo>
                <a:lnTo>
                  <a:pt x="234721" y="73723"/>
                </a:lnTo>
                <a:lnTo>
                  <a:pt x="236727" y="77977"/>
                </a:lnTo>
                <a:lnTo>
                  <a:pt x="236296" y="78333"/>
                </a:lnTo>
                <a:lnTo>
                  <a:pt x="237883" y="8294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2610228" y="2189205"/>
            <a:ext cx="96558" cy="163436"/>
          </a:xfrm>
          <a:custGeom>
            <a:avLst/>
            <a:gdLst/>
            <a:ahLst/>
            <a:cxnLst/>
            <a:rect l="l" t="t" r="r" b="b"/>
            <a:pathLst>
              <a:path w="96558" h="163436">
                <a:moveTo>
                  <a:pt x="0" y="162432"/>
                </a:moveTo>
                <a:lnTo>
                  <a:pt x="6121" y="163436"/>
                </a:lnTo>
                <a:lnTo>
                  <a:pt x="7200" y="163436"/>
                </a:lnTo>
                <a:lnTo>
                  <a:pt x="13322" y="162432"/>
                </a:lnTo>
                <a:lnTo>
                  <a:pt x="25196" y="160413"/>
                </a:lnTo>
                <a:lnTo>
                  <a:pt x="26276" y="160566"/>
                </a:lnTo>
                <a:lnTo>
                  <a:pt x="37223" y="156019"/>
                </a:lnTo>
                <a:lnTo>
                  <a:pt x="48171" y="151561"/>
                </a:lnTo>
                <a:lnTo>
                  <a:pt x="49250" y="150914"/>
                </a:lnTo>
                <a:lnTo>
                  <a:pt x="58686" y="143713"/>
                </a:lnTo>
                <a:lnTo>
                  <a:pt x="68046" y="136512"/>
                </a:lnTo>
                <a:lnTo>
                  <a:pt x="76174" y="126212"/>
                </a:lnTo>
                <a:lnTo>
                  <a:pt x="83375" y="116852"/>
                </a:lnTo>
                <a:lnTo>
                  <a:pt x="88557" y="104838"/>
                </a:lnTo>
                <a:lnTo>
                  <a:pt x="93091" y="93891"/>
                </a:lnTo>
                <a:lnTo>
                  <a:pt x="94970" y="80924"/>
                </a:lnTo>
                <a:lnTo>
                  <a:pt x="96558" y="69189"/>
                </a:lnTo>
                <a:lnTo>
                  <a:pt x="96558" y="67970"/>
                </a:lnTo>
                <a:lnTo>
                  <a:pt x="95046" y="56235"/>
                </a:lnTo>
                <a:lnTo>
                  <a:pt x="93522" y="44500"/>
                </a:lnTo>
                <a:lnTo>
                  <a:pt x="93167" y="43268"/>
                </a:lnTo>
                <a:lnTo>
                  <a:pt x="88633" y="32334"/>
                </a:lnTo>
                <a:lnTo>
                  <a:pt x="84175" y="21386"/>
                </a:lnTo>
                <a:lnTo>
                  <a:pt x="83299" y="20662"/>
                </a:lnTo>
                <a:lnTo>
                  <a:pt x="76327" y="10871"/>
                </a:lnTo>
                <a:lnTo>
                  <a:pt x="72072" y="5041"/>
                </a:lnTo>
                <a:lnTo>
                  <a:pt x="71348" y="4254"/>
                </a:lnTo>
                <a:lnTo>
                  <a:pt x="6551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2640324" y="2357901"/>
            <a:ext cx="54216" cy="26644"/>
          </a:xfrm>
          <a:custGeom>
            <a:avLst/>
            <a:gdLst/>
            <a:ahLst/>
            <a:cxnLst/>
            <a:rect l="l" t="t" r="r" b="b"/>
            <a:pathLst>
              <a:path w="54216" h="26644">
                <a:moveTo>
                  <a:pt x="54216" y="0"/>
                </a:moveTo>
                <a:lnTo>
                  <a:pt x="46291" y="6553"/>
                </a:lnTo>
                <a:lnTo>
                  <a:pt x="46012" y="6769"/>
                </a:lnTo>
                <a:lnTo>
                  <a:pt x="37084" y="12026"/>
                </a:lnTo>
                <a:lnTo>
                  <a:pt x="28219" y="17284"/>
                </a:lnTo>
                <a:lnTo>
                  <a:pt x="27863" y="17424"/>
                </a:lnTo>
                <a:lnTo>
                  <a:pt x="18211" y="21170"/>
                </a:lnTo>
                <a:lnTo>
                  <a:pt x="9499" y="24625"/>
                </a:lnTo>
                <a:lnTo>
                  <a:pt x="9144" y="24701"/>
                </a:lnTo>
                <a:lnTo>
                  <a:pt x="0" y="2664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2515767" y="2162129"/>
            <a:ext cx="159981" cy="190449"/>
          </a:xfrm>
          <a:custGeom>
            <a:avLst/>
            <a:gdLst/>
            <a:ahLst/>
            <a:cxnLst/>
            <a:rect l="l" t="t" r="r" b="b"/>
            <a:pathLst>
              <a:path w="159981" h="190449">
                <a:moveTo>
                  <a:pt x="159981" y="27076"/>
                </a:moveTo>
                <a:lnTo>
                  <a:pt x="157530" y="23482"/>
                </a:lnTo>
                <a:lnTo>
                  <a:pt x="156883" y="22898"/>
                </a:lnTo>
                <a:lnTo>
                  <a:pt x="153289" y="20446"/>
                </a:lnTo>
                <a:lnTo>
                  <a:pt x="143281" y="13614"/>
                </a:lnTo>
                <a:lnTo>
                  <a:pt x="131902" y="8000"/>
                </a:lnTo>
                <a:lnTo>
                  <a:pt x="120954" y="3454"/>
                </a:lnTo>
                <a:lnTo>
                  <a:pt x="108000" y="1587"/>
                </a:lnTo>
                <a:lnTo>
                  <a:pt x="96266" y="0"/>
                </a:lnTo>
                <a:lnTo>
                  <a:pt x="95034" y="0"/>
                </a:lnTo>
                <a:lnTo>
                  <a:pt x="83299" y="1587"/>
                </a:lnTo>
                <a:lnTo>
                  <a:pt x="71488" y="3098"/>
                </a:lnTo>
                <a:lnTo>
                  <a:pt x="70345" y="3390"/>
                </a:lnTo>
                <a:lnTo>
                  <a:pt x="59397" y="7924"/>
                </a:lnTo>
                <a:lnTo>
                  <a:pt x="48374" y="12458"/>
                </a:lnTo>
                <a:lnTo>
                  <a:pt x="47307" y="13106"/>
                </a:lnTo>
                <a:lnTo>
                  <a:pt x="37934" y="20307"/>
                </a:lnTo>
                <a:lnTo>
                  <a:pt x="28511" y="27508"/>
                </a:lnTo>
                <a:lnTo>
                  <a:pt x="27647" y="28371"/>
                </a:lnTo>
                <a:lnTo>
                  <a:pt x="20447" y="37731"/>
                </a:lnTo>
                <a:lnTo>
                  <a:pt x="13169" y="47167"/>
                </a:lnTo>
                <a:lnTo>
                  <a:pt x="12522" y="48247"/>
                </a:lnTo>
                <a:lnTo>
                  <a:pt x="7988" y="59118"/>
                </a:lnTo>
                <a:lnTo>
                  <a:pt x="3454" y="70065"/>
                </a:lnTo>
                <a:lnTo>
                  <a:pt x="3162" y="71285"/>
                </a:lnTo>
                <a:lnTo>
                  <a:pt x="1587" y="83019"/>
                </a:lnTo>
                <a:lnTo>
                  <a:pt x="0" y="94754"/>
                </a:lnTo>
                <a:lnTo>
                  <a:pt x="0" y="96050"/>
                </a:lnTo>
                <a:lnTo>
                  <a:pt x="1587" y="107784"/>
                </a:lnTo>
                <a:lnTo>
                  <a:pt x="3086" y="119519"/>
                </a:lnTo>
                <a:lnTo>
                  <a:pt x="7912" y="131698"/>
                </a:lnTo>
                <a:lnTo>
                  <a:pt x="12458" y="142633"/>
                </a:lnTo>
                <a:lnTo>
                  <a:pt x="20231" y="153149"/>
                </a:lnTo>
                <a:lnTo>
                  <a:pt x="27432" y="162509"/>
                </a:lnTo>
                <a:lnTo>
                  <a:pt x="37719" y="170649"/>
                </a:lnTo>
                <a:lnTo>
                  <a:pt x="47091" y="177838"/>
                </a:lnTo>
                <a:lnTo>
                  <a:pt x="59105" y="183032"/>
                </a:lnTo>
                <a:lnTo>
                  <a:pt x="70053" y="187566"/>
                </a:lnTo>
                <a:lnTo>
                  <a:pt x="71132" y="187274"/>
                </a:lnTo>
                <a:lnTo>
                  <a:pt x="83007" y="189433"/>
                </a:lnTo>
                <a:lnTo>
                  <a:pt x="88265" y="190449"/>
                </a:lnTo>
                <a:lnTo>
                  <a:pt x="89204" y="190449"/>
                </a:lnTo>
                <a:lnTo>
                  <a:pt x="94462" y="18950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2617069" y="2127502"/>
            <a:ext cx="39382" cy="7924"/>
          </a:xfrm>
          <a:custGeom>
            <a:avLst/>
            <a:gdLst/>
            <a:ahLst/>
            <a:cxnLst/>
            <a:rect l="l" t="t" r="r" b="b"/>
            <a:pathLst>
              <a:path w="39382" h="7924">
                <a:moveTo>
                  <a:pt x="0" y="0"/>
                </a:moveTo>
                <a:lnTo>
                  <a:pt x="9575" y="787"/>
                </a:lnTo>
                <a:lnTo>
                  <a:pt x="19151" y="2298"/>
                </a:lnTo>
                <a:lnTo>
                  <a:pt x="23837" y="3022"/>
                </a:lnTo>
                <a:lnTo>
                  <a:pt x="23901" y="3162"/>
                </a:lnTo>
                <a:lnTo>
                  <a:pt x="28511" y="4470"/>
                </a:lnTo>
                <a:lnTo>
                  <a:pt x="33985" y="5981"/>
                </a:lnTo>
                <a:lnTo>
                  <a:pt x="39382" y="792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2596688" y="2384541"/>
            <a:ext cx="43637" cy="3454"/>
          </a:xfrm>
          <a:custGeom>
            <a:avLst/>
            <a:gdLst/>
            <a:ahLst/>
            <a:cxnLst/>
            <a:rect l="l" t="t" r="r" b="b"/>
            <a:pathLst>
              <a:path w="43637" h="3454">
                <a:moveTo>
                  <a:pt x="43637" y="0"/>
                </a:moveTo>
                <a:lnTo>
                  <a:pt x="42773" y="355"/>
                </a:lnTo>
                <a:lnTo>
                  <a:pt x="41770" y="571"/>
                </a:lnTo>
                <a:lnTo>
                  <a:pt x="37592" y="1371"/>
                </a:lnTo>
                <a:lnTo>
                  <a:pt x="37515" y="1511"/>
                </a:lnTo>
                <a:lnTo>
                  <a:pt x="33337" y="2082"/>
                </a:lnTo>
                <a:lnTo>
                  <a:pt x="27216" y="2882"/>
                </a:lnTo>
                <a:lnTo>
                  <a:pt x="27076" y="3175"/>
                </a:lnTo>
                <a:lnTo>
                  <a:pt x="20955" y="3238"/>
                </a:lnTo>
                <a:lnTo>
                  <a:pt x="10591" y="3454"/>
                </a:lnTo>
                <a:lnTo>
                  <a:pt x="10375" y="3454"/>
                </a:lnTo>
                <a:lnTo>
                  <a:pt x="0" y="259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2554427" y="2127429"/>
            <a:ext cx="60985" cy="13030"/>
          </a:xfrm>
          <a:custGeom>
            <a:avLst/>
            <a:gdLst/>
            <a:ahLst/>
            <a:cxnLst/>
            <a:rect l="l" t="t" r="r" b="b"/>
            <a:pathLst>
              <a:path w="60985" h="13030">
                <a:moveTo>
                  <a:pt x="60985" y="0"/>
                </a:moveTo>
                <a:lnTo>
                  <a:pt x="50545" y="139"/>
                </a:lnTo>
                <a:lnTo>
                  <a:pt x="50406" y="139"/>
                </a:lnTo>
                <a:lnTo>
                  <a:pt x="40030" y="1003"/>
                </a:lnTo>
                <a:lnTo>
                  <a:pt x="37007" y="1295"/>
                </a:lnTo>
                <a:lnTo>
                  <a:pt x="36931" y="1651"/>
                </a:lnTo>
                <a:lnTo>
                  <a:pt x="33908" y="2298"/>
                </a:lnTo>
                <a:lnTo>
                  <a:pt x="26720" y="3886"/>
                </a:lnTo>
                <a:lnTo>
                  <a:pt x="26504" y="3378"/>
                </a:lnTo>
                <a:lnTo>
                  <a:pt x="19519" y="5397"/>
                </a:lnTo>
                <a:lnTo>
                  <a:pt x="12750" y="7340"/>
                </a:lnTo>
                <a:lnTo>
                  <a:pt x="12750" y="7632"/>
                </a:lnTo>
                <a:lnTo>
                  <a:pt x="6121" y="10223"/>
                </a:lnTo>
                <a:lnTo>
                  <a:pt x="3022" y="11442"/>
                </a:lnTo>
                <a:lnTo>
                  <a:pt x="0" y="1303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2538233" y="2365531"/>
            <a:ext cx="58458" cy="21602"/>
          </a:xfrm>
          <a:custGeom>
            <a:avLst/>
            <a:gdLst/>
            <a:ahLst/>
            <a:cxnLst/>
            <a:rect l="l" t="t" r="r" b="b"/>
            <a:pathLst>
              <a:path w="58458" h="21602">
                <a:moveTo>
                  <a:pt x="58458" y="21602"/>
                </a:moveTo>
                <a:lnTo>
                  <a:pt x="48158" y="19875"/>
                </a:lnTo>
                <a:lnTo>
                  <a:pt x="37871" y="17576"/>
                </a:lnTo>
                <a:lnTo>
                  <a:pt x="36283" y="17208"/>
                </a:lnTo>
                <a:lnTo>
                  <a:pt x="36283" y="16992"/>
                </a:lnTo>
                <a:lnTo>
                  <a:pt x="34632" y="16421"/>
                </a:lnTo>
                <a:lnTo>
                  <a:pt x="26416" y="13398"/>
                </a:lnTo>
                <a:lnTo>
                  <a:pt x="25984" y="14046"/>
                </a:lnTo>
                <a:lnTo>
                  <a:pt x="18211" y="10375"/>
                </a:lnTo>
                <a:lnTo>
                  <a:pt x="8851" y="5905"/>
                </a:lnTo>
                <a:lnTo>
                  <a:pt x="8559" y="576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2538229" y="2365533"/>
            <a:ext cx="37871" cy="17564"/>
          </a:xfrm>
          <a:custGeom>
            <a:avLst/>
            <a:gdLst/>
            <a:ahLst/>
            <a:cxnLst/>
            <a:rect l="l" t="t" r="r" b="b"/>
            <a:pathLst>
              <a:path w="37871" h="17564">
                <a:moveTo>
                  <a:pt x="0" y="0"/>
                </a:moveTo>
                <a:lnTo>
                  <a:pt x="3886" y="2730"/>
                </a:lnTo>
                <a:lnTo>
                  <a:pt x="8140" y="5118"/>
                </a:lnTo>
                <a:lnTo>
                  <a:pt x="13030" y="7924"/>
                </a:lnTo>
                <a:lnTo>
                  <a:pt x="13030" y="8064"/>
                </a:lnTo>
                <a:lnTo>
                  <a:pt x="18211" y="10363"/>
                </a:lnTo>
                <a:lnTo>
                  <a:pt x="26200" y="13817"/>
                </a:lnTo>
                <a:lnTo>
                  <a:pt x="26352" y="13601"/>
                </a:lnTo>
                <a:lnTo>
                  <a:pt x="34556" y="16637"/>
                </a:lnTo>
                <a:lnTo>
                  <a:pt x="36220" y="17208"/>
                </a:lnTo>
                <a:lnTo>
                  <a:pt x="37871" y="1756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2506411" y="2140461"/>
            <a:ext cx="48018" cy="39814"/>
          </a:xfrm>
          <a:custGeom>
            <a:avLst/>
            <a:gdLst/>
            <a:ahLst/>
            <a:cxnLst/>
            <a:rect l="l" t="t" r="r" b="b"/>
            <a:pathLst>
              <a:path w="48018" h="39814">
                <a:moveTo>
                  <a:pt x="48018" y="0"/>
                </a:moveTo>
                <a:lnTo>
                  <a:pt x="38735" y="4470"/>
                </a:lnTo>
                <a:lnTo>
                  <a:pt x="29946" y="10579"/>
                </a:lnTo>
                <a:lnTo>
                  <a:pt x="21450" y="16560"/>
                </a:lnTo>
                <a:lnTo>
                  <a:pt x="13817" y="24053"/>
                </a:lnTo>
                <a:lnTo>
                  <a:pt x="6400" y="31242"/>
                </a:lnTo>
                <a:lnTo>
                  <a:pt x="6108" y="31534"/>
                </a:lnTo>
                <a:lnTo>
                  <a:pt x="0" y="398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2506405" y="2151042"/>
            <a:ext cx="29946" cy="29235"/>
          </a:xfrm>
          <a:custGeom>
            <a:avLst/>
            <a:gdLst/>
            <a:ahLst/>
            <a:cxnLst/>
            <a:rect l="l" t="t" r="r" b="b"/>
            <a:pathLst>
              <a:path w="29946" h="29235">
                <a:moveTo>
                  <a:pt x="0" y="29235"/>
                </a:moveTo>
                <a:lnTo>
                  <a:pt x="3594" y="24561"/>
                </a:lnTo>
                <a:lnTo>
                  <a:pt x="7493" y="20015"/>
                </a:lnTo>
                <a:lnTo>
                  <a:pt x="10515" y="16637"/>
                </a:lnTo>
                <a:lnTo>
                  <a:pt x="10439" y="16421"/>
                </a:lnTo>
                <a:lnTo>
                  <a:pt x="13817" y="13462"/>
                </a:lnTo>
                <a:lnTo>
                  <a:pt x="21170" y="6845"/>
                </a:lnTo>
                <a:lnTo>
                  <a:pt x="21386" y="7061"/>
                </a:lnTo>
                <a:lnTo>
                  <a:pt x="29019" y="723"/>
                </a:lnTo>
                <a:lnTo>
                  <a:pt x="29451" y="368"/>
                </a:lnTo>
                <a:lnTo>
                  <a:pt x="2994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2480917" y="2180277"/>
            <a:ext cx="40894" cy="172148"/>
          </a:xfrm>
          <a:custGeom>
            <a:avLst/>
            <a:gdLst/>
            <a:ahLst/>
            <a:cxnLst/>
            <a:rect l="l" t="t" r="r" b="b"/>
            <a:pathLst>
              <a:path w="40893" h="172148">
                <a:moveTo>
                  <a:pt x="25488" y="0"/>
                </a:moveTo>
                <a:lnTo>
                  <a:pt x="19367" y="8356"/>
                </a:lnTo>
                <a:lnTo>
                  <a:pt x="19151" y="8636"/>
                </a:lnTo>
                <a:lnTo>
                  <a:pt x="14478" y="17856"/>
                </a:lnTo>
                <a:lnTo>
                  <a:pt x="9715" y="27000"/>
                </a:lnTo>
                <a:lnTo>
                  <a:pt x="9575" y="27355"/>
                </a:lnTo>
                <a:lnTo>
                  <a:pt x="6413" y="37223"/>
                </a:lnTo>
                <a:lnTo>
                  <a:pt x="3238" y="47015"/>
                </a:lnTo>
                <a:lnTo>
                  <a:pt x="3175" y="47447"/>
                </a:lnTo>
                <a:lnTo>
                  <a:pt x="1587" y="57594"/>
                </a:lnTo>
                <a:lnTo>
                  <a:pt x="0" y="67830"/>
                </a:lnTo>
                <a:lnTo>
                  <a:pt x="647" y="68046"/>
                </a:lnTo>
                <a:lnTo>
                  <a:pt x="76" y="78549"/>
                </a:lnTo>
                <a:lnTo>
                  <a:pt x="0" y="79565"/>
                </a:lnTo>
                <a:lnTo>
                  <a:pt x="139" y="79629"/>
                </a:lnTo>
                <a:lnTo>
                  <a:pt x="292" y="80708"/>
                </a:lnTo>
                <a:lnTo>
                  <a:pt x="1079" y="90068"/>
                </a:lnTo>
                <a:lnTo>
                  <a:pt x="355" y="90284"/>
                </a:lnTo>
                <a:lnTo>
                  <a:pt x="1943" y="99428"/>
                </a:lnTo>
                <a:lnTo>
                  <a:pt x="3746" y="109588"/>
                </a:lnTo>
                <a:lnTo>
                  <a:pt x="7124" y="119735"/>
                </a:lnTo>
                <a:lnTo>
                  <a:pt x="10439" y="129451"/>
                </a:lnTo>
                <a:lnTo>
                  <a:pt x="10655" y="129819"/>
                </a:lnTo>
                <a:lnTo>
                  <a:pt x="15481" y="138811"/>
                </a:lnTo>
                <a:lnTo>
                  <a:pt x="20370" y="147955"/>
                </a:lnTo>
                <a:lnTo>
                  <a:pt x="26860" y="156603"/>
                </a:lnTo>
                <a:lnTo>
                  <a:pt x="33121" y="164731"/>
                </a:lnTo>
                <a:lnTo>
                  <a:pt x="33413" y="165100"/>
                </a:lnTo>
                <a:lnTo>
                  <a:pt x="40894" y="17214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2480911" y="2217502"/>
            <a:ext cx="6413" cy="41325"/>
          </a:xfrm>
          <a:custGeom>
            <a:avLst/>
            <a:gdLst/>
            <a:ahLst/>
            <a:cxnLst/>
            <a:rect l="l" t="t" r="r" b="b"/>
            <a:pathLst>
              <a:path w="6413" h="41325">
                <a:moveTo>
                  <a:pt x="6413" y="0"/>
                </a:moveTo>
                <a:lnTo>
                  <a:pt x="5689" y="1803"/>
                </a:lnTo>
                <a:lnTo>
                  <a:pt x="5257" y="3746"/>
                </a:lnTo>
                <a:lnTo>
                  <a:pt x="3314" y="12026"/>
                </a:lnTo>
                <a:lnTo>
                  <a:pt x="3022" y="12026"/>
                </a:lnTo>
                <a:lnTo>
                  <a:pt x="1587" y="20370"/>
                </a:lnTo>
                <a:lnTo>
                  <a:pt x="584" y="26212"/>
                </a:lnTo>
                <a:lnTo>
                  <a:pt x="723" y="26276"/>
                </a:lnTo>
                <a:lnTo>
                  <a:pt x="292" y="32181"/>
                </a:lnTo>
                <a:lnTo>
                  <a:pt x="0" y="36715"/>
                </a:lnTo>
                <a:lnTo>
                  <a:pt x="76" y="4132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2741057" y="2246439"/>
            <a:ext cx="495" cy="20599"/>
          </a:xfrm>
          <a:custGeom>
            <a:avLst/>
            <a:gdLst/>
            <a:ahLst/>
            <a:cxnLst/>
            <a:rect l="l" t="t" r="r" b="b"/>
            <a:pathLst>
              <a:path w="495" h="20599">
                <a:moveTo>
                  <a:pt x="139" y="3175"/>
                </a:moveTo>
                <a:lnTo>
                  <a:pt x="495" y="14770"/>
                </a:lnTo>
                <a:lnTo>
                  <a:pt x="215" y="20599"/>
                </a:lnTo>
                <a:lnTo>
                  <a:pt x="0" y="0"/>
                </a:lnTo>
                <a:lnTo>
                  <a:pt x="139" y="317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2694541" y="2343207"/>
            <a:ext cx="15049" cy="14693"/>
          </a:xfrm>
          <a:custGeom>
            <a:avLst/>
            <a:gdLst/>
            <a:ahLst/>
            <a:cxnLst/>
            <a:rect l="l" t="t" r="r" b="b"/>
            <a:pathLst>
              <a:path w="15049" h="14693">
                <a:moveTo>
                  <a:pt x="0" y="14693"/>
                </a:moveTo>
                <a:lnTo>
                  <a:pt x="11163" y="4254"/>
                </a:lnTo>
                <a:lnTo>
                  <a:pt x="1504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2737525" y="2225349"/>
            <a:ext cx="3530" cy="20662"/>
          </a:xfrm>
          <a:custGeom>
            <a:avLst/>
            <a:gdLst/>
            <a:ahLst/>
            <a:cxnLst/>
            <a:rect l="l" t="t" r="r" b="b"/>
            <a:pathLst>
              <a:path w="3530" h="20662">
                <a:moveTo>
                  <a:pt x="0" y="0"/>
                </a:moveTo>
                <a:lnTo>
                  <a:pt x="1587" y="7124"/>
                </a:lnTo>
                <a:lnTo>
                  <a:pt x="3530" y="2066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2737525" y="2287770"/>
            <a:ext cx="508" cy="2095"/>
          </a:xfrm>
          <a:custGeom>
            <a:avLst/>
            <a:gdLst/>
            <a:ahLst/>
            <a:cxnLst/>
            <a:rect l="l" t="t" r="r" b="b"/>
            <a:pathLst>
              <a:path w="507" h="2095">
                <a:moveTo>
                  <a:pt x="0" y="2019"/>
                </a:moveTo>
                <a:lnTo>
                  <a:pt x="139" y="2095"/>
                </a:lnTo>
                <a:lnTo>
                  <a:pt x="0" y="2019"/>
                </a:lnTo>
                <a:lnTo>
                  <a:pt x="50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2723263" y="2289789"/>
            <a:ext cx="14401" cy="34772"/>
          </a:xfrm>
          <a:custGeom>
            <a:avLst/>
            <a:gdLst/>
            <a:ahLst/>
            <a:cxnLst/>
            <a:rect l="l" t="t" r="r" b="b"/>
            <a:pathLst>
              <a:path w="14401" h="34772">
                <a:moveTo>
                  <a:pt x="14262" y="0"/>
                </a:moveTo>
                <a:lnTo>
                  <a:pt x="14401" y="76"/>
                </a:lnTo>
                <a:lnTo>
                  <a:pt x="8496" y="17932"/>
                </a:lnTo>
                <a:lnTo>
                  <a:pt x="0" y="34772"/>
                </a:lnTo>
                <a:lnTo>
                  <a:pt x="8496" y="17932"/>
                </a:lnTo>
                <a:lnTo>
                  <a:pt x="14401" y="21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2731763" y="2289862"/>
            <a:ext cx="5905" cy="17856"/>
          </a:xfrm>
          <a:custGeom>
            <a:avLst/>
            <a:gdLst/>
            <a:ahLst/>
            <a:cxnLst/>
            <a:rect l="l" t="t" r="r" b="b"/>
            <a:pathLst>
              <a:path w="5905" h="17856">
                <a:moveTo>
                  <a:pt x="5905" y="0"/>
                </a:moveTo>
                <a:lnTo>
                  <a:pt x="0" y="1785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2721469" y="2188269"/>
            <a:ext cx="9004" cy="16637"/>
          </a:xfrm>
          <a:custGeom>
            <a:avLst/>
            <a:gdLst/>
            <a:ahLst/>
            <a:cxnLst/>
            <a:rect l="l" t="t" r="r" b="b"/>
            <a:pathLst>
              <a:path w="9004" h="16637">
                <a:moveTo>
                  <a:pt x="0" y="0"/>
                </a:moveTo>
                <a:lnTo>
                  <a:pt x="9004" y="16637"/>
                </a:lnTo>
                <a:lnTo>
                  <a:pt x="8280" y="1540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2730468" y="2204901"/>
            <a:ext cx="215" cy="647"/>
          </a:xfrm>
          <a:custGeom>
            <a:avLst/>
            <a:gdLst/>
            <a:ahLst/>
            <a:cxnLst/>
            <a:rect l="l" t="t" r="r" b="b"/>
            <a:pathLst>
              <a:path w="215" h="647">
                <a:moveTo>
                  <a:pt x="215" y="647"/>
                </a:moveTo>
                <a:lnTo>
                  <a:pt x="0" y="0"/>
                </a:lnTo>
                <a:lnTo>
                  <a:pt x="76" y="29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2729683" y="2307718"/>
            <a:ext cx="2082" cy="4102"/>
          </a:xfrm>
          <a:custGeom>
            <a:avLst/>
            <a:gdLst/>
            <a:ahLst/>
            <a:cxnLst/>
            <a:rect l="l" t="t" r="r" b="b"/>
            <a:pathLst>
              <a:path w="2082" h="4102">
                <a:moveTo>
                  <a:pt x="2082" y="0"/>
                </a:moveTo>
                <a:lnTo>
                  <a:pt x="0" y="4102"/>
                </a:lnTo>
                <a:lnTo>
                  <a:pt x="1866" y="43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2722044" y="2311821"/>
            <a:ext cx="7632" cy="14541"/>
          </a:xfrm>
          <a:custGeom>
            <a:avLst/>
            <a:gdLst/>
            <a:ahLst/>
            <a:cxnLst/>
            <a:rect l="l" t="t" r="r" b="b"/>
            <a:pathLst>
              <a:path w="7632" h="14541">
                <a:moveTo>
                  <a:pt x="7632" y="0"/>
                </a:moveTo>
                <a:lnTo>
                  <a:pt x="1219" y="12750"/>
                </a:lnTo>
                <a:lnTo>
                  <a:pt x="1079" y="12674"/>
                </a:lnTo>
                <a:lnTo>
                  <a:pt x="0" y="1454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2723123" y="2324494"/>
            <a:ext cx="139" cy="76"/>
          </a:xfrm>
          <a:custGeom>
            <a:avLst/>
            <a:gdLst/>
            <a:ahLst/>
            <a:cxnLst/>
            <a:rect l="l" t="t" r="r" b="b"/>
            <a:pathLst>
              <a:path w="139" h="76">
                <a:moveTo>
                  <a:pt x="0" y="0"/>
                </a:moveTo>
                <a:lnTo>
                  <a:pt x="139" y="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2610227" y="2351638"/>
            <a:ext cx="3314" cy="0"/>
          </a:xfrm>
          <a:custGeom>
            <a:avLst/>
            <a:gdLst/>
            <a:ahLst/>
            <a:cxnLst/>
            <a:rect l="l" t="t" r="r" b="b"/>
            <a:pathLst>
              <a:path w="3314">
                <a:moveTo>
                  <a:pt x="3314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2675749" y="2189205"/>
            <a:ext cx="3670" cy="3746"/>
          </a:xfrm>
          <a:custGeom>
            <a:avLst/>
            <a:gdLst/>
            <a:ahLst/>
            <a:cxnLst/>
            <a:rect l="l" t="t" r="r" b="b"/>
            <a:pathLst>
              <a:path w="3670" h="3746">
                <a:moveTo>
                  <a:pt x="0" y="0"/>
                </a:moveTo>
                <a:lnTo>
                  <a:pt x="3670" y="374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2700157" y="2226428"/>
            <a:ext cx="1511" cy="5473"/>
          </a:xfrm>
          <a:custGeom>
            <a:avLst/>
            <a:gdLst/>
            <a:ahLst/>
            <a:cxnLst/>
            <a:rect l="l" t="t" r="r" b="b"/>
            <a:pathLst>
              <a:path w="1511" h="5473">
                <a:moveTo>
                  <a:pt x="1511" y="547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2656452" y="2135427"/>
            <a:ext cx="36360" cy="20586"/>
          </a:xfrm>
          <a:custGeom>
            <a:avLst/>
            <a:gdLst/>
            <a:ahLst/>
            <a:cxnLst/>
            <a:rect l="l" t="t" r="r" b="b"/>
            <a:pathLst>
              <a:path w="36360" h="20586">
                <a:moveTo>
                  <a:pt x="36360" y="20586"/>
                </a:moveTo>
                <a:lnTo>
                  <a:pt x="19011" y="8851"/>
                </a:lnTo>
                <a:lnTo>
                  <a:pt x="0" y="0"/>
                </a:lnTo>
                <a:lnTo>
                  <a:pt x="15913" y="7124"/>
                </a:lnTo>
                <a:lnTo>
                  <a:pt x="19011" y="885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2677403" y="2357898"/>
            <a:ext cx="17132" cy="12026"/>
          </a:xfrm>
          <a:custGeom>
            <a:avLst/>
            <a:gdLst/>
            <a:ahLst/>
            <a:cxnLst/>
            <a:rect l="l" t="t" r="r" b="b"/>
            <a:pathLst>
              <a:path w="17132" h="12026">
                <a:moveTo>
                  <a:pt x="0" y="12026"/>
                </a:moveTo>
                <a:lnTo>
                  <a:pt x="6197" y="8140"/>
                </a:lnTo>
                <a:lnTo>
                  <a:pt x="1713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2640326" y="2379207"/>
            <a:ext cx="17856" cy="5334"/>
          </a:xfrm>
          <a:custGeom>
            <a:avLst/>
            <a:gdLst/>
            <a:ahLst/>
            <a:cxnLst/>
            <a:rect l="l" t="t" r="r" b="b"/>
            <a:pathLst>
              <a:path w="17856" h="5333">
                <a:moveTo>
                  <a:pt x="0" y="5333"/>
                </a:moveTo>
                <a:lnTo>
                  <a:pt x="17640" y="152"/>
                </a:lnTo>
                <a:lnTo>
                  <a:pt x="1785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2615407" y="2127434"/>
            <a:ext cx="41046" cy="7988"/>
          </a:xfrm>
          <a:custGeom>
            <a:avLst/>
            <a:gdLst/>
            <a:ahLst/>
            <a:cxnLst/>
            <a:rect l="l" t="t" r="r" b="b"/>
            <a:pathLst>
              <a:path w="41046" h="7988">
                <a:moveTo>
                  <a:pt x="41046" y="7988"/>
                </a:moveTo>
                <a:lnTo>
                  <a:pt x="20815" y="2374"/>
                </a:lnTo>
                <a:lnTo>
                  <a:pt x="0" y="0"/>
                </a:lnTo>
                <a:lnTo>
                  <a:pt x="1663" y="6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2656521" y="2379070"/>
            <a:ext cx="2019" cy="647"/>
          </a:xfrm>
          <a:custGeom>
            <a:avLst/>
            <a:gdLst/>
            <a:ahLst/>
            <a:cxnLst/>
            <a:rect l="l" t="t" r="r" b="b"/>
            <a:pathLst>
              <a:path w="2019" h="647">
                <a:moveTo>
                  <a:pt x="2019" y="0"/>
                </a:moveTo>
                <a:lnTo>
                  <a:pt x="1447" y="292"/>
                </a:lnTo>
                <a:lnTo>
                  <a:pt x="0" y="64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2651626" y="2341557"/>
            <a:ext cx="2235" cy="1295"/>
          </a:xfrm>
          <a:custGeom>
            <a:avLst/>
            <a:gdLst/>
            <a:ahLst/>
            <a:cxnLst/>
            <a:rect l="l" t="t" r="r" b="b"/>
            <a:pathLst>
              <a:path w="2235" h="1295">
                <a:moveTo>
                  <a:pt x="2235" y="0"/>
                </a:moveTo>
                <a:lnTo>
                  <a:pt x="0" y="12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2596691" y="2387133"/>
            <a:ext cx="20802" cy="647"/>
          </a:xfrm>
          <a:custGeom>
            <a:avLst/>
            <a:gdLst/>
            <a:ahLst/>
            <a:cxnLst/>
            <a:rect l="l" t="t" r="r" b="b"/>
            <a:pathLst>
              <a:path w="20802" h="647">
                <a:moveTo>
                  <a:pt x="0" y="0"/>
                </a:moveTo>
                <a:lnTo>
                  <a:pt x="4470" y="431"/>
                </a:lnTo>
                <a:lnTo>
                  <a:pt x="20802" y="64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2617650" y="2385118"/>
            <a:ext cx="20802" cy="2667"/>
          </a:xfrm>
          <a:custGeom>
            <a:avLst/>
            <a:gdLst/>
            <a:ahLst/>
            <a:cxnLst/>
            <a:rect l="l" t="t" r="r" b="b"/>
            <a:pathLst>
              <a:path w="20802" h="2667">
                <a:moveTo>
                  <a:pt x="20802" y="0"/>
                </a:moveTo>
                <a:lnTo>
                  <a:pt x="0" y="266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2610299" y="2163719"/>
            <a:ext cx="7200" cy="0"/>
          </a:xfrm>
          <a:custGeom>
            <a:avLst/>
            <a:gdLst/>
            <a:ahLst/>
            <a:cxnLst/>
            <a:rect l="l" t="t" r="r" b="b"/>
            <a:pathLst>
              <a:path w="7200">
                <a:moveTo>
                  <a:pt x="720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2554429" y="2132829"/>
            <a:ext cx="19443" cy="7632"/>
          </a:xfrm>
          <a:custGeom>
            <a:avLst/>
            <a:gdLst/>
            <a:ahLst/>
            <a:cxnLst/>
            <a:rect l="l" t="t" r="r" b="b"/>
            <a:pathLst>
              <a:path w="19443" h="7632">
                <a:moveTo>
                  <a:pt x="0" y="7632"/>
                </a:moveTo>
                <a:lnTo>
                  <a:pt x="1944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2573940" y="2128436"/>
            <a:ext cx="20523" cy="4394"/>
          </a:xfrm>
          <a:custGeom>
            <a:avLst/>
            <a:gdLst/>
            <a:ahLst/>
            <a:cxnLst/>
            <a:rect l="l" t="t" r="r" b="b"/>
            <a:pathLst>
              <a:path w="20523" h="4394">
                <a:moveTo>
                  <a:pt x="0" y="4394"/>
                </a:moveTo>
                <a:lnTo>
                  <a:pt x="14325" y="1016"/>
                </a:lnTo>
                <a:lnTo>
                  <a:pt x="2052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2543916" y="2323198"/>
            <a:ext cx="863" cy="863"/>
          </a:xfrm>
          <a:custGeom>
            <a:avLst/>
            <a:gdLst/>
            <a:ahLst/>
            <a:cxnLst/>
            <a:rect l="l" t="t" r="r" b="b"/>
            <a:pathLst>
              <a:path w="863" h="863">
                <a:moveTo>
                  <a:pt x="863" y="86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2521808" y="2352427"/>
            <a:ext cx="16421" cy="13106"/>
          </a:xfrm>
          <a:custGeom>
            <a:avLst/>
            <a:gdLst/>
            <a:ahLst/>
            <a:cxnLst/>
            <a:rect l="l" t="t" r="r" b="b"/>
            <a:pathLst>
              <a:path w="16421" h="13106">
                <a:moveTo>
                  <a:pt x="16421" y="13106"/>
                </a:moveTo>
                <a:lnTo>
                  <a:pt x="0" y="0"/>
                </a:lnTo>
                <a:lnTo>
                  <a:pt x="1231" y="1155"/>
                </a:lnTo>
                <a:lnTo>
                  <a:pt x="15697" y="1253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2520732" y="2282733"/>
            <a:ext cx="1079" cy="4025"/>
          </a:xfrm>
          <a:custGeom>
            <a:avLst/>
            <a:gdLst/>
            <a:ahLst/>
            <a:cxnLst/>
            <a:rect l="l" t="t" r="r" b="b"/>
            <a:pathLst>
              <a:path w="1079" h="4025">
                <a:moveTo>
                  <a:pt x="0" y="0"/>
                </a:moveTo>
                <a:lnTo>
                  <a:pt x="1079" y="402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2495389" y="2181002"/>
            <a:ext cx="10579" cy="17132"/>
          </a:xfrm>
          <a:custGeom>
            <a:avLst/>
            <a:gdLst/>
            <a:ahLst/>
            <a:cxnLst/>
            <a:rect l="l" t="t" r="r" b="b"/>
            <a:pathLst>
              <a:path w="10579" h="17132">
                <a:moveTo>
                  <a:pt x="0" y="17132"/>
                </a:moveTo>
                <a:lnTo>
                  <a:pt x="1866" y="13601"/>
                </a:lnTo>
                <a:lnTo>
                  <a:pt x="1057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2496469" y="2319237"/>
            <a:ext cx="11303" cy="17640"/>
          </a:xfrm>
          <a:custGeom>
            <a:avLst/>
            <a:gdLst/>
            <a:ahLst/>
            <a:cxnLst/>
            <a:rect l="l" t="t" r="r" b="b"/>
            <a:pathLst>
              <a:path w="11302" h="17640">
                <a:moveTo>
                  <a:pt x="11302" y="17640"/>
                </a:moveTo>
                <a:lnTo>
                  <a:pt x="7632" y="1252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2488045" y="2300013"/>
            <a:ext cx="8356" cy="19075"/>
          </a:xfrm>
          <a:custGeom>
            <a:avLst/>
            <a:gdLst/>
            <a:ahLst/>
            <a:cxnLst/>
            <a:rect l="l" t="t" r="r" b="b"/>
            <a:pathLst>
              <a:path w="8356" h="19075">
                <a:moveTo>
                  <a:pt x="0" y="0"/>
                </a:moveTo>
                <a:lnTo>
                  <a:pt x="2374" y="6337"/>
                </a:lnTo>
                <a:lnTo>
                  <a:pt x="8356" y="1907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2481204" y="2260989"/>
            <a:ext cx="1651" cy="18719"/>
          </a:xfrm>
          <a:custGeom>
            <a:avLst/>
            <a:gdLst/>
            <a:ahLst/>
            <a:cxnLst/>
            <a:rect l="l" t="t" r="r" b="b"/>
            <a:pathLst>
              <a:path w="1650" h="18719">
                <a:moveTo>
                  <a:pt x="0" y="0"/>
                </a:moveTo>
                <a:lnTo>
                  <a:pt x="1435" y="17564"/>
                </a:lnTo>
                <a:lnTo>
                  <a:pt x="1651" y="187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1398676" y="1438762"/>
            <a:ext cx="1488546" cy="1488107"/>
          </a:xfrm>
          <a:custGeom>
            <a:avLst/>
            <a:gdLst/>
            <a:ahLst/>
            <a:cxnLst/>
            <a:rect l="l" t="t" r="r" b="b"/>
            <a:pathLst>
              <a:path w="1488546" h="1488107">
                <a:moveTo>
                  <a:pt x="1480690" y="641074"/>
                </a:moveTo>
                <a:lnTo>
                  <a:pt x="1481262" y="644389"/>
                </a:lnTo>
                <a:lnTo>
                  <a:pt x="1481554" y="644389"/>
                </a:lnTo>
                <a:lnTo>
                  <a:pt x="1481909" y="647704"/>
                </a:lnTo>
                <a:lnTo>
                  <a:pt x="1483454" y="663692"/>
                </a:lnTo>
                <a:lnTo>
                  <a:pt x="1484718" y="675340"/>
                </a:lnTo>
                <a:lnTo>
                  <a:pt x="1485752" y="685061"/>
                </a:lnTo>
                <a:lnTo>
                  <a:pt x="1487739" y="718481"/>
                </a:lnTo>
                <a:lnTo>
                  <a:pt x="1488546" y="746138"/>
                </a:lnTo>
                <a:lnTo>
                  <a:pt x="1488513" y="755913"/>
                </a:lnTo>
                <a:lnTo>
                  <a:pt x="1486811" y="789245"/>
                </a:lnTo>
                <a:lnTo>
                  <a:pt x="1484948" y="816863"/>
                </a:lnTo>
                <a:lnTo>
                  <a:pt x="1480639" y="849883"/>
                </a:lnTo>
                <a:lnTo>
                  <a:pt x="1476598" y="875456"/>
                </a:lnTo>
                <a:lnTo>
                  <a:pt x="1470456" y="906610"/>
                </a:lnTo>
                <a:lnTo>
                  <a:pt x="1460795" y="944482"/>
                </a:lnTo>
                <a:lnTo>
                  <a:pt x="1451719" y="974915"/>
                </a:lnTo>
                <a:lnTo>
                  <a:pt x="1438523" y="1011650"/>
                </a:lnTo>
                <a:lnTo>
                  <a:pt x="1426607" y="1041094"/>
                </a:lnTo>
                <a:lnTo>
                  <a:pt x="1409964" y="1076435"/>
                </a:lnTo>
                <a:lnTo>
                  <a:pt x="1395244" y="1104599"/>
                </a:lnTo>
                <a:lnTo>
                  <a:pt x="1375292" y="1138221"/>
                </a:lnTo>
                <a:lnTo>
                  <a:pt x="1358024" y="1164889"/>
                </a:lnTo>
                <a:lnTo>
                  <a:pt x="1334999" y="1196431"/>
                </a:lnTo>
                <a:lnTo>
                  <a:pt x="1315251" y="1221316"/>
                </a:lnTo>
                <a:lnTo>
                  <a:pt x="1289331" y="1250532"/>
                </a:lnTo>
                <a:lnTo>
                  <a:pt x="1267327" y="1273431"/>
                </a:lnTo>
                <a:lnTo>
                  <a:pt x="1238703" y="1300070"/>
                </a:lnTo>
                <a:lnTo>
                  <a:pt x="1214593" y="1320747"/>
                </a:lnTo>
                <a:lnTo>
                  <a:pt x="1183632" y="1344517"/>
                </a:lnTo>
                <a:lnTo>
                  <a:pt x="1157675" y="1362813"/>
                </a:lnTo>
                <a:lnTo>
                  <a:pt x="1124547" y="1383575"/>
                </a:lnTo>
                <a:lnTo>
                  <a:pt x="1096977" y="1399382"/>
                </a:lnTo>
                <a:lnTo>
                  <a:pt x="1062077" y="1416850"/>
                </a:lnTo>
                <a:lnTo>
                  <a:pt x="1033110" y="1429885"/>
                </a:lnTo>
                <a:lnTo>
                  <a:pt x="996683" y="1443989"/>
                </a:lnTo>
                <a:lnTo>
                  <a:pt x="966604" y="1454240"/>
                </a:lnTo>
                <a:lnTo>
                  <a:pt x="944356" y="1460504"/>
                </a:lnTo>
                <a:lnTo>
                  <a:pt x="928969" y="1464803"/>
                </a:lnTo>
                <a:lnTo>
                  <a:pt x="898055" y="1472148"/>
                </a:lnTo>
                <a:lnTo>
                  <a:pt x="859641" y="1479095"/>
                </a:lnTo>
                <a:lnTo>
                  <a:pt x="828164" y="1483463"/>
                </a:lnTo>
                <a:lnTo>
                  <a:pt x="789268" y="1486713"/>
                </a:lnTo>
                <a:lnTo>
                  <a:pt x="757541" y="1488107"/>
                </a:lnTo>
                <a:lnTo>
                  <a:pt x="744338" y="1488006"/>
                </a:lnTo>
                <a:lnTo>
                  <a:pt x="706921" y="1487365"/>
                </a:lnTo>
                <a:lnTo>
                  <a:pt x="673138" y="1484543"/>
                </a:lnTo>
                <a:lnTo>
                  <a:pt x="637692" y="1480558"/>
                </a:lnTo>
                <a:lnTo>
                  <a:pt x="605360" y="1474948"/>
                </a:lnTo>
                <a:lnTo>
                  <a:pt x="566780" y="1466871"/>
                </a:lnTo>
                <a:lnTo>
                  <a:pt x="534698" y="1457924"/>
                </a:lnTo>
                <a:lnTo>
                  <a:pt x="498846" y="1446708"/>
                </a:lnTo>
                <a:lnTo>
                  <a:pt x="467748" y="1434729"/>
                </a:lnTo>
                <a:lnTo>
                  <a:pt x="433215" y="1420203"/>
                </a:lnTo>
                <a:lnTo>
                  <a:pt x="403438" y="1405356"/>
                </a:lnTo>
                <a:lnTo>
                  <a:pt x="370287" y="1387543"/>
                </a:lnTo>
                <a:lnTo>
                  <a:pt x="341992" y="1369894"/>
                </a:lnTo>
                <a:lnTo>
                  <a:pt x="310856" y="1349116"/>
                </a:lnTo>
                <a:lnTo>
                  <a:pt x="284399" y="1328908"/>
                </a:lnTo>
                <a:lnTo>
                  <a:pt x="255290" y="1305143"/>
                </a:lnTo>
                <a:lnTo>
                  <a:pt x="230884" y="1282483"/>
                </a:lnTo>
                <a:lnTo>
                  <a:pt x="204205" y="1256133"/>
                </a:lnTo>
                <a:lnTo>
                  <a:pt x="182054" y="1231248"/>
                </a:lnTo>
                <a:lnTo>
                  <a:pt x="157971" y="1202453"/>
                </a:lnTo>
                <a:lnTo>
                  <a:pt x="138242" y="1175590"/>
                </a:lnTo>
                <a:lnTo>
                  <a:pt x="117025" y="1144688"/>
                </a:lnTo>
                <a:lnTo>
                  <a:pt x="100013" y="1116052"/>
                </a:lnTo>
                <a:lnTo>
                  <a:pt x="95196" y="1107418"/>
                </a:lnTo>
                <a:lnTo>
                  <a:pt x="87392" y="1093465"/>
                </a:lnTo>
                <a:lnTo>
                  <a:pt x="67536" y="1053084"/>
                </a:lnTo>
                <a:lnTo>
                  <a:pt x="48956" y="1009625"/>
                </a:lnTo>
                <a:lnTo>
                  <a:pt x="33084" y="962851"/>
                </a:lnTo>
                <a:lnTo>
                  <a:pt x="21282" y="919449"/>
                </a:lnTo>
                <a:lnTo>
                  <a:pt x="11265" y="873228"/>
                </a:lnTo>
                <a:lnTo>
                  <a:pt x="4561" y="824312"/>
                </a:lnTo>
                <a:lnTo>
                  <a:pt x="1143" y="779435"/>
                </a:lnTo>
                <a:lnTo>
                  <a:pt x="0" y="742004"/>
                </a:lnTo>
                <a:lnTo>
                  <a:pt x="33" y="732218"/>
                </a:lnTo>
                <a:lnTo>
                  <a:pt x="2741" y="682856"/>
                </a:lnTo>
                <a:lnTo>
                  <a:pt x="7922" y="638176"/>
                </a:lnTo>
                <a:lnTo>
                  <a:pt x="15770" y="591565"/>
                </a:lnTo>
                <a:lnTo>
                  <a:pt x="27707" y="543672"/>
                </a:lnTo>
                <a:lnTo>
                  <a:pt x="41222" y="500760"/>
                </a:lnTo>
                <a:lnTo>
                  <a:pt x="57777" y="456393"/>
                </a:lnTo>
                <a:lnTo>
                  <a:pt x="78570" y="411631"/>
                </a:lnTo>
                <a:lnTo>
                  <a:pt x="99954" y="372054"/>
                </a:lnTo>
                <a:lnTo>
                  <a:pt x="124613" y="331700"/>
                </a:lnTo>
                <a:lnTo>
                  <a:pt x="153555" y="291668"/>
                </a:lnTo>
                <a:lnTo>
                  <a:pt x="182065" y="256867"/>
                </a:lnTo>
                <a:lnTo>
                  <a:pt x="213855" y="221884"/>
                </a:lnTo>
                <a:lnTo>
                  <a:pt x="249798" y="188050"/>
                </a:lnTo>
                <a:lnTo>
                  <a:pt x="284354" y="159277"/>
                </a:lnTo>
                <a:lnTo>
                  <a:pt x="322256" y="130941"/>
                </a:lnTo>
                <a:lnTo>
                  <a:pt x="363993" y="104495"/>
                </a:lnTo>
                <a:lnTo>
                  <a:pt x="403399" y="82760"/>
                </a:lnTo>
                <a:lnTo>
                  <a:pt x="445923" y="62164"/>
                </a:lnTo>
                <a:lnTo>
                  <a:pt x="491860" y="44144"/>
                </a:lnTo>
                <a:lnTo>
                  <a:pt x="534647" y="30225"/>
                </a:lnTo>
                <a:lnTo>
                  <a:pt x="580353" y="18015"/>
                </a:lnTo>
                <a:lnTo>
                  <a:pt x="628907" y="8999"/>
                </a:lnTo>
                <a:lnTo>
                  <a:pt x="673555" y="3456"/>
                </a:lnTo>
                <a:lnTo>
                  <a:pt x="720735" y="125"/>
                </a:lnTo>
                <a:lnTo>
                  <a:pt x="731033" y="0"/>
                </a:lnTo>
                <a:lnTo>
                  <a:pt x="744246" y="90"/>
                </a:lnTo>
                <a:lnTo>
                  <a:pt x="791519" y="1248"/>
                </a:lnTo>
                <a:lnTo>
                  <a:pt x="840667" y="6278"/>
                </a:lnTo>
                <a:lnTo>
                  <a:pt x="885055" y="13551"/>
                </a:lnTo>
                <a:lnTo>
                  <a:pt x="931253" y="23616"/>
                </a:lnTo>
                <a:lnTo>
                  <a:pt x="978555" y="37847"/>
                </a:lnTo>
                <a:lnTo>
                  <a:pt x="1020811" y="53376"/>
                </a:lnTo>
                <a:lnTo>
                  <a:pt x="1064148" y="71993"/>
                </a:lnTo>
                <a:lnTo>
                  <a:pt x="1107956" y="94932"/>
                </a:lnTo>
                <a:lnTo>
                  <a:pt x="1146461" y="118173"/>
                </a:lnTo>
                <a:lnTo>
                  <a:pt x="1185614" y="144731"/>
                </a:lnTo>
                <a:lnTo>
                  <a:pt x="1224261" y="175509"/>
                </a:lnTo>
                <a:lnTo>
                  <a:pt x="1257668" y="205655"/>
                </a:lnTo>
                <a:lnTo>
                  <a:pt x="1291087" y="239124"/>
                </a:lnTo>
                <a:lnTo>
                  <a:pt x="1323144" y="276612"/>
                </a:lnTo>
                <a:lnTo>
                  <a:pt x="1350269" y="312480"/>
                </a:lnTo>
                <a:lnTo>
                  <a:pt x="1376766" y="351728"/>
                </a:lnTo>
                <a:lnTo>
                  <a:pt x="1401150" y="394625"/>
                </a:lnTo>
                <a:lnTo>
                  <a:pt x="1420983" y="434991"/>
                </a:lnTo>
                <a:lnTo>
                  <a:pt x="1439602" y="478476"/>
                </a:lnTo>
                <a:lnTo>
                  <a:pt x="1455430" y="525223"/>
                </a:lnTo>
                <a:lnTo>
                  <a:pt x="1467236" y="568641"/>
                </a:lnTo>
                <a:lnTo>
                  <a:pt x="1476300" y="613847"/>
                </a:lnTo>
                <a:lnTo>
                  <a:pt x="1477932" y="624694"/>
                </a:lnTo>
                <a:lnTo>
                  <a:pt x="1480446" y="639706"/>
                </a:lnTo>
                <a:lnTo>
                  <a:pt x="1480690" y="6410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2863891" y="2119072"/>
            <a:ext cx="3614" cy="115493"/>
          </a:xfrm>
          <a:custGeom>
            <a:avLst/>
            <a:gdLst/>
            <a:ahLst/>
            <a:cxnLst/>
            <a:rect l="l" t="t" r="r" b="b"/>
            <a:pathLst>
              <a:path w="3614" h="115493">
                <a:moveTo>
                  <a:pt x="2082" y="115493"/>
                </a:moveTo>
                <a:lnTo>
                  <a:pt x="3022" y="109728"/>
                </a:lnTo>
                <a:lnTo>
                  <a:pt x="3022" y="109588"/>
                </a:lnTo>
                <a:lnTo>
                  <a:pt x="3086" y="103835"/>
                </a:lnTo>
                <a:lnTo>
                  <a:pt x="3348" y="88160"/>
                </a:lnTo>
                <a:lnTo>
                  <a:pt x="3551" y="77090"/>
                </a:lnTo>
                <a:lnTo>
                  <a:pt x="3614" y="67420"/>
                </a:lnTo>
                <a:lnTo>
                  <a:pt x="3459" y="55944"/>
                </a:lnTo>
                <a:lnTo>
                  <a:pt x="3086" y="42049"/>
                </a:lnTo>
                <a:lnTo>
                  <a:pt x="2592" y="27620"/>
                </a:lnTo>
                <a:lnTo>
                  <a:pt x="1945" y="17682"/>
                </a:lnTo>
                <a:lnTo>
                  <a:pt x="639" y="548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1447906" y="1487712"/>
            <a:ext cx="1390020" cy="1390193"/>
          </a:xfrm>
          <a:custGeom>
            <a:avLst/>
            <a:gdLst/>
            <a:ahLst/>
            <a:cxnLst/>
            <a:rect l="l" t="t" r="r" b="b"/>
            <a:pathLst>
              <a:path w="1390020" h="1390193">
                <a:moveTo>
                  <a:pt x="1387826" y="643965"/>
                </a:moveTo>
                <a:lnTo>
                  <a:pt x="1388257" y="648791"/>
                </a:lnTo>
                <a:lnTo>
                  <a:pt x="1388550" y="648791"/>
                </a:lnTo>
                <a:lnTo>
                  <a:pt x="1388765" y="653617"/>
                </a:lnTo>
                <a:lnTo>
                  <a:pt x="1389375" y="668537"/>
                </a:lnTo>
                <a:lnTo>
                  <a:pt x="1389811" y="678740"/>
                </a:lnTo>
                <a:lnTo>
                  <a:pt x="1390020" y="689402"/>
                </a:lnTo>
                <a:lnTo>
                  <a:pt x="1389985" y="702068"/>
                </a:lnTo>
                <a:lnTo>
                  <a:pt x="1389775" y="716987"/>
                </a:lnTo>
                <a:lnTo>
                  <a:pt x="1389445" y="727185"/>
                </a:lnTo>
                <a:lnTo>
                  <a:pt x="1388754" y="737836"/>
                </a:lnTo>
                <a:lnTo>
                  <a:pt x="1387749" y="750518"/>
                </a:lnTo>
                <a:lnTo>
                  <a:pt x="1386525" y="765382"/>
                </a:lnTo>
                <a:lnTo>
                  <a:pt x="1385503" y="775535"/>
                </a:lnTo>
                <a:lnTo>
                  <a:pt x="1384090" y="786108"/>
                </a:lnTo>
                <a:lnTo>
                  <a:pt x="1382212" y="798765"/>
                </a:lnTo>
                <a:lnTo>
                  <a:pt x="1379951" y="813504"/>
                </a:lnTo>
                <a:lnTo>
                  <a:pt x="1378205" y="823555"/>
                </a:lnTo>
                <a:lnTo>
                  <a:pt x="1376035" y="834012"/>
                </a:lnTo>
                <a:lnTo>
                  <a:pt x="1373284" y="846429"/>
                </a:lnTo>
                <a:lnTo>
                  <a:pt x="1370005" y="860987"/>
                </a:lnTo>
                <a:lnTo>
                  <a:pt x="1367571" y="870901"/>
                </a:lnTo>
                <a:lnTo>
                  <a:pt x="1364697" y="881183"/>
                </a:lnTo>
                <a:lnTo>
                  <a:pt x="1361118" y="893368"/>
                </a:lnTo>
                <a:lnTo>
                  <a:pt x="1356808" y="907657"/>
                </a:lnTo>
                <a:lnTo>
                  <a:pt x="1353661" y="917359"/>
                </a:lnTo>
                <a:lnTo>
                  <a:pt x="1350054" y="927405"/>
                </a:lnTo>
                <a:lnTo>
                  <a:pt x="1345636" y="939304"/>
                </a:lnTo>
                <a:lnTo>
                  <a:pt x="1340498" y="952533"/>
                </a:lnTo>
                <a:lnTo>
                  <a:pt x="1336621" y="961527"/>
                </a:lnTo>
                <a:lnTo>
                  <a:pt x="1331602" y="973105"/>
                </a:lnTo>
                <a:lnTo>
                  <a:pt x="1330079" y="976743"/>
                </a:lnTo>
                <a:lnTo>
                  <a:pt x="1328567" y="980414"/>
                </a:lnTo>
                <a:lnTo>
                  <a:pt x="1328783" y="980566"/>
                </a:lnTo>
                <a:lnTo>
                  <a:pt x="1327056" y="984020"/>
                </a:lnTo>
                <a:lnTo>
                  <a:pt x="1320624" y="997420"/>
                </a:lnTo>
                <a:lnTo>
                  <a:pt x="1316258" y="1006582"/>
                </a:lnTo>
                <a:lnTo>
                  <a:pt x="1311539" y="1015912"/>
                </a:lnTo>
                <a:lnTo>
                  <a:pt x="1305314" y="1027505"/>
                </a:lnTo>
                <a:lnTo>
                  <a:pt x="1298139" y="1040593"/>
                </a:lnTo>
                <a:lnTo>
                  <a:pt x="1293067" y="1049452"/>
                </a:lnTo>
                <a:lnTo>
                  <a:pt x="1287461" y="1058530"/>
                </a:lnTo>
                <a:lnTo>
                  <a:pt x="1280612" y="1069263"/>
                </a:lnTo>
                <a:lnTo>
                  <a:pt x="1272555" y="1081819"/>
                </a:lnTo>
                <a:lnTo>
                  <a:pt x="1266890" y="1090308"/>
                </a:lnTo>
                <a:lnTo>
                  <a:pt x="1260678" y="1098987"/>
                </a:lnTo>
                <a:lnTo>
                  <a:pt x="1253117" y="1109230"/>
                </a:lnTo>
                <a:lnTo>
                  <a:pt x="1244196" y="1121201"/>
                </a:lnTo>
                <a:lnTo>
                  <a:pt x="1237932" y="1129256"/>
                </a:lnTo>
                <a:lnTo>
                  <a:pt x="1231105" y="1137463"/>
                </a:lnTo>
                <a:lnTo>
                  <a:pt x="1222878" y="1147101"/>
                </a:lnTo>
                <a:lnTo>
                  <a:pt x="1213141" y="1158429"/>
                </a:lnTo>
                <a:lnTo>
                  <a:pt x="1206347" y="1166042"/>
                </a:lnTo>
                <a:lnTo>
                  <a:pt x="1198997" y="1173757"/>
                </a:lnTo>
                <a:lnTo>
                  <a:pt x="1190049" y="1182890"/>
                </a:lnTo>
                <a:lnTo>
                  <a:pt x="1179576" y="1193490"/>
                </a:lnTo>
                <a:lnTo>
                  <a:pt x="1172263" y="1200613"/>
                </a:lnTo>
                <a:lnTo>
                  <a:pt x="1164356" y="1207805"/>
                </a:lnTo>
                <a:lnTo>
                  <a:pt x="1154831" y="1216214"/>
                </a:lnTo>
                <a:lnTo>
                  <a:pt x="1143618" y="1226050"/>
                </a:lnTo>
                <a:lnTo>
                  <a:pt x="1135812" y="1232627"/>
                </a:lnTo>
                <a:lnTo>
                  <a:pt x="1127422" y="1239233"/>
                </a:lnTo>
                <a:lnTo>
                  <a:pt x="1117328" y="1246961"/>
                </a:lnTo>
                <a:lnTo>
                  <a:pt x="1105486" y="1256039"/>
                </a:lnTo>
                <a:lnTo>
                  <a:pt x="1077869" y="1275117"/>
                </a:lnTo>
                <a:lnTo>
                  <a:pt x="1047518" y="1294124"/>
                </a:lnTo>
                <a:lnTo>
                  <a:pt x="1023439" y="1307689"/>
                </a:lnTo>
                <a:lnTo>
                  <a:pt x="993414" y="1322704"/>
                </a:lnTo>
                <a:lnTo>
                  <a:pt x="960726" y="1337366"/>
                </a:lnTo>
                <a:lnTo>
                  <a:pt x="935016" y="1347437"/>
                </a:lnTo>
                <a:lnTo>
                  <a:pt x="903117" y="1358137"/>
                </a:lnTo>
                <a:lnTo>
                  <a:pt x="868728" y="1368121"/>
                </a:lnTo>
                <a:lnTo>
                  <a:pt x="841875" y="1374489"/>
                </a:lnTo>
                <a:lnTo>
                  <a:pt x="808807" y="1380667"/>
                </a:lnTo>
                <a:lnTo>
                  <a:pt x="773390" y="1385704"/>
                </a:lnTo>
                <a:lnTo>
                  <a:pt x="745868" y="1388320"/>
                </a:lnTo>
                <a:lnTo>
                  <a:pt x="712325" y="1389811"/>
                </a:lnTo>
                <a:lnTo>
                  <a:pt x="687220" y="1390193"/>
                </a:lnTo>
                <a:lnTo>
                  <a:pt x="676566" y="1389863"/>
                </a:lnTo>
                <a:lnTo>
                  <a:pt x="648897" y="1388608"/>
                </a:lnTo>
                <a:lnTo>
                  <a:pt x="615488" y="1385493"/>
                </a:lnTo>
                <a:lnTo>
                  <a:pt x="580053" y="1380558"/>
                </a:lnTo>
                <a:lnTo>
                  <a:pt x="552798" y="1375440"/>
                </a:lnTo>
                <a:lnTo>
                  <a:pt x="520149" y="1367713"/>
                </a:lnTo>
                <a:lnTo>
                  <a:pt x="485757" y="1357858"/>
                </a:lnTo>
                <a:lnTo>
                  <a:pt x="459515" y="1349050"/>
                </a:lnTo>
                <a:lnTo>
                  <a:pt x="428277" y="1336814"/>
                </a:lnTo>
                <a:lnTo>
                  <a:pt x="395558" y="1322317"/>
                </a:lnTo>
                <a:lnTo>
                  <a:pt x="370751" y="1309890"/>
                </a:lnTo>
                <a:lnTo>
                  <a:pt x="341523" y="1293405"/>
                </a:lnTo>
                <a:lnTo>
                  <a:pt x="311142" y="1274475"/>
                </a:lnTo>
                <a:lnTo>
                  <a:pt x="300693" y="1267268"/>
                </a:lnTo>
                <a:lnTo>
                  <a:pt x="288416" y="1258812"/>
                </a:lnTo>
                <a:lnTo>
                  <a:pt x="250047" y="1229080"/>
                </a:lnTo>
                <a:lnTo>
                  <a:pt x="213931" y="1196753"/>
                </a:lnTo>
                <a:lnTo>
                  <a:pt x="180079" y="1161946"/>
                </a:lnTo>
                <a:lnTo>
                  <a:pt x="148764" y="1124874"/>
                </a:lnTo>
                <a:lnTo>
                  <a:pt x="120129" y="1085731"/>
                </a:lnTo>
                <a:lnTo>
                  <a:pt x="94299" y="1044706"/>
                </a:lnTo>
                <a:lnTo>
                  <a:pt x="71370" y="1001948"/>
                </a:lnTo>
                <a:lnTo>
                  <a:pt x="51454" y="957653"/>
                </a:lnTo>
                <a:lnTo>
                  <a:pt x="34724" y="912120"/>
                </a:lnTo>
                <a:lnTo>
                  <a:pt x="21194" y="865540"/>
                </a:lnTo>
                <a:lnTo>
                  <a:pt x="10941" y="818127"/>
                </a:lnTo>
                <a:lnTo>
                  <a:pt x="4043" y="770113"/>
                </a:lnTo>
                <a:lnTo>
                  <a:pt x="468" y="721749"/>
                </a:lnTo>
                <a:lnTo>
                  <a:pt x="0" y="700869"/>
                </a:lnTo>
                <a:lnTo>
                  <a:pt x="97" y="688098"/>
                </a:lnTo>
                <a:lnTo>
                  <a:pt x="2332" y="639647"/>
                </a:lnTo>
                <a:lnTo>
                  <a:pt x="7869" y="591476"/>
                </a:lnTo>
                <a:lnTo>
                  <a:pt x="16797" y="543813"/>
                </a:lnTo>
                <a:lnTo>
                  <a:pt x="28976" y="496874"/>
                </a:lnTo>
                <a:lnTo>
                  <a:pt x="44445" y="450862"/>
                </a:lnTo>
                <a:lnTo>
                  <a:pt x="63025" y="406081"/>
                </a:lnTo>
                <a:lnTo>
                  <a:pt x="84768" y="362736"/>
                </a:lnTo>
                <a:lnTo>
                  <a:pt x="109469" y="320966"/>
                </a:lnTo>
                <a:lnTo>
                  <a:pt x="136749" y="281228"/>
                </a:lnTo>
                <a:lnTo>
                  <a:pt x="167203" y="243064"/>
                </a:lnTo>
                <a:lnTo>
                  <a:pt x="200045" y="207352"/>
                </a:lnTo>
                <a:lnTo>
                  <a:pt x="235250" y="174014"/>
                </a:lnTo>
                <a:lnTo>
                  <a:pt x="272689" y="143204"/>
                </a:lnTo>
                <a:lnTo>
                  <a:pt x="312212" y="115124"/>
                </a:lnTo>
                <a:lnTo>
                  <a:pt x="353614" y="89775"/>
                </a:lnTo>
                <a:lnTo>
                  <a:pt x="396680" y="67461"/>
                </a:lnTo>
                <a:lnTo>
                  <a:pt x="441168" y="48170"/>
                </a:lnTo>
                <a:lnTo>
                  <a:pt x="486964" y="32041"/>
                </a:lnTo>
                <a:lnTo>
                  <a:pt x="533687" y="19151"/>
                </a:lnTo>
                <a:lnTo>
                  <a:pt x="581287" y="9575"/>
                </a:lnTo>
                <a:lnTo>
                  <a:pt x="629305" y="3301"/>
                </a:lnTo>
                <a:lnTo>
                  <a:pt x="677756" y="355"/>
                </a:lnTo>
                <a:lnTo>
                  <a:pt x="702866" y="0"/>
                </a:lnTo>
                <a:lnTo>
                  <a:pt x="713521" y="310"/>
                </a:lnTo>
                <a:lnTo>
                  <a:pt x="762015" y="3295"/>
                </a:lnTo>
                <a:lnTo>
                  <a:pt x="810073" y="9653"/>
                </a:lnTo>
                <a:lnTo>
                  <a:pt x="857575" y="19352"/>
                </a:lnTo>
                <a:lnTo>
                  <a:pt x="904346" y="32322"/>
                </a:lnTo>
                <a:lnTo>
                  <a:pt x="950084" y="48558"/>
                </a:lnTo>
                <a:lnTo>
                  <a:pt x="994545" y="67908"/>
                </a:lnTo>
                <a:lnTo>
                  <a:pt x="1037536" y="90351"/>
                </a:lnTo>
                <a:lnTo>
                  <a:pt x="1078966" y="115740"/>
                </a:lnTo>
                <a:lnTo>
                  <a:pt x="1118414" y="143854"/>
                </a:lnTo>
                <a:lnTo>
                  <a:pt x="1155839" y="174789"/>
                </a:lnTo>
                <a:lnTo>
                  <a:pt x="1190989" y="208195"/>
                </a:lnTo>
                <a:lnTo>
                  <a:pt x="1223758" y="243965"/>
                </a:lnTo>
                <a:lnTo>
                  <a:pt x="1253936" y="281959"/>
                </a:lnTo>
                <a:lnTo>
                  <a:pt x="1281400" y="321963"/>
                </a:lnTo>
                <a:lnTo>
                  <a:pt x="1306005" y="363752"/>
                </a:lnTo>
                <a:lnTo>
                  <a:pt x="1327628" y="407190"/>
                </a:lnTo>
                <a:lnTo>
                  <a:pt x="1346180" y="451974"/>
                </a:lnTo>
                <a:lnTo>
                  <a:pt x="1361555" y="498075"/>
                </a:lnTo>
                <a:lnTo>
                  <a:pt x="1373670" y="544952"/>
                </a:lnTo>
                <a:lnTo>
                  <a:pt x="1382451" y="592710"/>
                </a:lnTo>
                <a:lnTo>
                  <a:pt x="1386584" y="629108"/>
                </a:lnTo>
                <a:lnTo>
                  <a:pt x="1387697" y="642623"/>
                </a:lnTo>
                <a:lnTo>
                  <a:pt x="1387826" y="64396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2790592" y="1910346"/>
            <a:ext cx="26708" cy="75387"/>
          </a:xfrm>
          <a:custGeom>
            <a:avLst/>
            <a:gdLst/>
            <a:ahLst/>
            <a:cxnLst/>
            <a:rect l="l" t="t" r="r" b="b"/>
            <a:pathLst>
              <a:path w="26708" h="75387">
                <a:moveTo>
                  <a:pt x="26708" y="75387"/>
                </a:moveTo>
                <a:lnTo>
                  <a:pt x="26200" y="72364"/>
                </a:lnTo>
                <a:lnTo>
                  <a:pt x="26200" y="72224"/>
                </a:lnTo>
                <a:lnTo>
                  <a:pt x="25196" y="69342"/>
                </a:lnTo>
                <a:lnTo>
                  <a:pt x="19955" y="54277"/>
                </a:lnTo>
                <a:lnTo>
                  <a:pt x="16136" y="43394"/>
                </a:lnTo>
                <a:lnTo>
                  <a:pt x="12881" y="34262"/>
                </a:lnTo>
                <a:lnTo>
                  <a:pt x="9332" y="24452"/>
                </a:lnTo>
                <a:lnTo>
                  <a:pt x="4633" y="11536"/>
                </a:lnTo>
                <a:lnTo>
                  <a:pt x="2006" y="4318"/>
                </a:lnTo>
                <a:lnTo>
                  <a:pt x="1219" y="2159"/>
                </a:lnTo>
                <a:lnTo>
                  <a:pt x="1143" y="201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1471491" y="1511198"/>
            <a:ext cx="1343002" cy="1342893"/>
          </a:xfrm>
          <a:custGeom>
            <a:avLst/>
            <a:gdLst/>
            <a:ahLst/>
            <a:cxnLst/>
            <a:rect l="l" t="t" r="r" b="b"/>
            <a:pathLst>
              <a:path w="1343002" h="1342893">
                <a:moveTo>
                  <a:pt x="1335371" y="575263"/>
                </a:moveTo>
                <a:lnTo>
                  <a:pt x="1332792" y="560156"/>
                </a:lnTo>
                <a:lnTo>
                  <a:pt x="1331188" y="549557"/>
                </a:lnTo>
                <a:lnTo>
                  <a:pt x="1329631" y="539977"/>
                </a:lnTo>
                <a:lnTo>
                  <a:pt x="1325147" y="519028"/>
                </a:lnTo>
                <a:lnTo>
                  <a:pt x="1318690" y="492529"/>
                </a:lnTo>
                <a:lnTo>
                  <a:pt x="1308263" y="459276"/>
                </a:lnTo>
                <a:lnTo>
                  <a:pt x="1297730" y="428983"/>
                </a:lnTo>
                <a:lnTo>
                  <a:pt x="1283985" y="396992"/>
                </a:lnTo>
                <a:lnTo>
                  <a:pt x="1270437" y="367794"/>
                </a:lnTo>
                <a:lnTo>
                  <a:pt x="1253574" y="337308"/>
                </a:lnTo>
                <a:lnTo>
                  <a:pt x="1237198" y="309667"/>
                </a:lnTo>
                <a:lnTo>
                  <a:pt x="1217388" y="281017"/>
                </a:lnTo>
                <a:lnTo>
                  <a:pt x="1198347" y="255139"/>
                </a:lnTo>
                <a:lnTo>
                  <a:pt x="1175805" y="228609"/>
                </a:lnTo>
                <a:lnTo>
                  <a:pt x="1154296" y="204730"/>
                </a:lnTo>
                <a:lnTo>
                  <a:pt x="1129187" y="180586"/>
                </a:lnTo>
                <a:lnTo>
                  <a:pt x="1105412" y="159016"/>
                </a:lnTo>
                <a:lnTo>
                  <a:pt x="1078038" y="137463"/>
                </a:lnTo>
                <a:lnTo>
                  <a:pt x="1052191" y="118342"/>
                </a:lnTo>
                <a:lnTo>
                  <a:pt x="1022834" y="99644"/>
                </a:lnTo>
                <a:lnTo>
                  <a:pt x="995200" y="83155"/>
                </a:lnTo>
                <a:lnTo>
                  <a:pt x="964074" y="67491"/>
                </a:lnTo>
                <a:lnTo>
                  <a:pt x="935034" y="53902"/>
                </a:lnTo>
                <a:lnTo>
                  <a:pt x="902534" y="41393"/>
                </a:lnTo>
                <a:lnTo>
                  <a:pt x="872179" y="30686"/>
                </a:lnTo>
                <a:lnTo>
                  <a:pt x="838561" y="21455"/>
                </a:lnTo>
                <a:lnTo>
                  <a:pt x="807371" y="13917"/>
                </a:lnTo>
                <a:lnTo>
                  <a:pt x="773017" y="8099"/>
                </a:lnTo>
                <a:lnTo>
                  <a:pt x="741196" y="3622"/>
                </a:lnTo>
                <a:lnTo>
                  <a:pt x="706443" y="1269"/>
                </a:lnTo>
                <a:lnTo>
                  <a:pt x="701628" y="1058"/>
                </a:lnTo>
                <a:lnTo>
                  <a:pt x="685815" y="364"/>
                </a:lnTo>
                <a:lnTo>
                  <a:pt x="674391" y="7"/>
                </a:lnTo>
                <a:lnTo>
                  <a:pt x="664679" y="0"/>
                </a:lnTo>
                <a:lnTo>
                  <a:pt x="654001" y="353"/>
                </a:lnTo>
                <a:lnTo>
                  <a:pt x="639679" y="1079"/>
                </a:lnTo>
                <a:lnTo>
                  <a:pt x="634661" y="1350"/>
                </a:lnTo>
                <a:lnTo>
                  <a:pt x="618856" y="2260"/>
                </a:lnTo>
                <a:lnTo>
                  <a:pt x="607456" y="3056"/>
                </a:lnTo>
                <a:lnTo>
                  <a:pt x="597783" y="4028"/>
                </a:lnTo>
                <a:lnTo>
                  <a:pt x="587160" y="5466"/>
                </a:lnTo>
                <a:lnTo>
                  <a:pt x="572908" y="7660"/>
                </a:lnTo>
                <a:lnTo>
                  <a:pt x="568138" y="8412"/>
                </a:lnTo>
                <a:lnTo>
                  <a:pt x="552498" y="10866"/>
                </a:lnTo>
                <a:lnTo>
                  <a:pt x="541220" y="12779"/>
                </a:lnTo>
                <a:lnTo>
                  <a:pt x="531677" y="14697"/>
                </a:lnTo>
                <a:lnTo>
                  <a:pt x="521243" y="17164"/>
                </a:lnTo>
                <a:lnTo>
                  <a:pt x="507290" y="20727"/>
                </a:lnTo>
                <a:lnTo>
                  <a:pt x="487302" y="25940"/>
                </a:lnTo>
                <a:lnTo>
                  <a:pt x="476278" y="28972"/>
                </a:lnTo>
                <a:lnTo>
                  <a:pt x="466984" y="31835"/>
                </a:lnTo>
                <a:lnTo>
                  <a:pt x="456854" y="35332"/>
                </a:lnTo>
                <a:lnTo>
                  <a:pt x="443323" y="40268"/>
                </a:lnTo>
                <a:lnTo>
                  <a:pt x="423905" y="47496"/>
                </a:lnTo>
                <a:lnTo>
                  <a:pt x="413238" y="51629"/>
                </a:lnTo>
                <a:lnTo>
                  <a:pt x="404278" y="55414"/>
                </a:lnTo>
                <a:lnTo>
                  <a:pt x="394553" y="59914"/>
                </a:lnTo>
                <a:lnTo>
                  <a:pt x="381593" y="66192"/>
                </a:lnTo>
                <a:lnTo>
                  <a:pt x="377270" y="68305"/>
                </a:lnTo>
                <a:lnTo>
                  <a:pt x="363020" y="75254"/>
                </a:lnTo>
                <a:lnTo>
                  <a:pt x="352793" y="80402"/>
                </a:lnTo>
                <a:lnTo>
                  <a:pt x="344240" y="85044"/>
                </a:lnTo>
                <a:lnTo>
                  <a:pt x="335013" y="90472"/>
                </a:lnTo>
                <a:lnTo>
                  <a:pt x="322763" y="97980"/>
                </a:lnTo>
                <a:lnTo>
                  <a:pt x="305146" y="108924"/>
                </a:lnTo>
                <a:lnTo>
                  <a:pt x="295511" y="115085"/>
                </a:lnTo>
                <a:lnTo>
                  <a:pt x="287468" y="120570"/>
                </a:lnTo>
                <a:lnTo>
                  <a:pt x="278809" y="126899"/>
                </a:lnTo>
                <a:lnTo>
                  <a:pt x="267325" y="135597"/>
                </a:lnTo>
                <a:lnTo>
                  <a:pt x="250936" y="148170"/>
                </a:lnTo>
                <a:lnTo>
                  <a:pt x="241950" y="155266"/>
                </a:lnTo>
                <a:lnTo>
                  <a:pt x="234497" y="161528"/>
                </a:lnTo>
                <a:lnTo>
                  <a:pt x="226528" y="168688"/>
                </a:lnTo>
                <a:lnTo>
                  <a:pt x="215995" y="178477"/>
                </a:lnTo>
                <a:lnTo>
                  <a:pt x="200917" y="192639"/>
                </a:lnTo>
                <a:lnTo>
                  <a:pt x="192680" y="200588"/>
                </a:lnTo>
                <a:lnTo>
                  <a:pt x="185888" y="207560"/>
                </a:lnTo>
                <a:lnTo>
                  <a:pt x="178681" y="215488"/>
                </a:lnTo>
                <a:lnTo>
                  <a:pt x="169196" y="226302"/>
                </a:lnTo>
                <a:lnTo>
                  <a:pt x="166018" y="229950"/>
                </a:lnTo>
                <a:lnTo>
                  <a:pt x="155601" y="241902"/>
                </a:lnTo>
                <a:lnTo>
                  <a:pt x="142104" y="258225"/>
                </a:lnTo>
                <a:lnTo>
                  <a:pt x="127330" y="278512"/>
                </a:lnTo>
                <a:lnTo>
                  <a:pt x="115377" y="295366"/>
                </a:lnTo>
                <a:lnTo>
                  <a:pt x="103587" y="312949"/>
                </a:lnTo>
                <a:lnTo>
                  <a:pt x="90922" y="334592"/>
                </a:lnTo>
                <a:lnTo>
                  <a:pt x="80641" y="352656"/>
                </a:lnTo>
                <a:lnTo>
                  <a:pt x="70672" y="371326"/>
                </a:lnTo>
                <a:lnTo>
                  <a:pt x="60199" y="394160"/>
                </a:lnTo>
                <a:lnTo>
                  <a:pt x="51806" y="413062"/>
                </a:lnTo>
                <a:lnTo>
                  <a:pt x="43756" y="432637"/>
                </a:lnTo>
                <a:lnTo>
                  <a:pt x="35614" y="456401"/>
                </a:lnTo>
                <a:lnTo>
                  <a:pt x="29166" y="475991"/>
                </a:lnTo>
                <a:lnTo>
                  <a:pt x="23090" y="496294"/>
                </a:lnTo>
                <a:lnTo>
                  <a:pt x="17376" y="520710"/>
                </a:lnTo>
                <a:lnTo>
                  <a:pt x="12891" y="540903"/>
                </a:lnTo>
                <a:lnTo>
                  <a:pt x="8867" y="561692"/>
                </a:lnTo>
                <a:lnTo>
                  <a:pt x="5609" y="586561"/>
                </a:lnTo>
                <a:lnTo>
                  <a:pt x="3159" y="607181"/>
                </a:lnTo>
                <a:lnTo>
                  <a:pt x="1220" y="628257"/>
                </a:lnTo>
                <a:lnTo>
                  <a:pt x="442" y="653379"/>
                </a:lnTo>
                <a:lnTo>
                  <a:pt x="62" y="674011"/>
                </a:lnTo>
                <a:lnTo>
                  <a:pt x="0" y="685435"/>
                </a:lnTo>
                <a:lnTo>
                  <a:pt x="242" y="695155"/>
                </a:lnTo>
                <a:lnTo>
                  <a:pt x="1972" y="720188"/>
                </a:lnTo>
                <a:lnTo>
                  <a:pt x="3650" y="740884"/>
                </a:lnTo>
                <a:lnTo>
                  <a:pt x="5916" y="761929"/>
                </a:lnTo>
                <a:lnTo>
                  <a:pt x="10143" y="786703"/>
                </a:lnTo>
                <a:lnTo>
                  <a:pt x="11002" y="791405"/>
                </a:lnTo>
                <a:lnTo>
                  <a:pt x="13843" y="807004"/>
                </a:lnTo>
                <a:lnTo>
                  <a:pt x="16043" y="818235"/>
                </a:lnTo>
                <a:lnTo>
                  <a:pt x="18209" y="827717"/>
                </a:lnTo>
                <a:lnTo>
                  <a:pt x="20946" y="838071"/>
                </a:lnTo>
                <a:lnTo>
                  <a:pt x="24861" y="851918"/>
                </a:lnTo>
                <a:lnTo>
                  <a:pt x="30575" y="871787"/>
                </a:lnTo>
                <a:lnTo>
                  <a:pt x="33888" y="882746"/>
                </a:lnTo>
                <a:lnTo>
                  <a:pt x="36991" y="891978"/>
                </a:lnTo>
                <a:lnTo>
                  <a:pt x="40742" y="902018"/>
                </a:lnTo>
                <a:lnTo>
                  <a:pt x="45998" y="915397"/>
                </a:lnTo>
                <a:lnTo>
                  <a:pt x="53681" y="934632"/>
                </a:lnTo>
                <a:lnTo>
                  <a:pt x="58071" y="945194"/>
                </a:lnTo>
                <a:lnTo>
                  <a:pt x="62081" y="954059"/>
                </a:lnTo>
                <a:lnTo>
                  <a:pt x="66827" y="963669"/>
                </a:lnTo>
                <a:lnTo>
                  <a:pt x="73426" y="976467"/>
                </a:lnTo>
                <a:lnTo>
                  <a:pt x="75658" y="980762"/>
                </a:lnTo>
                <a:lnTo>
                  <a:pt x="82955" y="994815"/>
                </a:lnTo>
                <a:lnTo>
                  <a:pt x="88363" y="1004899"/>
                </a:lnTo>
                <a:lnTo>
                  <a:pt x="93226" y="1013332"/>
                </a:lnTo>
                <a:lnTo>
                  <a:pt x="98891" y="1022432"/>
                </a:lnTo>
                <a:lnTo>
                  <a:pt x="106703" y="1034517"/>
                </a:lnTo>
                <a:lnTo>
                  <a:pt x="118043" y="1051806"/>
                </a:lnTo>
                <a:lnTo>
                  <a:pt x="124444" y="1061285"/>
                </a:lnTo>
                <a:lnTo>
                  <a:pt x="130130" y="1069187"/>
                </a:lnTo>
                <a:lnTo>
                  <a:pt x="136678" y="1077675"/>
                </a:lnTo>
                <a:lnTo>
                  <a:pt x="145666" y="1088915"/>
                </a:lnTo>
                <a:lnTo>
                  <a:pt x="158678" y="1105029"/>
                </a:lnTo>
                <a:lnTo>
                  <a:pt x="165980" y="1113825"/>
                </a:lnTo>
                <a:lnTo>
                  <a:pt x="172424" y="1121118"/>
                </a:lnTo>
                <a:lnTo>
                  <a:pt x="179798" y="1128915"/>
                </a:lnTo>
                <a:lnTo>
                  <a:pt x="189886" y="1139223"/>
                </a:lnTo>
                <a:lnTo>
                  <a:pt x="204360" y="1153885"/>
                </a:lnTo>
                <a:lnTo>
                  <a:pt x="212501" y="1161921"/>
                </a:lnTo>
                <a:lnTo>
                  <a:pt x="219634" y="1168542"/>
                </a:lnTo>
                <a:lnTo>
                  <a:pt x="227734" y="1175560"/>
                </a:lnTo>
                <a:lnTo>
                  <a:pt x="238777" y="1184783"/>
                </a:lnTo>
                <a:lnTo>
                  <a:pt x="242548" y="1187911"/>
                </a:lnTo>
                <a:lnTo>
                  <a:pt x="254740" y="1198044"/>
                </a:lnTo>
                <a:lnTo>
                  <a:pt x="263634" y="1205244"/>
                </a:lnTo>
                <a:lnTo>
                  <a:pt x="271382" y="1211126"/>
                </a:lnTo>
                <a:lnTo>
                  <a:pt x="280135" y="1217301"/>
                </a:lnTo>
                <a:lnTo>
                  <a:pt x="292045" y="1225383"/>
                </a:lnTo>
                <a:lnTo>
                  <a:pt x="309185" y="1236920"/>
                </a:lnTo>
                <a:lnTo>
                  <a:pt x="318750" y="1243175"/>
                </a:lnTo>
                <a:lnTo>
                  <a:pt x="327053" y="1248245"/>
                </a:lnTo>
                <a:lnTo>
                  <a:pt x="336397" y="1253527"/>
                </a:lnTo>
                <a:lnTo>
                  <a:pt x="349084" y="1260421"/>
                </a:lnTo>
                <a:lnTo>
                  <a:pt x="367196" y="1270125"/>
                </a:lnTo>
                <a:lnTo>
                  <a:pt x="377361" y="1275400"/>
                </a:lnTo>
                <a:lnTo>
                  <a:pt x="386128" y="1279624"/>
                </a:lnTo>
                <a:lnTo>
                  <a:pt x="395913" y="1283944"/>
                </a:lnTo>
                <a:lnTo>
                  <a:pt x="409133" y="1289508"/>
                </a:lnTo>
                <a:lnTo>
                  <a:pt x="428413" y="1297519"/>
                </a:lnTo>
                <a:lnTo>
                  <a:pt x="439050" y="1301769"/>
                </a:lnTo>
                <a:lnTo>
                  <a:pt x="448199" y="1305098"/>
                </a:lnTo>
                <a:lnTo>
                  <a:pt x="458376" y="1308413"/>
                </a:lnTo>
                <a:lnTo>
                  <a:pt x="472096" y="1312622"/>
                </a:lnTo>
                <a:lnTo>
                  <a:pt x="492015" y="1318628"/>
                </a:lnTo>
                <a:lnTo>
                  <a:pt x="503008" y="1321778"/>
                </a:lnTo>
                <a:lnTo>
                  <a:pt x="512434" y="1324165"/>
                </a:lnTo>
                <a:lnTo>
                  <a:pt x="522909" y="1326441"/>
                </a:lnTo>
                <a:lnTo>
                  <a:pt x="537049" y="1329262"/>
                </a:lnTo>
                <a:lnTo>
                  <a:pt x="541710" y="1330177"/>
                </a:lnTo>
                <a:lnTo>
                  <a:pt x="557255" y="1333244"/>
                </a:lnTo>
                <a:lnTo>
                  <a:pt x="568504" y="1335309"/>
                </a:lnTo>
                <a:lnTo>
                  <a:pt x="578119" y="1336761"/>
                </a:lnTo>
                <a:lnTo>
                  <a:pt x="588768" y="1337989"/>
                </a:lnTo>
                <a:lnTo>
                  <a:pt x="603115" y="1339383"/>
                </a:lnTo>
                <a:lnTo>
                  <a:pt x="607877" y="1339829"/>
                </a:lnTo>
                <a:lnTo>
                  <a:pt x="623646" y="1341313"/>
                </a:lnTo>
                <a:lnTo>
                  <a:pt x="635054" y="1342236"/>
                </a:lnTo>
                <a:lnTo>
                  <a:pt x="644774" y="1342721"/>
                </a:lnTo>
                <a:lnTo>
                  <a:pt x="655480" y="1342893"/>
                </a:lnTo>
                <a:lnTo>
                  <a:pt x="669847" y="1342873"/>
                </a:lnTo>
                <a:lnTo>
                  <a:pt x="690582" y="1342755"/>
                </a:lnTo>
                <a:lnTo>
                  <a:pt x="711727" y="1342039"/>
                </a:lnTo>
                <a:lnTo>
                  <a:pt x="736757" y="1339684"/>
                </a:lnTo>
                <a:lnTo>
                  <a:pt x="757326" y="1337510"/>
                </a:lnTo>
                <a:lnTo>
                  <a:pt x="778310" y="1334706"/>
                </a:lnTo>
                <a:lnTo>
                  <a:pt x="802961" y="1329863"/>
                </a:lnTo>
                <a:lnTo>
                  <a:pt x="823177" y="1325644"/>
                </a:lnTo>
                <a:lnTo>
                  <a:pt x="843778" y="1320775"/>
                </a:lnTo>
                <a:lnTo>
                  <a:pt x="867816" y="1313511"/>
                </a:lnTo>
                <a:lnTo>
                  <a:pt x="887563" y="1307284"/>
                </a:lnTo>
                <a:lnTo>
                  <a:pt x="907574" y="1300391"/>
                </a:lnTo>
                <a:lnTo>
                  <a:pt x="930788" y="1290769"/>
                </a:lnTo>
                <a:lnTo>
                  <a:pt x="949805" y="1282617"/>
                </a:lnTo>
                <a:lnTo>
                  <a:pt x="969012" y="1273759"/>
                </a:lnTo>
                <a:lnTo>
                  <a:pt x="991182" y="1261862"/>
                </a:lnTo>
                <a:lnTo>
                  <a:pt x="1009231" y="1251879"/>
                </a:lnTo>
                <a:lnTo>
                  <a:pt x="1027469" y="1241119"/>
                </a:lnTo>
                <a:lnTo>
                  <a:pt x="1048297" y="1227081"/>
                </a:lnTo>
                <a:lnTo>
                  <a:pt x="1065311" y="1215340"/>
                </a:lnTo>
                <a:lnTo>
                  <a:pt x="1082399" y="1202841"/>
                </a:lnTo>
                <a:lnTo>
                  <a:pt x="1101696" y="1186804"/>
                </a:lnTo>
                <a:lnTo>
                  <a:pt x="1105399" y="1183657"/>
                </a:lnTo>
                <a:lnTo>
                  <a:pt x="1117485" y="1173421"/>
                </a:lnTo>
                <a:lnTo>
                  <a:pt x="1126121" y="1165911"/>
                </a:lnTo>
                <a:lnTo>
                  <a:pt x="1133263" y="1159298"/>
                </a:lnTo>
                <a:lnTo>
                  <a:pt x="1140872" y="1151752"/>
                </a:lnTo>
                <a:lnTo>
                  <a:pt x="1150904" y="1141444"/>
                </a:lnTo>
                <a:lnTo>
                  <a:pt x="1154294" y="1137937"/>
                </a:lnTo>
                <a:lnTo>
                  <a:pt x="1165285" y="1126532"/>
                </a:lnTo>
                <a:lnTo>
                  <a:pt x="1173109" y="1118194"/>
                </a:lnTo>
                <a:lnTo>
                  <a:pt x="1179539" y="1110898"/>
                </a:lnTo>
                <a:lnTo>
                  <a:pt x="1186346" y="1102618"/>
                </a:lnTo>
                <a:lnTo>
                  <a:pt x="1195302" y="1091329"/>
                </a:lnTo>
                <a:lnTo>
                  <a:pt x="1198287" y="1087543"/>
                </a:lnTo>
                <a:lnTo>
                  <a:pt x="1208081" y="1075109"/>
                </a:lnTo>
                <a:lnTo>
                  <a:pt x="1215050" y="1066032"/>
                </a:lnTo>
                <a:lnTo>
                  <a:pt x="1220743" y="1058129"/>
                </a:lnTo>
                <a:lnTo>
                  <a:pt x="1226706" y="1049215"/>
                </a:lnTo>
                <a:lnTo>
                  <a:pt x="1234489" y="1037107"/>
                </a:lnTo>
                <a:lnTo>
                  <a:pt x="1237085" y="1033035"/>
                </a:lnTo>
                <a:lnTo>
                  <a:pt x="1245604" y="1019682"/>
                </a:lnTo>
                <a:lnTo>
                  <a:pt x="1256494" y="1001532"/>
                </a:lnTo>
                <a:lnTo>
                  <a:pt x="1268089" y="979257"/>
                </a:lnTo>
                <a:lnTo>
                  <a:pt x="1277425" y="960784"/>
                </a:lnTo>
                <a:lnTo>
                  <a:pt x="1286436" y="941618"/>
                </a:lnTo>
                <a:lnTo>
                  <a:pt x="1295749" y="918312"/>
                </a:lnTo>
                <a:lnTo>
                  <a:pt x="1303200" y="899019"/>
                </a:lnTo>
                <a:lnTo>
                  <a:pt x="1310278" y="879053"/>
                </a:lnTo>
                <a:lnTo>
                  <a:pt x="1317212" y="854955"/>
                </a:lnTo>
                <a:lnTo>
                  <a:pt x="1322713" y="834957"/>
                </a:lnTo>
                <a:lnTo>
                  <a:pt x="1327752" y="814391"/>
                </a:lnTo>
                <a:lnTo>
                  <a:pt x="1332254" y="789687"/>
                </a:lnTo>
                <a:lnTo>
                  <a:pt x="1335721" y="769319"/>
                </a:lnTo>
                <a:lnTo>
                  <a:pt x="1338701" y="748361"/>
                </a:lnTo>
                <a:lnTo>
                  <a:pt x="1340721" y="723333"/>
                </a:lnTo>
                <a:lnTo>
                  <a:pt x="1342129" y="702699"/>
                </a:lnTo>
                <a:lnTo>
                  <a:pt x="1343002" y="681575"/>
                </a:lnTo>
                <a:lnTo>
                  <a:pt x="1342917" y="670867"/>
                </a:lnTo>
                <a:lnTo>
                  <a:pt x="1342558" y="656494"/>
                </a:lnTo>
                <a:lnTo>
                  <a:pt x="1341813" y="635786"/>
                </a:lnTo>
                <a:lnTo>
                  <a:pt x="1340187" y="614755"/>
                </a:lnTo>
                <a:lnTo>
                  <a:pt x="1339030" y="604089"/>
                </a:lnTo>
                <a:lnTo>
                  <a:pt x="1337553" y="589706"/>
                </a:lnTo>
                <a:lnTo>
                  <a:pt x="1337098" y="584915"/>
                </a:lnTo>
                <a:lnTo>
                  <a:pt x="1336666" y="580089"/>
                </a:lnTo>
                <a:lnTo>
                  <a:pt x="1336234" y="580089"/>
                </a:lnTo>
                <a:lnTo>
                  <a:pt x="1335371" y="57526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2763014" y="1852394"/>
            <a:ext cx="32397" cy="70053"/>
          </a:xfrm>
          <a:custGeom>
            <a:avLst/>
            <a:gdLst/>
            <a:ahLst/>
            <a:cxnLst/>
            <a:rect l="l" t="t" r="r" b="b"/>
            <a:pathLst>
              <a:path w="32397" h="70053">
                <a:moveTo>
                  <a:pt x="32397" y="70053"/>
                </a:moveTo>
                <a:lnTo>
                  <a:pt x="30378" y="64795"/>
                </a:lnTo>
                <a:lnTo>
                  <a:pt x="28219" y="59613"/>
                </a:lnTo>
                <a:lnTo>
                  <a:pt x="26708" y="55943"/>
                </a:lnTo>
                <a:lnTo>
                  <a:pt x="24917" y="52336"/>
                </a:lnTo>
                <a:lnTo>
                  <a:pt x="18293" y="38338"/>
                </a:lnTo>
                <a:lnTo>
                  <a:pt x="13666" y="28583"/>
                </a:lnTo>
                <a:lnTo>
                  <a:pt x="9465" y="19769"/>
                </a:lnTo>
                <a:lnTo>
                  <a:pt x="4116" y="8593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1488471" y="1528444"/>
            <a:ext cx="1308892" cy="1308902"/>
          </a:xfrm>
          <a:custGeom>
            <a:avLst/>
            <a:gdLst/>
            <a:ahLst/>
            <a:cxnLst/>
            <a:rect l="l" t="t" r="r" b="b"/>
            <a:pathLst>
              <a:path w="1308892" h="1308902">
                <a:moveTo>
                  <a:pt x="1304275" y="579832"/>
                </a:moveTo>
                <a:lnTo>
                  <a:pt x="1305746" y="593813"/>
                </a:lnTo>
                <a:lnTo>
                  <a:pt x="1306820" y="603688"/>
                </a:lnTo>
                <a:lnTo>
                  <a:pt x="1307730" y="616840"/>
                </a:lnTo>
                <a:lnTo>
                  <a:pt x="1308498" y="631659"/>
                </a:lnTo>
                <a:lnTo>
                  <a:pt x="1308862" y="641787"/>
                </a:lnTo>
                <a:lnTo>
                  <a:pt x="1308892" y="652675"/>
                </a:lnTo>
                <a:lnTo>
                  <a:pt x="1308746" y="664071"/>
                </a:lnTo>
                <a:lnTo>
                  <a:pt x="1308481" y="678895"/>
                </a:lnTo>
                <a:lnTo>
                  <a:pt x="1308091" y="689036"/>
                </a:lnTo>
                <a:lnTo>
                  <a:pt x="1307291" y="699908"/>
                </a:lnTo>
                <a:lnTo>
                  <a:pt x="1306295" y="711303"/>
                </a:lnTo>
                <a:lnTo>
                  <a:pt x="1304889" y="726029"/>
                </a:lnTo>
                <a:lnTo>
                  <a:pt x="1303632" y="736074"/>
                </a:lnTo>
                <a:lnTo>
                  <a:pt x="1302079" y="746885"/>
                </a:lnTo>
                <a:lnTo>
                  <a:pt x="1300529" y="758178"/>
                </a:lnTo>
                <a:lnTo>
                  <a:pt x="1300097" y="761493"/>
                </a:lnTo>
                <a:lnTo>
                  <a:pt x="1299881" y="761493"/>
                </a:lnTo>
                <a:lnTo>
                  <a:pt x="1299233" y="764795"/>
                </a:lnTo>
                <a:lnTo>
                  <a:pt x="1296593" y="778809"/>
                </a:lnTo>
                <a:lnTo>
                  <a:pt x="1294850" y="788472"/>
                </a:lnTo>
                <a:lnTo>
                  <a:pt x="1292182" y="800839"/>
                </a:lnTo>
                <a:lnTo>
                  <a:pt x="1287855" y="818962"/>
                </a:lnTo>
                <a:lnTo>
                  <a:pt x="1285324" y="828763"/>
                </a:lnTo>
                <a:lnTo>
                  <a:pt x="1282239" y="839215"/>
                </a:lnTo>
                <a:lnTo>
                  <a:pt x="1278863" y="850050"/>
                </a:lnTo>
                <a:lnTo>
                  <a:pt x="1274383" y="864218"/>
                </a:lnTo>
                <a:lnTo>
                  <a:pt x="1271119" y="873827"/>
                </a:lnTo>
                <a:lnTo>
                  <a:pt x="1267263" y="884008"/>
                </a:lnTo>
                <a:lnTo>
                  <a:pt x="1263089" y="894614"/>
                </a:lnTo>
                <a:lnTo>
                  <a:pt x="1257616" y="908403"/>
                </a:lnTo>
                <a:lnTo>
                  <a:pt x="1253674" y="917758"/>
                </a:lnTo>
                <a:lnTo>
                  <a:pt x="1249080" y="927652"/>
                </a:lnTo>
                <a:lnTo>
                  <a:pt x="1244154" y="937883"/>
                </a:lnTo>
                <a:lnTo>
                  <a:pt x="1237726" y="951257"/>
                </a:lnTo>
                <a:lnTo>
                  <a:pt x="1233133" y="960295"/>
                </a:lnTo>
                <a:lnTo>
                  <a:pt x="1227834" y="969832"/>
                </a:lnTo>
                <a:lnTo>
                  <a:pt x="1222195" y="979654"/>
                </a:lnTo>
                <a:lnTo>
                  <a:pt x="1214786" y="992512"/>
                </a:lnTo>
                <a:lnTo>
                  <a:pt x="1209544" y="1001210"/>
                </a:lnTo>
                <a:lnTo>
                  <a:pt x="1203597" y="1010337"/>
                </a:lnTo>
                <a:lnTo>
                  <a:pt x="1197214" y="1019824"/>
                </a:lnTo>
                <a:lnTo>
                  <a:pt x="1188894" y="1032088"/>
                </a:lnTo>
                <a:lnTo>
                  <a:pt x="1183043" y="1040365"/>
                </a:lnTo>
                <a:lnTo>
                  <a:pt x="1176448" y="1049050"/>
                </a:lnTo>
                <a:lnTo>
                  <a:pt x="1169414" y="1058051"/>
                </a:lnTo>
                <a:lnTo>
                  <a:pt x="1160233" y="1069692"/>
                </a:lnTo>
                <a:lnTo>
                  <a:pt x="1153804" y="1077527"/>
                </a:lnTo>
                <a:lnTo>
                  <a:pt x="1146592" y="1085714"/>
                </a:lnTo>
                <a:lnTo>
                  <a:pt x="1138959" y="1094131"/>
                </a:lnTo>
                <a:lnTo>
                  <a:pt x="1128958" y="1105113"/>
                </a:lnTo>
                <a:lnTo>
                  <a:pt x="1121968" y="1112462"/>
                </a:lnTo>
                <a:lnTo>
                  <a:pt x="1114197" y="1120096"/>
                </a:lnTo>
                <a:lnTo>
                  <a:pt x="1105990" y="1127964"/>
                </a:lnTo>
                <a:lnTo>
                  <a:pt x="1095214" y="1138185"/>
                </a:lnTo>
                <a:lnTo>
                  <a:pt x="1087707" y="1145001"/>
                </a:lnTo>
                <a:lnTo>
                  <a:pt x="1079393" y="1152044"/>
                </a:lnTo>
                <a:lnTo>
                  <a:pt x="1070633" y="1159282"/>
                </a:lnTo>
                <a:lnTo>
                  <a:pt x="1059145" y="1168698"/>
                </a:lnTo>
                <a:lnTo>
                  <a:pt x="1051168" y="1174977"/>
                </a:lnTo>
                <a:lnTo>
                  <a:pt x="1042381" y="1181416"/>
                </a:lnTo>
                <a:lnTo>
                  <a:pt x="1033118" y="1188010"/>
                </a:lnTo>
                <a:lnTo>
                  <a:pt x="1020994" y="1196515"/>
                </a:lnTo>
                <a:lnTo>
                  <a:pt x="1012564" y="1202137"/>
                </a:lnTo>
                <a:lnTo>
                  <a:pt x="1003354" y="1207906"/>
                </a:lnTo>
                <a:lnTo>
                  <a:pt x="993595" y="1213930"/>
                </a:lnTo>
                <a:lnTo>
                  <a:pt x="982641" y="1220376"/>
                </a:lnTo>
                <a:lnTo>
                  <a:pt x="972545" y="1225731"/>
                </a:lnTo>
                <a:lnTo>
                  <a:pt x="970049" y="1227113"/>
                </a:lnTo>
                <a:lnTo>
                  <a:pt x="961198" y="1232003"/>
                </a:lnTo>
                <a:lnTo>
                  <a:pt x="961337" y="1232511"/>
                </a:lnTo>
                <a:lnTo>
                  <a:pt x="952333" y="1236981"/>
                </a:lnTo>
                <a:lnTo>
                  <a:pt x="929899" y="1248006"/>
                </a:lnTo>
                <a:lnTo>
                  <a:pt x="909496" y="1256920"/>
                </a:lnTo>
                <a:lnTo>
                  <a:pt x="886418" y="1266441"/>
                </a:lnTo>
                <a:lnTo>
                  <a:pt x="865363" y="1273773"/>
                </a:lnTo>
                <a:lnTo>
                  <a:pt x="841646" y="1281608"/>
                </a:lnTo>
                <a:lnTo>
                  <a:pt x="820151" y="1287375"/>
                </a:lnTo>
                <a:lnTo>
                  <a:pt x="795923" y="1293463"/>
                </a:lnTo>
                <a:lnTo>
                  <a:pt x="774063" y="1297674"/>
                </a:lnTo>
                <a:lnTo>
                  <a:pt x="749449" y="1301976"/>
                </a:lnTo>
                <a:lnTo>
                  <a:pt x="727264" y="1304659"/>
                </a:lnTo>
                <a:lnTo>
                  <a:pt x="702427" y="1307139"/>
                </a:lnTo>
                <a:lnTo>
                  <a:pt x="680185" y="1308177"/>
                </a:lnTo>
                <a:lnTo>
                  <a:pt x="655235" y="1308902"/>
                </a:lnTo>
                <a:lnTo>
                  <a:pt x="644349" y="1308698"/>
                </a:lnTo>
                <a:lnTo>
                  <a:pt x="618119" y="1307830"/>
                </a:lnTo>
                <a:lnTo>
                  <a:pt x="597126" y="1306270"/>
                </a:lnTo>
                <a:lnTo>
                  <a:pt x="571054" y="1303505"/>
                </a:lnTo>
                <a:lnTo>
                  <a:pt x="550223" y="1300441"/>
                </a:lnTo>
                <a:lnTo>
                  <a:pt x="524433" y="1295768"/>
                </a:lnTo>
                <a:lnTo>
                  <a:pt x="503888" y="1291171"/>
                </a:lnTo>
                <a:lnTo>
                  <a:pt x="480199" y="1285001"/>
                </a:lnTo>
                <a:lnTo>
                  <a:pt x="469775" y="1281680"/>
                </a:lnTo>
                <a:lnTo>
                  <a:pt x="464831" y="1280174"/>
                </a:lnTo>
                <a:lnTo>
                  <a:pt x="456182" y="1277659"/>
                </a:lnTo>
                <a:lnTo>
                  <a:pt x="455966" y="1278091"/>
                </a:lnTo>
                <a:lnTo>
                  <a:pt x="447546" y="1275132"/>
                </a:lnTo>
                <a:lnTo>
                  <a:pt x="433590" y="1270264"/>
                </a:lnTo>
                <a:lnTo>
                  <a:pt x="424072" y="1266894"/>
                </a:lnTo>
                <a:lnTo>
                  <a:pt x="414023" y="1263002"/>
                </a:lnTo>
                <a:lnTo>
                  <a:pt x="403261" y="1258571"/>
                </a:lnTo>
                <a:lnTo>
                  <a:pt x="389579" y="1252826"/>
                </a:lnTo>
                <a:lnTo>
                  <a:pt x="380314" y="1248708"/>
                </a:lnTo>
                <a:lnTo>
                  <a:pt x="370506" y="1243942"/>
                </a:lnTo>
                <a:lnTo>
                  <a:pt x="360361" y="1238848"/>
                </a:lnTo>
                <a:lnTo>
                  <a:pt x="347112" y="1232141"/>
                </a:lnTo>
                <a:lnTo>
                  <a:pt x="338170" y="1227349"/>
                </a:lnTo>
                <a:lnTo>
                  <a:pt x="328742" y="1221909"/>
                </a:lnTo>
                <a:lnTo>
                  <a:pt x="318882" y="1216102"/>
                </a:lnTo>
                <a:lnTo>
                  <a:pt x="307217" y="1208901"/>
                </a:lnTo>
                <a:lnTo>
                  <a:pt x="299108" y="1203439"/>
                </a:lnTo>
                <a:lnTo>
                  <a:pt x="288720" y="1196582"/>
                </a:lnTo>
                <a:lnTo>
                  <a:pt x="283970" y="1193483"/>
                </a:lnTo>
                <a:lnTo>
                  <a:pt x="283754" y="1193776"/>
                </a:lnTo>
                <a:lnTo>
                  <a:pt x="279284" y="1190461"/>
                </a:lnTo>
                <a:lnTo>
                  <a:pt x="267342" y="1181798"/>
                </a:lnTo>
                <a:lnTo>
                  <a:pt x="259207" y="1175879"/>
                </a:lnTo>
                <a:lnTo>
                  <a:pt x="250740" y="1169357"/>
                </a:lnTo>
                <a:lnTo>
                  <a:pt x="241552" y="1161949"/>
                </a:lnTo>
                <a:lnTo>
                  <a:pt x="230055" y="1152576"/>
                </a:lnTo>
                <a:lnTo>
                  <a:pt x="222331" y="1145997"/>
                </a:lnTo>
                <a:lnTo>
                  <a:pt x="214284" y="1138637"/>
                </a:lnTo>
                <a:lnTo>
                  <a:pt x="205992" y="1130847"/>
                </a:lnTo>
                <a:lnTo>
                  <a:pt x="195217" y="1120663"/>
                </a:lnTo>
                <a:lnTo>
                  <a:pt x="187994" y="1113540"/>
                </a:lnTo>
                <a:lnTo>
                  <a:pt x="180505" y="1105610"/>
                </a:lnTo>
                <a:lnTo>
                  <a:pt x="172794" y="1097217"/>
                </a:lnTo>
                <a:lnTo>
                  <a:pt x="162793" y="1086291"/>
                </a:lnTo>
                <a:lnTo>
                  <a:pt x="156114" y="1078659"/>
                </a:lnTo>
                <a:lnTo>
                  <a:pt x="149195" y="1070203"/>
                </a:lnTo>
                <a:lnTo>
                  <a:pt x="142124" y="1061365"/>
                </a:lnTo>
                <a:lnTo>
                  <a:pt x="133484" y="1050192"/>
                </a:lnTo>
                <a:lnTo>
                  <a:pt x="127822" y="1042279"/>
                </a:lnTo>
                <a:lnTo>
                  <a:pt x="120632" y="1032179"/>
                </a:lnTo>
                <a:lnTo>
                  <a:pt x="118070" y="1028676"/>
                </a:lnTo>
                <a:lnTo>
                  <a:pt x="116063" y="1026021"/>
                </a:lnTo>
                <a:lnTo>
                  <a:pt x="115847" y="1026085"/>
                </a:lnTo>
                <a:lnTo>
                  <a:pt x="114044" y="1023278"/>
                </a:lnTo>
                <a:lnTo>
                  <a:pt x="106006" y="1010927"/>
                </a:lnTo>
                <a:lnTo>
                  <a:pt x="100475" y="1002528"/>
                </a:lnTo>
                <a:lnTo>
                  <a:pt x="94824" y="993466"/>
                </a:lnTo>
                <a:lnTo>
                  <a:pt x="81389" y="970496"/>
                </a:lnTo>
                <a:lnTo>
                  <a:pt x="66597" y="941706"/>
                </a:lnTo>
                <a:lnTo>
                  <a:pt x="55857" y="919134"/>
                </a:lnTo>
                <a:lnTo>
                  <a:pt x="47369" y="898501"/>
                </a:lnTo>
                <a:lnTo>
                  <a:pt x="38337" y="875226"/>
                </a:lnTo>
                <a:lnTo>
                  <a:pt x="31392" y="854076"/>
                </a:lnTo>
                <a:lnTo>
                  <a:pt x="24002" y="830207"/>
                </a:lnTo>
                <a:lnTo>
                  <a:pt x="18565" y="808572"/>
                </a:lnTo>
                <a:lnTo>
                  <a:pt x="12971" y="784244"/>
                </a:lnTo>
                <a:lnTo>
                  <a:pt x="9142" y="762280"/>
                </a:lnTo>
                <a:lnTo>
                  <a:pt x="5264" y="737627"/>
                </a:lnTo>
                <a:lnTo>
                  <a:pt x="3021" y="715405"/>
                </a:lnTo>
                <a:lnTo>
                  <a:pt x="927" y="690541"/>
                </a:lnTo>
                <a:lnTo>
                  <a:pt x="277" y="668250"/>
                </a:lnTo>
                <a:lnTo>
                  <a:pt x="0" y="653430"/>
                </a:lnTo>
                <a:lnTo>
                  <a:pt x="20" y="643302"/>
                </a:lnTo>
                <a:lnTo>
                  <a:pt x="1001" y="621018"/>
                </a:lnTo>
                <a:lnTo>
                  <a:pt x="2559" y="596103"/>
                </a:lnTo>
                <a:lnTo>
                  <a:pt x="5103" y="574003"/>
                </a:lnTo>
                <a:lnTo>
                  <a:pt x="8417" y="549216"/>
                </a:lnTo>
                <a:lnTo>
                  <a:pt x="12596" y="527343"/>
                </a:lnTo>
                <a:lnTo>
                  <a:pt x="17708" y="502867"/>
                </a:lnTo>
                <a:lnTo>
                  <a:pt x="23468" y="481191"/>
                </a:lnTo>
                <a:lnTo>
                  <a:pt x="30328" y="457203"/>
                </a:lnTo>
                <a:lnTo>
                  <a:pt x="37577" y="436271"/>
                </a:lnTo>
                <a:lnTo>
                  <a:pt x="46150" y="412802"/>
                </a:lnTo>
                <a:lnTo>
                  <a:pt x="54938" y="392266"/>
                </a:lnTo>
                <a:lnTo>
                  <a:pt x="65293" y="369586"/>
                </a:lnTo>
                <a:lnTo>
                  <a:pt x="75385" y="349721"/>
                </a:lnTo>
                <a:lnTo>
                  <a:pt x="79767" y="341009"/>
                </a:lnTo>
                <a:lnTo>
                  <a:pt x="80275" y="341225"/>
                </a:lnTo>
                <a:lnTo>
                  <a:pt x="85101" y="332728"/>
                </a:lnTo>
                <a:lnTo>
                  <a:pt x="91324" y="321477"/>
                </a:lnTo>
                <a:lnTo>
                  <a:pt x="96904" y="311859"/>
                </a:lnTo>
                <a:lnTo>
                  <a:pt x="106806" y="296236"/>
                </a:lnTo>
                <a:lnTo>
                  <a:pt x="112350" y="287760"/>
                </a:lnTo>
                <a:lnTo>
                  <a:pt x="118564" y="278878"/>
                </a:lnTo>
                <a:lnTo>
                  <a:pt x="125347" y="269508"/>
                </a:lnTo>
                <a:lnTo>
                  <a:pt x="134086" y="257537"/>
                </a:lnTo>
                <a:lnTo>
                  <a:pt x="140223" y="249461"/>
                </a:lnTo>
                <a:lnTo>
                  <a:pt x="147139" y="241009"/>
                </a:lnTo>
                <a:lnTo>
                  <a:pt x="154443" y="232360"/>
                </a:lnTo>
                <a:lnTo>
                  <a:pt x="164050" y="221069"/>
                </a:lnTo>
                <a:lnTo>
                  <a:pt x="170790" y="213503"/>
                </a:lnTo>
                <a:lnTo>
                  <a:pt x="178288" y="205584"/>
                </a:lnTo>
                <a:lnTo>
                  <a:pt x="186193" y="197372"/>
                </a:lnTo>
                <a:lnTo>
                  <a:pt x="195370" y="188238"/>
                </a:lnTo>
                <a:lnTo>
                  <a:pt x="203238" y="181073"/>
                </a:lnTo>
                <a:lnTo>
                  <a:pt x="207351" y="177204"/>
                </a:lnTo>
                <a:lnTo>
                  <a:pt x="213841" y="171019"/>
                </a:lnTo>
                <a:lnTo>
                  <a:pt x="213549" y="170587"/>
                </a:lnTo>
                <a:lnTo>
                  <a:pt x="220381" y="164758"/>
                </a:lnTo>
                <a:lnTo>
                  <a:pt x="231572" y="155121"/>
                </a:lnTo>
                <a:lnTo>
                  <a:pt x="239234" y="148587"/>
                </a:lnTo>
                <a:lnTo>
                  <a:pt x="247606" y="141844"/>
                </a:lnTo>
                <a:lnTo>
                  <a:pt x="256817" y="134723"/>
                </a:lnTo>
                <a:lnTo>
                  <a:pt x="268617" y="125743"/>
                </a:lnTo>
                <a:lnTo>
                  <a:pt x="276816" y="119777"/>
                </a:lnTo>
                <a:lnTo>
                  <a:pt x="285840" y="113671"/>
                </a:lnTo>
                <a:lnTo>
                  <a:pt x="295413" y="107367"/>
                </a:lnTo>
                <a:lnTo>
                  <a:pt x="307838" y="99280"/>
                </a:lnTo>
                <a:lnTo>
                  <a:pt x="316453" y="93935"/>
                </a:lnTo>
                <a:lnTo>
                  <a:pt x="325904" y="88464"/>
                </a:lnTo>
                <a:lnTo>
                  <a:pt x="335735" y="82894"/>
                </a:lnTo>
                <a:lnTo>
                  <a:pt x="347807" y="76367"/>
                </a:lnTo>
                <a:lnTo>
                  <a:pt x="356631" y="72074"/>
                </a:lnTo>
                <a:lnTo>
                  <a:pt x="367841" y="66549"/>
                </a:lnTo>
                <a:lnTo>
                  <a:pt x="372807" y="63945"/>
                </a:lnTo>
                <a:lnTo>
                  <a:pt x="372743" y="63666"/>
                </a:lnTo>
                <a:lnTo>
                  <a:pt x="377848" y="61431"/>
                </a:lnTo>
                <a:lnTo>
                  <a:pt x="391353" y="55404"/>
                </a:lnTo>
                <a:lnTo>
                  <a:pt x="400568" y="51289"/>
                </a:lnTo>
                <a:lnTo>
                  <a:pt x="410531" y="47174"/>
                </a:lnTo>
                <a:lnTo>
                  <a:pt x="421346" y="43003"/>
                </a:lnTo>
                <a:lnTo>
                  <a:pt x="435198" y="37724"/>
                </a:lnTo>
                <a:lnTo>
                  <a:pt x="444757" y="34316"/>
                </a:lnTo>
                <a:lnTo>
                  <a:pt x="455161" y="31023"/>
                </a:lnTo>
                <a:lnTo>
                  <a:pt x="466050" y="27738"/>
                </a:lnTo>
                <a:lnTo>
                  <a:pt x="480262" y="23515"/>
                </a:lnTo>
                <a:lnTo>
                  <a:pt x="490048" y="20834"/>
                </a:lnTo>
                <a:lnTo>
                  <a:pt x="500657" y="18302"/>
                </a:lnTo>
                <a:lnTo>
                  <a:pt x="511770" y="15787"/>
                </a:lnTo>
                <a:lnTo>
                  <a:pt x="525868" y="12812"/>
                </a:lnTo>
                <a:lnTo>
                  <a:pt x="535589" y="11132"/>
                </a:lnTo>
                <a:lnTo>
                  <a:pt x="547296" y="9182"/>
                </a:lnTo>
                <a:lnTo>
                  <a:pt x="553820" y="8002"/>
                </a:lnTo>
                <a:lnTo>
                  <a:pt x="555979" y="7570"/>
                </a:lnTo>
                <a:lnTo>
                  <a:pt x="555979" y="7430"/>
                </a:lnTo>
                <a:lnTo>
                  <a:pt x="558214" y="7138"/>
                </a:lnTo>
                <a:lnTo>
                  <a:pt x="572965" y="5318"/>
                </a:lnTo>
                <a:lnTo>
                  <a:pt x="583020" y="4007"/>
                </a:lnTo>
                <a:lnTo>
                  <a:pt x="593805" y="2851"/>
                </a:lnTo>
                <a:lnTo>
                  <a:pt x="620153" y="790"/>
                </a:lnTo>
                <a:lnTo>
                  <a:pt x="641200" y="62"/>
                </a:lnTo>
                <a:lnTo>
                  <a:pt x="667205" y="0"/>
                </a:lnTo>
                <a:lnTo>
                  <a:pt x="677337" y="203"/>
                </a:lnTo>
                <a:lnTo>
                  <a:pt x="699616" y="1601"/>
                </a:lnTo>
                <a:lnTo>
                  <a:pt x="724513" y="3605"/>
                </a:lnTo>
                <a:lnTo>
                  <a:pt x="746568" y="6567"/>
                </a:lnTo>
                <a:lnTo>
                  <a:pt x="771277" y="10337"/>
                </a:lnTo>
                <a:lnTo>
                  <a:pt x="793075" y="14923"/>
                </a:lnTo>
                <a:lnTo>
                  <a:pt x="817428" y="20468"/>
                </a:lnTo>
                <a:lnTo>
                  <a:pt x="838871" y="26582"/>
                </a:lnTo>
                <a:lnTo>
                  <a:pt x="862747" y="33865"/>
                </a:lnTo>
                <a:lnTo>
                  <a:pt x="883728" y="41492"/>
                </a:lnTo>
                <a:lnTo>
                  <a:pt x="907007" y="50520"/>
                </a:lnTo>
                <a:lnTo>
                  <a:pt x="927289" y="59627"/>
                </a:lnTo>
                <a:lnTo>
                  <a:pt x="949887" y="70281"/>
                </a:lnTo>
                <a:lnTo>
                  <a:pt x="969554" y="80875"/>
                </a:lnTo>
                <a:lnTo>
                  <a:pt x="991265" y="93158"/>
                </a:lnTo>
                <a:lnTo>
                  <a:pt x="1010080" y="105132"/>
                </a:lnTo>
                <a:lnTo>
                  <a:pt x="1030920" y="118900"/>
                </a:lnTo>
                <a:lnTo>
                  <a:pt x="1048815" y="132208"/>
                </a:lnTo>
                <a:lnTo>
                  <a:pt x="1068539" y="147465"/>
                </a:lnTo>
                <a:lnTo>
                  <a:pt x="1085391" y="162015"/>
                </a:lnTo>
                <a:lnTo>
                  <a:pt x="1104001" y="178644"/>
                </a:lnTo>
                <a:lnTo>
                  <a:pt x="1119808" y="194413"/>
                </a:lnTo>
                <a:lnTo>
                  <a:pt x="1137188" y="212324"/>
                </a:lnTo>
                <a:lnTo>
                  <a:pt x="1151850" y="229185"/>
                </a:lnTo>
                <a:lnTo>
                  <a:pt x="1167439" y="248282"/>
                </a:lnTo>
                <a:lnTo>
                  <a:pt x="1173894" y="256761"/>
                </a:lnTo>
                <a:lnTo>
                  <a:pt x="1181225" y="266193"/>
                </a:lnTo>
                <a:lnTo>
                  <a:pt x="1182597" y="267933"/>
                </a:lnTo>
                <a:lnTo>
                  <a:pt x="1182457" y="267996"/>
                </a:lnTo>
                <a:lnTo>
                  <a:pt x="1183752" y="269876"/>
                </a:lnTo>
                <a:lnTo>
                  <a:pt x="1191949" y="281649"/>
                </a:lnTo>
                <a:lnTo>
                  <a:pt x="1197644" y="289650"/>
                </a:lnTo>
                <a:lnTo>
                  <a:pt x="1204138" y="299359"/>
                </a:lnTo>
                <a:lnTo>
                  <a:pt x="1215740" y="317789"/>
                </a:lnTo>
                <a:lnTo>
                  <a:pt x="1220962" y="326471"/>
                </a:lnTo>
                <a:lnTo>
                  <a:pt x="1226255" y="336004"/>
                </a:lnTo>
                <a:lnTo>
                  <a:pt x="1231631" y="346051"/>
                </a:lnTo>
                <a:lnTo>
                  <a:pt x="1238587" y="359147"/>
                </a:lnTo>
                <a:lnTo>
                  <a:pt x="1243154" y="368210"/>
                </a:lnTo>
                <a:lnTo>
                  <a:pt x="1247733" y="378118"/>
                </a:lnTo>
                <a:lnTo>
                  <a:pt x="1252358" y="388456"/>
                </a:lnTo>
                <a:lnTo>
                  <a:pt x="1258362" y="402029"/>
                </a:lnTo>
                <a:lnTo>
                  <a:pt x="1262273" y="411400"/>
                </a:lnTo>
                <a:lnTo>
                  <a:pt x="1266122" y="421595"/>
                </a:lnTo>
                <a:lnTo>
                  <a:pt x="1270011" y="432309"/>
                </a:lnTo>
                <a:lnTo>
                  <a:pt x="1275001" y="446281"/>
                </a:lnTo>
                <a:lnTo>
                  <a:pt x="1278205" y="455895"/>
                </a:lnTo>
                <a:lnTo>
                  <a:pt x="1281299" y="466347"/>
                </a:lnTo>
                <a:lnTo>
                  <a:pt x="1284400" y="477305"/>
                </a:lnTo>
                <a:lnTo>
                  <a:pt x="1288363" y="491592"/>
                </a:lnTo>
                <a:lnTo>
                  <a:pt x="1290878" y="501411"/>
                </a:lnTo>
                <a:lnTo>
                  <a:pt x="1293209" y="512063"/>
                </a:lnTo>
                <a:lnTo>
                  <a:pt x="1295487" y="523241"/>
                </a:lnTo>
                <a:lnTo>
                  <a:pt x="1298359" y="537723"/>
                </a:lnTo>
                <a:lnTo>
                  <a:pt x="1300044" y="547677"/>
                </a:lnTo>
                <a:lnTo>
                  <a:pt x="1301621" y="558399"/>
                </a:lnTo>
                <a:lnTo>
                  <a:pt x="1303336" y="569825"/>
                </a:lnTo>
                <a:lnTo>
                  <a:pt x="1304059" y="574790"/>
                </a:lnTo>
                <a:lnTo>
                  <a:pt x="1303767" y="574866"/>
                </a:lnTo>
                <a:lnTo>
                  <a:pt x="1304275" y="57983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1496322" y="1536233"/>
            <a:ext cx="1293143" cy="1293266"/>
          </a:xfrm>
          <a:custGeom>
            <a:avLst/>
            <a:gdLst/>
            <a:ahLst/>
            <a:cxnLst/>
            <a:rect l="l" t="t" r="r" b="b"/>
            <a:pathLst>
              <a:path w="1293143" h="1293266">
                <a:moveTo>
                  <a:pt x="1289874" y="586587"/>
                </a:moveTo>
                <a:lnTo>
                  <a:pt x="1288795" y="574852"/>
                </a:lnTo>
                <a:lnTo>
                  <a:pt x="1289303" y="574713"/>
                </a:lnTo>
                <a:lnTo>
                  <a:pt x="1287639" y="563041"/>
                </a:lnTo>
                <a:lnTo>
                  <a:pt x="1284079" y="538415"/>
                </a:lnTo>
                <a:lnTo>
                  <a:pt x="1279943" y="517029"/>
                </a:lnTo>
                <a:lnTo>
                  <a:pt x="1274715" y="492673"/>
                </a:lnTo>
                <a:lnTo>
                  <a:pt x="1268995" y="471677"/>
                </a:lnTo>
                <a:lnTo>
                  <a:pt x="1261957" y="447779"/>
                </a:lnTo>
                <a:lnTo>
                  <a:pt x="1254733" y="427177"/>
                </a:lnTo>
                <a:lnTo>
                  <a:pt x="1246002" y="403847"/>
                </a:lnTo>
                <a:lnTo>
                  <a:pt x="1237309" y="383908"/>
                </a:lnTo>
                <a:lnTo>
                  <a:pt x="1226937" y="361244"/>
                </a:lnTo>
                <a:lnTo>
                  <a:pt x="1216798" y="341934"/>
                </a:lnTo>
                <a:lnTo>
                  <a:pt x="1204834" y="320103"/>
                </a:lnTo>
                <a:lnTo>
                  <a:pt x="1193316" y="301612"/>
                </a:lnTo>
                <a:lnTo>
                  <a:pt x="1179799" y="280702"/>
                </a:lnTo>
                <a:lnTo>
                  <a:pt x="1167040" y="263093"/>
                </a:lnTo>
                <a:lnTo>
                  <a:pt x="1152054" y="243160"/>
                </a:lnTo>
                <a:lnTo>
                  <a:pt x="1138020" y="226517"/>
                </a:lnTo>
                <a:lnTo>
                  <a:pt x="1121623" y="207740"/>
                </a:lnTo>
                <a:lnTo>
                  <a:pt x="1106423" y="192176"/>
                </a:lnTo>
                <a:lnTo>
                  <a:pt x="1088731" y="174636"/>
                </a:lnTo>
                <a:lnTo>
                  <a:pt x="1072437" y="160134"/>
                </a:lnTo>
                <a:lnTo>
                  <a:pt x="1053467" y="143999"/>
                </a:lnTo>
                <a:lnTo>
                  <a:pt x="1036217" y="130682"/>
                </a:lnTo>
                <a:lnTo>
                  <a:pt x="1017059" y="117127"/>
                </a:lnTo>
                <a:lnTo>
                  <a:pt x="1007274" y="110451"/>
                </a:lnTo>
                <a:lnTo>
                  <a:pt x="1002587" y="107213"/>
                </a:lnTo>
                <a:lnTo>
                  <a:pt x="1002740" y="106857"/>
                </a:lnTo>
                <a:lnTo>
                  <a:pt x="997990" y="103898"/>
                </a:lnTo>
                <a:lnTo>
                  <a:pt x="985448" y="96139"/>
                </a:lnTo>
                <a:lnTo>
                  <a:pt x="976882" y="90841"/>
                </a:lnTo>
                <a:lnTo>
                  <a:pt x="967473" y="85344"/>
                </a:lnTo>
                <a:lnTo>
                  <a:pt x="957883" y="79997"/>
                </a:lnTo>
                <a:lnTo>
                  <a:pt x="944907" y="72890"/>
                </a:lnTo>
                <a:lnTo>
                  <a:pt x="935935" y="68233"/>
                </a:lnTo>
                <a:lnTo>
                  <a:pt x="925975" y="63516"/>
                </a:lnTo>
                <a:lnTo>
                  <a:pt x="916189" y="59042"/>
                </a:lnTo>
                <a:lnTo>
                  <a:pt x="902760" y="52981"/>
                </a:lnTo>
                <a:lnTo>
                  <a:pt x="893475" y="49080"/>
                </a:lnTo>
                <a:lnTo>
                  <a:pt x="883312" y="45105"/>
                </a:lnTo>
                <a:lnTo>
                  <a:pt x="873060" y="41109"/>
                </a:lnTo>
                <a:lnTo>
                  <a:pt x="865288" y="38023"/>
                </a:lnTo>
                <a:lnTo>
                  <a:pt x="865148" y="38455"/>
                </a:lnTo>
                <a:lnTo>
                  <a:pt x="857160" y="35788"/>
                </a:lnTo>
                <a:lnTo>
                  <a:pt x="844711" y="31411"/>
                </a:lnTo>
                <a:lnTo>
                  <a:pt x="834607" y="28042"/>
                </a:lnTo>
                <a:lnTo>
                  <a:pt x="828788" y="26352"/>
                </a:lnTo>
                <a:lnTo>
                  <a:pt x="814560" y="22280"/>
                </a:lnTo>
                <a:lnTo>
                  <a:pt x="804808" y="19635"/>
                </a:lnTo>
                <a:lnTo>
                  <a:pt x="794093" y="17093"/>
                </a:lnTo>
                <a:lnTo>
                  <a:pt x="783576" y="14770"/>
                </a:lnTo>
                <a:lnTo>
                  <a:pt x="769103" y="11691"/>
                </a:lnTo>
                <a:lnTo>
                  <a:pt x="759177" y="9797"/>
                </a:lnTo>
                <a:lnTo>
                  <a:pt x="748292" y="8094"/>
                </a:lnTo>
                <a:lnTo>
                  <a:pt x="737640" y="6553"/>
                </a:lnTo>
                <a:lnTo>
                  <a:pt x="722996" y="4544"/>
                </a:lnTo>
                <a:lnTo>
                  <a:pt x="712963" y="3387"/>
                </a:lnTo>
                <a:lnTo>
                  <a:pt x="701993" y="2467"/>
                </a:lnTo>
                <a:lnTo>
                  <a:pt x="691196" y="1663"/>
                </a:lnTo>
                <a:lnTo>
                  <a:pt x="677419" y="894"/>
                </a:lnTo>
                <a:lnTo>
                  <a:pt x="667446" y="760"/>
                </a:lnTo>
                <a:lnTo>
                  <a:pt x="655700" y="507"/>
                </a:lnTo>
                <a:lnTo>
                  <a:pt x="650150" y="292"/>
                </a:lnTo>
                <a:lnTo>
                  <a:pt x="650086" y="0"/>
                </a:lnTo>
                <a:lnTo>
                  <a:pt x="644536" y="152"/>
                </a:lnTo>
                <a:lnTo>
                  <a:pt x="629741" y="445"/>
                </a:lnTo>
                <a:lnTo>
                  <a:pt x="608698" y="1193"/>
                </a:lnTo>
                <a:lnTo>
                  <a:pt x="597876" y="1943"/>
                </a:lnTo>
                <a:lnTo>
                  <a:pt x="583144" y="3092"/>
                </a:lnTo>
                <a:lnTo>
                  <a:pt x="562163" y="5576"/>
                </a:lnTo>
                <a:lnTo>
                  <a:pt x="551509" y="7137"/>
                </a:lnTo>
                <a:lnTo>
                  <a:pt x="536901" y="9363"/>
                </a:lnTo>
                <a:lnTo>
                  <a:pt x="516136" y="13351"/>
                </a:lnTo>
                <a:lnTo>
                  <a:pt x="505649" y="15697"/>
                </a:lnTo>
                <a:lnTo>
                  <a:pt x="491198" y="18943"/>
                </a:lnTo>
                <a:lnTo>
                  <a:pt x="470798" y="24419"/>
                </a:lnTo>
                <a:lnTo>
                  <a:pt x="460501" y="27508"/>
                </a:lnTo>
                <a:lnTo>
                  <a:pt x="446335" y="31798"/>
                </a:lnTo>
                <a:lnTo>
                  <a:pt x="426385" y="38725"/>
                </a:lnTo>
                <a:lnTo>
                  <a:pt x="416292" y="42557"/>
                </a:lnTo>
                <a:lnTo>
                  <a:pt x="402479" y="47857"/>
                </a:lnTo>
                <a:lnTo>
                  <a:pt x="383065" y="56190"/>
                </a:lnTo>
                <a:lnTo>
                  <a:pt x="373315" y="60705"/>
                </a:lnTo>
                <a:lnTo>
                  <a:pt x="359923" y="67001"/>
                </a:lnTo>
                <a:lnTo>
                  <a:pt x="341184" y="76752"/>
                </a:lnTo>
                <a:lnTo>
                  <a:pt x="331773" y="82016"/>
                </a:lnTo>
                <a:lnTo>
                  <a:pt x="318880" y="89210"/>
                </a:lnTo>
                <a:lnTo>
                  <a:pt x="300837" y="100274"/>
                </a:lnTo>
                <a:lnTo>
                  <a:pt x="279682" y="114205"/>
                </a:lnTo>
                <a:lnTo>
                  <a:pt x="262521" y="126504"/>
                </a:lnTo>
                <a:lnTo>
                  <a:pt x="242012" y="142220"/>
                </a:lnTo>
                <a:lnTo>
                  <a:pt x="225771" y="155761"/>
                </a:lnTo>
                <a:lnTo>
                  <a:pt x="206686" y="172721"/>
                </a:lnTo>
                <a:lnTo>
                  <a:pt x="191508" y="187387"/>
                </a:lnTo>
                <a:lnTo>
                  <a:pt x="173644" y="205724"/>
                </a:lnTo>
                <a:lnTo>
                  <a:pt x="159542" y="221446"/>
                </a:lnTo>
                <a:lnTo>
                  <a:pt x="143062" y="240968"/>
                </a:lnTo>
                <a:lnTo>
                  <a:pt x="130105" y="257677"/>
                </a:lnTo>
                <a:lnTo>
                  <a:pt x="115097" y="278371"/>
                </a:lnTo>
                <a:lnTo>
                  <a:pt x="103409" y="295974"/>
                </a:lnTo>
                <a:lnTo>
                  <a:pt x="89898" y="317709"/>
                </a:lnTo>
                <a:lnTo>
                  <a:pt x="79505" y="336108"/>
                </a:lnTo>
                <a:lnTo>
                  <a:pt x="67631" y="358711"/>
                </a:lnTo>
                <a:lnTo>
                  <a:pt x="58587" y="377802"/>
                </a:lnTo>
                <a:lnTo>
                  <a:pt x="48371" y="401228"/>
                </a:lnTo>
                <a:lnTo>
                  <a:pt x="40747" y="420938"/>
                </a:lnTo>
                <a:lnTo>
                  <a:pt x="32237" y="445029"/>
                </a:lnTo>
                <a:lnTo>
                  <a:pt x="26032" y="465212"/>
                </a:lnTo>
                <a:lnTo>
                  <a:pt x="19278" y="489920"/>
                </a:lnTo>
                <a:lnTo>
                  <a:pt x="14551" y="510503"/>
                </a:lnTo>
                <a:lnTo>
                  <a:pt x="9601" y="535580"/>
                </a:lnTo>
                <a:lnTo>
                  <a:pt x="6370" y="556453"/>
                </a:lnTo>
                <a:lnTo>
                  <a:pt x="3280" y="581834"/>
                </a:lnTo>
                <a:lnTo>
                  <a:pt x="1576" y="602884"/>
                </a:lnTo>
                <a:lnTo>
                  <a:pt x="290" y="628442"/>
                </a:lnTo>
                <a:lnTo>
                  <a:pt x="0" y="638540"/>
                </a:lnTo>
                <a:lnTo>
                  <a:pt x="65" y="649545"/>
                </a:lnTo>
                <a:lnTo>
                  <a:pt x="635" y="675111"/>
                </a:lnTo>
                <a:lnTo>
                  <a:pt x="1999" y="696203"/>
                </a:lnTo>
                <a:lnTo>
                  <a:pt x="3021" y="706894"/>
                </a:lnTo>
                <a:lnTo>
                  <a:pt x="4424" y="721638"/>
                </a:lnTo>
                <a:lnTo>
                  <a:pt x="5589" y="731696"/>
                </a:lnTo>
                <a:lnTo>
                  <a:pt x="7237" y="742581"/>
                </a:lnTo>
                <a:lnTo>
                  <a:pt x="8990" y="753198"/>
                </a:lnTo>
                <a:lnTo>
                  <a:pt x="11488" y="767789"/>
                </a:lnTo>
                <a:lnTo>
                  <a:pt x="13391" y="777718"/>
                </a:lnTo>
                <a:lnTo>
                  <a:pt x="15831" y="788458"/>
                </a:lnTo>
                <a:lnTo>
                  <a:pt x="18350" y="798918"/>
                </a:lnTo>
                <a:lnTo>
                  <a:pt x="21870" y="813290"/>
                </a:lnTo>
                <a:lnTo>
                  <a:pt x="24497" y="823068"/>
                </a:lnTo>
                <a:lnTo>
                  <a:pt x="27735" y="833601"/>
                </a:lnTo>
                <a:lnTo>
                  <a:pt x="31025" y="843838"/>
                </a:lnTo>
                <a:lnTo>
                  <a:pt x="35548" y="857924"/>
                </a:lnTo>
                <a:lnTo>
                  <a:pt x="42832" y="877747"/>
                </a:lnTo>
                <a:lnTo>
                  <a:pt x="46862" y="887768"/>
                </a:lnTo>
                <a:lnTo>
                  <a:pt x="52389" y="901479"/>
                </a:lnTo>
                <a:lnTo>
                  <a:pt x="61063" y="920736"/>
                </a:lnTo>
                <a:lnTo>
                  <a:pt x="65797" y="930465"/>
                </a:lnTo>
                <a:lnTo>
                  <a:pt x="72334" y="943735"/>
                </a:lnTo>
                <a:lnTo>
                  <a:pt x="82402" y="962316"/>
                </a:lnTo>
                <a:lnTo>
                  <a:pt x="87768" y="971575"/>
                </a:lnTo>
                <a:lnTo>
                  <a:pt x="95244" y="984354"/>
                </a:lnTo>
                <a:lnTo>
                  <a:pt x="106620" y="1002138"/>
                </a:lnTo>
                <a:lnTo>
                  <a:pt x="112749" y="1011097"/>
                </a:lnTo>
                <a:lnTo>
                  <a:pt x="121105" y="1023304"/>
                </a:lnTo>
                <a:lnTo>
                  <a:pt x="133712" y="1040253"/>
                </a:lnTo>
                <a:lnTo>
                  <a:pt x="140397" y="1048689"/>
                </a:lnTo>
                <a:lnTo>
                  <a:pt x="149636" y="1060246"/>
                </a:lnTo>
                <a:lnTo>
                  <a:pt x="163480" y="1076210"/>
                </a:lnTo>
                <a:lnTo>
                  <a:pt x="170712" y="1084110"/>
                </a:lnTo>
                <a:lnTo>
                  <a:pt x="180765" y="1094986"/>
                </a:lnTo>
                <a:lnTo>
                  <a:pt x="195704" y="1109916"/>
                </a:lnTo>
                <a:lnTo>
                  <a:pt x="203465" y="1117231"/>
                </a:lnTo>
                <a:lnTo>
                  <a:pt x="214274" y="1127351"/>
                </a:lnTo>
                <a:lnTo>
                  <a:pt x="230238" y="1141174"/>
                </a:lnTo>
                <a:lnTo>
                  <a:pt x="238670" y="1148041"/>
                </a:lnTo>
                <a:lnTo>
                  <a:pt x="250108" y="1157165"/>
                </a:lnTo>
                <a:lnTo>
                  <a:pt x="266786" y="1169474"/>
                </a:lnTo>
                <a:lnTo>
                  <a:pt x="275893" y="1176197"/>
                </a:lnTo>
                <a:lnTo>
                  <a:pt x="277773" y="1177569"/>
                </a:lnTo>
                <a:lnTo>
                  <a:pt x="277913" y="1177493"/>
                </a:lnTo>
                <a:lnTo>
                  <a:pt x="279856" y="1178788"/>
                </a:lnTo>
                <a:lnTo>
                  <a:pt x="291802" y="1186670"/>
                </a:lnTo>
                <a:lnTo>
                  <a:pt x="299930" y="1192140"/>
                </a:lnTo>
                <a:lnTo>
                  <a:pt x="310026" y="1198479"/>
                </a:lnTo>
                <a:lnTo>
                  <a:pt x="315136" y="1201534"/>
                </a:lnTo>
                <a:lnTo>
                  <a:pt x="327833" y="1209071"/>
                </a:lnTo>
                <a:lnTo>
                  <a:pt x="336623" y="1214065"/>
                </a:lnTo>
                <a:lnTo>
                  <a:pt x="346390" y="1219186"/>
                </a:lnTo>
                <a:lnTo>
                  <a:pt x="356030" y="1224076"/>
                </a:lnTo>
                <a:lnTo>
                  <a:pt x="369248" y="1230686"/>
                </a:lnTo>
                <a:lnTo>
                  <a:pt x="378394" y="1235013"/>
                </a:lnTo>
                <a:lnTo>
                  <a:pt x="388524" y="1239385"/>
                </a:lnTo>
                <a:lnTo>
                  <a:pt x="398436" y="1243520"/>
                </a:lnTo>
                <a:lnTo>
                  <a:pt x="412081" y="1249120"/>
                </a:lnTo>
                <a:lnTo>
                  <a:pt x="421500" y="1252722"/>
                </a:lnTo>
                <a:lnTo>
                  <a:pt x="431865" y="1256343"/>
                </a:lnTo>
                <a:lnTo>
                  <a:pt x="442149" y="1259865"/>
                </a:lnTo>
                <a:lnTo>
                  <a:pt x="454154" y="1263623"/>
                </a:lnTo>
                <a:lnTo>
                  <a:pt x="465913" y="1266874"/>
                </a:lnTo>
                <a:lnTo>
                  <a:pt x="466774" y="1267129"/>
                </a:lnTo>
                <a:lnTo>
                  <a:pt x="476845" y="1270088"/>
                </a:lnTo>
                <a:lnTo>
                  <a:pt x="476782" y="1270584"/>
                </a:lnTo>
                <a:lnTo>
                  <a:pt x="486929" y="1273035"/>
                </a:lnTo>
                <a:lnTo>
                  <a:pt x="501333" y="1276499"/>
                </a:lnTo>
                <a:lnTo>
                  <a:pt x="511185" y="1278789"/>
                </a:lnTo>
                <a:lnTo>
                  <a:pt x="521968" y="1280962"/>
                </a:lnTo>
                <a:lnTo>
                  <a:pt x="532573" y="1282903"/>
                </a:lnTo>
                <a:lnTo>
                  <a:pt x="547131" y="1285471"/>
                </a:lnTo>
                <a:lnTo>
                  <a:pt x="557118" y="1287010"/>
                </a:lnTo>
                <a:lnTo>
                  <a:pt x="568061" y="1288311"/>
                </a:lnTo>
                <a:lnTo>
                  <a:pt x="578801" y="1289456"/>
                </a:lnTo>
                <a:lnTo>
                  <a:pt x="593500" y="1290936"/>
                </a:lnTo>
                <a:lnTo>
                  <a:pt x="603562" y="1291705"/>
                </a:lnTo>
                <a:lnTo>
                  <a:pt x="614567" y="1292236"/>
                </a:lnTo>
                <a:lnTo>
                  <a:pt x="625308" y="1292694"/>
                </a:lnTo>
                <a:lnTo>
                  <a:pt x="637843" y="1293266"/>
                </a:lnTo>
                <a:lnTo>
                  <a:pt x="637907" y="1292694"/>
                </a:lnTo>
                <a:lnTo>
                  <a:pt x="650518" y="1292618"/>
                </a:lnTo>
                <a:lnTo>
                  <a:pt x="661237" y="1292618"/>
                </a:lnTo>
                <a:lnTo>
                  <a:pt x="661313" y="1293126"/>
                </a:lnTo>
                <a:lnTo>
                  <a:pt x="672044" y="1292555"/>
                </a:lnTo>
                <a:lnTo>
                  <a:pt x="696894" y="1291188"/>
                </a:lnTo>
                <a:lnTo>
                  <a:pt x="733271" y="1287348"/>
                </a:lnTo>
                <a:lnTo>
                  <a:pt x="764780" y="1282179"/>
                </a:lnTo>
                <a:lnTo>
                  <a:pt x="789231" y="1277351"/>
                </a:lnTo>
                <a:lnTo>
                  <a:pt x="824593" y="1268240"/>
                </a:lnTo>
                <a:lnTo>
                  <a:pt x="854988" y="1258570"/>
                </a:lnTo>
                <a:lnTo>
                  <a:pt x="878469" y="1250260"/>
                </a:lnTo>
                <a:lnTo>
                  <a:pt x="912227" y="1236132"/>
                </a:lnTo>
                <a:lnTo>
                  <a:pt x="940891" y="1222209"/>
                </a:lnTo>
                <a:lnTo>
                  <a:pt x="962947" y="1210604"/>
                </a:lnTo>
                <a:lnTo>
                  <a:pt x="994300" y="1191740"/>
                </a:lnTo>
                <a:lnTo>
                  <a:pt x="1020672" y="1173822"/>
                </a:lnTo>
                <a:lnTo>
                  <a:pt x="1040844" y="1159203"/>
                </a:lnTo>
                <a:lnTo>
                  <a:pt x="1069125" y="1136036"/>
                </a:lnTo>
                <a:lnTo>
                  <a:pt x="1092668" y="1114488"/>
                </a:lnTo>
                <a:lnTo>
                  <a:pt x="1110530" y="1097085"/>
                </a:lnTo>
                <a:lnTo>
                  <a:pt x="1135329" y="1069976"/>
                </a:lnTo>
                <a:lnTo>
                  <a:pt x="1155381" y="1045438"/>
                </a:lnTo>
                <a:lnTo>
                  <a:pt x="1170512" y="1025638"/>
                </a:lnTo>
                <a:lnTo>
                  <a:pt x="1191066" y="995356"/>
                </a:lnTo>
                <a:lnTo>
                  <a:pt x="1207502" y="968044"/>
                </a:lnTo>
                <a:lnTo>
                  <a:pt x="1219661" y="946281"/>
                </a:lnTo>
                <a:lnTo>
                  <a:pt x="1235624" y="913387"/>
                </a:lnTo>
                <a:lnTo>
                  <a:pt x="1247964" y="883945"/>
                </a:lnTo>
                <a:lnTo>
                  <a:pt x="1256826" y="860666"/>
                </a:lnTo>
                <a:lnTo>
                  <a:pt x="1267889" y="825797"/>
                </a:lnTo>
                <a:lnTo>
                  <a:pt x="1275841" y="794956"/>
                </a:lnTo>
                <a:lnTo>
                  <a:pt x="1281292" y="770644"/>
                </a:lnTo>
                <a:lnTo>
                  <a:pt x="1287203" y="734559"/>
                </a:lnTo>
                <a:lnTo>
                  <a:pt x="1290661" y="702792"/>
                </a:lnTo>
                <a:lnTo>
                  <a:pt x="1292547" y="677963"/>
                </a:lnTo>
                <a:lnTo>
                  <a:pt x="1293143" y="641446"/>
                </a:lnTo>
                <a:lnTo>
                  <a:pt x="1292975" y="631349"/>
                </a:lnTo>
                <a:lnTo>
                  <a:pt x="1292518" y="620347"/>
                </a:lnTo>
                <a:lnTo>
                  <a:pt x="1292033" y="609485"/>
                </a:lnTo>
                <a:lnTo>
                  <a:pt x="1291525" y="598106"/>
                </a:lnTo>
                <a:lnTo>
                  <a:pt x="1290954" y="598042"/>
                </a:lnTo>
                <a:lnTo>
                  <a:pt x="1289874" y="58658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2595685" y="1645751"/>
            <a:ext cx="93027" cy="94386"/>
          </a:xfrm>
          <a:custGeom>
            <a:avLst/>
            <a:gdLst/>
            <a:ahLst/>
            <a:cxnLst/>
            <a:rect l="l" t="t" r="r" b="b"/>
            <a:pathLst>
              <a:path w="93027" h="94386">
                <a:moveTo>
                  <a:pt x="0" y="0"/>
                </a:moveTo>
                <a:lnTo>
                  <a:pt x="12036" y="9884"/>
                </a:lnTo>
                <a:lnTo>
                  <a:pt x="20430" y="17021"/>
                </a:lnTo>
                <a:lnTo>
                  <a:pt x="27612" y="23613"/>
                </a:lnTo>
                <a:lnTo>
                  <a:pt x="36008" y="31861"/>
                </a:lnTo>
                <a:lnTo>
                  <a:pt x="44856" y="40754"/>
                </a:lnTo>
                <a:lnTo>
                  <a:pt x="55644" y="51764"/>
                </a:lnTo>
                <a:lnTo>
                  <a:pt x="63114" y="59848"/>
                </a:lnTo>
                <a:lnTo>
                  <a:pt x="69339" y="67004"/>
                </a:lnTo>
                <a:lnTo>
                  <a:pt x="76391" y="75225"/>
                </a:lnTo>
                <a:lnTo>
                  <a:pt x="86341" y="86507"/>
                </a:lnTo>
                <a:lnTo>
                  <a:pt x="87337" y="87617"/>
                </a:lnTo>
                <a:lnTo>
                  <a:pt x="90220" y="90932"/>
                </a:lnTo>
                <a:lnTo>
                  <a:pt x="93027" y="9438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2530242" y="1596576"/>
            <a:ext cx="65443" cy="49174"/>
          </a:xfrm>
          <a:custGeom>
            <a:avLst/>
            <a:gdLst/>
            <a:ahLst/>
            <a:cxnLst/>
            <a:rect l="l" t="t" r="r" b="b"/>
            <a:pathLst>
              <a:path w="65443" h="49174">
                <a:moveTo>
                  <a:pt x="65443" y="49174"/>
                </a:moveTo>
                <a:lnTo>
                  <a:pt x="62712" y="46151"/>
                </a:lnTo>
                <a:lnTo>
                  <a:pt x="62560" y="46012"/>
                </a:lnTo>
                <a:lnTo>
                  <a:pt x="59321" y="43560"/>
                </a:lnTo>
                <a:lnTo>
                  <a:pt x="46618" y="33912"/>
                </a:lnTo>
                <a:lnTo>
                  <a:pt x="37401" y="26968"/>
                </a:lnTo>
                <a:lnTo>
                  <a:pt x="29621" y="21185"/>
                </a:lnTo>
                <a:lnTo>
                  <a:pt x="21229" y="15022"/>
                </a:lnTo>
                <a:lnTo>
                  <a:pt x="10179" y="6937"/>
                </a:lnTo>
                <a:lnTo>
                  <a:pt x="3949" y="2374"/>
                </a:lnTo>
                <a:lnTo>
                  <a:pt x="2158" y="1079"/>
                </a:lnTo>
                <a:lnTo>
                  <a:pt x="2006" y="1003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2348437" y="1511038"/>
            <a:ext cx="130898" cy="54940"/>
          </a:xfrm>
          <a:custGeom>
            <a:avLst/>
            <a:gdLst/>
            <a:ahLst/>
            <a:cxnLst/>
            <a:rect l="l" t="t" r="r" b="b"/>
            <a:pathLst>
              <a:path w="130898" h="54940">
                <a:moveTo>
                  <a:pt x="0" y="0"/>
                </a:moveTo>
                <a:lnTo>
                  <a:pt x="7277" y="2374"/>
                </a:lnTo>
                <a:lnTo>
                  <a:pt x="14541" y="4902"/>
                </a:lnTo>
                <a:lnTo>
                  <a:pt x="28773" y="9781"/>
                </a:lnTo>
                <a:lnTo>
                  <a:pt x="38674" y="13001"/>
                </a:lnTo>
                <a:lnTo>
                  <a:pt x="48012" y="16253"/>
                </a:lnTo>
                <a:lnTo>
                  <a:pt x="60558" y="21226"/>
                </a:lnTo>
                <a:lnTo>
                  <a:pt x="64363" y="22821"/>
                </a:lnTo>
                <a:lnTo>
                  <a:pt x="78862" y="29102"/>
                </a:lnTo>
                <a:lnTo>
                  <a:pt x="89290" y="33881"/>
                </a:lnTo>
                <a:lnTo>
                  <a:pt x="97964" y="38114"/>
                </a:lnTo>
                <a:lnTo>
                  <a:pt x="107202" y="42761"/>
                </a:lnTo>
                <a:lnTo>
                  <a:pt x="119321" y="48777"/>
                </a:lnTo>
                <a:lnTo>
                  <a:pt x="126644" y="52336"/>
                </a:lnTo>
                <a:lnTo>
                  <a:pt x="128803" y="53428"/>
                </a:lnTo>
                <a:lnTo>
                  <a:pt x="128955" y="53492"/>
                </a:lnTo>
                <a:lnTo>
                  <a:pt x="130898" y="5494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2079301" y="2856784"/>
            <a:ext cx="261861" cy="28879"/>
          </a:xfrm>
          <a:custGeom>
            <a:avLst/>
            <a:gdLst/>
            <a:ahLst/>
            <a:cxnLst/>
            <a:rect l="l" t="t" r="r" b="b"/>
            <a:pathLst>
              <a:path w="261861" h="28879">
                <a:moveTo>
                  <a:pt x="0" y="25565"/>
                </a:moveTo>
                <a:lnTo>
                  <a:pt x="15584" y="27196"/>
                </a:lnTo>
                <a:lnTo>
                  <a:pt x="26717" y="28179"/>
                </a:lnTo>
                <a:lnTo>
                  <a:pt x="36434" y="28678"/>
                </a:lnTo>
                <a:lnTo>
                  <a:pt x="47772" y="28856"/>
                </a:lnTo>
                <a:lnTo>
                  <a:pt x="62712" y="28879"/>
                </a:lnTo>
                <a:lnTo>
                  <a:pt x="78574" y="28761"/>
                </a:lnTo>
                <a:lnTo>
                  <a:pt x="90048" y="28411"/>
                </a:lnTo>
                <a:lnTo>
                  <a:pt x="99745" y="27839"/>
                </a:lnTo>
                <a:lnTo>
                  <a:pt x="110272" y="27053"/>
                </a:lnTo>
                <a:lnTo>
                  <a:pt x="124240" y="26063"/>
                </a:lnTo>
                <a:lnTo>
                  <a:pt x="130898" y="25641"/>
                </a:lnTo>
                <a:lnTo>
                  <a:pt x="138239" y="25133"/>
                </a:lnTo>
                <a:lnTo>
                  <a:pt x="138315" y="24777"/>
                </a:lnTo>
                <a:lnTo>
                  <a:pt x="145656" y="23698"/>
                </a:lnTo>
                <a:lnTo>
                  <a:pt x="160743" y="21653"/>
                </a:lnTo>
                <a:lnTo>
                  <a:pt x="171241" y="20399"/>
                </a:lnTo>
                <a:lnTo>
                  <a:pt x="181003" y="19059"/>
                </a:lnTo>
                <a:lnTo>
                  <a:pt x="193882" y="16758"/>
                </a:lnTo>
                <a:lnTo>
                  <a:pt x="199872" y="15557"/>
                </a:lnTo>
                <a:lnTo>
                  <a:pt x="215256" y="12394"/>
                </a:lnTo>
                <a:lnTo>
                  <a:pt x="226232" y="9988"/>
                </a:lnTo>
                <a:lnTo>
                  <a:pt x="235655" y="7624"/>
                </a:lnTo>
                <a:lnTo>
                  <a:pt x="246384" y="4590"/>
                </a:lnTo>
                <a:lnTo>
                  <a:pt x="261277" y="174"/>
                </a:lnTo>
                <a:lnTo>
                  <a:pt x="261861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2091174" y="2903733"/>
            <a:ext cx="115493" cy="3624"/>
          </a:xfrm>
          <a:custGeom>
            <a:avLst/>
            <a:gdLst/>
            <a:ahLst/>
            <a:cxnLst/>
            <a:rect l="l" t="t" r="r" b="b"/>
            <a:pathLst>
              <a:path w="115493" h="3624">
                <a:moveTo>
                  <a:pt x="115493" y="0"/>
                </a:moveTo>
                <a:lnTo>
                  <a:pt x="101167" y="1644"/>
                </a:lnTo>
                <a:lnTo>
                  <a:pt x="91260" y="2466"/>
                </a:lnTo>
                <a:lnTo>
                  <a:pt x="78982" y="2941"/>
                </a:lnTo>
                <a:lnTo>
                  <a:pt x="73444" y="3098"/>
                </a:lnTo>
                <a:lnTo>
                  <a:pt x="57833" y="3503"/>
                </a:lnTo>
                <a:lnTo>
                  <a:pt x="46784" y="3624"/>
                </a:lnTo>
                <a:lnTo>
                  <a:pt x="37100" y="3539"/>
                </a:lnTo>
                <a:lnTo>
                  <a:pt x="25588" y="3327"/>
                </a:lnTo>
                <a:lnTo>
                  <a:pt x="11671" y="3098"/>
                </a:lnTo>
                <a:lnTo>
                  <a:pt x="5905" y="3022"/>
                </a:lnTo>
                <a:lnTo>
                  <a:pt x="5765" y="3022"/>
                </a:lnTo>
                <a:lnTo>
                  <a:pt x="0" y="208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2079302" y="1458316"/>
            <a:ext cx="109080" cy="3542"/>
          </a:xfrm>
          <a:custGeom>
            <a:avLst/>
            <a:gdLst/>
            <a:ahLst/>
            <a:cxnLst/>
            <a:rect l="l" t="t" r="r" b="b"/>
            <a:pathLst>
              <a:path w="109080" h="3542">
                <a:moveTo>
                  <a:pt x="109080" y="735"/>
                </a:moveTo>
                <a:lnTo>
                  <a:pt x="106413" y="443"/>
                </a:lnTo>
                <a:lnTo>
                  <a:pt x="103746" y="443"/>
                </a:lnTo>
                <a:lnTo>
                  <a:pt x="88082" y="295"/>
                </a:lnTo>
                <a:lnTo>
                  <a:pt x="77004" y="107"/>
                </a:lnTo>
                <a:lnTo>
                  <a:pt x="67323" y="0"/>
                </a:lnTo>
                <a:lnTo>
                  <a:pt x="55853" y="96"/>
                </a:lnTo>
                <a:lnTo>
                  <a:pt x="41897" y="443"/>
                </a:lnTo>
                <a:lnTo>
                  <a:pt x="27487" y="946"/>
                </a:lnTo>
                <a:lnTo>
                  <a:pt x="17570" y="1601"/>
                </a:lnTo>
                <a:lnTo>
                  <a:pt x="5308" y="2921"/>
                </a:lnTo>
                <a:lnTo>
                  <a:pt x="0" y="354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1689061" y="2718912"/>
            <a:ext cx="68541" cy="51333"/>
          </a:xfrm>
          <a:custGeom>
            <a:avLst/>
            <a:gdLst/>
            <a:ahLst/>
            <a:cxnLst/>
            <a:rect l="l" t="t" r="r" b="b"/>
            <a:pathLst>
              <a:path w="68541" h="51333">
                <a:moveTo>
                  <a:pt x="68541" y="51333"/>
                </a:moveTo>
                <a:lnTo>
                  <a:pt x="65519" y="49822"/>
                </a:lnTo>
                <a:lnTo>
                  <a:pt x="62636" y="47802"/>
                </a:lnTo>
                <a:lnTo>
                  <a:pt x="49745" y="38383"/>
                </a:lnTo>
                <a:lnTo>
                  <a:pt x="40434" y="31564"/>
                </a:lnTo>
                <a:lnTo>
                  <a:pt x="32646" y="25804"/>
                </a:lnTo>
                <a:lnTo>
                  <a:pt x="24325" y="19561"/>
                </a:lnTo>
                <a:lnTo>
                  <a:pt x="13413" y="11292"/>
                </a:lnTo>
                <a:lnTo>
                  <a:pt x="7264" y="6616"/>
                </a:lnTo>
                <a:lnTo>
                  <a:pt x="3454" y="3670"/>
                </a:lnTo>
                <a:lnTo>
                  <a:pt x="3314" y="3530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1556650" y="1686717"/>
            <a:ext cx="88633" cy="109004"/>
          </a:xfrm>
          <a:custGeom>
            <a:avLst/>
            <a:gdLst/>
            <a:ahLst/>
            <a:cxnLst/>
            <a:rect l="l" t="t" r="r" b="b"/>
            <a:pathLst>
              <a:path w="88633" h="109004">
                <a:moveTo>
                  <a:pt x="88633" y="0"/>
                </a:moveTo>
                <a:lnTo>
                  <a:pt x="77416" y="11165"/>
                </a:lnTo>
                <a:lnTo>
                  <a:pt x="69422" y="19348"/>
                </a:lnTo>
                <a:lnTo>
                  <a:pt x="62843" y="26521"/>
                </a:lnTo>
                <a:lnTo>
                  <a:pt x="55870" y="34660"/>
                </a:lnTo>
                <a:lnTo>
                  <a:pt x="46695" y="45736"/>
                </a:lnTo>
                <a:lnTo>
                  <a:pt x="43560" y="49542"/>
                </a:lnTo>
                <a:lnTo>
                  <a:pt x="33712" y="61717"/>
                </a:lnTo>
                <a:lnTo>
                  <a:pt x="26763" y="70759"/>
                </a:lnTo>
                <a:lnTo>
                  <a:pt x="21140" y="78524"/>
                </a:lnTo>
                <a:lnTo>
                  <a:pt x="15271" y="86873"/>
                </a:lnTo>
                <a:lnTo>
                  <a:pt x="7587" y="97664"/>
                </a:lnTo>
                <a:lnTo>
                  <a:pt x="2374" y="104825"/>
                </a:lnTo>
                <a:lnTo>
                  <a:pt x="1015" y="106781"/>
                </a:lnTo>
                <a:lnTo>
                  <a:pt x="0" y="10900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1526479" y="2519679"/>
            <a:ext cx="72580" cy="108292"/>
          </a:xfrm>
          <a:custGeom>
            <a:avLst/>
            <a:gdLst/>
            <a:ahLst/>
            <a:cxnLst/>
            <a:rect l="l" t="t" r="r" b="b"/>
            <a:pathLst>
              <a:path w="72580" h="108292">
                <a:moveTo>
                  <a:pt x="72580" y="108292"/>
                </a:moveTo>
                <a:lnTo>
                  <a:pt x="63074" y="95889"/>
                </a:lnTo>
                <a:lnTo>
                  <a:pt x="56421" y="87117"/>
                </a:lnTo>
                <a:lnTo>
                  <a:pt x="50658" y="79319"/>
                </a:lnTo>
                <a:lnTo>
                  <a:pt x="43819" y="69840"/>
                </a:lnTo>
                <a:lnTo>
                  <a:pt x="36360" y="59410"/>
                </a:lnTo>
                <a:lnTo>
                  <a:pt x="29527" y="49682"/>
                </a:lnTo>
                <a:lnTo>
                  <a:pt x="29667" y="49466"/>
                </a:lnTo>
                <a:lnTo>
                  <a:pt x="23482" y="39319"/>
                </a:lnTo>
                <a:lnTo>
                  <a:pt x="15796" y="26744"/>
                </a:lnTo>
                <a:lnTo>
                  <a:pt x="10620" y="18146"/>
                </a:lnTo>
                <a:lnTo>
                  <a:pt x="4948" y="849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1490341" y="2442718"/>
            <a:ext cx="32473" cy="70485"/>
          </a:xfrm>
          <a:custGeom>
            <a:avLst/>
            <a:gdLst/>
            <a:ahLst/>
            <a:cxnLst/>
            <a:rect l="l" t="t" r="r" b="b"/>
            <a:pathLst>
              <a:path w="32473" h="70485">
                <a:moveTo>
                  <a:pt x="0" y="0"/>
                </a:moveTo>
                <a:lnTo>
                  <a:pt x="1079" y="4102"/>
                </a:lnTo>
                <a:lnTo>
                  <a:pt x="2882" y="8204"/>
                </a:lnTo>
                <a:lnTo>
                  <a:pt x="9430" y="22473"/>
                </a:lnTo>
                <a:lnTo>
                  <a:pt x="14148" y="32572"/>
                </a:lnTo>
                <a:lnTo>
                  <a:pt x="18303" y="41275"/>
                </a:lnTo>
                <a:lnTo>
                  <a:pt x="23160" y="51356"/>
                </a:lnTo>
                <a:lnTo>
                  <a:pt x="29883" y="65379"/>
                </a:lnTo>
                <a:lnTo>
                  <a:pt x="31102" y="67970"/>
                </a:lnTo>
                <a:lnTo>
                  <a:pt x="32473" y="7048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1453120" y="1962910"/>
            <a:ext cx="23037" cy="87261"/>
          </a:xfrm>
          <a:custGeom>
            <a:avLst/>
            <a:gdLst/>
            <a:ahLst/>
            <a:cxnLst/>
            <a:rect l="l" t="t" r="r" b="b"/>
            <a:pathLst>
              <a:path w="23037" h="87261">
                <a:moveTo>
                  <a:pt x="23037" y="0"/>
                </a:moveTo>
                <a:lnTo>
                  <a:pt x="19723" y="7124"/>
                </a:lnTo>
                <a:lnTo>
                  <a:pt x="19583" y="7416"/>
                </a:lnTo>
                <a:lnTo>
                  <a:pt x="17487" y="14973"/>
                </a:lnTo>
                <a:lnTo>
                  <a:pt x="13334" y="30359"/>
                </a:lnTo>
                <a:lnTo>
                  <a:pt x="10422" y="41515"/>
                </a:lnTo>
                <a:lnTo>
                  <a:pt x="8086" y="50908"/>
                </a:lnTo>
                <a:lnTo>
                  <a:pt x="5661" y="61008"/>
                </a:lnTo>
                <a:lnTo>
                  <a:pt x="2481" y="74283"/>
                </a:lnTo>
                <a:lnTo>
                  <a:pt x="647" y="81864"/>
                </a:lnTo>
                <a:lnTo>
                  <a:pt x="63" y="84455"/>
                </a:lnTo>
                <a:lnTo>
                  <a:pt x="0" y="84594"/>
                </a:lnTo>
                <a:lnTo>
                  <a:pt x="63" y="8726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1452469" y="2312470"/>
            <a:ext cx="20955" cy="82727"/>
          </a:xfrm>
          <a:custGeom>
            <a:avLst/>
            <a:gdLst/>
            <a:ahLst/>
            <a:cxnLst/>
            <a:rect l="l" t="t" r="r" b="b"/>
            <a:pathLst>
              <a:path w="20955" h="82727">
                <a:moveTo>
                  <a:pt x="0" y="0"/>
                </a:moveTo>
                <a:lnTo>
                  <a:pt x="355" y="3886"/>
                </a:lnTo>
                <a:lnTo>
                  <a:pt x="1295" y="7772"/>
                </a:lnTo>
                <a:lnTo>
                  <a:pt x="4984" y="23254"/>
                </a:lnTo>
                <a:lnTo>
                  <a:pt x="7657" y="34398"/>
                </a:lnTo>
                <a:lnTo>
                  <a:pt x="9969" y="43794"/>
                </a:lnTo>
                <a:lnTo>
                  <a:pt x="12577" y="54033"/>
                </a:lnTo>
                <a:lnTo>
                  <a:pt x="16136" y="67706"/>
                </a:lnTo>
                <a:lnTo>
                  <a:pt x="17640" y="73444"/>
                </a:lnTo>
                <a:lnTo>
                  <a:pt x="18859" y="78193"/>
                </a:lnTo>
                <a:lnTo>
                  <a:pt x="18935" y="78333"/>
                </a:lnTo>
                <a:lnTo>
                  <a:pt x="20955" y="8272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1418451" y="2137365"/>
            <a:ext cx="3559" cy="109080"/>
          </a:xfrm>
          <a:custGeom>
            <a:avLst/>
            <a:gdLst/>
            <a:ahLst/>
            <a:cxnLst/>
            <a:rect l="l" t="t" r="r" b="b"/>
            <a:pathLst>
              <a:path w="3559" h="109080">
                <a:moveTo>
                  <a:pt x="3559" y="109080"/>
                </a:moveTo>
                <a:lnTo>
                  <a:pt x="1923" y="94721"/>
                </a:lnTo>
                <a:lnTo>
                  <a:pt x="1117" y="84811"/>
                </a:lnTo>
                <a:lnTo>
                  <a:pt x="628" y="72515"/>
                </a:lnTo>
                <a:lnTo>
                  <a:pt x="461" y="67170"/>
                </a:lnTo>
                <a:lnTo>
                  <a:pt x="78" y="51535"/>
                </a:lnTo>
                <a:lnTo>
                  <a:pt x="0" y="40483"/>
                </a:lnTo>
                <a:lnTo>
                  <a:pt x="114" y="30809"/>
                </a:lnTo>
                <a:lnTo>
                  <a:pt x="310" y="19309"/>
                </a:lnTo>
                <a:lnTo>
                  <a:pt x="461" y="5397"/>
                </a:lnTo>
                <a:lnTo>
                  <a:pt x="461" y="2743"/>
                </a:lnTo>
                <a:lnTo>
                  <a:pt x="89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2832135" y="2045418"/>
            <a:ext cx="31750" cy="73660"/>
          </a:xfrm>
          <a:custGeom>
            <a:avLst/>
            <a:gdLst/>
            <a:ahLst/>
            <a:cxnLst/>
            <a:rect l="l" t="t" r="r" b="b"/>
            <a:pathLst>
              <a:path w="31750" h="73660">
                <a:moveTo>
                  <a:pt x="31750" y="73659"/>
                </a:moveTo>
                <a:lnTo>
                  <a:pt x="9867" y="6451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2842643" y="2175455"/>
            <a:ext cx="24193" cy="70993"/>
          </a:xfrm>
          <a:custGeom>
            <a:avLst/>
            <a:gdLst/>
            <a:ahLst/>
            <a:cxnLst/>
            <a:rect l="l" t="t" r="r" b="b"/>
            <a:pathLst>
              <a:path w="24193" h="70993">
                <a:moveTo>
                  <a:pt x="24193" y="49174"/>
                </a:moveTo>
                <a:lnTo>
                  <a:pt x="23685" y="59258"/>
                </a:lnTo>
                <a:lnTo>
                  <a:pt x="1803" y="50177"/>
                </a:lnTo>
                <a:lnTo>
                  <a:pt x="0" y="70992"/>
                </a:lnTo>
                <a:lnTo>
                  <a:pt x="2882" y="12814"/>
                </a:lnTo>
                <a:lnTo>
                  <a:pt x="274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2840916" y="2103165"/>
            <a:ext cx="4610" cy="77838"/>
          </a:xfrm>
          <a:custGeom>
            <a:avLst/>
            <a:gdLst/>
            <a:ahLst/>
            <a:cxnLst/>
            <a:rect l="l" t="t" r="r" b="b"/>
            <a:pathLst>
              <a:path w="4610" h="77838">
                <a:moveTo>
                  <a:pt x="0" y="0"/>
                </a:moveTo>
                <a:lnTo>
                  <a:pt x="2082" y="22466"/>
                </a:lnTo>
                <a:lnTo>
                  <a:pt x="4610" y="7783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2845597" y="2183734"/>
            <a:ext cx="76" cy="2590"/>
          </a:xfrm>
          <a:custGeom>
            <a:avLst/>
            <a:gdLst/>
            <a:ahLst/>
            <a:cxnLst/>
            <a:rect l="l" t="t" r="r" b="b"/>
            <a:pathLst>
              <a:path w="76" h="2590">
                <a:moveTo>
                  <a:pt x="0" y="0"/>
                </a:moveTo>
                <a:lnTo>
                  <a:pt x="76" y="259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2835084" y="2064719"/>
            <a:ext cx="1155" cy="7264"/>
          </a:xfrm>
          <a:custGeom>
            <a:avLst/>
            <a:gdLst/>
            <a:ahLst/>
            <a:cxnLst/>
            <a:rect l="l" t="t" r="r" b="b"/>
            <a:pathLst>
              <a:path w="1155" h="7264">
                <a:moveTo>
                  <a:pt x="0" y="0"/>
                </a:moveTo>
                <a:lnTo>
                  <a:pt x="1155" y="726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2841993" y="2109932"/>
            <a:ext cx="939" cy="13970"/>
          </a:xfrm>
          <a:custGeom>
            <a:avLst/>
            <a:gdLst/>
            <a:ahLst/>
            <a:cxnLst/>
            <a:rect l="l" t="t" r="r" b="b"/>
            <a:pathLst>
              <a:path w="939" h="13969">
                <a:moveTo>
                  <a:pt x="939" y="1397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2839766" y="2246442"/>
            <a:ext cx="2882" cy="21818"/>
          </a:xfrm>
          <a:custGeom>
            <a:avLst/>
            <a:gdLst/>
            <a:ahLst/>
            <a:cxnLst/>
            <a:rect l="l" t="t" r="r" b="b"/>
            <a:pathLst>
              <a:path w="2882" h="21818">
                <a:moveTo>
                  <a:pt x="2806" y="723"/>
                </a:moveTo>
                <a:lnTo>
                  <a:pt x="0" y="21818"/>
                </a:lnTo>
                <a:lnTo>
                  <a:pt x="2514" y="6197"/>
                </a:lnTo>
                <a:lnTo>
                  <a:pt x="2882" y="0"/>
                </a:lnTo>
                <a:lnTo>
                  <a:pt x="2730" y="231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2841925" y="2246809"/>
            <a:ext cx="863" cy="6045"/>
          </a:xfrm>
          <a:custGeom>
            <a:avLst/>
            <a:gdLst/>
            <a:ahLst/>
            <a:cxnLst/>
            <a:rect l="l" t="t" r="r" b="b"/>
            <a:pathLst>
              <a:path w="863" h="6045">
                <a:moveTo>
                  <a:pt x="0" y="6045"/>
                </a:moveTo>
                <a:lnTo>
                  <a:pt x="86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2837530" y="2268261"/>
            <a:ext cx="2235" cy="16421"/>
          </a:xfrm>
          <a:custGeom>
            <a:avLst/>
            <a:gdLst/>
            <a:ahLst/>
            <a:cxnLst/>
            <a:rect l="l" t="t" r="r" b="b"/>
            <a:pathLst>
              <a:path w="2235" h="16421">
                <a:moveTo>
                  <a:pt x="2235" y="0"/>
                </a:moveTo>
                <a:lnTo>
                  <a:pt x="0" y="1642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2833430" y="2282733"/>
            <a:ext cx="4318" cy="29083"/>
          </a:xfrm>
          <a:custGeom>
            <a:avLst/>
            <a:gdLst/>
            <a:ahLst/>
            <a:cxnLst/>
            <a:rect l="l" t="t" r="r" b="b"/>
            <a:pathLst>
              <a:path w="4318" h="29082">
                <a:moveTo>
                  <a:pt x="4318" y="0"/>
                </a:moveTo>
                <a:lnTo>
                  <a:pt x="0" y="29083"/>
                </a:lnTo>
                <a:lnTo>
                  <a:pt x="139" y="280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2812478" y="1970398"/>
            <a:ext cx="19875" cy="76250"/>
          </a:xfrm>
          <a:custGeom>
            <a:avLst/>
            <a:gdLst/>
            <a:ahLst/>
            <a:cxnLst/>
            <a:rect l="l" t="t" r="r" b="b"/>
            <a:pathLst>
              <a:path w="19875" h="76250">
                <a:moveTo>
                  <a:pt x="0" y="0"/>
                </a:moveTo>
                <a:lnTo>
                  <a:pt x="4457" y="14325"/>
                </a:lnTo>
                <a:lnTo>
                  <a:pt x="19875" y="7625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2832920" y="2050174"/>
            <a:ext cx="508" cy="3022"/>
          </a:xfrm>
          <a:custGeom>
            <a:avLst/>
            <a:gdLst/>
            <a:ahLst/>
            <a:cxnLst/>
            <a:rect l="l" t="t" r="r" b="b"/>
            <a:pathLst>
              <a:path w="507" h="3022">
                <a:moveTo>
                  <a:pt x="507" y="3022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2825000" y="2311816"/>
            <a:ext cx="8432" cy="36360"/>
          </a:xfrm>
          <a:custGeom>
            <a:avLst/>
            <a:gdLst/>
            <a:ahLst/>
            <a:cxnLst/>
            <a:rect l="l" t="t" r="r" b="b"/>
            <a:pathLst>
              <a:path w="8432" h="36360">
                <a:moveTo>
                  <a:pt x="7061" y="7277"/>
                </a:moveTo>
                <a:lnTo>
                  <a:pt x="0" y="36360"/>
                </a:lnTo>
                <a:lnTo>
                  <a:pt x="7061" y="9004"/>
                </a:lnTo>
                <a:lnTo>
                  <a:pt x="8432" y="0"/>
                </a:lnTo>
                <a:lnTo>
                  <a:pt x="7061" y="7277"/>
                </a:lnTo>
                <a:lnTo>
                  <a:pt x="7632" y="541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2831561" y="2320751"/>
            <a:ext cx="139" cy="863"/>
          </a:xfrm>
          <a:custGeom>
            <a:avLst/>
            <a:gdLst/>
            <a:ahLst/>
            <a:cxnLst/>
            <a:rect l="l" t="t" r="r" b="b"/>
            <a:pathLst>
              <a:path w="139" h="863">
                <a:moveTo>
                  <a:pt x="139" y="0"/>
                </a:moveTo>
                <a:lnTo>
                  <a:pt x="0" y="86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2828462" y="2333635"/>
            <a:ext cx="139" cy="939"/>
          </a:xfrm>
          <a:custGeom>
            <a:avLst/>
            <a:gdLst/>
            <a:ahLst/>
            <a:cxnLst/>
            <a:rect l="l" t="t" r="r" b="b"/>
            <a:pathLst>
              <a:path w="139" h="939">
                <a:moveTo>
                  <a:pt x="0" y="939"/>
                </a:moveTo>
                <a:lnTo>
                  <a:pt x="13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2819607" y="2348181"/>
            <a:ext cx="5397" cy="21818"/>
          </a:xfrm>
          <a:custGeom>
            <a:avLst/>
            <a:gdLst/>
            <a:ahLst/>
            <a:cxnLst/>
            <a:rect l="l" t="t" r="r" b="b"/>
            <a:pathLst>
              <a:path w="5397" h="21818">
                <a:moveTo>
                  <a:pt x="5397" y="0"/>
                </a:moveTo>
                <a:lnTo>
                  <a:pt x="0" y="21818"/>
                </a:lnTo>
                <a:lnTo>
                  <a:pt x="1803" y="1454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2810968" y="2369997"/>
            <a:ext cx="8636" cy="29083"/>
          </a:xfrm>
          <a:custGeom>
            <a:avLst/>
            <a:gdLst/>
            <a:ahLst/>
            <a:cxnLst/>
            <a:rect l="l" t="t" r="r" b="b"/>
            <a:pathLst>
              <a:path w="8636" h="29082">
                <a:moveTo>
                  <a:pt x="8636" y="0"/>
                </a:moveTo>
                <a:lnTo>
                  <a:pt x="5041" y="14541"/>
                </a:lnTo>
                <a:lnTo>
                  <a:pt x="0" y="29083"/>
                </a:lnTo>
                <a:lnTo>
                  <a:pt x="4241" y="17716"/>
                </a:lnTo>
                <a:lnTo>
                  <a:pt x="5041" y="1454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2804486" y="2399082"/>
            <a:ext cx="6477" cy="18580"/>
          </a:xfrm>
          <a:custGeom>
            <a:avLst/>
            <a:gdLst/>
            <a:ahLst/>
            <a:cxnLst/>
            <a:rect l="l" t="t" r="r" b="b"/>
            <a:pathLst>
              <a:path w="6476" h="18580">
                <a:moveTo>
                  <a:pt x="0" y="18580"/>
                </a:moveTo>
                <a:lnTo>
                  <a:pt x="647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2789502" y="2413629"/>
            <a:ext cx="16421" cy="43637"/>
          </a:xfrm>
          <a:custGeom>
            <a:avLst/>
            <a:gdLst/>
            <a:ahLst/>
            <a:cxnLst/>
            <a:rect l="l" t="t" r="r" b="b"/>
            <a:pathLst>
              <a:path w="16421" h="43637">
                <a:moveTo>
                  <a:pt x="16421" y="0"/>
                </a:moveTo>
                <a:lnTo>
                  <a:pt x="2387" y="39027"/>
                </a:lnTo>
                <a:lnTo>
                  <a:pt x="0" y="43637"/>
                </a:lnTo>
                <a:lnTo>
                  <a:pt x="5410" y="3074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2763012" y="1851958"/>
            <a:ext cx="1219" cy="2590"/>
          </a:xfrm>
          <a:custGeom>
            <a:avLst/>
            <a:gdLst/>
            <a:ahLst/>
            <a:cxnLst/>
            <a:rect l="l" t="t" r="r" b="b"/>
            <a:pathLst>
              <a:path w="1219" h="2590">
                <a:moveTo>
                  <a:pt x="0" y="431"/>
                </a:moveTo>
                <a:lnTo>
                  <a:pt x="0" y="0"/>
                </a:lnTo>
                <a:lnTo>
                  <a:pt x="1219" y="259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2794045" y="1919207"/>
            <a:ext cx="2019" cy="5041"/>
          </a:xfrm>
          <a:custGeom>
            <a:avLst/>
            <a:gdLst/>
            <a:ahLst/>
            <a:cxnLst/>
            <a:rect l="l" t="t" r="r" b="b"/>
            <a:pathLst>
              <a:path w="2019" h="5041">
                <a:moveTo>
                  <a:pt x="0" y="0"/>
                </a:moveTo>
                <a:lnTo>
                  <a:pt x="2019" y="504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2762227" y="2457256"/>
            <a:ext cx="27279" cy="57683"/>
          </a:xfrm>
          <a:custGeom>
            <a:avLst/>
            <a:gdLst/>
            <a:ahLst/>
            <a:cxnLst/>
            <a:rect l="l" t="t" r="r" b="b"/>
            <a:pathLst>
              <a:path w="27279" h="57683">
                <a:moveTo>
                  <a:pt x="2946" y="51701"/>
                </a:moveTo>
                <a:lnTo>
                  <a:pt x="0" y="57683"/>
                </a:lnTo>
                <a:lnTo>
                  <a:pt x="27279" y="0"/>
                </a:lnTo>
                <a:lnTo>
                  <a:pt x="25920" y="33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2758554" y="1844541"/>
            <a:ext cx="4457" cy="7848"/>
          </a:xfrm>
          <a:custGeom>
            <a:avLst/>
            <a:gdLst/>
            <a:ahLst/>
            <a:cxnLst/>
            <a:rect l="l" t="t" r="r" b="b"/>
            <a:pathLst>
              <a:path w="4457" h="7848">
                <a:moveTo>
                  <a:pt x="4457" y="7848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2722981" y="1786578"/>
            <a:ext cx="40030" cy="65379"/>
          </a:xfrm>
          <a:custGeom>
            <a:avLst/>
            <a:gdLst/>
            <a:ahLst/>
            <a:cxnLst/>
            <a:rect l="l" t="t" r="r" b="b"/>
            <a:pathLst>
              <a:path w="40030" h="65379">
                <a:moveTo>
                  <a:pt x="40030" y="65379"/>
                </a:moveTo>
                <a:lnTo>
                  <a:pt x="4889" y="6553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2763878" y="1853901"/>
            <a:ext cx="723" cy="1295"/>
          </a:xfrm>
          <a:custGeom>
            <a:avLst/>
            <a:gdLst/>
            <a:ahLst/>
            <a:cxnLst/>
            <a:rect l="l" t="t" r="r" b="b"/>
            <a:pathLst>
              <a:path w="723" h="1295">
                <a:moveTo>
                  <a:pt x="0" y="0"/>
                </a:moveTo>
                <a:lnTo>
                  <a:pt x="723" y="12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2763012" y="2511546"/>
            <a:ext cx="939" cy="1803"/>
          </a:xfrm>
          <a:custGeom>
            <a:avLst/>
            <a:gdLst/>
            <a:ahLst/>
            <a:cxnLst/>
            <a:rect l="l" t="t" r="r" b="b"/>
            <a:pathLst>
              <a:path w="939" h="1803">
                <a:moveTo>
                  <a:pt x="0" y="1803"/>
                </a:moveTo>
                <a:lnTo>
                  <a:pt x="93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2761433" y="2514934"/>
            <a:ext cx="787" cy="1511"/>
          </a:xfrm>
          <a:custGeom>
            <a:avLst/>
            <a:gdLst/>
            <a:ahLst/>
            <a:cxnLst/>
            <a:rect l="l" t="t" r="r" b="b"/>
            <a:pathLst>
              <a:path w="787" h="1511">
                <a:moveTo>
                  <a:pt x="787" y="0"/>
                </a:moveTo>
                <a:lnTo>
                  <a:pt x="0" y="151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2721758" y="2515365"/>
            <a:ext cx="40246" cy="65443"/>
          </a:xfrm>
          <a:custGeom>
            <a:avLst/>
            <a:gdLst/>
            <a:ahLst/>
            <a:cxnLst/>
            <a:rect l="l" t="t" r="r" b="b"/>
            <a:pathLst>
              <a:path w="40246" h="65443">
                <a:moveTo>
                  <a:pt x="40246" y="0"/>
                </a:moveTo>
                <a:lnTo>
                  <a:pt x="5041" y="58686"/>
                </a:lnTo>
                <a:lnTo>
                  <a:pt x="0" y="65443"/>
                </a:lnTo>
                <a:lnTo>
                  <a:pt x="8128" y="5356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2725500" y="1790326"/>
            <a:ext cx="7340" cy="11163"/>
          </a:xfrm>
          <a:custGeom>
            <a:avLst/>
            <a:gdLst/>
            <a:ahLst/>
            <a:cxnLst/>
            <a:rect l="l" t="t" r="r" b="b"/>
            <a:pathLst>
              <a:path w="7340" h="11163">
                <a:moveTo>
                  <a:pt x="0" y="0"/>
                </a:moveTo>
                <a:lnTo>
                  <a:pt x="7340" y="1116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2686331" y="1737117"/>
            <a:ext cx="40322" cy="54864"/>
          </a:xfrm>
          <a:custGeom>
            <a:avLst/>
            <a:gdLst/>
            <a:ahLst/>
            <a:cxnLst/>
            <a:rect l="l" t="t" r="r" b="b"/>
            <a:pathLst>
              <a:path w="40322" h="54863">
                <a:moveTo>
                  <a:pt x="40322" y="54864"/>
                </a:moveTo>
                <a:lnTo>
                  <a:pt x="33045" y="44500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2690294" y="2580811"/>
            <a:ext cx="31457" cy="42265"/>
          </a:xfrm>
          <a:custGeom>
            <a:avLst/>
            <a:gdLst/>
            <a:ahLst/>
            <a:cxnLst/>
            <a:rect l="l" t="t" r="r" b="b"/>
            <a:pathLst>
              <a:path w="31457" h="42265">
                <a:moveTo>
                  <a:pt x="1511" y="40322"/>
                </a:moveTo>
                <a:lnTo>
                  <a:pt x="0" y="42265"/>
                </a:lnTo>
                <a:lnTo>
                  <a:pt x="31457" y="0"/>
                </a:lnTo>
                <a:lnTo>
                  <a:pt x="30454" y="144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2595680" y="1645753"/>
            <a:ext cx="1155" cy="1003"/>
          </a:xfrm>
          <a:custGeom>
            <a:avLst/>
            <a:gdLst/>
            <a:ahLst/>
            <a:cxnLst/>
            <a:rect l="l" t="t" r="r" b="b"/>
            <a:pathLst>
              <a:path w="1155" h="1003">
                <a:moveTo>
                  <a:pt x="1155" y="100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2683384" y="2623078"/>
            <a:ext cx="6908" cy="8636"/>
          </a:xfrm>
          <a:custGeom>
            <a:avLst/>
            <a:gdLst/>
            <a:ahLst/>
            <a:cxnLst/>
            <a:rect l="l" t="t" r="r" b="b"/>
            <a:pathLst>
              <a:path w="6908" h="8636">
                <a:moveTo>
                  <a:pt x="6908" y="0"/>
                </a:moveTo>
                <a:lnTo>
                  <a:pt x="0" y="8636"/>
                </a:lnTo>
                <a:lnTo>
                  <a:pt x="2298" y="6337"/>
                </a:lnTo>
                <a:lnTo>
                  <a:pt x="5829" y="13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2681946" y="2631718"/>
            <a:ext cx="1435" cy="1803"/>
          </a:xfrm>
          <a:custGeom>
            <a:avLst/>
            <a:gdLst/>
            <a:ahLst/>
            <a:cxnLst/>
            <a:rect l="l" t="t" r="r" b="b"/>
            <a:pathLst>
              <a:path w="1435" h="1803">
                <a:moveTo>
                  <a:pt x="1435" y="0"/>
                </a:moveTo>
                <a:lnTo>
                  <a:pt x="0" y="18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2639105" y="2632222"/>
            <a:ext cx="43916" cy="48171"/>
          </a:xfrm>
          <a:custGeom>
            <a:avLst/>
            <a:gdLst/>
            <a:ahLst/>
            <a:cxnLst/>
            <a:rect l="l" t="t" r="r" b="b"/>
            <a:pathLst>
              <a:path w="43916" h="48171">
                <a:moveTo>
                  <a:pt x="43916" y="0"/>
                </a:moveTo>
                <a:lnTo>
                  <a:pt x="215" y="48171"/>
                </a:lnTo>
                <a:lnTo>
                  <a:pt x="0" y="48094"/>
                </a:lnTo>
                <a:lnTo>
                  <a:pt x="1866" y="4629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2633341" y="1679950"/>
            <a:ext cx="11950" cy="11734"/>
          </a:xfrm>
          <a:custGeom>
            <a:avLst/>
            <a:gdLst/>
            <a:ahLst/>
            <a:cxnLst/>
            <a:rect l="l" t="t" r="r" b="b"/>
            <a:pathLst>
              <a:path w="11950" h="11734">
                <a:moveTo>
                  <a:pt x="0" y="0"/>
                </a:moveTo>
                <a:lnTo>
                  <a:pt x="11950" y="1173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2633055" y="1679665"/>
            <a:ext cx="6261" cy="6045"/>
          </a:xfrm>
          <a:custGeom>
            <a:avLst/>
            <a:gdLst/>
            <a:ahLst/>
            <a:cxnLst/>
            <a:rect l="l" t="t" r="r" b="b"/>
            <a:pathLst>
              <a:path w="6261" h="6045">
                <a:moveTo>
                  <a:pt x="6261" y="6045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2636720" y="2680319"/>
            <a:ext cx="2374" cy="2235"/>
          </a:xfrm>
          <a:custGeom>
            <a:avLst/>
            <a:gdLst/>
            <a:ahLst/>
            <a:cxnLst/>
            <a:rect l="l" t="t" r="r" b="b"/>
            <a:pathLst>
              <a:path w="2374" h="2235">
                <a:moveTo>
                  <a:pt x="292" y="1943"/>
                </a:moveTo>
                <a:lnTo>
                  <a:pt x="0" y="2235"/>
                </a:lnTo>
                <a:lnTo>
                  <a:pt x="2374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2633050" y="2682547"/>
            <a:ext cx="3670" cy="3530"/>
          </a:xfrm>
          <a:custGeom>
            <a:avLst/>
            <a:gdLst/>
            <a:ahLst/>
            <a:cxnLst/>
            <a:rect l="l" t="t" r="r" b="b"/>
            <a:pathLst>
              <a:path w="3670" h="3530">
                <a:moveTo>
                  <a:pt x="2667" y="1155"/>
                </a:moveTo>
                <a:lnTo>
                  <a:pt x="3670" y="0"/>
                </a:lnTo>
                <a:lnTo>
                  <a:pt x="0" y="353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2581352" y="2682549"/>
            <a:ext cx="55372" cy="49174"/>
          </a:xfrm>
          <a:custGeom>
            <a:avLst/>
            <a:gdLst/>
            <a:ahLst/>
            <a:cxnLst/>
            <a:rect l="l" t="t" r="r" b="b"/>
            <a:pathLst>
              <a:path w="55372" h="49174">
                <a:moveTo>
                  <a:pt x="55372" y="0"/>
                </a:moveTo>
                <a:lnTo>
                  <a:pt x="6769" y="44132"/>
                </a:lnTo>
                <a:lnTo>
                  <a:pt x="0" y="49174"/>
                </a:lnTo>
                <a:lnTo>
                  <a:pt x="13538" y="3801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2586182" y="1637614"/>
            <a:ext cx="9499" cy="8140"/>
          </a:xfrm>
          <a:custGeom>
            <a:avLst/>
            <a:gdLst/>
            <a:ahLst/>
            <a:cxnLst/>
            <a:rect l="l" t="t" r="r" b="b"/>
            <a:pathLst>
              <a:path w="9499" h="8140">
                <a:moveTo>
                  <a:pt x="0" y="0"/>
                </a:moveTo>
                <a:lnTo>
                  <a:pt x="9499" y="814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2530237" y="1596575"/>
            <a:ext cx="4241" cy="2882"/>
          </a:xfrm>
          <a:custGeom>
            <a:avLst/>
            <a:gdLst/>
            <a:ahLst/>
            <a:cxnLst/>
            <a:rect l="l" t="t" r="r" b="b"/>
            <a:pathLst>
              <a:path w="4241" h="2882">
                <a:moveTo>
                  <a:pt x="0" y="0"/>
                </a:moveTo>
                <a:lnTo>
                  <a:pt x="4241" y="2882"/>
                </a:lnTo>
                <a:lnTo>
                  <a:pt x="3962" y="23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2532614" y="2731725"/>
            <a:ext cx="48742" cy="35928"/>
          </a:xfrm>
          <a:custGeom>
            <a:avLst/>
            <a:gdLst/>
            <a:ahLst/>
            <a:cxnLst/>
            <a:rect l="l" t="t" r="r" b="b"/>
            <a:pathLst>
              <a:path w="48742" h="35928">
                <a:moveTo>
                  <a:pt x="48742" y="0"/>
                </a:moveTo>
                <a:lnTo>
                  <a:pt x="0" y="35928"/>
                </a:lnTo>
                <a:lnTo>
                  <a:pt x="4394" y="3276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2526205" y="1594199"/>
            <a:ext cx="4038" cy="2374"/>
          </a:xfrm>
          <a:custGeom>
            <a:avLst/>
            <a:gdLst/>
            <a:ahLst/>
            <a:cxnLst/>
            <a:rect l="l" t="t" r="r" b="b"/>
            <a:pathLst>
              <a:path w="4038" h="2374">
                <a:moveTo>
                  <a:pt x="0" y="0"/>
                </a:moveTo>
                <a:lnTo>
                  <a:pt x="4038" y="2374"/>
                </a:lnTo>
                <a:lnTo>
                  <a:pt x="2082" y="12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2479335" y="1565968"/>
            <a:ext cx="50901" cy="30607"/>
          </a:xfrm>
          <a:custGeom>
            <a:avLst/>
            <a:gdLst/>
            <a:ahLst/>
            <a:cxnLst/>
            <a:rect l="l" t="t" r="r" b="b"/>
            <a:pathLst>
              <a:path w="50901" h="30606">
                <a:moveTo>
                  <a:pt x="50901" y="30606"/>
                </a:moveTo>
                <a:lnTo>
                  <a:pt x="0" y="0"/>
                </a:lnTo>
                <a:lnTo>
                  <a:pt x="3454" y="20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2534490" y="1599458"/>
            <a:ext cx="2514" cy="1651"/>
          </a:xfrm>
          <a:custGeom>
            <a:avLst/>
            <a:gdLst/>
            <a:ahLst/>
            <a:cxnLst/>
            <a:rect l="l" t="t" r="r" b="b"/>
            <a:pathLst>
              <a:path w="2514" h="1650">
                <a:moveTo>
                  <a:pt x="1435" y="787"/>
                </a:moveTo>
                <a:lnTo>
                  <a:pt x="0" y="0"/>
                </a:lnTo>
                <a:lnTo>
                  <a:pt x="2514" y="165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2464788" y="2767652"/>
            <a:ext cx="67830" cy="39535"/>
          </a:xfrm>
          <a:custGeom>
            <a:avLst/>
            <a:gdLst/>
            <a:ahLst/>
            <a:cxnLst/>
            <a:rect l="l" t="t" r="r" b="b"/>
            <a:pathLst>
              <a:path w="67830" h="39535">
                <a:moveTo>
                  <a:pt x="13969" y="32257"/>
                </a:moveTo>
                <a:lnTo>
                  <a:pt x="0" y="39535"/>
                </a:lnTo>
                <a:lnTo>
                  <a:pt x="8635" y="35420"/>
                </a:lnTo>
                <a:lnTo>
                  <a:pt x="67830" y="0"/>
                </a:lnTo>
                <a:lnTo>
                  <a:pt x="66814" y="72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2467236" y="1559709"/>
            <a:ext cx="16052" cy="8636"/>
          </a:xfrm>
          <a:custGeom>
            <a:avLst/>
            <a:gdLst/>
            <a:ahLst/>
            <a:cxnLst/>
            <a:rect l="l" t="t" r="r" b="b"/>
            <a:pathLst>
              <a:path w="16052" h="8636">
                <a:moveTo>
                  <a:pt x="0" y="0"/>
                </a:moveTo>
                <a:lnTo>
                  <a:pt x="16052" y="863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2348443" y="1511042"/>
            <a:ext cx="1651" cy="571"/>
          </a:xfrm>
          <a:custGeom>
            <a:avLst/>
            <a:gdLst/>
            <a:ahLst/>
            <a:cxnLst/>
            <a:rect l="l" t="t" r="r" b="b"/>
            <a:pathLst>
              <a:path w="1650" h="571">
                <a:moveTo>
                  <a:pt x="1650" y="571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2474862" y="1563738"/>
            <a:ext cx="4470" cy="2235"/>
          </a:xfrm>
          <a:custGeom>
            <a:avLst/>
            <a:gdLst/>
            <a:ahLst/>
            <a:cxnLst/>
            <a:rect l="l" t="t" r="r" b="b"/>
            <a:pathLst>
              <a:path w="4470" h="2235">
                <a:moveTo>
                  <a:pt x="4470" y="2235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2406619" y="2807186"/>
            <a:ext cx="58166" cy="26924"/>
          </a:xfrm>
          <a:custGeom>
            <a:avLst/>
            <a:gdLst/>
            <a:ahLst/>
            <a:cxnLst/>
            <a:rect l="l" t="t" r="r" b="b"/>
            <a:pathLst>
              <a:path w="58166" h="26924">
                <a:moveTo>
                  <a:pt x="13601" y="21018"/>
                </a:moveTo>
                <a:lnTo>
                  <a:pt x="0" y="26923"/>
                </a:lnTo>
                <a:lnTo>
                  <a:pt x="4381" y="25336"/>
                </a:lnTo>
                <a:lnTo>
                  <a:pt x="58165" y="0"/>
                </a:lnTo>
                <a:lnTo>
                  <a:pt x="57886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2415254" y="2828998"/>
            <a:ext cx="3238" cy="1371"/>
          </a:xfrm>
          <a:custGeom>
            <a:avLst/>
            <a:gdLst/>
            <a:ahLst/>
            <a:cxnLst/>
            <a:rect l="l" t="t" r="r" b="b"/>
            <a:pathLst>
              <a:path w="3238" h="1371">
                <a:moveTo>
                  <a:pt x="3238" y="0"/>
                </a:moveTo>
                <a:lnTo>
                  <a:pt x="0" y="13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2348435" y="2834110"/>
            <a:ext cx="58178" cy="20662"/>
          </a:xfrm>
          <a:custGeom>
            <a:avLst/>
            <a:gdLst/>
            <a:ahLst/>
            <a:cxnLst/>
            <a:rect l="l" t="t" r="r" b="b"/>
            <a:pathLst>
              <a:path w="58178" h="20662">
                <a:moveTo>
                  <a:pt x="58178" y="0"/>
                </a:moveTo>
                <a:lnTo>
                  <a:pt x="0" y="20662"/>
                </a:lnTo>
                <a:lnTo>
                  <a:pt x="571" y="2052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2341163" y="1508810"/>
            <a:ext cx="21818" cy="7124"/>
          </a:xfrm>
          <a:custGeom>
            <a:avLst/>
            <a:gdLst/>
            <a:ahLst/>
            <a:cxnLst/>
            <a:rect l="l" t="t" r="r" b="b"/>
            <a:pathLst>
              <a:path w="21818" h="7124">
                <a:moveTo>
                  <a:pt x="21818" y="7124"/>
                </a:moveTo>
                <a:lnTo>
                  <a:pt x="6692" y="1727"/>
                </a:lnTo>
                <a:lnTo>
                  <a:pt x="0" y="0"/>
                </a:lnTo>
                <a:lnTo>
                  <a:pt x="7277" y="222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2341159" y="2854774"/>
            <a:ext cx="7277" cy="2019"/>
          </a:xfrm>
          <a:custGeom>
            <a:avLst/>
            <a:gdLst/>
            <a:ahLst/>
            <a:cxnLst/>
            <a:rect l="l" t="t" r="r" b="b"/>
            <a:pathLst>
              <a:path w="7277" h="2019">
                <a:moveTo>
                  <a:pt x="7277" y="0"/>
                </a:moveTo>
                <a:lnTo>
                  <a:pt x="0" y="2019"/>
                </a:lnTo>
                <a:lnTo>
                  <a:pt x="4902" y="863"/>
                </a:lnTo>
                <a:lnTo>
                  <a:pt x="727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2344694" y="1509741"/>
            <a:ext cx="3022" cy="1079"/>
          </a:xfrm>
          <a:custGeom>
            <a:avLst/>
            <a:gdLst/>
            <a:ahLst/>
            <a:cxnLst/>
            <a:rect l="l" t="t" r="r" b="b"/>
            <a:pathLst>
              <a:path w="3022" h="1079">
                <a:moveTo>
                  <a:pt x="0" y="0"/>
                </a:moveTo>
                <a:lnTo>
                  <a:pt x="3022" y="107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2079302" y="2882355"/>
            <a:ext cx="3670" cy="355"/>
          </a:xfrm>
          <a:custGeom>
            <a:avLst/>
            <a:gdLst/>
            <a:ahLst/>
            <a:cxnLst/>
            <a:rect l="l" t="t" r="r" b="b"/>
            <a:pathLst>
              <a:path w="3670" h="355">
                <a:moveTo>
                  <a:pt x="3670" y="355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2337277" y="2856790"/>
            <a:ext cx="3886" cy="1079"/>
          </a:xfrm>
          <a:custGeom>
            <a:avLst/>
            <a:gdLst/>
            <a:ahLst/>
            <a:cxnLst/>
            <a:rect l="l" t="t" r="r" b="b"/>
            <a:pathLst>
              <a:path w="3886" h="1079">
                <a:moveTo>
                  <a:pt x="3886" y="0"/>
                </a:moveTo>
                <a:lnTo>
                  <a:pt x="0" y="107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2319346" y="1503328"/>
            <a:ext cx="21818" cy="5473"/>
          </a:xfrm>
          <a:custGeom>
            <a:avLst/>
            <a:gdLst/>
            <a:ahLst/>
            <a:cxnLst/>
            <a:rect l="l" t="t" r="r" b="b"/>
            <a:pathLst>
              <a:path w="21818" h="5473">
                <a:moveTo>
                  <a:pt x="20091" y="5118"/>
                </a:moveTo>
                <a:lnTo>
                  <a:pt x="21818" y="5473"/>
                </a:lnTo>
                <a:lnTo>
                  <a:pt x="0" y="0"/>
                </a:lnTo>
                <a:lnTo>
                  <a:pt x="7277" y="18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2290189" y="1496209"/>
            <a:ext cx="29159" cy="7124"/>
          </a:xfrm>
          <a:custGeom>
            <a:avLst/>
            <a:gdLst/>
            <a:ahLst/>
            <a:cxnLst/>
            <a:rect l="l" t="t" r="r" b="b"/>
            <a:pathLst>
              <a:path w="29159" h="7124">
                <a:moveTo>
                  <a:pt x="29159" y="7124"/>
                </a:moveTo>
                <a:lnTo>
                  <a:pt x="0" y="0"/>
                </a:lnTo>
                <a:lnTo>
                  <a:pt x="21818" y="532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2239281" y="1487422"/>
            <a:ext cx="58178" cy="10439"/>
          </a:xfrm>
          <a:custGeom>
            <a:avLst/>
            <a:gdLst/>
            <a:ahLst/>
            <a:cxnLst/>
            <a:rect l="l" t="t" r="r" b="b"/>
            <a:pathLst>
              <a:path w="58178" h="10439">
                <a:moveTo>
                  <a:pt x="58178" y="10439"/>
                </a:moveTo>
                <a:lnTo>
                  <a:pt x="41694" y="6261"/>
                </a:lnTo>
                <a:lnTo>
                  <a:pt x="0" y="0"/>
                </a:lnTo>
                <a:lnTo>
                  <a:pt x="3962" y="5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2277450" y="1493182"/>
            <a:ext cx="12738" cy="3022"/>
          </a:xfrm>
          <a:custGeom>
            <a:avLst/>
            <a:gdLst/>
            <a:ahLst/>
            <a:cxnLst/>
            <a:rect l="l" t="t" r="r" b="b"/>
            <a:pathLst>
              <a:path w="12738" h="3022">
                <a:moveTo>
                  <a:pt x="12738" y="3022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2279030" y="2869966"/>
            <a:ext cx="9575" cy="1943"/>
          </a:xfrm>
          <a:custGeom>
            <a:avLst/>
            <a:gdLst/>
            <a:ahLst/>
            <a:cxnLst/>
            <a:rect l="l" t="t" r="r" b="b"/>
            <a:pathLst>
              <a:path w="9575" h="1943">
                <a:moveTo>
                  <a:pt x="9575" y="0"/>
                </a:moveTo>
                <a:lnTo>
                  <a:pt x="0" y="1943"/>
                </a:lnTo>
                <a:lnTo>
                  <a:pt x="3886" y="11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2270608" y="2871910"/>
            <a:ext cx="8420" cy="1727"/>
          </a:xfrm>
          <a:custGeom>
            <a:avLst/>
            <a:gdLst/>
            <a:ahLst/>
            <a:cxnLst/>
            <a:rect l="l" t="t" r="r" b="b"/>
            <a:pathLst>
              <a:path w="8420" h="1727">
                <a:moveTo>
                  <a:pt x="8420" y="0"/>
                </a:moveTo>
                <a:lnTo>
                  <a:pt x="0" y="172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2210203" y="1483244"/>
            <a:ext cx="29083" cy="4178"/>
          </a:xfrm>
          <a:custGeom>
            <a:avLst/>
            <a:gdLst/>
            <a:ahLst/>
            <a:cxnLst/>
            <a:rect l="l" t="t" r="r" b="b"/>
            <a:pathLst>
              <a:path w="29082" h="4178">
                <a:moveTo>
                  <a:pt x="29082" y="4178"/>
                </a:moveTo>
                <a:lnTo>
                  <a:pt x="0" y="0"/>
                </a:lnTo>
                <a:lnTo>
                  <a:pt x="14541" y="20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2185724" y="1459053"/>
            <a:ext cx="26200" cy="24625"/>
          </a:xfrm>
          <a:custGeom>
            <a:avLst/>
            <a:gdLst/>
            <a:ahLst/>
            <a:cxnLst/>
            <a:rect l="l" t="t" r="r" b="b"/>
            <a:pathLst>
              <a:path w="26200" h="24625">
                <a:moveTo>
                  <a:pt x="26200" y="24625"/>
                </a:moveTo>
                <a:lnTo>
                  <a:pt x="17195" y="23901"/>
                </a:lnTo>
                <a:lnTo>
                  <a:pt x="23253" y="24117"/>
                </a:lnTo>
                <a:lnTo>
                  <a:pt x="0" y="22250"/>
                </a:lnTo>
                <a:lnTo>
                  <a:pt x="9131" y="355"/>
                </a:lnTo>
                <a:lnTo>
                  <a:pt x="2654" y="0"/>
                </a:lnTo>
                <a:lnTo>
                  <a:pt x="8915" y="78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2206673" y="2881486"/>
            <a:ext cx="10795" cy="22250"/>
          </a:xfrm>
          <a:custGeom>
            <a:avLst/>
            <a:gdLst/>
            <a:ahLst/>
            <a:cxnLst/>
            <a:rect l="l" t="t" r="r" b="b"/>
            <a:pathLst>
              <a:path w="10794" h="22250">
                <a:moveTo>
                  <a:pt x="10794" y="0"/>
                </a:moveTo>
                <a:lnTo>
                  <a:pt x="9143" y="355"/>
                </a:lnTo>
                <a:lnTo>
                  <a:pt x="0" y="2225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2210917" y="2881842"/>
            <a:ext cx="4902" cy="508"/>
          </a:xfrm>
          <a:custGeom>
            <a:avLst/>
            <a:gdLst/>
            <a:ahLst/>
            <a:cxnLst/>
            <a:rect l="l" t="t" r="r" b="b"/>
            <a:pathLst>
              <a:path w="4902" h="507">
                <a:moveTo>
                  <a:pt x="0" y="507"/>
                </a:moveTo>
                <a:lnTo>
                  <a:pt x="490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2206884" y="1482957"/>
            <a:ext cx="3314" cy="292"/>
          </a:xfrm>
          <a:custGeom>
            <a:avLst/>
            <a:gdLst/>
            <a:ahLst/>
            <a:cxnLst/>
            <a:rect l="l" t="t" r="r" b="b"/>
            <a:pathLst>
              <a:path w="3314" h="292">
                <a:moveTo>
                  <a:pt x="0" y="0"/>
                </a:moveTo>
                <a:lnTo>
                  <a:pt x="3314" y="292"/>
                </a:lnTo>
                <a:lnTo>
                  <a:pt x="2082" y="21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2152023" y="1480366"/>
            <a:ext cx="50901" cy="2590"/>
          </a:xfrm>
          <a:custGeom>
            <a:avLst/>
            <a:gdLst/>
            <a:ahLst/>
            <a:cxnLst/>
            <a:rect l="l" t="t" r="r" b="b"/>
            <a:pathLst>
              <a:path w="50901" h="2590">
                <a:moveTo>
                  <a:pt x="50901" y="2590"/>
                </a:moveTo>
                <a:lnTo>
                  <a:pt x="0" y="0"/>
                </a:lnTo>
                <a:lnTo>
                  <a:pt x="1943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2070157" y="1461862"/>
            <a:ext cx="9144" cy="21742"/>
          </a:xfrm>
          <a:custGeom>
            <a:avLst/>
            <a:gdLst/>
            <a:ahLst/>
            <a:cxnLst/>
            <a:rect l="l" t="t" r="r" b="b"/>
            <a:pathLst>
              <a:path w="9143" h="21742">
                <a:moveTo>
                  <a:pt x="9143" y="0"/>
                </a:moveTo>
                <a:lnTo>
                  <a:pt x="0" y="21742"/>
                </a:lnTo>
                <a:lnTo>
                  <a:pt x="5537" y="2138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2185720" y="1475902"/>
            <a:ext cx="2298" cy="5397"/>
          </a:xfrm>
          <a:custGeom>
            <a:avLst/>
            <a:gdLst/>
            <a:ahLst/>
            <a:cxnLst/>
            <a:rect l="l" t="t" r="r" b="b"/>
            <a:pathLst>
              <a:path w="2298" h="5397">
                <a:moveTo>
                  <a:pt x="2298" y="0"/>
                </a:moveTo>
                <a:lnTo>
                  <a:pt x="0" y="539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2137479" y="1480009"/>
            <a:ext cx="14541" cy="355"/>
          </a:xfrm>
          <a:custGeom>
            <a:avLst/>
            <a:gdLst/>
            <a:ahLst/>
            <a:cxnLst/>
            <a:rect l="l" t="t" r="r" b="b"/>
            <a:pathLst>
              <a:path w="14541" h="355">
                <a:moveTo>
                  <a:pt x="14541" y="355"/>
                </a:moveTo>
                <a:lnTo>
                  <a:pt x="0" y="279"/>
                </a:lnTo>
                <a:lnTo>
                  <a:pt x="6400" y="0"/>
                </a:lnTo>
                <a:lnTo>
                  <a:pt x="14541" y="3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2131860" y="2885158"/>
            <a:ext cx="17132" cy="139"/>
          </a:xfrm>
          <a:custGeom>
            <a:avLst/>
            <a:gdLst/>
            <a:ahLst/>
            <a:cxnLst/>
            <a:rect l="l" t="t" r="r" b="b"/>
            <a:pathLst>
              <a:path w="17132" h="139">
                <a:moveTo>
                  <a:pt x="0" y="0"/>
                </a:moveTo>
                <a:lnTo>
                  <a:pt x="17132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2074980" y="1480298"/>
            <a:ext cx="62496" cy="2946"/>
          </a:xfrm>
          <a:custGeom>
            <a:avLst/>
            <a:gdLst/>
            <a:ahLst/>
            <a:cxnLst/>
            <a:rect l="l" t="t" r="r" b="b"/>
            <a:pathLst>
              <a:path w="62496" h="2946">
                <a:moveTo>
                  <a:pt x="0" y="2946"/>
                </a:moveTo>
                <a:lnTo>
                  <a:pt x="62496" y="0"/>
                </a:lnTo>
                <a:lnTo>
                  <a:pt x="61925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2057486" y="2879679"/>
            <a:ext cx="42621" cy="6413"/>
          </a:xfrm>
          <a:custGeom>
            <a:avLst/>
            <a:gdLst/>
            <a:ahLst/>
            <a:cxnLst/>
            <a:rect l="l" t="t" r="r" b="b"/>
            <a:pathLst>
              <a:path w="42621" h="6413">
                <a:moveTo>
                  <a:pt x="21526" y="2959"/>
                </a:moveTo>
                <a:lnTo>
                  <a:pt x="0" y="0"/>
                </a:lnTo>
                <a:lnTo>
                  <a:pt x="15620" y="2527"/>
                </a:lnTo>
                <a:lnTo>
                  <a:pt x="42621" y="4686"/>
                </a:lnTo>
                <a:lnTo>
                  <a:pt x="41897" y="6413"/>
                </a:lnTo>
                <a:lnTo>
                  <a:pt x="42621" y="468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2091032" y="2886094"/>
            <a:ext cx="10083" cy="20586"/>
          </a:xfrm>
          <a:custGeom>
            <a:avLst/>
            <a:gdLst/>
            <a:ahLst/>
            <a:cxnLst/>
            <a:rect l="l" t="t" r="r" b="b"/>
            <a:pathLst>
              <a:path w="10083" h="20586">
                <a:moveTo>
                  <a:pt x="8356" y="0"/>
                </a:moveTo>
                <a:lnTo>
                  <a:pt x="0" y="20154"/>
                </a:lnTo>
                <a:lnTo>
                  <a:pt x="10083" y="2058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2073897" y="2881994"/>
            <a:ext cx="5397" cy="355"/>
          </a:xfrm>
          <a:custGeom>
            <a:avLst/>
            <a:gdLst/>
            <a:ahLst/>
            <a:cxnLst/>
            <a:rect l="l" t="t" r="r" b="b"/>
            <a:pathLst>
              <a:path w="5397" h="355">
                <a:moveTo>
                  <a:pt x="3098" y="355"/>
                </a:moveTo>
                <a:lnTo>
                  <a:pt x="5397" y="35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2064750" y="1483606"/>
            <a:ext cx="7277" cy="1003"/>
          </a:xfrm>
          <a:custGeom>
            <a:avLst/>
            <a:gdLst/>
            <a:ahLst/>
            <a:cxnLst/>
            <a:rect l="l" t="t" r="r" b="b"/>
            <a:pathLst>
              <a:path w="7277" h="1003">
                <a:moveTo>
                  <a:pt x="7277" y="0"/>
                </a:moveTo>
                <a:lnTo>
                  <a:pt x="0" y="1003"/>
                </a:lnTo>
                <a:lnTo>
                  <a:pt x="541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2013849" y="1484609"/>
            <a:ext cx="50901" cy="7632"/>
          </a:xfrm>
          <a:custGeom>
            <a:avLst/>
            <a:gdLst/>
            <a:ahLst/>
            <a:cxnLst/>
            <a:rect l="l" t="t" r="r" b="b"/>
            <a:pathLst>
              <a:path w="50901" h="7632">
                <a:moveTo>
                  <a:pt x="47091" y="507"/>
                </a:moveTo>
                <a:lnTo>
                  <a:pt x="50901" y="0"/>
                </a:lnTo>
                <a:lnTo>
                  <a:pt x="0" y="7632"/>
                </a:lnTo>
                <a:lnTo>
                  <a:pt x="1447" y="741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2050207" y="2878682"/>
            <a:ext cx="7277" cy="1003"/>
          </a:xfrm>
          <a:custGeom>
            <a:avLst/>
            <a:gdLst/>
            <a:ahLst/>
            <a:cxnLst/>
            <a:rect l="l" t="t" r="r" b="b"/>
            <a:pathLst>
              <a:path w="7277" h="1003">
                <a:moveTo>
                  <a:pt x="7277" y="1003"/>
                </a:moveTo>
                <a:lnTo>
                  <a:pt x="0" y="0"/>
                </a:lnTo>
                <a:lnTo>
                  <a:pt x="7277" y="10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2006575" y="2872049"/>
            <a:ext cx="43637" cy="6629"/>
          </a:xfrm>
          <a:custGeom>
            <a:avLst/>
            <a:gdLst/>
            <a:ahLst/>
            <a:cxnLst/>
            <a:rect l="l" t="t" r="r" b="b"/>
            <a:pathLst>
              <a:path w="43637" h="6629">
                <a:moveTo>
                  <a:pt x="43637" y="6629"/>
                </a:moveTo>
                <a:lnTo>
                  <a:pt x="0" y="0"/>
                </a:lnTo>
                <a:lnTo>
                  <a:pt x="1879" y="43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2042652" y="2877597"/>
            <a:ext cx="292" cy="76"/>
          </a:xfrm>
          <a:custGeom>
            <a:avLst/>
            <a:gdLst/>
            <a:ahLst/>
            <a:cxnLst/>
            <a:rect l="l" t="t" r="r" b="b"/>
            <a:pathLst>
              <a:path w="292" h="76">
                <a:moveTo>
                  <a:pt x="0" y="0"/>
                </a:moveTo>
                <a:lnTo>
                  <a:pt x="292" y="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1999310" y="1492246"/>
            <a:ext cx="14541" cy="2882"/>
          </a:xfrm>
          <a:custGeom>
            <a:avLst/>
            <a:gdLst/>
            <a:ahLst/>
            <a:cxnLst/>
            <a:rect l="l" t="t" r="r" b="b"/>
            <a:pathLst>
              <a:path w="14541" h="2882">
                <a:moveTo>
                  <a:pt x="14541" y="0"/>
                </a:moveTo>
                <a:lnTo>
                  <a:pt x="0" y="2882"/>
                </a:lnTo>
                <a:lnTo>
                  <a:pt x="7416" y="1079"/>
                </a:lnTo>
                <a:lnTo>
                  <a:pt x="14541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2006796" y="1493037"/>
            <a:ext cx="3530" cy="647"/>
          </a:xfrm>
          <a:custGeom>
            <a:avLst/>
            <a:gdLst/>
            <a:ahLst/>
            <a:cxnLst/>
            <a:rect l="l" t="t" r="r" b="b"/>
            <a:pathLst>
              <a:path w="3530" h="647">
                <a:moveTo>
                  <a:pt x="0" y="647"/>
                </a:moveTo>
                <a:lnTo>
                  <a:pt x="353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1977497" y="2864853"/>
            <a:ext cx="29083" cy="7200"/>
          </a:xfrm>
          <a:custGeom>
            <a:avLst/>
            <a:gdLst/>
            <a:ahLst/>
            <a:cxnLst/>
            <a:rect l="l" t="t" r="r" b="b"/>
            <a:pathLst>
              <a:path w="29082" h="7200">
                <a:moveTo>
                  <a:pt x="29082" y="7200"/>
                </a:moveTo>
                <a:lnTo>
                  <a:pt x="27431" y="7124"/>
                </a:lnTo>
                <a:lnTo>
                  <a:pt x="0" y="0"/>
                </a:lnTo>
                <a:lnTo>
                  <a:pt x="29082" y="720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1948333" y="1495122"/>
            <a:ext cx="50977" cy="12750"/>
          </a:xfrm>
          <a:custGeom>
            <a:avLst/>
            <a:gdLst/>
            <a:ahLst/>
            <a:cxnLst/>
            <a:rect l="l" t="t" r="r" b="b"/>
            <a:pathLst>
              <a:path w="50977" h="12750">
                <a:moveTo>
                  <a:pt x="48958" y="507"/>
                </a:moveTo>
                <a:lnTo>
                  <a:pt x="50977" y="0"/>
                </a:lnTo>
                <a:lnTo>
                  <a:pt x="0" y="12750"/>
                </a:lnTo>
                <a:lnTo>
                  <a:pt x="292" y="126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1970215" y="2863049"/>
            <a:ext cx="7277" cy="1803"/>
          </a:xfrm>
          <a:custGeom>
            <a:avLst/>
            <a:gdLst/>
            <a:ahLst/>
            <a:cxnLst/>
            <a:rect l="l" t="t" r="r" b="b"/>
            <a:pathLst>
              <a:path w="7277" h="1803">
                <a:moveTo>
                  <a:pt x="7277" y="1803"/>
                </a:moveTo>
                <a:lnTo>
                  <a:pt x="0" y="0"/>
                </a:lnTo>
                <a:lnTo>
                  <a:pt x="7277" y="18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1941060" y="2855854"/>
            <a:ext cx="29159" cy="7200"/>
          </a:xfrm>
          <a:custGeom>
            <a:avLst/>
            <a:gdLst/>
            <a:ahLst/>
            <a:cxnLst/>
            <a:rect l="l" t="t" r="r" b="b"/>
            <a:pathLst>
              <a:path w="29159" h="7200">
                <a:moveTo>
                  <a:pt x="29159" y="7200"/>
                </a:moveTo>
                <a:lnTo>
                  <a:pt x="0" y="0"/>
                </a:lnTo>
                <a:lnTo>
                  <a:pt x="7277" y="18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1936813" y="1507871"/>
            <a:ext cx="11518" cy="3162"/>
          </a:xfrm>
          <a:custGeom>
            <a:avLst/>
            <a:gdLst/>
            <a:ahLst/>
            <a:cxnLst/>
            <a:rect l="l" t="t" r="r" b="b"/>
            <a:pathLst>
              <a:path w="11518" h="3162">
                <a:moveTo>
                  <a:pt x="11518" y="0"/>
                </a:moveTo>
                <a:lnTo>
                  <a:pt x="0" y="316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1937528" y="1509669"/>
            <a:ext cx="3530" cy="1155"/>
          </a:xfrm>
          <a:custGeom>
            <a:avLst/>
            <a:gdLst/>
            <a:ahLst/>
            <a:cxnLst/>
            <a:rect l="l" t="t" r="r" b="b"/>
            <a:pathLst>
              <a:path w="3530" h="1155">
                <a:moveTo>
                  <a:pt x="3530" y="0"/>
                </a:moveTo>
                <a:lnTo>
                  <a:pt x="0" y="11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1926520" y="2850814"/>
            <a:ext cx="19862" cy="6413"/>
          </a:xfrm>
          <a:custGeom>
            <a:avLst/>
            <a:gdLst/>
            <a:ahLst/>
            <a:cxnLst/>
            <a:rect l="l" t="t" r="r" b="b"/>
            <a:pathLst>
              <a:path w="19862" h="6413">
                <a:moveTo>
                  <a:pt x="9283" y="3238"/>
                </a:moveTo>
                <a:lnTo>
                  <a:pt x="11658" y="3886"/>
                </a:lnTo>
                <a:lnTo>
                  <a:pt x="0" y="0"/>
                </a:lnTo>
                <a:lnTo>
                  <a:pt x="11518" y="4317"/>
                </a:lnTo>
                <a:lnTo>
                  <a:pt x="14541" y="5041"/>
                </a:lnTo>
                <a:lnTo>
                  <a:pt x="11658" y="3886"/>
                </a:lnTo>
                <a:lnTo>
                  <a:pt x="19862" y="641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1868345" y="1509952"/>
            <a:ext cx="71488" cy="26212"/>
          </a:xfrm>
          <a:custGeom>
            <a:avLst/>
            <a:gdLst/>
            <a:ahLst/>
            <a:cxnLst/>
            <a:rect l="l" t="t" r="r" b="b"/>
            <a:pathLst>
              <a:path w="71488" h="26212">
                <a:moveTo>
                  <a:pt x="2298" y="25349"/>
                </a:moveTo>
                <a:lnTo>
                  <a:pt x="0" y="26212"/>
                </a:lnTo>
                <a:lnTo>
                  <a:pt x="6477" y="23190"/>
                </a:lnTo>
                <a:lnTo>
                  <a:pt x="7148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1919246" y="2848298"/>
            <a:ext cx="7264" cy="2514"/>
          </a:xfrm>
          <a:custGeom>
            <a:avLst/>
            <a:gdLst/>
            <a:ahLst/>
            <a:cxnLst/>
            <a:rect l="l" t="t" r="r" b="b"/>
            <a:pathLst>
              <a:path w="7264" h="2514">
                <a:moveTo>
                  <a:pt x="3886" y="1435"/>
                </a:moveTo>
                <a:lnTo>
                  <a:pt x="0" y="0"/>
                </a:lnTo>
                <a:lnTo>
                  <a:pt x="7264" y="2514"/>
                </a:lnTo>
                <a:lnTo>
                  <a:pt x="3886" y="143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1817441" y="2805304"/>
            <a:ext cx="101803" cy="42989"/>
          </a:xfrm>
          <a:custGeom>
            <a:avLst/>
            <a:gdLst/>
            <a:ahLst/>
            <a:cxnLst/>
            <a:rect l="l" t="t" r="r" b="b"/>
            <a:pathLst>
              <a:path w="101803" h="42989">
                <a:moveTo>
                  <a:pt x="101803" y="42989"/>
                </a:moveTo>
                <a:lnTo>
                  <a:pt x="55727" y="26504"/>
                </a:lnTo>
                <a:lnTo>
                  <a:pt x="0" y="0"/>
                </a:lnTo>
                <a:lnTo>
                  <a:pt x="1219" y="64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1908150" y="2844406"/>
            <a:ext cx="3822" cy="1295"/>
          </a:xfrm>
          <a:custGeom>
            <a:avLst/>
            <a:gdLst/>
            <a:ahLst/>
            <a:cxnLst/>
            <a:rect l="l" t="t" r="r" b="b"/>
            <a:pathLst>
              <a:path w="3822" h="1295">
                <a:moveTo>
                  <a:pt x="3822" y="1295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1865676" y="1531485"/>
            <a:ext cx="13677" cy="5981"/>
          </a:xfrm>
          <a:custGeom>
            <a:avLst/>
            <a:gdLst/>
            <a:ahLst/>
            <a:cxnLst/>
            <a:rect l="l" t="t" r="r" b="b"/>
            <a:pathLst>
              <a:path w="13677" h="5981">
                <a:moveTo>
                  <a:pt x="13677" y="0"/>
                </a:moveTo>
                <a:lnTo>
                  <a:pt x="0" y="598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1817438" y="1536165"/>
            <a:ext cx="50901" cy="24053"/>
          </a:xfrm>
          <a:custGeom>
            <a:avLst/>
            <a:gdLst/>
            <a:ahLst/>
            <a:cxnLst/>
            <a:rect l="l" t="t" r="r" b="b"/>
            <a:pathLst>
              <a:path w="50901" h="24053">
                <a:moveTo>
                  <a:pt x="50901" y="0"/>
                </a:moveTo>
                <a:lnTo>
                  <a:pt x="0" y="24053"/>
                </a:lnTo>
                <a:lnTo>
                  <a:pt x="3962" y="221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1802894" y="2797460"/>
            <a:ext cx="14541" cy="7848"/>
          </a:xfrm>
          <a:custGeom>
            <a:avLst/>
            <a:gdLst/>
            <a:ahLst/>
            <a:cxnLst/>
            <a:rect l="l" t="t" r="r" b="b"/>
            <a:pathLst>
              <a:path w="14541" h="7848">
                <a:moveTo>
                  <a:pt x="14541" y="7848"/>
                </a:moveTo>
                <a:lnTo>
                  <a:pt x="0" y="0"/>
                </a:lnTo>
                <a:lnTo>
                  <a:pt x="7924" y="4749"/>
                </a:lnTo>
                <a:lnTo>
                  <a:pt x="14541" y="784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1753280" y="1560207"/>
            <a:ext cx="64160" cy="37807"/>
          </a:xfrm>
          <a:custGeom>
            <a:avLst/>
            <a:gdLst/>
            <a:ahLst/>
            <a:cxnLst/>
            <a:rect l="l" t="t" r="r" b="b"/>
            <a:pathLst>
              <a:path w="64160" h="37807">
                <a:moveTo>
                  <a:pt x="53860" y="5549"/>
                </a:moveTo>
                <a:lnTo>
                  <a:pt x="64160" y="0"/>
                </a:lnTo>
                <a:lnTo>
                  <a:pt x="59194" y="2311"/>
                </a:lnTo>
                <a:lnTo>
                  <a:pt x="0" y="37807"/>
                </a:lnTo>
                <a:lnTo>
                  <a:pt x="1015" y="3708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1759261" y="2771178"/>
            <a:ext cx="43637" cy="26289"/>
          </a:xfrm>
          <a:custGeom>
            <a:avLst/>
            <a:gdLst/>
            <a:ahLst/>
            <a:cxnLst/>
            <a:rect l="l" t="t" r="r" b="b"/>
            <a:pathLst>
              <a:path w="43637" h="26288">
                <a:moveTo>
                  <a:pt x="431" y="292"/>
                </a:moveTo>
                <a:lnTo>
                  <a:pt x="0" y="0"/>
                </a:lnTo>
                <a:lnTo>
                  <a:pt x="43637" y="26289"/>
                </a:lnTo>
                <a:lnTo>
                  <a:pt x="43345" y="2613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1748891" y="1598014"/>
            <a:ext cx="4394" cy="3162"/>
          </a:xfrm>
          <a:custGeom>
            <a:avLst/>
            <a:gdLst/>
            <a:ahLst/>
            <a:cxnLst/>
            <a:rect l="l" t="t" r="r" b="b"/>
            <a:pathLst>
              <a:path w="4394" h="3162">
                <a:moveTo>
                  <a:pt x="4394" y="0"/>
                </a:moveTo>
                <a:lnTo>
                  <a:pt x="0" y="316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1689061" y="2718909"/>
            <a:ext cx="215" cy="215"/>
          </a:xfrm>
          <a:custGeom>
            <a:avLst/>
            <a:gdLst/>
            <a:ahLst/>
            <a:cxnLst/>
            <a:rect l="l" t="t" r="r" b="b"/>
            <a:pathLst>
              <a:path w="215" h="215">
                <a:moveTo>
                  <a:pt x="0" y="0"/>
                </a:moveTo>
                <a:lnTo>
                  <a:pt x="215" y="21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1749971" y="2765350"/>
            <a:ext cx="9283" cy="5829"/>
          </a:xfrm>
          <a:custGeom>
            <a:avLst/>
            <a:gdLst/>
            <a:ahLst/>
            <a:cxnLst/>
            <a:rect l="l" t="t" r="r" b="b"/>
            <a:pathLst>
              <a:path w="9283" h="5829">
                <a:moveTo>
                  <a:pt x="0" y="0"/>
                </a:moveTo>
                <a:lnTo>
                  <a:pt x="9283" y="582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1701078" y="1599454"/>
            <a:ext cx="50190" cy="37084"/>
          </a:xfrm>
          <a:custGeom>
            <a:avLst/>
            <a:gdLst/>
            <a:ahLst/>
            <a:cxnLst/>
            <a:rect l="l" t="t" r="r" b="b"/>
            <a:pathLst>
              <a:path w="50190" h="37083">
                <a:moveTo>
                  <a:pt x="50190" y="0"/>
                </a:moveTo>
                <a:lnTo>
                  <a:pt x="0" y="37084"/>
                </a:lnTo>
                <a:lnTo>
                  <a:pt x="2603" y="3514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1748821" y="2764558"/>
            <a:ext cx="3022" cy="1943"/>
          </a:xfrm>
          <a:custGeom>
            <a:avLst/>
            <a:gdLst/>
            <a:ahLst/>
            <a:cxnLst/>
            <a:rect l="l" t="t" r="r" b="b"/>
            <a:pathLst>
              <a:path w="3022" h="1943">
                <a:moveTo>
                  <a:pt x="3022" y="194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1691074" y="1634011"/>
            <a:ext cx="13385" cy="10947"/>
          </a:xfrm>
          <a:custGeom>
            <a:avLst/>
            <a:gdLst/>
            <a:ahLst/>
            <a:cxnLst/>
            <a:rect l="l" t="t" r="r" b="b"/>
            <a:pathLst>
              <a:path w="13385" h="10947">
                <a:moveTo>
                  <a:pt x="0" y="10947"/>
                </a:moveTo>
                <a:lnTo>
                  <a:pt x="13385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1650182" y="1636532"/>
            <a:ext cx="50901" cy="45427"/>
          </a:xfrm>
          <a:custGeom>
            <a:avLst/>
            <a:gdLst/>
            <a:ahLst/>
            <a:cxnLst/>
            <a:rect l="l" t="t" r="r" b="b"/>
            <a:pathLst>
              <a:path w="50901" h="45427">
                <a:moveTo>
                  <a:pt x="50901" y="0"/>
                </a:moveTo>
                <a:lnTo>
                  <a:pt x="47586" y="2374"/>
                </a:lnTo>
                <a:lnTo>
                  <a:pt x="0" y="45427"/>
                </a:lnTo>
                <a:lnTo>
                  <a:pt x="2590" y="4305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1650174" y="2683341"/>
            <a:ext cx="49542" cy="44640"/>
          </a:xfrm>
          <a:custGeom>
            <a:avLst/>
            <a:gdLst/>
            <a:ahLst/>
            <a:cxnLst/>
            <a:rect l="l" t="t" r="r" b="b"/>
            <a:pathLst>
              <a:path w="49542" h="44640">
                <a:moveTo>
                  <a:pt x="49542" y="44640"/>
                </a:moveTo>
                <a:lnTo>
                  <a:pt x="36360" y="33261"/>
                </a:lnTo>
                <a:lnTo>
                  <a:pt x="0" y="0"/>
                </a:lnTo>
                <a:lnTo>
                  <a:pt x="2387" y="23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1644851" y="1681958"/>
            <a:ext cx="5334" cy="5118"/>
          </a:xfrm>
          <a:custGeom>
            <a:avLst/>
            <a:gdLst/>
            <a:ahLst/>
            <a:cxnLst/>
            <a:rect l="l" t="t" r="r" b="b"/>
            <a:pathLst>
              <a:path w="5333" h="5118">
                <a:moveTo>
                  <a:pt x="0" y="5118"/>
                </a:moveTo>
                <a:lnTo>
                  <a:pt x="5334" y="0"/>
                </a:lnTo>
                <a:lnTo>
                  <a:pt x="3962" y="13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1640605" y="2673981"/>
            <a:ext cx="12166" cy="11950"/>
          </a:xfrm>
          <a:custGeom>
            <a:avLst/>
            <a:gdLst/>
            <a:ahLst/>
            <a:cxnLst/>
            <a:rect l="l" t="t" r="r" b="b"/>
            <a:pathLst>
              <a:path w="12166" h="11950">
                <a:moveTo>
                  <a:pt x="0" y="0"/>
                </a:moveTo>
                <a:lnTo>
                  <a:pt x="12166" y="1195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1599062" y="2627969"/>
            <a:ext cx="51117" cy="55372"/>
          </a:xfrm>
          <a:custGeom>
            <a:avLst/>
            <a:gdLst/>
            <a:ahLst/>
            <a:cxnLst/>
            <a:rect l="l" t="t" r="r" b="b"/>
            <a:pathLst>
              <a:path w="51117" h="55372">
                <a:moveTo>
                  <a:pt x="51117" y="55372"/>
                </a:moveTo>
                <a:lnTo>
                  <a:pt x="46215" y="51193"/>
                </a:lnTo>
                <a:lnTo>
                  <a:pt x="0" y="0"/>
                </a:lnTo>
                <a:lnTo>
                  <a:pt x="495" y="58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1556654" y="1783344"/>
            <a:ext cx="8496" cy="12382"/>
          </a:xfrm>
          <a:custGeom>
            <a:avLst/>
            <a:gdLst/>
            <a:ahLst/>
            <a:cxnLst/>
            <a:rect l="l" t="t" r="r" b="b"/>
            <a:pathLst>
              <a:path w="8496" h="12382">
                <a:moveTo>
                  <a:pt x="0" y="12382"/>
                </a:moveTo>
                <a:lnTo>
                  <a:pt x="849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1594088" y="1732150"/>
            <a:ext cx="9867" cy="12382"/>
          </a:xfrm>
          <a:custGeom>
            <a:avLst/>
            <a:gdLst/>
            <a:ahLst/>
            <a:cxnLst/>
            <a:rect l="l" t="t" r="r" b="b"/>
            <a:pathLst>
              <a:path w="9867" h="12382">
                <a:moveTo>
                  <a:pt x="9867" y="0"/>
                </a:moveTo>
                <a:lnTo>
                  <a:pt x="0" y="1238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1597190" y="2625453"/>
            <a:ext cx="1866" cy="2514"/>
          </a:xfrm>
          <a:custGeom>
            <a:avLst/>
            <a:gdLst/>
            <a:ahLst/>
            <a:cxnLst/>
            <a:rect l="l" t="t" r="r" b="b"/>
            <a:pathLst>
              <a:path w="1866" h="2514">
                <a:moveTo>
                  <a:pt x="0" y="0"/>
                </a:moveTo>
                <a:lnTo>
                  <a:pt x="1866" y="25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1526484" y="2519686"/>
            <a:ext cx="800" cy="1435"/>
          </a:xfrm>
          <a:custGeom>
            <a:avLst/>
            <a:gdLst/>
            <a:ahLst/>
            <a:cxnLst/>
            <a:rect l="l" t="t" r="r" b="b"/>
            <a:pathLst>
              <a:path w="800" h="1435">
                <a:moveTo>
                  <a:pt x="0" y="0"/>
                </a:moveTo>
                <a:lnTo>
                  <a:pt x="800" y="143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1520652" y="1795724"/>
            <a:ext cx="36004" cy="60985"/>
          </a:xfrm>
          <a:custGeom>
            <a:avLst/>
            <a:gdLst/>
            <a:ahLst/>
            <a:cxnLst/>
            <a:rect l="l" t="t" r="r" b="b"/>
            <a:pathLst>
              <a:path w="36004" h="60985">
                <a:moveTo>
                  <a:pt x="0" y="60985"/>
                </a:moveTo>
                <a:lnTo>
                  <a:pt x="5334" y="50901"/>
                </a:lnTo>
                <a:lnTo>
                  <a:pt x="36004" y="0"/>
                </a:lnTo>
                <a:lnTo>
                  <a:pt x="35280" y="101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1559243" y="2573543"/>
            <a:ext cx="1155" cy="1727"/>
          </a:xfrm>
          <a:custGeom>
            <a:avLst/>
            <a:gdLst/>
            <a:ahLst/>
            <a:cxnLst/>
            <a:rect l="l" t="t" r="r" b="b"/>
            <a:pathLst>
              <a:path w="1155" h="1727">
                <a:moveTo>
                  <a:pt x="0" y="0"/>
                </a:moveTo>
                <a:lnTo>
                  <a:pt x="1155" y="172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1553052" y="2564182"/>
            <a:ext cx="9791" cy="14909"/>
          </a:xfrm>
          <a:custGeom>
            <a:avLst/>
            <a:gdLst/>
            <a:ahLst/>
            <a:cxnLst/>
            <a:rect l="l" t="t" r="r" b="b"/>
            <a:pathLst>
              <a:path w="9791" h="14909">
                <a:moveTo>
                  <a:pt x="0" y="0"/>
                </a:moveTo>
                <a:lnTo>
                  <a:pt x="4965" y="8356"/>
                </a:lnTo>
                <a:lnTo>
                  <a:pt x="9791" y="1490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1497389" y="1853904"/>
            <a:ext cx="24701" cy="51841"/>
          </a:xfrm>
          <a:custGeom>
            <a:avLst/>
            <a:gdLst/>
            <a:ahLst/>
            <a:cxnLst/>
            <a:rect l="l" t="t" r="r" b="b"/>
            <a:pathLst>
              <a:path w="24701" h="51841">
                <a:moveTo>
                  <a:pt x="368" y="51117"/>
                </a:moveTo>
                <a:lnTo>
                  <a:pt x="0" y="51841"/>
                </a:lnTo>
                <a:lnTo>
                  <a:pt x="24701" y="0"/>
                </a:lnTo>
                <a:lnTo>
                  <a:pt x="24561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1523679" y="1849076"/>
            <a:ext cx="787" cy="1651"/>
          </a:xfrm>
          <a:custGeom>
            <a:avLst/>
            <a:gdLst/>
            <a:ahLst/>
            <a:cxnLst/>
            <a:rect l="l" t="t" r="r" b="b"/>
            <a:pathLst>
              <a:path w="787" h="1650">
                <a:moveTo>
                  <a:pt x="787" y="0"/>
                </a:moveTo>
                <a:lnTo>
                  <a:pt x="0" y="165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1521659" y="2511045"/>
            <a:ext cx="4826" cy="8636"/>
          </a:xfrm>
          <a:custGeom>
            <a:avLst/>
            <a:gdLst/>
            <a:ahLst/>
            <a:cxnLst/>
            <a:rect l="l" t="t" r="r" b="b"/>
            <a:pathLst>
              <a:path w="4825" h="8636">
                <a:moveTo>
                  <a:pt x="0" y="0"/>
                </a:moveTo>
                <a:lnTo>
                  <a:pt x="4826" y="863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1490343" y="2442719"/>
            <a:ext cx="4965" cy="12598"/>
          </a:xfrm>
          <a:custGeom>
            <a:avLst/>
            <a:gdLst/>
            <a:ahLst/>
            <a:cxnLst/>
            <a:rect l="l" t="t" r="r" b="b"/>
            <a:pathLst>
              <a:path w="4965" h="12598">
                <a:moveTo>
                  <a:pt x="4965" y="12598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1521301" y="2510475"/>
            <a:ext cx="1511" cy="2730"/>
          </a:xfrm>
          <a:custGeom>
            <a:avLst/>
            <a:gdLst/>
            <a:ahLst/>
            <a:cxnLst/>
            <a:rect l="l" t="t" r="r" b="b"/>
            <a:pathLst>
              <a:path w="1511" h="2730">
                <a:moveTo>
                  <a:pt x="1511" y="273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1491776" y="1905745"/>
            <a:ext cx="5613" cy="13538"/>
          </a:xfrm>
          <a:custGeom>
            <a:avLst/>
            <a:gdLst/>
            <a:ahLst/>
            <a:cxnLst/>
            <a:rect l="l" t="t" r="r" b="b"/>
            <a:pathLst>
              <a:path w="5613" h="13538">
                <a:moveTo>
                  <a:pt x="2666" y="6261"/>
                </a:moveTo>
                <a:lnTo>
                  <a:pt x="5613" y="0"/>
                </a:lnTo>
                <a:lnTo>
                  <a:pt x="0" y="13538"/>
                </a:lnTo>
                <a:lnTo>
                  <a:pt x="2666" y="626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1481272" y="1919278"/>
            <a:ext cx="10502" cy="29083"/>
          </a:xfrm>
          <a:custGeom>
            <a:avLst/>
            <a:gdLst/>
            <a:ahLst/>
            <a:cxnLst/>
            <a:rect l="l" t="t" r="r" b="b"/>
            <a:pathLst>
              <a:path w="10502" h="29082">
                <a:moveTo>
                  <a:pt x="139" y="28727"/>
                </a:moveTo>
                <a:lnTo>
                  <a:pt x="0" y="29082"/>
                </a:lnTo>
                <a:lnTo>
                  <a:pt x="10502" y="0"/>
                </a:lnTo>
                <a:lnTo>
                  <a:pt x="9715" y="20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1468598" y="2379929"/>
            <a:ext cx="21742" cy="62788"/>
          </a:xfrm>
          <a:custGeom>
            <a:avLst/>
            <a:gdLst/>
            <a:ahLst/>
            <a:cxnLst/>
            <a:rect l="l" t="t" r="r" b="b"/>
            <a:pathLst>
              <a:path w="21742" h="62788">
                <a:moveTo>
                  <a:pt x="21742" y="62788"/>
                </a:moveTo>
                <a:lnTo>
                  <a:pt x="6184" y="1915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1490484" y="2443151"/>
            <a:ext cx="1371" cy="3314"/>
          </a:xfrm>
          <a:custGeom>
            <a:avLst/>
            <a:gdLst/>
            <a:ahLst/>
            <a:cxnLst/>
            <a:rect l="l" t="t" r="r" b="b"/>
            <a:pathLst>
              <a:path w="1371" h="3314">
                <a:moveTo>
                  <a:pt x="0" y="0"/>
                </a:moveTo>
                <a:lnTo>
                  <a:pt x="1371" y="33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1489833" y="2441355"/>
            <a:ext cx="292" cy="787"/>
          </a:xfrm>
          <a:custGeom>
            <a:avLst/>
            <a:gdLst/>
            <a:ahLst/>
            <a:cxnLst/>
            <a:rect l="l" t="t" r="r" b="b"/>
            <a:pathLst>
              <a:path w="292" h="787">
                <a:moveTo>
                  <a:pt x="292" y="787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1469887" y="1948365"/>
            <a:ext cx="11379" cy="32689"/>
          </a:xfrm>
          <a:custGeom>
            <a:avLst/>
            <a:gdLst/>
            <a:ahLst/>
            <a:cxnLst/>
            <a:rect l="l" t="t" r="r" b="b"/>
            <a:pathLst>
              <a:path w="11379" h="32689">
                <a:moveTo>
                  <a:pt x="11379" y="0"/>
                </a:moveTo>
                <a:lnTo>
                  <a:pt x="0" y="3268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1453188" y="2044052"/>
            <a:ext cx="1155" cy="6121"/>
          </a:xfrm>
          <a:custGeom>
            <a:avLst/>
            <a:gdLst/>
            <a:ahLst/>
            <a:cxnLst/>
            <a:rect l="l" t="t" r="r" b="b"/>
            <a:pathLst>
              <a:path w="1155" h="6121">
                <a:moveTo>
                  <a:pt x="0" y="6121"/>
                </a:moveTo>
                <a:lnTo>
                  <a:pt x="1155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1453259" y="2013814"/>
            <a:ext cx="8496" cy="34556"/>
          </a:xfrm>
          <a:custGeom>
            <a:avLst/>
            <a:gdLst/>
            <a:ahLst/>
            <a:cxnLst/>
            <a:rect l="l" t="t" r="r" b="b"/>
            <a:pathLst>
              <a:path w="8496" h="34556">
                <a:moveTo>
                  <a:pt x="8496" y="0"/>
                </a:moveTo>
                <a:lnTo>
                  <a:pt x="0" y="3455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1447576" y="2050172"/>
            <a:ext cx="5613" cy="36296"/>
          </a:xfrm>
          <a:custGeom>
            <a:avLst/>
            <a:gdLst/>
            <a:ahLst/>
            <a:cxnLst/>
            <a:rect l="l" t="t" r="r" b="b"/>
            <a:pathLst>
              <a:path w="5613" h="36296">
                <a:moveTo>
                  <a:pt x="787" y="30746"/>
                </a:moveTo>
                <a:lnTo>
                  <a:pt x="0" y="36296"/>
                </a:lnTo>
                <a:lnTo>
                  <a:pt x="5613" y="0"/>
                </a:lnTo>
                <a:lnTo>
                  <a:pt x="4673" y="474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1419341" y="2086461"/>
            <a:ext cx="28232" cy="53568"/>
          </a:xfrm>
          <a:custGeom>
            <a:avLst/>
            <a:gdLst/>
            <a:ahLst/>
            <a:cxnLst/>
            <a:rect l="l" t="t" r="r" b="b"/>
            <a:pathLst>
              <a:path w="28232" h="53568">
                <a:moveTo>
                  <a:pt x="584" y="44640"/>
                </a:moveTo>
                <a:lnTo>
                  <a:pt x="0" y="50901"/>
                </a:lnTo>
                <a:lnTo>
                  <a:pt x="215" y="44500"/>
                </a:lnTo>
                <a:lnTo>
                  <a:pt x="22034" y="53568"/>
                </a:lnTo>
                <a:lnTo>
                  <a:pt x="24269" y="26568"/>
                </a:lnTo>
                <a:lnTo>
                  <a:pt x="28232" y="0"/>
                </a:lnTo>
                <a:lnTo>
                  <a:pt x="24561" y="26568"/>
                </a:lnTo>
                <a:lnTo>
                  <a:pt x="24638" y="2635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1442968" y="2241627"/>
            <a:ext cx="10579" cy="77393"/>
          </a:xfrm>
          <a:custGeom>
            <a:avLst/>
            <a:gdLst/>
            <a:ahLst/>
            <a:cxnLst/>
            <a:rect l="l" t="t" r="r" b="b"/>
            <a:pathLst>
              <a:path w="10579" h="77393">
                <a:moveTo>
                  <a:pt x="10579" y="77393"/>
                </a:moveTo>
                <a:lnTo>
                  <a:pt x="1790" y="19367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1443316" y="2113031"/>
            <a:ext cx="584" cy="5473"/>
          </a:xfrm>
          <a:custGeom>
            <a:avLst/>
            <a:gdLst/>
            <a:ahLst/>
            <a:cxnLst/>
            <a:rect l="l" t="t" r="r" b="b"/>
            <a:pathLst>
              <a:path w="584" h="5473">
                <a:moveTo>
                  <a:pt x="584" y="0"/>
                </a:moveTo>
                <a:lnTo>
                  <a:pt x="0" y="547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1443103" y="2115550"/>
            <a:ext cx="508" cy="3314"/>
          </a:xfrm>
          <a:custGeom>
            <a:avLst/>
            <a:gdLst/>
            <a:ahLst/>
            <a:cxnLst/>
            <a:rect l="l" t="t" r="r" b="b"/>
            <a:pathLst>
              <a:path w="508" h="3314">
                <a:moveTo>
                  <a:pt x="508" y="0"/>
                </a:moveTo>
                <a:lnTo>
                  <a:pt x="0" y="33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1440233" y="2116917"/>
            <a:ext cx="3162" cy="64084"/>
          </a:xfrm>
          <a:custGeom>
            <a:avLst/>
            <a:gdLst/>
            <a:ahLst/>
            <a:cxnLst/>
            <a:rect l="l" t="t" r="r" b="b"/>
            <a:pathLst>
              <a:path w="3162" h="64084">
                <a:moveTo>
                  <a:pt x="3162" y="0"/>
                </a:moveTo>
                <a:lnTo>
                  <a:pt x="63" y="64084"/>
                </a:lnTo>
                <a:lnTo>
                  <a:pt x="0" y="6242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1440299" y="2180993"/>
            <a:ext cx="215" cy="9220"/>
          </a:xfrm>
          <a:custGeom>
            <a:avLst/>
            <a:gdLst/>
            <a:ahLst/>
            <a:cxnLst/>
            <a:rect l="l" t="t" r="r" b="b"/>
            <a:pathLst>
              <a:path w="215" h="9220">
                <a:moveTo>
                  <a:pt x="215" y="922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1422016" y="2188269"/>
            <a:ext cx="21882" cy="67386"/>
          </a:xfrm>
          <a:custGeom>
            <a:avLst/>
            <a:gdLst/>
            <a:ahLst/>
            <a:cxnLst/>
            <a:rect l="l" t="t" r="r" b="b"/>
            <a:pathLst>
              <a:path w="21882" h="67386">
                <a:moveTo>
                  <a:pt x="18427" y="0"/>
                </a:moveTo>
                <a:lnTo>
                  <a:pt x="21374" y="62496"/>
                </a:lnTo>
                <a:lnTo>
                  <a:pt x="21882" y="67386"/>
                </a:lnTo>
                <a:lnTo>
                  <a:pt x="0" y="5817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1443901" y="2255660"/>
            <a:ext cx="1079" cy="6908"/>
          </a:xfrm>
          <a:custGeom>
            <a:avLst/>
            <a:gdLst/>
            <a:ahLst/>
            <a:cxnLst/>
            <a:rect l="l" t="t" r="r" b="b"/>
            <a:pathLst>
              <a:path w="1079" h="6908">
                <a:moveTo>
                  <a:pt x="0" y="0"/>
                </a:moveTo>
                <a:lnTo>
                  <a:pt x="1079" y="690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1635635" y="2340766"/>
            <a:ext cx="62280" cy="36791"/>
          </a:xfrm>
          <a:custGeom>
            <a:avLst/>
            <a:gdLst/>
            <a:ahLst/>
            <a:cxnLst/>
            <a:rect l="l" t="t" r="r" b="b"/>
            <a:pathLst>
              <a:path w="62280" h="36791">
                <a:moveTo>
                  <a:pt x="62280" y="36791"/>
                </a:moveTo>
                <a:lnTo>
                  <a:pt x="62064" y="32905"/>
                </a:lnTo>
                <a:lnTo>
                  <a:pt x="61988" y="32334"/>
                </a:lnTo>
                <a:lnTo>
                  <a:pt x="60629" y="28727"/>
                </a:lnTo>
                <a:lnTo>
                  <a:pt x="58610" y="23469"/>
                </a:lnTo>
                <a:lnTo>
                  <a:pt x="58470" y="22974"/>
                </a:lnTo>
                <a:lnTo>
                  <a:pt x="55219" y="18427"/>
                </a:lnTo>
                <a:lnTo>
                  <a:pt x="52057" y="13893"/>
                </a:lnTo>
                <a:lnTo>
                  <a:pt x="51625" y="13398"/>
                </a:lnTo>
                <a:lnTo>
                  <a:pt x="47307" y="9931"/>
                </a:lnTo>
                <a:lnTo>
                  <a:pt x="43052" y="6413"/>
                </a:lnTo>
                <a:lnTo>
                  <a:pt x="42481" y="6121"/>
                </a:lnTo>
                <a:lnTo>
                  <a:pt x="37439" y="3886"/>
                </a:lnTo>
                <a:lnTo>
                  <a:pt x="32334" y="1651"/>
                </a:lnTo>
                <a:lnTo>
                  <a:pt x="26212" y="723"/>
                </a:lnTo>
                <a:lnTo>
                  <a:pt x="20739" y="0"/>
                </a:lnTo>
                <a:lnTo>
                  <a:pt x="20091" y="0"/>
                </a:lnTo>
                <a:lnTo>
                  <a:pt x="14617" y="723"/>
                </a:lnTo>
                <a:lnTo>
                  <a:pt x="9143" y="1511"/>
                </a:lnTo>
                <a:lnTo>
                  <a:pt x="8788" y="1943"/>
                </a:lnTo>
                <a:lnTo>
                  <a:pt x="3454" y="3886"/>
                </a:lnTo>
                <a:lnTo>
                  <a:pt x="1650" y="4457"/>
                </a:lnTo>
                <a:lnTo>
                  <a:pt x="1295" y="4673"/>
                </a:lnTo>
                <a:lnTo>
                  <a:pt x="0" y="598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1613599" y="2341266"/>
            <a:ext cx="84823" cy="84607"/>
          </a:xfrm>
          <a:custGeom>
            <a:avLst/>
            <a:gdLst/>
            <a:ahLst/>
            <a:cxnLst/>
            <a:rect l="l" t="t" r="r" b="b"/>
            <a:pathLst>
              <a:path w="84823" h="84607">
                <a:moveTo>
                  <a:pt x="82156" y="28371"/>
                </a:moveTo>
                <a:lnTo>
                  <a:pt x="81216" y="25704"/>
                </a:lnTo>
                <a:lnTo>
                  <a:pt x="79857" y="23114"/>
                </a:lnTo>
                <a:lnTo>
                  <a:pt x="78562" y="20599"/>
                </a:lnTo>
                <a:lnTo>
                  <a:pt x="78625" y="20383"/>
                </a:lnTo>
                <a:lnTo>
                  <a:pt x="76898" y="18224"/>
                </a:lnTo>
                <a:lnTo>
                  <a:pt x="73304" y="13830"/>
                </a:lnTo>
                <a:lnTo>
                  <a:pt x="73304" y="13246"/>
                </a:lnTo>
                <a:lnTo>
                  <a:pt x="69049" y="9791"/>
                </a:lnTo>
                <a:lnTo>
                  <a:pt x="64808" y="6337"/>
                </a:lnTo>
                <a:lnTo>
                  <a:pt x="59258" y="3822"/>
                </a:lnTo>
                <a:lnTo>
                  <a:pt x="54216" y="1663"/>
                </a:lnTo>
                <a:lnTo>
                  <a:pt x="48171" y="723"/>
                </a:lnTo>
                <a:lnTo>
                  <a:pt x="42773" y="0"/>
                </a:lnTo>
                <a:lnTo>
                  <a:pt x="42125" y="0"/>
                </a:lnTo>
                <a:lnTo>
                  <a:pt x="36728" y="723"/>
                </a:lnTo>
                <a:lnTo>
                  <a:pt x="31318" y="1511"/>
                </a:lnTo>
                <a:lnTo>
                  <a:pt x="30670" y="1663"/>
                </a:lnTo>
                <a:lnTo>
                  <a:pt x="25704" y="3822"/>
                </a:lnTo>
                <a:lnTo>
                  <a:pt x="20662" y="5981"/>
                </a:lnTo>
                <a:lnTo>
                  <a:pt x="20091" y="6337"/>
                </a:lnTo>
                <a:lnTo>
                  <a:pt x="15849" y="9791"/>
                </a:lnTo>
                <a:lnTo>
                  <a:pt x="11595" y="13246"/>
                </a:lnTo>
                <a:lnTo>
                  <a:pt x="11163" y="13677"/>
                </a:lnTo>
                <a:lnTo>
                  <a:pt x="8064" y="18148"/>
                </a:lnTo>
                <a:lnTo>
                  <a:pt x="4902" y="22606"/>
                </a:lnTo>
                <a:lnTo>
                  <a:pt x="4610" y="23190"/>
                </a:lnTo>
                <a:lnTo>
                  <a:pt x="2743" y="28371"/>
                </a:lnTo>
                <a:lnTo>
                  <a:pt x="939" y="33489"/>
                </a:lnTo>
                <a:lnTo>
                  <a:pt x="800" y="34137"/>
                </a:lnTo>
                <a:lnTo>
                  <a:pt x="431" y="39598"/>
                </a:lnTo>
                <a:lnTo>
                  <a:pt x="0" y="45072"/>
                </a:lnTo>
                <a:lnTo>
                  <a:pt x="76" y="45656"/>
                </a:lnTo>
                <a:lnTo>
                  <a:pt x="1155" y="51054"/>
                </a:lnTo>
                <a:lnTo>
                  <a:pt x="2311" y="56375"/>
                </a:lnTo>
                <a:lnTo>
                  <a:pt x="2743" y="56667"/>
                </a:lnTo>
                <a:lnTo>
                  <a:pt x="5041" y="61849"/>
                </a:lnTo>
                <a:lnTo>
                  <a:pt x="5841" y="63576"/>
                </a:lnTo>
                <a:lnTo>
                  <a:pt x="6273" y="63576"/>
                </a:lnTo>
                <a:lnTo>
                  <a:pt x="7492" y="65303"/>
                </a:lnTo>
                <a:lnTo>
                  <a:pt x="9575" y="68262"/>
                </a:lnTo>
                <a:lnTo>
                  <a:pt x="9220" y="68834"/>
                </a:lnTo>
                <a:lnTo>
                  <a:pt x="11671" y="71208"/>
                </a:lnTo>
                <a:lnTo>
                  <a:pt x="15557" y="75171"/>
                </a:lnTo>
                <a:lnTo>
                  <a:pt x="15849" y="75603"/>
                </a:lnTo>
                <a:lnTo>
                  <a:pt x="20523" y="78486"/>
                </a:lnTo>
                <a:lnTo>
                  <a:pt x="25209" y="81292"/>
                </a:lnTo>
                <a:lnTo>
                  <a:pt x="25780" y="81584"/>
                </a:lnTo>
                <a:lnTo>
                  <a:pt x="31038" y="83019"/>
                </a:lnTo>
                <a:lnTo>
                  <a:pt x="36296" y="84531"/>
                </a:lnTo>
                <a:lnTo>
                  <a:pt x="36944" y="84607"/>
                </a:lnTo>
                <a:lnTo>
                  <a:pt x="42417" y="84607"/>
                </a:lnTo>
                <a:lnTo>
                  <a:pt x="47878" y="84607"/>
                </a:lnTo>
                <a:lnTo>
                  <a:pt x="48539" y="84531"/>
                </a:lnTo>
                <a:lnTo>
                  <a:pt x="53784" y="83019"/>
                </a:lnTo>
                <a:lnTo>
                  <a:pt x="59042" y="81584"/>
                </a:lnTo>
                <a:lnTo>
                  <a:pt x="59626" y="81292"/>
                </a:lnTo>
                <a:lnTo>
                  <a:pt x="64300" y="78486"/>
                </a:lnTo>
                <a:lnTo>
                  <a:pt x="68973" y="75679"/>
                </a:lnTo>
                <a:lnTo>
                  <a:pt x="69481" y="75247"/>
                </a:lnTo>
                <a:lnTo>
                  <a:pt x="73228" y="71285"/>
                </a:lnTo>
                <a:lnTo>
                  <a:pt x="76974" y="67246"/>
                </a:lnTo>
                <a:lnTo>
                  <a:pt x="77330" y="66751"/>
                </a:lnTo>
                <a:lnTo>
                  <a:pt x="79857" y="61849"/>
                </a:lnTo>
                <a:lnTo>
                  <a:pt x="82372" y="57023"/>
                </a:lnTo>
                <a:lnTo>
                  <a:pt x="82588" y="56451"/>
                </a:lnTo>
                <a:lnTo>
                  <a:pt x="83667" y="51054"/>
                </a:lnTo>
                <a:lnTo>
                  <a:pt x="84823" y="45720"/>
                </a:lnTo>
                <a:lnTo>
                  <a:pt x="84823" y="45072"/>
                </a:lnTo>
                <a:lnTo>
                  <a:pt x="84454" y="39598"/>
                </a:lnTo>
                <a:lnTo>
                  <a:pt x="84099" y="34353"/>
                </a:lnTo>
                <a:lnTo>
                  <a:pt x="83959" y="33705"/>
                </a:lnTo>
                <a:lnTo>
                  <a:pt x="82232" y="2872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1676601" y="2392462"/>
            <a:ext cx="21170" cy="28435"/>
          </a:xfrm>
          <a:custGeom>
            <a:avLst/>
            <a:gdLst/>
            <a:ahLst/>
            <a:cxnLst/>
            <a:rect l="l" t="t" r="r" b="b"/>
            <a:pathLst>
              <a:path w="21170" h="28435">
                <a:moveTo>
                  <a:pt x="21170" y="0"/>
                </a:moveTo>
                <a:lnTo>
                  <a:pt x="20091" y="5397"/>
                </a:lnTo>
                <a:lnTo>
                  <a:pt x="19875" y="5981"/>
                </a:lnTo>
                <a:lnTo>
                  <a:pt x="17284" y="10947"/>
                </a:lnTo>
                <a:lnTo>
                  <a:pt x="14770" y="15836"/>
                </a:lnTo>
                <a:lnTo>
                  <a:pt x="14401" y="16344"/>
                </a:lnTo>
                <a:lnTo>
                  <a:pt x="10591" y="20370"/>
                </a:lnTo>
                <a:lnTo>
                  <a:pt x="6769" y="24485"/>
                </a:lnTo>
                <a:lnTo>
                  <a:pt x="6197" y="24269"/>
                </a:lnTo>
                <a:lnTo>
                  <a:pt x="1587" y="27724"/>
                </a:lnTo>
                <a:lnTo>
                  <a:pt x="939" y="28219"/>
                </a:lnTo>
                <a:lnTo>
                  <a:pt x="723" y="28295"/>
                </a:lnTo>
                <a:lnTo>
                  <a:pt x="0" y="2843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1659613" y="2402033"/>
            <a:ext cx="16129" cy="8356"/>
          </a:xfrm>
          <a:custGeom>
            <a:avLst/>
            <a:gdLst/>
            <a:ahLst/>
            <a:cxnLst/>
            <a:rect l="l" t="t" r="r" b="b"/>
            <a:pathLst>
              <a:path w="16129" h="8356">
                <a:moveTo>
                  <a:pt x="0" y="8356"/>
                </a:moveTo>
                <a:lnTo>
                  <a:pt x="3238" y="8001"/>
                </a:lnTo>
                <a:lnTo>
                  <a:pt x="3746" y="7848"/>
                </a:lnTo>
                <a:lnTo>
                  <a:pt x="6769" y="6489"/>
                </a:lnTo>
                <a:lnTo>
                  <a:pt x="10579" y="4762"/>
                </a:lnTo>
                <a:lnTo>
                  <a:pt x="10655" y="4330"/>
                </a:lnTo>
                <a:lnTo>
                  <a:pt x="14249" y="1803"/>
                </a:lnTo>
                <a:lnTo>
                  <a:pt x="15265" y="1079"/>
                </a:lnTo>
                <a:lnTo>
                  <a:pt x="15405" y="939"/>
                </a:lnTo>
                <a:lnTo>
                  <a:pt x="1612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1629440" y="2387277"/>
            <a:ext cx="8356" cy="16129"/>
          </a:xfrm>
          <a:custGeom>
            <a:avLst/>
            <a:gdLst/>
            <a:ahLst/>
            <a:cxnLst/>
            <a:rect l="l" t="t" r="r" b="b"/>
            <a:pathLst>
              <a:path w="8356" h="16129">
                <a:moveTo>
                  <a:pt x="8356" y="16128"/>
                </a:moveTo>
                <a:lnTo>
                  <a:pt x="6553" y="14757"/>
                </a:lnTo>
                <a:lnTo>
                  <a:pt x="6337" y="14477"/>
                </a:lnTo>
                <a:lnTo>
                  <a:pt x="5118" y="12598"/>
                </a:lnTo>
                <a:lnTo>
                  <a:pt x="2806" y="8928"/>
                </a:lnTo>
                <a:lnTo>
                  <a:pt x="2666" y="8712"/>
                </a:lnTo>
                <a:lnTo>
                  <a:pt x="1015" y="4749"/>
                </a:lnTo>
                <a:lnTo>
                  <a:pt x="215" y="2590"/>
                </a:lnTo>
                <a:lnTo>
                  <a:pt x="152" y="231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1635641" y="2420903"/>
            <a:ext cx="29083" cy="5537"/>
          </a:xfrm>
          <a:custGeom>
            <a:avLst/>
            <a:gdLst/>
            <a:ahLst/>
            <a:cxnLst/>
            <a:rect l="l" t="t" r="r" b="b"/>
            <a:pathLst>
              <a:path w="29082" h="5537">
                <a:moveTo>
                  <a:pt x="29082" y="4318"/>
                </a:moveTo>
                <a:lnTo>
                  <a:pt x="25120" y="5473"/>
                </a:lnTo>
                <a:lnTo>
                  <a:pt x="24472" y="5537"/>
                </a:lnTo>
                <a:lnTo>
                  <a:pt x="20370" y="5473"/>
                </a:lnTo>
                <a:lnTo>
                  <a:pt x="14757" y="5397"/>
                </a:lnTo>
                <a:lnTo>
                  <a:pt x="14249" y="5321"/>
                </a:lnTo>
                <a:lnTo>
                  <a:pt x="8851" y="3886"/>
                </a:lnTo>
                <a:lnTo>
                  <a:pt x="4457" y="2730"/>
                </a:lnTo>
                <a:lnTo>
                  <a:pt x="3886" y="245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1635636" y="2420901"/>
            <a:ext cx="31902" cy="5473"/>
          </a:xfrm>
          <a:custGeom>
            <a:avLst/>
            <a:gdLst/>
            <a:ahLst/>
            <a:cxnLst/>
            <a:rect l="l" t="t" r="r" b="b"/>
            <a:pathLst>
              <a:path w="31902" h="5473">
                <a:moveTo>
                  <a:pt x="0" y="0"/>
                </a:moveTo>
                <a:lnTo>
                  <a:pt x="3886" y="2451"/>
                </a:lnTo>
                <a:lnTo>
                  <a:pt x="4470" y="2730"/>
                </a:lnTo>
                <a:lnTo>
                  <a:pt x="8851" y="3886"/>
                </a:lnTo>
                <a:lnTo>
                  <a:pt x="14249" y="5334"/>
                </a:lnTo>
                <a:lnTo>
                  <a:pt x="14833" y="5473"/>
                </a:lnTo>
                <a:lnTo>
                  <a:pt x="20370" y="5473"/>
                </a:lnTo>
                <a:lnTo>
                  <a:pt x="25920" y="5473"/>
                </a:lnTo>
                <a:lnTo>
                  <a:pt x="26568" y="5397"/>
                </a:lnTo>
                <a:lnTo>
                  <a:pt x="31902" y="388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1636356" y="2357104"/>
            <a:ext cx="16129" cy="8356"/>
          </a:xfrm>
          <a:custGeom>
            <a:avLst/>
            <a:gdLst/>
            <a:ahLst/>
            <a:cxnLst/>
            <a:rect l="l" t="t" r="r" b="b"/>
            <a:pathLst>
              <a:path w="16129" h="8356">
                <a:moveTo>
                  <a:pt x="0" y="8356"/>
                </a:moveTo>
                <a:lnTo>
                  <a:pt x="2159" y="5905"/>
                </a:lnTo>
                <a:lnTo>
                  <a:pt x="2590" y="5549"/>
                </a:lnTo>
                <a:lnTo>
                  <a:pt x="5397" y="3898"/>
                </a:lnTo>
                <a:lnTo>
                  <a:pt x="9067" y="1803"/>
                </a:lnTo>
                <a:lnTo>
                  <a:pt x="9436" y="2019"/>
                </a:lnTo>
                <a:lnTo>
                  <a:pt x="13601" y="508"/>
                </a:lnTo>
                <a:lnTo>
                  <a:pt x="14693" y="76"/>
                </a:lnTo>
                <a:lnTo>
                  <a:pt x="14909" y="76"/>
                </a:lnTo>
                <a:lnTo>
                  <a:pt x="1612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1615842" y="2396709"/>
            <a:ext cx="12522" cy="18935"/>
          </a:xfrm>
          <a:custGeom>
            <a:avLst/>
            <a:gdLst/>
            <a:ahLst/>
            <a:cxnLst/>
            <a:rect l="l" t="t" r="r" b="b"/>
            <a:pathLst>
              <a:path w="12522" h="18935">
                <a:moveTo>
                  <a:pt x="12522" y="18935"/>
                </a:moveTo>
                <a:lnTo>
                  <a:pt x="10655" y="17995"/>
                </a:lnTo>
                <a:lnTo>
                  <a:pt x="10287" y="17716"/>
                </a:lnTo>
                <a:lnTo>
                  <a:pt x="8991" y="16128"/>
                </a:lnTo>
                <a:lnTo>
                  <a:pt x="5397" y="11734"/>
                </a:lnTo>
                <a:lnTo>
                  <a:pt x="5105" y="11518"/>
                </a:lnTo>
                <a:lnTo>
                  <a:pt x="2298" y="6629"/>
                </a:lnTo>
                <a:lnTo>
                  <a:pt x="711" y="3746"/>
                </a:lnTo>
                <a:lnTo>
                  <a:pt x="495" y="3238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1613683" y="2385115"/>
            <a:ext cx="2946" cy="13970"/>
          </a:xfrm>
          <a:custGeom>
            <a:avLst/>
            <a:gdLst/>
            <a:ahLst/>
            <a:cxnLst/>
            <a:rect l="l" t="t" r="r" b="b"/>
            <a:pathLst>
              <a:path w="2946" h="13969">
                <a:moveTo>
                  <a:pt x="2946" y="13970"/>
                </a:moveTo>
                <a:lnTo>
                  <a:pt x="2514" y="12750"/>
                </a:lnTo>
                <a:lnTo>
                  <a:pt x="2158" y="11595"/>
                </a:lnTo>
                <a:lnTo>
                  <a:pt x="1358" y="9436"/>
                </a:lnTo>
                <a:lnTo>
                  <a:pt x="1003" y="9436"/>
                </a:lnTo>
                <a:lnTo>
                  <a:pt x="571" y="7277"/>
                </a:lnTo>
                <a:lnTo>
                  <a:pt x="0" y="3822"/>
                </a:lnTo>
                <a:lnTo>
                  <a:pt x="0" y="3530"/>
                </a:lnTo>
                <a:lnTo>
                  <a:pt x="13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1635636" y="2344658"/>
            <a:ext cx="3454" cy="2082"/>
          </a:xfrm>
          <a:custGeom>
            <a:avLst/>
            <a:gdLst/>
            <a:ahLst/>
            <a:cxnLst/>
            <a:rect l="l" t="t" r="r" b="b"/>
            <a:pathLst>
              <a:path w="3454" h="2082">
                <a:moveTo>
                  <a:pt x="0" y="2082"/>
                </a:moveTo>
                <a:lnTo>
                  <a:pt x="3454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1695752" y="2369642"/>
            <a:ext cx="76" cy="355"/>
          </a:xfrm>
          <a:custGeom>
            <a:avLst/>
            <a:gdLst/>
            <a:ahLst/>
            <a:cxnLst/>
            <a:rect l="l" t="t" r="r" b="b"/>
            <a:pathLst>
              <a:path w="76" h="355">
                <a:moveTo>
                  <a:pt x="76" y="355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1690644" y="2359341"/>
            <a:ext cx="5257" cy="10223"/>
          </a:xfrm>
          <a:custGeom>
            <a:avLst/>
            <a:gdLst/>
            <a:ahLst/>
            <a:cxnLst/>
            <a:rect l="l" t="t" r="r" b="b"/>
            <a:pathLst>
              <a:path w="5257" h="10223">
                <a:moveTo>
                  <a:pt x="0" y="0"/>
                </a:moveTo>
                <a:lnTo>
                  <a:pt x="2806" y="5041"/>
                </a:lnTo>
                <a:lnTo>
                  <a:pt x="5257" y="1022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1697916" y="23775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1697845" y="2377555"/>
            <a:ext cx="723" cy="13970"/>
          </a:xfrm>
          <a:custGeom>
            <a:avLst/>
            <a:gdLst/>
            <a:ahLst/>
            <a:cxnLst/>
            <a:rect l="l" t="t" r="r" b="b"/>
            <a:pathLst>
              <a:path w="723" h="13969">
                <a:moveTo>
                  <a:pt x="0" y="13970"/>
                </a:moveTo>
                <a:lnTo>
                  <a:pt x="723" y="3314"/>
                </a:lnTo>
                <a:lnTo>
                  <a:pt x="7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1697769" y="2391525"/>
            <a:ext cx="76" cy="939"/>
          </a:xfrm>
          <a:custGeom>
            <a:avLst/>
            <a:gdLst/>
            <a:ahLst/>
            <a:cxnLst/>
            <a:rect l="l" t="t" r="r" b="b"/>
            <a:pathLst>
              <a:path w="76" h="939">
                <a:moveTo>
                  <a:pt x="76" y="0"/>
                </a:moveTo>
                <a:lnTo>
                  <a:pt x="0" y="9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1676604" y="2420178"/>
            <a:ext cx="1587" cy="723"/>
          </a:xfrm>
          <a:custGeom>
            <a:avLst/>
            <a:gdLst/>
            <a:ahLst/>
            <a:cxnLst/>
            <a:rect l="l" t="t" r="r" b="b"/>
            <a:pathLst>
              <a:path w="1587" h="723">
                <a:moveTo>
                  <a:pt x="0" y="723"/>
                </a:moveTo>
                <a:lnTo>
                  <a:pt x="158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1674303" y="2364097"/>
            <a:ext cx="8343" cy="16129"/>
          </a:xfrm>
          <a:custGeom>
            <a:avLst/>
            <a:gdLst/>
            <a:ahLst/>
            <a:cxnLst/>
            <a:rect l="l" t="t" r="r" b="b"/>
            <a:pathLst>
              <a:path w="8343" h="16129">
                <a:moveTo>
                  <a:pt x="4965" y="9499"/>
                </a:moveTo>
                <a:lnTo>
                  <a:pt x="8343" y="16129"/>
                </a:lnTo>
                <a:lnTo>
                  <a:pt x="8280" y="15697"/>
                </a:lnTo>
                <a:lnTo>
                  <a:pt x="5613" y="7340"/>
                </a:lnTo>
                <a:lnTo>
                  <a:pt x="279" y="215"/>
                </a:lnTo>
                <a:lnTo>
                  <a:pt x="0" y="0"/>
                </a:lnTo>
                <a:lnTo>
                  <a:pt x="4965" y="949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1659901" y="2377268"/>
            <a:ext cx="22898" cy="31178"/>
          </a:xfrm>
          <a:custGeom>
            <a:avLst/>
            <a:gdLst/>
            <a:ahLst/>
            <a:cxnLst/>
            <a:rect l="l" t="t" r="r" b="b"/>
            <a:pathLst>
              <a:path w="22898" h="31178">
                <a:moveTo>
                  <a:pt x="0" y="31178"/>
                </a:moveTo>
                <a:lnTo>
                  <a:pt x="14033" y="23901"/>
                </a:lnTo>
                <a:lnTo>
                  <a:pt x="6769" y="9867"/>
                </a:lnTo>
                <a:lnTo>
                  <a:pt x="20802" y="2590"/>
                </a:lnTo>
                <a:lnTo>
                  <a:pt x="19443" y="0"/>
                </a:lnTo>
                <a:lnTo>
                  <a:pt x="20802" y="2590"/>
                </a:lnTo>
                <a:lnTo>
                  <a:pt x="22898" y="3238"/>
                </a:lnTo>
                <a:lnTo>
                  <a:pt x="8928" y="10515"/>
                </a:lnTo>
                <a:lnTo>
                  <a:pt x="6769" y="9867"/>
                </a:lnTo>
                <a:lnTo>
                  <a:pt x="20802" y="259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1673439" y="2363732"/>
            <a:ext cx="5905" cy="13538"/>
          </a:xfrm>
          <a:custGeom>
            <a:avLst/>
            <a:gdLst/>
            <a:ahLst/>
            <a:cxnLst/>
            <a:rect l="l" t="t" r="r" b="b"/>
            <a:pathLst>
              <a:path w="5905" h="13538">
                <a:moveTo>
                  <a:pt x="5829" y="13322"/>
                </a:moveTo>
                <a:lnTo>
                  <a:pt x="2159" y="6261"/>
                </a:lnTo>
                <a:lnTo>
                  <a:pt x="5905" y="13538"/>
                </a:lnTo>
                <a:lnTo>
                  <a:pt x="0" y="2095"/>
                </a:lnTo>
                <a:lnTo>
                  <a:pt x="2159" y="6261"/>
                </a:lnTo>
                <a:lnTo>
                  <a:pt x="0" y="2095"/>
                </a:lnTo>
                <a:lnTo>
                  <a:pt x="647" y="0"/>
                </a:lnTo>
                <a:lnTo>
                  <a:pt x="863" y="3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1659609" y="2380581"/>
            <a:ext cx="23113" cy="29806"/>
          </a:xfrm>
          <a:custGeom>
            <a:avLst/>
            <a:gdLst/>
            <a:ahLst/>
            <a:cxnLst/>
            <a:rect l="l" t="t" r="r" b="b"/>
            <a:pathLst>
              <a:path w="23113" h="29806">
                <a:moveTo>
                  <a:pt x="23113" y="0"/>
                </a:moveTo>
                <a:lnTo>
                  <a:pt x="22821" y="8064"/>
                </a:lnTo>
                <a:lnTo>
                  <a:pt x="19799" y="16344"/>
                </a:lnTo>
                <a:lnTo>
                  <a:pt x="16421" y="21094"/>
                </a:lnTo>
                <a:lnTo>
                  <a:pt x="16421" y="21234"/>
                </a:lnTo>
                <a:lnTo>
                  <a:pt x="16128" y="21450"/>
                </a:lnTo>
                <a:lnTo>
                  <a:pt x="0" y="2980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1682652" y="2380222"/>
            <a:ext cx="139" cy="292"/>
          </a:xfrm>
          <a:custGeom>
            <a:avLst/>
            <a:gdLst/>
            <a:ahLst/>
            <a:cxnLst/>
            <a:rect l="l" t="t" r="r" b="b"/>
            <a:pathLst>
              <a:path w="139" h="292">
                <a:moveTo>
                  <a:pt x="0" y="0"/>
                </a:moveTo>
                <a:lnTo>
                  <a:pt x="139" y="29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1652917" y="2357037"/>
            <a:ext cx="21170" cy="13970"/>
          </a:xfrm>
          <a:custGeom>
            <a:avLst/>
            <a:gdLst/>
            <a:ahLst/>
            <a:cxnLst/>
            <a:rect l="l" t="t" r="r" b="b"/>
            <a:pathLst>
              <a:path w="21170" h="13969">
                <a:moveTo>
                  <a:pt x="21094" y="6769"/>
                </a:moveTo>
                <a:lnTo>
                  <a:pt x="7200" y="13970"/>
                </a:lnTo>
                <a:lnTo>
                  <a:pt x="0" y="76"/>
                </a:lnTo>
                <a:lnTo>
                  <a:pt x="5829" y="0"/>
                </a:lnTo>
                <a:lnTo>
                  <a:pt x="14325" y="2298"/>
                </a:lnTo>
                <a:lnTo>
                  <a:pt x="21094" y="676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1657816" y="2365820"/>
            <a:ext cx="15621" cy="7277"/>
          </a:xfrm>
          <a:custGeom>
            <a:avLst/>
            <a:gdLst/>
            <a:ahLst/>
            <a:cxnLst/>
            <a:rect l="l" t="t" r="r" b="b"/>
            <a:pathLst>
              <a:path w="15620" h="7277">
                <a:moveTo>
                  <a:pt x="15620" y="0"/>
                </a:moveTo>
                <a:lnTo>
                  <a:pt x="1587" y="7277"/>
                </a:lnTo>
                <a:lnTo>
                  <a:pt x="0" y="4178"/>
                </a:lnTo>
                <a:lnTo>
                  <a:pt x="1587" y="727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1666661" y="2384544"/>
            <a:ext cx="6197" cy="14541"/>
          </a:xfrm>
          <a:custGeom>
            <a:avLst/>
            <a:gdLst/>
            <a:ahLst/>
            <a:cxnLst/>
            <a:rect l="l" t="t" r="r" b="b"/>
            <a:pathLst>
              <a:path w="6197" h="14541">
                <a:moveTo>
                  <a:pt x="5333" y="12814"/>
                </a:moveTo>
                <a:lnTo>
                  <a:pt x="6197" y="14541"/>
                </a:lnTo>
                <a:lnTo>
                  <a:pt x="0" y="2590"/>
                </a:lnTo>
                <a:lnTo>
                  <a:pt x="5041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1672861" y="2399085"/>
            <a:ext cx="3162" cy="2730"/>
          </a:xfrm>
          <a:custGeom>
            <a:avLst/>
            <a:gdLst/>
            <a:ahLst/>
            <a:cxnLst/>
            <a:rect l="l" t="t" r="r" b="b"/>
            <a:pathLst>
              <a:path w="3162" h="2730">
                <a:moveTo>
                  <a:pt x="0" y="0"/>
                </a:moveTo>
                <a:lnTo>
                  <a:pt x="1079" y="2082"/>
                </a:lnTo>
                <a:lnTo>
                  <a:pt x="3162" y="273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1668828" y="2387784"/>
            <a:ext cx="7200" cy="13893"/>
          </a:xfrm>
          <a:custGeom>
            <a:avLst/>
            <a:gdLst/>
            <a:ahLst/>
            <a:cxnLst/>
            <a:rect l="l" t="t" r="r" b="b"/>
            <a:pathLst>
              <a:path w="7200" h="13893">
                <a:moveTo>
                  <a:pt x="7200" y="1389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1637795" y="2394405"/>
            <a:ext cx="36144" cy="14046"/>
          </a:xfrm>
          <a:custGeom>
            <a:avLst/>
            <a:gdLst/>
            <a:ahLst/>
            <a:cxnLst/>
            <a:rect l="l" t="t" r="r" b="b"/>
            <a:pathLst>
              <a:path w="36144" h="14046">
                <a:moveTo>
                  <a:pt x="36144" y="6769"/>
                </a:moveTo>
                <a:lnTo>
                  <a:pt x="22110" y="14046"/>
                </a:lnTo>
                <a:lnTo>
                  <a:pt x="14833" y="0"/>
                </a:lnTo>
                <a:lnTo>
                  <a:pt x="14185" y="2082"/>
                </a:lnTo>
                <a:lnTo>
                  <a:pt x="292" y="9283"/>
                </a:lnTo>
                <a:lnTo>
                  <a:pt x="139" y="9359"/>
                </a:lnTo>
                <a:lnTo>
                  <a:pt x="0" y="900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1629445" y="2387278"/>
            <a:ext cx="8356" cy="16129"/>
          </a:xfrm>
          <a:custGeom>
            <a:avLst/>
            <a:gdLst/>
            <a:ahLst/>
            <a:cxnLst/>
            <a:rect l="l" t="t" r="r" b="b"/>
            <a:pathLst>
              <a:path w="8356" h="16129">
                <a:moveTo>
                  <a:pt x="0" y="0"/>
                </a:moveTo>
                <a:lnTo>
                  <a:pt x="8356" y="1612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1667534" y="2420907"/>
            <a:ext cx="9067" cy="3886"/>
          </a:xfrm>
          <a:custGeom>
            <a:avLst/>
            <a:gdLst/>
            <a:ahLst/>
            <a:cxnLst/>
            <a:rect l="l" t="t" r="r" b="b"/>
            <a:pathLst>
              <a:path w="9067" h="3886">
                <a:moveTo>
                  <a:pt x="4749" y="1866"/>
                </a:moveTo>
                <a:lnTo>
                  <a:pt x="9067" y="0"/>
                </a:lnTo>
                <a:lnTo>
                  <a:pt x="0" y="3886"/>
                </a:lnTo>
                <a:lnTo>
                  <a:pt x="4749" y="186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1664726" y="2422922"/>
            <a:ext cx="7264" cy="2298"/>
          </a:xfrm>
          <a:custGeom>
            <a:avLst/>
            <a:gdLst/>
            <a:ahLst/>
            <a:cxnLst/>
            <a:rect l="l" t="t" r="r" b="b"/>
            <a:pathLst>
              <a:path w="7264" h="2298">
                <a:moveTo>
                  <a:pt x="2806" y="1866"/>
                </a:moveTo>
                <a:lnTo>
                  <a:pt x="0" y="2298"/>
                </a:lnTo>
                <a:lnTo>
                  <a:pt x="2806" y="1866"/>
                </a:lnTo>
                <a:lnTo>
                  <a:pt x="7264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1636359" y="2356971"/>
            <a:ext cx="21450" cy="13030"/>
          </a:xfrm>
          <a:custGeom>
            <a:avLst/>
            <a:gdLst/>
            <a:ahLst/>
            <a:cxnLst/>
            <a:rect l="l" t="t" r="r" b="b"/>
            <a:pathLst>
              <a:path w="21450" h="13030">
                <a:moveTo>
                  <a:pt x="15836" y="2082"/>
                </a:moveTo>
                <a:lnTo>
                  <a:pt x="21450" y="13030"/>
                </a:lnTo>
                <a:lnTo>
                  <a:pt x="15836" y="2082"/>
                </a:lnTo>
                <a:lnTo>
                  <a:pt x="16484" y="0"/>
                </a:lnTo>
                <a:lnTo>
                  <a:pt x="16129" y="139"/>
                </a:lnTo>
                <a:lnTo>
                  <a:pt x="0" y="849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1659393" y="2371004"/>
            <a:ext cx="723" cy="2082"/>
          </a:xfrm>
          <a:custGeom>
            <a:avLst/>
            <a:gdLst/>
            <a:ahLst/>
            <a:cxnLst/>
            <a:rect l="l" t="t" r="r" b="b"/>
            <a:pathLst>
              <a:path w="723" h="2082">
                <a:moveTo>
                  <a:pt x="723" y="0"/>
                </a:moveTo>
                <a:lnTo>
                  <a:pt x="0" y="208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1638086" y="2403697"/>
            <a:ext cx="21526" cy="6832"/>
          </a:xfrm>
          <a:custGeom>
            <a:avLst/>
            <a:gdLst/>
            <a:ahLst/>
            <a:cxnLst/>
            <a:rect l="l" t="t" r="r" b="b"/>
            <a:pathLst>
              <a:path w="21526" h="6832">
                <a:moveTo>
                  <a:pt x="21526" y="6692"/>
                </a:moveTo>
                <a:lnTo>
                  <a:pt x="21170" y="6832"/>
                </a:lnTo>
                <a:lnTo>
                  <a:pt x="21094" y="6692"/>
                </a:lnTo>
                <a:lnTo>
                  <a:pt x="19659" y="6832"/>
                </a:lnTo>
                <a:lnTo>
                  <a:pt x="10871" y="5969"/>
                </a:lnTo>
                <a:lnTo>
                  <a:pt x="2882" y="223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1651980" y="2396496"/>
            <a:ext cx="7200" cy="13893"/>
          </a:xfrm>
          <a:custGeom>
            <a:avLst/>
            <a:gdLst/>
            <a:ahLst/>
            <a:cxnLst/>
            <a:rect l="l" t="t" r="r" b="b"/>
            <a:pathLst>
              <a:path w="7200" h="13893">
                <a:moveTo>
                  <a:pt x="7200" y="1389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1659257" y="2406357"/>
            <a:ext cx="4673" cy="4178"/>
          </a:xfrm>
          <a:custGeom>
            <a:avLst/>
            <a:gdLst/>
            <a:ahLst/>
            <a:cxnLst/>
            <a:rect l="l" t="t" r="r" b="b"/>
            <a:pathLst>
              <a:path w="4673" h="4178">
                <a:moveTo>
                  <a:pt x="4673" y="0"/>
                </a:moveTo>
                <a:lnTo>
                  <a:pt x="647" y="2082"/>
                </a:lnTo>
                <a:lnTo>
                  <a:pt x="0" y="417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1652840" y="2356970"/>
            <a:ext cx="76" cy="139"/>
          </a:xfrm>
          <a:custGeom>
            <a:avLst/>
            <a:gdLst/>
            <a:ahLst/>
            <a:cxnLst/>
            <a:rect l="l" t="t" r="r" b="b"/>
            <a:pathLst>
              <a:path w="76" h="139">
                <a:moveTo>
                  <a:pt x="76" y="139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1629222" y="2359054"/>
            <a:ext cx="22974" cy="27787"/>
          </a:xfrm>
          <a:custGeom>
            <a:avLst/>
            <a:gdLst/>
            <a:ahLst/>
            <a:cxnLst/>
            <a:rect l="l" t="t" r="r" b="b"/>
            <a:pathLst>
              <a:path w="22974" h="27787">
                <a:moveTo>
                  <a:pt x="22974" y="0"/>
                </a:moveTo>
                <a:lnTo>
                  <a:pt x="8940" y="7277"/>
                </a:lnTo>
                <a:lnTo>
                  <a:pt x="6845" y="6629"/>
                </a:lnTo>
                <a:lnTo>
                  <a:pt x="6845" y="6769"/>
                </a:lnTo>
                <a:lnTo>
                  <a:pt x="5905" y="7848"/>
                </a:lnTo>
                <a:lnTo>
                  <a:pt x="1587" y="15481"/>
                </a:lnTo>
                <a:lnTo>
                  <a:pt x="0" y="24193"/>
                </a:lnTo>
                <a:lnTo>
                  <a:pt x="152" y="27787"/>
                </a:lnTo>
                <a:lnTo>
                  <a:pt x="14046" y="20662"/>
                </a:lnTo>
                <a:lnTo>
                  <a:pt x="16205" y="21310"/>
                </a:lnTo>
                <a:lnTo>
                  <a:pt x="8940" y="727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1631393" y="2380372"/>
            <a:ext cx="21234" cy="21310"/>
          </a:xfrm>
          <a:custGeom>
            <a:avLst/>
            <a:gdLst/>
            <a:ahLst/>
            <a:cxnLst/>
            <a:rect l="l" t="t" r="r" b="b"/>
            <a:pathLst>
              <a:path w="21234" h="21310">
                <a:moveTo>
                  <a:pt x="21234" y="14033"/>
                </a:moveTo>
                <a:lnTo>
                  <a:pt x="7264" y="21310"/>
                </a:lnTo>
                <a:lnTo>
                  <a:pt x="0" y="7264"/>
                </a:lnTo>
                <a:lnTo>
                  <a:pt x="1403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1650179" y="2425583"/>
            <a:ext cx="5829" cy="787"/>
          </a:xfrm>
          <a:custGeom>
            <a:avLst/>
            <a:gdLst/>
            <a:ahLst/>
            <a:cxnLst/>
            <a:rect l="l" t="t" r="r" b="b"/>
            <a:pathLst>
              <a:path w="5829" h="787">
                <a:moveTo>
                  <a:pt x="0" y="0"/>
                </a:moveTo>
                <a:lnTo>
                  <a:pt x="5829" y="78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1656011" y="2426234"/>
            <a:ext cx="1435" cy="139"/>
          </a:xfrm>
          <a:custGeom>
            <a:avLst/>
            <a:gdLst/>
            <a:ahLst/>
            <a:cxnLst/>
            <a:rect l="l" t="t" r="r" b="b"/>
            <a:pathLst>
              <a:path w="1435" h="139">
                <a:moveTo>
                  <a:pt x="0" y="139"/>
                </a:moveTo>
                <a:lnTo>
                  <a:pt x="1435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1636068" y="2365824"/>
            <a:ext cx="7200" cy="13893"/>
          </a:xfrm>
          <a:custGeom>
            <a:avLst/>
            <a:gdLst/>
            <a:ahLst/>
            <a:cxnLst/>
            <a:rect l="l" t="t" r="r" b="b"/>
            <a:pathLst>
              <a:path w="7200" h="13893">
                <a:moveTo>
                  <a:pt x="7200" y="1389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1638660" y="2399087"/>
            <a:ext cx="4902" cy="2590"/>
          </a:xfrm>
          <a:custGeom>
            <a:avLst/>
            <a:gdLst/>
            <a:ahLst/>
            <a:cxnLst/>
            <a:rect l="l" t="t" r="r" b="b"/>
            <a:pathLst>
              <a:path w="4902" h="2590">
                <a:moveTo>
                  <a:pt x="0" y="2590"/>
                </a:moveTo>
                <a:lnTo>
                  <a:pt x="490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1637944" y="2399445"/>
            <a:ext cx="4965" cy="4318"/>
          </a:xfrm>
          <a:custGeom>
            <a:avLst/>
            <a:gdLst/>
            <a:ahLst/>
            <a:cxnLst/>
            <a:rect l="l" t="t" r="r" b="b"/>
            <a:pathLst>
              <a:path w="4965" h="4318">
                <a:moveTo>
                  <a:pt x="4965" y="0"/>
                </a:moveTo>
                <a:lnTo>
                  <a:pt x="711" y="2235"/>
                </a:lnTo>
                <a:lnTo>
                  <a:pt x="0" y="431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1632178" y="2418812"/>
            <a:ext cx="10731" cy="5257"/>
          </a:xfrm>
          <a:custGeom>
            <a:avLst/>
            <a:gdLst/>
            <a:ahLst/>
            <a:cxnLst/>
            <a:rect l="l" t="t" r="r" b="b"/>
            <a:pathLst>
              <a:path w="10731" h="5257">
                <a:moveTo>
                  <a:pt x="10731" y="5257"/>
                </a:moveTo>
                <a:lnTo>
                  <a:pt x="1663" y="1371"/>
                </a:lnTo>
                <a:lnTo>
                  <a:pt x="0" y="0"/>
                </a:lnTo>
                <a:lnTo>
                  <a:pt x="1663" y="1371"/>
                </a:lnTo>
                <a:lnTo>
                  <a:pt x="3454" y="208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1644492" y="2424789"/>
            <a:ext cx="292" cy="76"/>
          </a:xfrm>
          <a:custGeom>
            <a:avLst/>
            <a:gdLst/>
            <a:ahLst/>
            <a:cxnLst/>
            <a:rect l="l" t="t" r="r" b="b"/>
            <a:pathLst>
              <a:path w="292" h="76">
                <a:moveTo>
                  <a:pt x="0" y="0"/>
                </a:moveTo>
                <a:lnTo>
                  <a:pt x="292" y="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1636064" y="2365461"/>
            <a:ext cx="292" cy="215"/>
          </a:xfrm>
          <a:custGeom>
            <a:avLst/>
            <a:gdLst/>
            <a:ahLst/>
            <a:cxnLst/>
            <a:rect l="l" t="t" r="r" b="b"/>
            <a:pathLst>
              <a:path w="292" h="215">
                <a:moveTo>
                  <a:pt x="292" y="0"/>
                </a:moveTo>
                <a:lnTo>
                  <a:pt x="0" y="21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1629154" y="2346746"/>
            <a:ext cx="6477" cy="3886"/>
          </a:xfrm>
          <a:custGeom>
            <a:avLst/>
            <a:gdLst/>
            <a:ahLst/>
            <a:cxnLst/>
            <a:rect l="l" t="t" r="r" b="b"/>
            <a:pathLst>
              <a:path w="6476" h="3886">
                <a:moveTo>
                  <a:pt x="4394" y="1219"/>
                </a:moveTo>
                <a:lnTo>
                  <a:pt x="6477" y="0"/>
                </a:lnTo>
                <a:lnTo>
                  <a:pt x="4038" y="1435"/>
                </a:lnTo>
                <a:lnTo>
                  <a:pt x="0" y="3886"/>
                </a:lnTo>
                <a:lnTo>
                  <a:pt x="4394" y="12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1624615" y="2348181"/>
            <a:ext cx="8572" cy="7277"/>
          </a:xfrm>
          <a:custGeom>
            <a:avLst/>
            <a:gdLst/>
            <a:ahLst/>
            <a:cxnLst/>
            <a:rect l="l" t="t" r="r" b="b"/>
            <a:pathLst>
              <a:path w="8572" h="7277">
                <a:moveTo>
                  <a:pt x="8572" y="0"/>
                </a:moveTo>
                <a:lnTo>
                  <a:pt x="4533" y="2451"/>
                </a:lnTo>
                <a:lnTo>
                  <a:pt x="0" y="7277"/>
                </a:lnTo>
                <a:lnTo>
                  <a:pt x="4533" y="245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1629305" y="2386846"/>
            <a:ext cx="139" cy="431"/>
          </a:xfrm>
          <a:custGeom>
            <a:avLst/>
            <a:gdLst/>
            <a:ahLst/>
            <a:cxnLst/>
            <a:rect l="l" t="t" r="r" b="b"/>
            <a:pathLst>
              <a:path w="139" h="431">
                <a:moveTo>
                  <a:pt x="139" y="431"/>
                </a:moveTo>
                <a:lnTo>
                  <a:pt x="0" y="139"/>
                </a:lnTo>
                <a:lnTo>
                  <a:pt x="6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1629302" y="2386990"/>
            <a:ext cx="2082" cy="647"/>
          </a:xfrm>
          <a:custGeom>
            <a:avLst/>
            <a:gdLst/>
            <a:ahLst/>
            <a:cxnLst/>
            <a:rect l="l" t="t" r="r" b="b"/>
            <a:pathLst>
              <a:path w="2082" h="647">
                <a:moveTo>
                  <a:pt x="0" y="0"/>
                </a:moveTo>
                <a:lnTo>
                  <a:pt x="2082" y="64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1628358" y="2415639"/>
            <a:ext cx="5473" cy="4546"/>
          </a:xfrm>
          <a:custGeom>
            <a:avLst/>
            <a:gdLst/>
            <a:ahLst/>
            <a:cxnLst/>
            <a:rect l="l" t="t" r="r" b="b"/>
            <a:pathLst>
              <a:path w="5473" h="4546">
                <a:moveTo>
                  <a:pt x="3822" y="3175"/>
                </a:moveTo>
                <a:lnTo>
                  <a:pt x="0" y="0"/>
                </a:lnTo>
                <a:lnTo>
                  <a:pt x="5473" y="454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1622245" y="2409090"/>
            <a:ext cx="6121" cy="6553"/>
          </a:xfrm>
          <a:custGeom>
            <a:avLst/>
            <a:gdLst/>
            <a:ahLst/>
            <a:cxnLst/>
            <a:rect l="l" t="t" r="r" b="b"/>
            <a:pathLst>
              <a:path w="6121" h="6553">
                <a:moveTo>
                  <a:pt x="2590" y="3746"/>
                </a:moveTo>
                <a:lnTo>
                  <a:pt x="0" y="0"/>
                </a:lnTo>
                <a:lnTo>
                  <a:pt x="2590" y="3746"/>
                </a:lnTo>
                <a:lnTo>
                  <a:pt x="6121" y="655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1615837" y="2396709"/>
            <a:ext cx="787" cy="2374"/>
          </a:xfrm>
          <a:custGeom>
            <a:avLst/>
            <a:gdLst/>
            <a:ahLst/>
            <a:cxnLst/>
            <a:rect l="l" t="t" r="r" b="b"/>
            <a:pathLst>
              <a:path w="787" h="2374">
                <a:moveTo>
                  <a:pt x="0" y="0"/>
                </a:moveTo>
                <a:lnTo>
                  <a:pt x="787" y="23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1613822" y="2385118"/>
            <a:ext cx="2019" cy="11595"/>
          </a:xfrm>
          <a:custGeom>
            <a:avLst/>
            <a:gdLst/>
            <a:ahLst/>
            <a:cxnLst/>
            <a:rect l="l" t="t" r="r" b="b"/>
            <a:pathLst>
              <a:path w="2019" h="11595">
                <a:moveTo>
                  <a:pt x="0" y="0"/>
                </a:moveTo>
                <a:lnTo>
                  <a:pt x="431" y="7277"/>
                </a:lnTo>
                <a:lnTo>
                  <a:pt x="2019" y="115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1614256" y="2355458"/>
            <a:ext cx="10363" cy="21805"/>
          </a:xfrm>
          <a:custGeom>
            <a:avLst/>
            <a:gdLst/>
            <a:ahLst/>
            <a:cxnLst/>
            <a:rect l="l" t="t" r="r" b="b"/>
            <a:pathLst>
              <a:path w="10363" h="21805">
                <a:moveTo>
                  <a:pt x="8851" y="1650"/>
                </a:moveTo>
                <a:lnTo>
                  <a:pt x="10363" y="0"/>
                </a:lnTo>
                <a:lnTo>
                  <a:pt x="6985" y="3670"/>
                </a:lnTo>
                <a:lnTo>
                  <a:pt x="8851" y="1650"/>
                </a:lnTo>
                <a:lnTo>
                  <a:pt x="6985" y="3670"/>
                </a:lnTo>
                <a:lnTo>
                  <a:pt x="1587" y="13957"/>
                </a:lnTo>
                <a:lnTo>
                  <a:pt x="0" y="21805"/>
                </a:lnTo>
                <a:lnTo>
                  <a:pt x="1587" y="13957"/>
                </a:lnTo>
                <a:lnTo>
                  <a:pt x="6985" y="367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1616631" y="2399085"/>
            <a:ext cx="5613" cy="10007"/>
          </a:xfrm>
          <a:custGeom>
            <a:avLst/>
            <a:gdLst/>
            <a:ahLst/>
            <a:cxnLst/>
            <a:rect l="l" t="t" r="r" b="b"/>
            <a:pathLst>
              <a:path w="5613" h="10007">
                <a:moveTo>
                  <a:pt x="5613" y="10007"/>
                </a:moveTo>
                <a:lnTo>
                  <a:pt x="1511" y="424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1615987" y="2362725"/>
            <a:ext cx="3378" cy="6477"/>
          </a:xfrm>
          <a:custGeom>
            <a:avLst/>
            <a:gdLst/>
            <a:ahLst/>
            <a:cxnLst/>
            <a:rect l="l" t="t" r="r" b="b"/>
            <a:pathLst>
              <a:path w="3378" h="6476">
                <a:moveTo>
                  <a:pt x="3378" y="0"/>
                </a:moveTo>
                <a:lnTo>
                  <a:pt x="0" y="647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1615837" y="2369205"/>
            <a:ext cx="139" cy="215"/>
          </a:xfrm>
          <a:custGeom>
            <a:avLst/>
            <a:gdLst/>
            <a:ahLst/>
            <a:cxnLst/>
            <a:rect l="l" t="t" r="r" b="b"/>
            <a:pathLst>
              <a:path w="139" h="215">
                <a:moveTo>
                  <a:pt x="0" y="215"/>
                </a:moveTo>
                <a:lnTo>
                  <a:pt x="13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1613465" y="2369997"/>
            <a:ext cx="2298" cy="15125"/>
          </a:xfrm>
          <a:custGeom>
            <a:avLst/>
            <a:gdLst/>
            <a:ahLst/>
            <a:cxnLst/>
            <a:rect l="l" t="t" r="r" b="b"/>
            <a:pathLst>
              <a:path w="2298" h="15125">
                <a:moveTo>
                  <a:pt x="2298" y="0"/>
                </a:moveTo>
                <a:lnTo>
                  <a:pt x="0" y="10795"/>
                </a:lnTo>
                <a:lnTo>
                  <a:pt x="355" y="1512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1613465" y="2377269"/>
            <a:ext cx="787" cy="5689"/>
          </a:xfrm>
          <a:custGeom>
            <a:avLst/>
            <a:gdLst/>
            <a:ahLst/>
            <a:cxnLst/>
            <a:rect l="l" t="t" r="r" b="b"/>
            <a:pathLst>
              <a:path w="787" h="5689">
                <a:moveTo>
                  <a:pt x="787" y="0"/>
                </a:moveTo>
                <a:lnTo>
                  <a:pt x="0" y="3530"/>
                </a:lnTo>
                <a:lnTo>
                  <a:pt x="139" y="5689"/>
                </a:lnTo>
                <a:lnTo>
                  <a:pt x="0" y="353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1613604" y="2382961"/>
            <a:ext cx="647" cy="8851"/>
          </a:xfrm>
          <a:custGeom>
            <a:avLst/>
            <a:gdLst/>
            <a:ahLst/>
            <a:cxnLst/>
            <a:rect l="l" t="t" r="r" b="b"/>
            <a:pathLst>
              <a:path w="647" h="8851">
                <a:moveTo>
                  <a:pt x="647" y="8851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1614250" y="2392391"/>
            <a:ext cx="1587" cy="4318"/>
          </a:xfrm>
          <a:custGeom>
            <a:avLst/>
            <a:gdLst/>
            <a:ahLst/>
            <a:cxnLst/>
            <a:rect l="l" t="t" r="r" b="b"/>
            <a:pathLst>
              <a:path w="1587" h="4318">
                <a:moveTo>
                  <a:pt x="1587" y="4318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1618140" y="2403334"/>
            <a:ext cx="2159" cy="3022"/>
          </a:xfrm>
          <a:custGeom>
            <a:avLst/>
            <a:gdLst/>
            <a:ahLst/>
            <a:cxnLst/>
            <a:rect l="l" t="t" r="r" b="b"/>
            <a:pathLst>
              <a:path w="2159" h="3022">
                <a:moveTo>
                  <a:pt x="0" y="0"/>
                </a:moveTo>
                <a:lnTo>
                  <a:pt x="2159" y="302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2646583" y="1943039"/>
            <a:ext cx="12966" cy="8280"/>
          </a:xfrm>
          <a:custGeom>
            <a:avLst/>
            <a:gdLst/>
            <a:ahLst/>
            <a:cxnLst/>
            <a:rect l="l" t="t" r="r" b="b"/>
            <a:pathLst>
              <a:path w="12966" h="8280">
                <a:moveTo>
                  <a:pt x="12966" y="8280"/>
                </a:moveTo>
                <a:lnTo>
                  <a:pt x="8432" y="4749"/>
                </a:lnTo>
                <a:lnTo>
                  <a:pt x="3606" y="1371"/>
                </a:lnTo>
                <a:lnTo>
                  <a:pt x="3314" y="1155"/>
                </a:lnTo>
                <a:lnTo>
                  <a:pt x="2819" y="1079"/>
                </a:lnTo>
                <a:lnTo>
                  <a:pt x="1447" y="57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2587404" y="1939792"/>
            <a:ext cx="84670" cy="84391"/>
          </a:xfrm>
          <a:custGeom>
            <a:avLst/>
            <a:gdLst/>
            <a:ahLst/>
            <a:cxnLst/>
            <a:rect l="l" t="t" r="r" b="b"/>
            <a:pathLst>
              <a:path w="84670" h="84391">
                <a:moveTo>
                  <a:pt x="81000" y="26212"/>
                </a:moveTo>
                <a:lnTo>
                  <a:pt x="82156" y="28879"/>
                </a:lnTo>
                <a:lnTo>
                  <a:pt x="82651" y="28943"/>
                </a:lnTo>
                <a:lnTo>
                  <a:pt x="83235" y="31546"/>
                </a:lnTo>
                <a:lnTo>
                  <a:pt x="84378" y="37007"/>
                </a:lnTo>
                <a:lnTo>
                  <a:pt x="84670" y="37439"/>
                </a:lnTo>
                <a:lnTo>
                  <a:pt x="84531" y="42913"/>
                </a:lnTo>
                <a:lnTo>
                  <a:pt x="84455" y="48386"/>
                </a:lnTo>
                <a:lnTo>
                  <a:pt x="82804" y="54292"/>
                </a:lnTo>
                <a:lnTo>
                  <a:pt x="81216" y="59550"/>
                </a:lnTo>
                <a:lnTo>
                  <a:pt x="77978" y="64731"/>
                </a:lnTo>
                <a:lnTo>
                  <a:pt x="75018" y="69341"/>
                </a:lnTo>
                <a:lnTo>
                  <a:pt x="70561" y="73444"/>
                </a:lnTo>
                <a:lnTo>
                  <a:pt x="66459" y="77114"/>
                </a:lnTo>
                <a:lnTo>
                  <a:pt x="65951" y="77482"/>
                </a:lnTo>
                <a:lnTo>
                  <a:pt x="61061" y="79857"/>
                </a:lnTo>
                <a:lnTo>
                  <a:pt x="56159" y="82295"/>
                </a:lnTo>
                <a:lnTo>
                  <a:pt x="55587" y="82295"/>
                </a:lnTo>
                <a:lnTo>
                  <a:pt x="50190" y="83527"/>
                </a:lnTo>
                <a:lnTo>
                  <a:pt x="47015" y="84251"/>
                </a:lnTo>
                <a:lnTo>
                  <a:pt x="46723" y="83667"/>
                </a:lnTo>
                <a:lnTo>
                  <a:pt x="43268" y="83807"/>
                </a:lnTo>
                <a:lnTo>
                  <a:pt x="40970" y="83959"/>
                </a:lnTo>
                <a:lnTo>
                  <a:pt x="40754" y="84391"/>
                </a:lnTo>
                <a:lnTo>
                  <a:pt x="38735" y="84023"/>
                </a:lnTo>
                <a:lnTo>
                  <a:pt x="33121" y="83235"/>
                </a:lnTo>
                <a:lnTo>
                  <a:pt x="32689" y="83451"/>
                </a:lnTo>
                <a:lnTo>
                  <a:pt x="27508" y="81508"/>
                </a:lnTo>
                <a:lnTo>
                  <a:pt x="22390" y="79565"/>
                </a:lnTo>
                <a:lnTo>
                  <a:pt x="17424" y="76034"/>
                </a:lnTo>
                <a:lnTo>
                  <a:pt x="13030" y="72796"/>
                </a:lnTo>
                <a:lnTo>
                  <a:pt x="12598" y="72364"/>
                </a:lnTo>
                <a:lnTo>
                  <a:pt x="9220" y="68046"/>
                </a:lnTo>
                <a:lnTo>
                  <a:pt x="5829" y="63728"/>
                </a:lnTo>
                <a:lnTo>
                  <a:pt x="3454" y="58115"/>
                </a:lnTo>
                <a:lnTo>
                  <a:pt x="1371" y="53073"/>
                </a:lnTo>
                <a:lnTo>
                  <a:pt x="571" y="47015"/>
                </a:lnTo>
                <a:lnTo>
                  <a:pt x="0" y="41554"/>
                </a:lnTo>
                <a:lnTo>
                  <a:pt x="0" y="40893"/>
                </a:lnTo>
                <a:lnTo>
                  <a:pt x="863" y="35496"/>
                </a:lnTo>
                <a:lnTo>
                  <a:pt x="1663" y="30098"/>
                </a:lnTo>
                <a:lnTo>
                  <a:pt x="1879" y="29527"/>
                </a:lnTo>
                <a:lnTo>
                  <a:pt x="4178" y="24561"/>
                </a:lnTo>
                <a:lnTo>
                  <a:pt x="6413" y="19596"/>
                </a:lnTo>
                <a:lnTo>
                  <a:pt x="6769" y="19011"/>
                </a:lnTo>
                <a:lnTo>
                  <a:pt x="10299" y="14833"/>
                </a:lnTo>
                <a:lnTo>
                  <a:pt x="13830" y="10655"/>
                </a:lnTo>
                <a:lnTo>
                  <a:pt x="14325" y="10299"/>
                </a:lnTo>
                <a:lnTo>
                  <a:pt x="18859" y="7200"/>
                </a:lnTo>
                <a:lnTo>
                  <a:pt x="23406" y="4114"/>
                </a:lnTo>
                <a:lnTo>
                  <a:pt x="23901" y="4254"/>
                </a:lnTo>
                <a:lnTo>
                  <a:pt x="29159" y="2095"/>
                </a:lnTo>
                <a:lnTo>
                  <a:pt x="31686" y="1079"/>
                </a:lnTo>
                <a:lnTo>
                  <a:pt x="31902" y="1231"/>
                </a:lnTo>
                <a:lnTo>
                  <a:pt x="34709" y="723"/>
                </a:lnTo>
                <a:lnTo>
                  <a:pt x="37515" y="152"/>
                </a:lnTo>
                <a:lnTo>
                  <a:pt x="37655" y="0"/>
                </a:lnTo>
                <a:lnTo>
                  <a:pt x="40398" y="0"/>
                </a:lnTo>
                <a:lnTo>
                  <a:pt x="44424" y="0"/>
                </a:lnTo>
                <a:lnTo>
                  <a:pt x="44500" y="368"/>
                </a:lnTo>
                <a:lnTo>
                  <a:pt x="48526" y="723"/>
                </a:lnTo>
                <a:lnTo>
                  <a:pt x="50190" y="863"/>
                </a:lnTo>
                <a:lnTo>
                  <a:pt x="50406" y="584"/>
                </a:lnTo>
                <a:lnTo>
                  <a:pt x="51841" y="1015"/>
                </a:lnTo>
                <a:lnTo>
                  <a:pt x="57238" y="2743"/>
                </a:lnTo>
                <a:lnTo>
                  <a:pt x="57746" y="2451"/>
                </a:lnTo>
                <a:lnTo>
                  <a:pt x="62572" y="5118"/>
                </a:lnTo>
                <a:lnTo>
                  <a:pt x="67398" y="7708"/>
                </a:lnTo>
                <a:lnTo>
                  <a:pt x="67894" y="8064"/>
                </a:lnTo>
                <a:lnTo>
                  <a:pt x="71780" y="11887"/>
                </a:lnTo>
                <a:lnTo>
                  <a:pt x="75742" y="15697"/>
                </a:lnTo>
                <a:lnTo>
                  <a:pt x="75819" y="16205"/>
                </a:lnTo>
                <a:lnTo>
                  <a:pt x="78841" y="20954"/>
                </a:lnTo>
                <a:lnTo>
                  <a:pt x="80276" y="23190"/>
                </a:lnTo>
                <a:lnTo>
                  <a:pt x="79921" y="23545"/>
                </a:lnTo>
                <a:lnTo>
                  <a:pt x="81000" y="2621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2652990" y="1968308"/>
            <a:ext cx="4038" cy="17856"/>
          </a:xfrm>
          <a:custGeom>
            <a:avLst/>
            <a:gdLst/>
            <a:ahLst/>
            <a:cxnLst/>
            <a:rect l="l" t="t" r="r" b="b"/>
            <a:pathLst>
              <a:path w="4038" h="17856">
                <a:moveTo>
                  <a:pt x="3390" y="17856"/>
                </a:moveTo>
                <a:lnTo>
                  <a:pt x="3962" y="14617"/>
                </a:lnTo>
                <a:lnTo>
                  <a:pt x="4038" y="14109"/>
                </a:lnTo>
                <a:lnTo>
                  <a:pt x="3530" y="10871"/>
                </a:lnTo>
                <a:lnTo>
                  <a:pt x="2959" y="6692"/>
                </a:lnTo>
                <a:lnTo>
                  <a:pt x="2590" y="6476"/>
                </a:lnTo>
                <a:lnTo>
                  <a:pt x="1231" y="2311"/>
                </a:lnTo>
                <a:lnTo>
                  <a:pt x="876" y="1155"/>
                </a:lnTo>
                <a:lnTo>
                  <a:pt x="800" y="1003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2586828" y="1939002"/>
            <a:ext cx="69697" cy="85826"/>
          </a:xfrm>
          <a:custGeom>
            <a:avLst/>
            <a:gdLst/>
            <a:ahLst/>
            <a:cxnLst/>
            <a:rect l="l" t="t" r="r" b="b"/>
            <a:pathLst>
              <a:path w="69697" h="85826">
                <a:moveTo>
                  <a:pt x="69697" y="75819"/>
                </a:moveTo>
                <a:lnTo>
                  <a:pt x="66459" y="78841"/>
                </a:lnTo>
                <a:lnTo>
                  <a:pt x="65951" y="79197"/>
                </a:lnTo>
                <a:lnTo>
                  <a:pt x="61848" y="81153"/>
                </a:lnTo>
                <a:lnTo>
                  <a:pt x="56807" y="83527"/>
                </a:lnTo>
                <a:lnTo>
                  <a:pt x="56311" y="83807"/>
                </a:lnTo>
                <a:lnTo>
                  <a:pt x="50838" y="84823"/>
                </a:lnTo>
                <a:lnTo>
                  <a:pt x="45427" y="85826"/>
                </a:lnTo>
                <a:lnTo>
                  <a:pt x="44780" y="85826"/>
                </a:lnTo>
                <a:lnTo>
                  <a:pt x="39242" y="85394"/>
                </a:lnTo>
                <a:lnTo>
                  <a:pt x="33693" y="84886"/>
                </a:lnTo>
                <a:lnTo>
                  <a:pt x="27939" y="82804"/>
                </a:lnTo>
                <a:lnTo>
                  <a:pt x="22758" y="80784"/>
                </a:lnTo>
                <a:lnTo>
                  <a:pt x="22821" y="79997"/>
                </a:lnTo>
                <a:lnTo>
                  <a:pt x="17716" y="77190"/>
                </a:lnTo>
                <a:lnTo>
                  <a:pt x="17500" y="77038"/>
                </a:lnTo>
                <a:lnTo>
                  <a:pt x="13461" y="73088"/>
                </a:lnTo>
                <a:lnTo>
                  <a:pt x="12738" y="73367"/>
                </a:lnTo>
                <a:lnTo>
                  <a:pt x="9436" y="69126"/>
                </a:lnTo>
                <a:lnTo>
                  <a:pt x="5981" y="64731"/>
                </a:lnTo>
                <a:lnTo>
                  <a:pt x="5689" y="64223"/>
                </a:lnTo>
                <a:lnTo>
                  <a:pt x="3606" y="59118"/>
                </a:lnTo>
                <a:lnTo>
                  <a:pt x="1435" y="53936"/>
                </a:lnTo>
                <a:lnTo>
                  <a:pt x="1295" y="53352"/>
                </a:lnTo>
                <a:lnTo>
                  <a:pt x="647" y="47815"/>
                </a:lnTo>
                <a:lnTo>
                  <a:pt x="0" y="42341"/>
                </a:lnTo>
                <a:lnTo>
                  <a:pt x="0" y="41694"/>
                </a:lnTo>
                <a:lnTo>
                  <a:pt x="863" y="36220"/>
                </a:lnTo>
                <a:lnTo>
                  <a:pt x="1727" y="30746"/>
                </a:lnTo>
                <a:lnTo>
                  <a:pt x="1943" y="30175"/>
                </a:lnTo>
                <a:lnTo>
                  <a:pt x="4241" y="25133"/>
                </a:lnTo>
                <a:lnTo>
                  <a:pt x="6553" y="20091"/>
                </a:lnTo>
                <a:lnTo>
                  <a:pt x="6908" y="19519"/>
                </a:lnTo>
                <a:lnTo>
                  <a:pt x="10515" y="15341"/>
                </a:lnTo>
                <a:lnTo>
                  <a:pt x="14046" y="11087"/>
                </a:lnTo>
                <a:lnTo>
                  <a:pt x="14541" y="10655"/>
                </a:lnTo>
                <a:lnTo>
                  <a:pt x="19151" y="7569"/>
                </a:lnTo>
                <a:lnTo>
                  <a:pt x="23685" y="4470"/>
                </a:lnTo>
                <a:lnTo>
                  <a:pt x="24269" y="4178"/>
                </a:lnTo>
                <a:lnTo>
                  <a:pt x="29527" y="2451"/>
                </a:lnTo>
                <a:lnTo>
                  <a:pt x="34772" y="647"/>
                </a:lnTo>
                <a:lnTo>
                  <a:pt x="35356" y="723"/>
                </a:lnTo>
                <a:lnTo>
                  <a:pt x="40970" y="292"/>
                </a:lnTo>
                <a:lnTo>
                  <a:pt x="44856" y="0"/>
                </a:lnTo>
                <a:lnTo>
                  <a:pt x="45427" y="76"/>
                </a:lnTo>
                <a:lnTo>
                  <a:pt x="49174" y="101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2625564" y="2005102"/>
            <a:ext cx="17856" cy="3810"/>
          </a:xfrm>
          <a:custGeom>
            <a:avLst/>
            <a:gdLst/>
            <a:ahLst/>
            <a:cxnLst/>
            <a:rect l="l" t="t" r="r" b="b"/>
            <a:pathLst>
              <a:path w="17856" h="3810">
                <a:moveTo>
                  <a:pt x="17856" y="0"/>
                </a:moveTo>
                <a:lnTo>
                  <a:pt x="15989" y="1219"/>
                </a:lnTo>
                <a:lnTo>
                  <a:pt x="13462" y="2019"/>
                </a:lnTo>
                <a:lnTo>
                  <a:pt x="9359" y="3162"/>
                </a:lnTo>
                <a:lnTo>
                  <a:pt x="4826" y="3594"/>
                </a:lnTo>
                <a:lnTo>
                  <a:pt x="2514" y="3810"/>
                </a:lnTo>
                <a:lnTo>
                  <a:pt x="2235" y="3810"/>
                </a:lnTo>
                <a:lnTo>
                  <a:pt x="0" y="33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2668410" y="1964636"/>
            <a:ext cx="4102" cy="18148"/>
          </a:xfrm>
          <a:custGeom>
            <a:avLst/>
            <a:gdLst/>
            <a:ahLst/>
            <a:cxnLst/>
            <a:rect l="l" t="t" r="r" b="b"/>
            <a:pathLst>
              <a:path w="4102" h="18148">
                <a:moveTo>
                  <a:pt x="2730" y="6553"/>
                </a:moveTo>
                <a:lnTo>
                  <a:pt x="0" y="0"/>
                </a:lnTo>
                <a:lnTo>
                  <a:pt x="2730" y="6553"/>
                </a:lnTo>
                <a:lnTo>
                  <a:pt x="3454" y="12814"/>
                </a:lnTo>
                <a:lnTo>
                  <a:pt x="2730" y="6553"/>
                </a:lnTo>
                <a:lnTo>
                  <a:pt x="4102" y="18148"/>
                </a:lnTo>
                <a:lnTo>
                  <a:pt x="3454" y="128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2653856" y="1947146"/>
            <a:ext cx="16852" cy="23037"/>
          </a:xfrm>
          <a:custGeom>
            <a:avLst/>
            <a:gdLst/>
            <a:ahLst/>
            <a:cxnLst/>
            <a:rect l="l" t="t" r="r" b="b"/>
            <a:pathLst>
              <a:path w="16852" h="23037">
                <a:moveTo>
                  <a:pt x="16852" y="23037"/>
                </a:moveTo>
                <a:lnTo>
                  <a:pt x="12890" y="13322"/>
                </a:lnTo>
                <a:lnTo>
                  <a:pt x="9080" y="8496"/>
                </a:lnTo>
                <a:lnTo>
                  <a:pt x="12890" y="13322"/>
                </a:lnTo>
                <a:lnTo>
                  <a:pt x="5689" y="4178"/>
                </a:lnTo>
                <a:lnTo>
                  <a:pt x="0" y="0"/>
                </a:lnTo>
                <a:lnTo>
                  <a:pt x="5689" y="417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2636010" y="1940013"/>
            <a:ext cx="13385" cy="4102"/>
          </a:xfrm>
          <a:custGeom>
            <a:avLst/>
            <a:gdLst/>
            <a:ahLst/>
            <a:cxnLst/>
            <a:rect l="l" t="t" r="r" b="b"/>
            <a:pathLst>
              <a:path w="13385" h="4102">
                <a:moveTo>
                  <a:pt x="10579" y="3022"/>
                </a:moveTo>
                <a:lnTo>
                  <a:pt x="13385" y="4102"/>
                </a:lnTo>
                <a:lnTo>
                  <a:pt x="3378" y="292"/>
                </a:lnTo>
                <a:lnTo>
                  <a:pt x="0" y="0"/>
                </a:lnTo>
                <a:lnTo>
                  <a:pt x="3378" y="292"/>
                </a:lnTo>
                <a:lnTo>
                  <a:pt x="10579" y="302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2666753" y="1960458"/>
            <a:ext cx="1651" cy="4178"/>
          </a:xfrm>
          <a:custGeom>
            <a:avLst/>
            <a:gdLst/>
            <a:ahLst/>
            <a:cxnLst/>
            <a:rect l="l" t="t" r="r" b="b"/>
            <a:pathLst>
              <a:path w="1650" h="4178">
                <a:moveTo>
                  <a:pt x="1650" y="4178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2671072" y="1977598"/>
            <a:ext cx="1435" cy="13893"/>
          </a:xfrm>
          <a:custGeom>
            <a:avLst/>
            <a:gdLst/>
            <a:ahLst/>
            <a:cxnLst/>
            <a:rect l="l" t="t" r="r" b="b"/>
            <a:pathLst>
              <a:path w="1435" h="13893">
                <a:moveTo>
                  <a:pt x="787" y="0"/>
                </a:moveTo>
                <a:lnTo>
                  <a:pt x="1435" y="5181"/>
                </a:lnTo>
                <a:lnTo>
                  <a:pt x="0" y="13893"/>
                </a:lnTo>
                <a:lnTo>
                  <a:pt x="1435" y="518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2670637" y="1984725"/>
            <a:ext cx="1511" cy="9499"/>
          </a:xfrm>
          <a:custGeom>
            <a:avLst/>
            <a:gdLst/>
            <a:ahLst/>
            <a:cxnLst/>
            <a:rect l="l" t="t" r="r" b="b"/>
            <a:pathLst>
              <a:path w="1511" h="9499">
                <a:moveTo>
                  <a:pt x="1511" y="0"/>
                </a:moveTo>
                <a:lnTo>
                  <a:pt x="431" y="6769"/>
                </a:lnTo>
                <a:lnTo>
                  <a:pt x="0" y="9499"/>
                </a:lnTo>
                <a:lnTo>
                  <a:pt x="431" y="676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2658322" y="1991998"/>
            <a:ext cx="12674" cy="21666"/>
          </a:xfrm>
          <a:custGeom>
            <a:avLst/>
            <a:gdLst/>
            <a:ahLst/>
            <a:cxnLst/>
            <a:rect l="l" t="t" r="r" b="b"/>
            <a:pathLst>
              <a:path w="12674" h="21666">
                <a:moveTo>
                  <a:pt x="12674" y="0"/>
                </a:moveTo>
                <a:lnTo>
                  <a:pt x="12318" y="2235"/>
                </a:lnTo>
                <a:lnTo>
                  <a:pt x="7492" y="12814"/>
                </a:lnTo>
                <a:lnTo>
                  <a:pt x="0" y="21666"/>
                </a:lnTo>
                <a:lnTo>
                  <a:pt x="7492" y="12814"/>
                </a:lnTo>
                <a:lnTo>
                  <a:pt x="12318" y="223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2659555" y="1951319"/>
            <a:ext cx="3378" cy="4318"/>
          </a:xfrm>
          <a:custGeom>
            <a:avLst/>
            <a:gdLst/>
            <a:ahLst/>
            <a:cxnLst/>
            <a:rect l="l" t="t" r="r" b="b"/>
            <a:pathLst>
              <a:path w="3378" h="4318">
                <a:moveTo>
                  <a:pt x="3378" y="4318"/>
                </a:moveTo>
                <a:lnTo>
                  <a:pt x="0" y="0"/>
                </a:lnTo>
                <a:lnTo>
                  <a:pt x="927" y="12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2667758" y="1962910"/>
            <a:ext cx="508" cy="1219"/>
          </a:xfrm>
          <a:custGeom>
            <a:avLst/>
            <a:gdLst/>
            <a:ahLst/>
            <a:cxnLst/>
            <a:rect l="l" t="t" r="r" b="b"/>
            <a:pathLst>
              <a:path w="507" h="1219">
                <a:moveTo>
                  <a:pt x="0" y="0"/>
                </a:moveTo>
                <a:lnTo>
                  <a:pt x="508" y="12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2668328" y="1999052"/>
            <a:ext cx="76" cy="215"/>
          </a:xfrm>
          <a:custGeom>
            <a:avLst/>
            <a:gdLst/>
            <a:ahLst/>
            <a:cxnLst/>
            <a:rect l="l" t="t" r="r" b="b"/>
            <a:pathLst>
              <a:path w="76" h="215">
                <a:moveTo>
                  <a:pt x="76" y="0"/>
                </a:moveTo>
                <a:lnTo>
                  <a:pt x="0" y="21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2665812" y="2004521"/>
            <a:ext cx="139" cy="292"/>
          </a:xfrm>
          <a:custGeom>
            <a:avLst/>
            <a:gdLst/>
            <a:ahLst/>
            <a:cxnLst/>
            <a:rect l="l" t="t" r="r" b="b"/>
            <a:pathLst>
              <a:path w="139" h="292">
                <a:moveTo>
                  <a:pt x="0" y="292"/>
                </a:moveTo>
                <a:lnTo>
                  <a:pt x="13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2649397" y="1944118"/>
            <a:ext cx="4470" cy="3022"/>
          </a:xfrm>
          <a:custGeom>
            <a:avLst/>
            <a:gdLst/>
            <a:ahLst/>
            <a:cxnLst/>
            <a:rect l="l" t="t" r="r" b="b"/>
            <a:pathLst>
              <a:path w="4470" h="3022">
                <a:moveTo>
                  <a:pt x="0" y="0"/>
                </a:moveTo>
                <a:lnTo>
                  <a:pt x="787" y="292"/>
                </a:lnTo>
                <a:lnTo>
                  <a:pt x="4470" y="3022"/>
                </a:lnTo>
                <a:lnTo>
                  <a:pt x="787" y="29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2654725" y="1977453"/>
            <a:ext cx="1651" cy="8712"/>
          </a:xfrm>
          <a:custGeom>
            <a:avLst/>
            <a:gdLst/>
            <a:ahLst/>
            <a:cxnLst/>
            <a:rect l="l" t="t" r="r" b="b"/>
            <a:pathLst>
              <a:path w="1650" h="8712">
                <a:moveTo>
                  <a:pt x="0" y="0"/>
                </a:moveTo>
                <a:lnTo>
                  <a:pt x="1651" y="871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2652995" y="1968310"/>
            <a:ext cx="1727" cy="9144"/>
          </a:xfrm>
          <a:custGeom>
            <a:avLst/>
            <a:gdLst/>
            <a:ahLst/>
            <a:cxnLst/>
            <a:rect l="l" t="t" r="r" b="b"/>
            <a:pathLst>
              <a:path w="1727" h="9143">
                <a:moveTo>
                  <a:pt x="0" y="0"/>
                </a:moveTo>
                <a:lnTo>
                  <a:pt x="1727" y="914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2640905" y="1967955"/>
            <a:ext cx="15481" cy="36855"/>
          </a:xfrm>
          <a:custGeom>
            <a:avLst/>
            <a:gdLst/>
            <a:ahLst/>
            <a:cxnLst/>
            <a:rect l="l" t="t" r="r" b="b"/>
            <a:pathLst>
              <a:path w="15481" h="36855">
                <a:moveTo>
                  <a:pt x="12090" y="355"/>
                </a:moveTo>
                <a:lnTo>
                  <a:pt x="12014" y="0"/>
                </a:lnTo>
                <a:lnTo>
                  <a:pt x="10794" y="1790"/>
                </a:lnTo>
                <a:lnTo>
                  <a:pt x="13677" y="17348"/>
                </a:lnTo>
                <a:lnTo>
                  <a:pt x="15481" y="18567"/>
                </a:lnTo>
                <a:lnTo>
                  <a:pt x="0" y="21526"/>
                </a:lnTo>
                <a:lnTo>
                  <a:pt x="2870" y="36855"/>
                </a:lnTo>
                <a:lnTo>
                  <a:pt x="5829" y="34772"/>
                </a:lnTo>
                <a:lnTo>
                  <a:pt x="11734" y="28219"/>
                </a:lnTo>
                <a:lnTo>
                  <a:pt x="15112" y="20015"/>
                </a:lnTo>
                <a:lnTo>
                  <a:pt x="15405" y="1864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2656381" y="1986164"/>
            <a:ext cx="0" cy="368"/>
          </a:xfrm>
          <a:custGeom>
            <a:avLst/>
            <a:gdLst/>
            <a:ahLst/>
            <a:cxnLst/>
            <a:rect l="l" t="t" r="r" b="b"/>
            <a:pathLst>
              <a:path h="368">
                <a:moveTo>
                  <a:pt x="0" y="0"/>
                </a:moveTo>
                <a:lnTo>
                  <a:pt x="0" y="36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2639024" y="1985302"/>
            <a:ext cx="15557" cy="2882"/>
          </a:xfrm>
          <a:custGeom>
            <a:avLst/>
            <a:gdLst/>
            <a:ahLst/>
            <a:cxnLst/>
            <a:rect l="l" t="t" r="r" b="b"/>
            <a:pathLst>
              <a:path w="15557" h="2882">
                <a:moveTo>
                  <a:pt x="15557" y="0"/>
                </a:moveTo>
                <a:lnTo>
                  <a:pt x="0" y="288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2639316" y="1985302"/>
            <a:ext cx="15265" cy="2882"/>
          </a:xfrm>
          <a:custGeom>
            <a:avLst/>
            <a:gdLst/>
            <a:ahLst/>
            <a:cxnLst/>
            <a:rect l="l" t="t" r="r" b="b"/>
            <a:pathLst>
              <a:path w="15265" h="2882">
                <a:moveTo>
                  <a:pt x="15265" y="0"/>
                </a:moveTo>
                <a:lnTo>
                  <a:pt x="0" y="2882"/>
                </a:lnTo>
                <a:lnTo>
                  <a:pt x="7277" y="151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2656521" y="2010279"/>
            <a:ext cx="4610" cy="4546"/>
          </a:xfrm>
          <a:custGeom>
            <a:avLst/>
            <a:gdLst/>
            <a:ahLst/>
            <a:cxnLst/>
            <a:rect l="l" t="t" r="r" b="b"/>
            <a:pathLst>
              <a:path w="4610" h="4546">
                <a:moveTo>
                  <a:pt x="1803" y="3390"/>
                </a:moveTo>
                <a:lnTo>
                  <a:pt x="0" y="4546"/>
                </a:lnTo>
                <a:lnTo>
                  <a:pt x="1803" y="3390"/>
                </a:lnTo>
                <a:lnTo>
                  <a:pt x="461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2653859" y="2013818"/>
            <a:ext cx="4178" cy="2806"/>
          </a:xfrm>
          <a:custGeom>
            <a:avLst/>
            <a:gdLst/>
            <a:ahLst/>
            <a:cxnLst/>
            <a:rect l="l" t="t" r="r" b="b"/>
            <a:pathLst>
              <a:path w="4178" h="2806">
                <a:moveTo>
                  <a:pt x="2667" y="1003"/>
                </a:moveTo>
                <a:lnTo>
                  <a:pt x="0" y="2806"/>
                </a:lnTo>
                <a:lnTo>
                  <a:pt x="417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2634569" y="1955416"/>
            <a:ext cx="18351" cy="15417"/>
          </a:xfrm>
          <a:custGeom>
            <a:avLst/>
            <a:gdLst/>
            <a:ahLst/>
            <a:cxnLst/>
            <a:rect l="l" t="t" r="r" b="b"/>
            <a:pathLst>
              <a:path w="18351" h="15417">
                <a:moveTo>
                  <a:pt x="18211" y="12534"/>
                </a:moveTo>
                <a:lnTo>
                  <a:pt x="2882" y="15417"/>
                </a:lnTo>
                <a:lnTo>
                  <a:pt x="0" y="0"/>
                </a:lnTo>
                <a:lnTo>
                  <a:pt x="7632" y="2603"/>
                </a:lnTo>
                <a:lnTo>
                  <a:pt x="14681" y="7924"/>
                </a:lnTo>
                <a:lnTo>
                  <a:pt x="18211" y="12534"/>
                </a:lnTo>
                <a:lnTo>
                  <a:pt x="18351" y="1253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2636144" y="1969749"/>
            <a:ext cx="15557" cy="2946"/>
          </a:xfrm>
          <a:custGeom>
            <a:avLst/>
            <a:gdLst/>
            <a:ahLst/>
            <a:cxnLst/>
            <a:rect l="l" t="t" r="r" b="b"/>
            <a:pathLst>
              <a:path w="15557" h="2946">
                <a:moveTo>
                  <a:pt x="15557" y="0"/>
                </a:moveTo>
                <a:lnTo>
                  <a:pt x="0" y="2946"/>
                </a:lnTo>
                <a:lnTo>
                  <a:pt x="1308" y="107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2644932" y="2016625"/>
            <a:ext cx="8928" cy="4749"/>
          </a:xfrm>
          <a:custGeom>
            <a:avLst/>
            <a:gdLst/>
            <a:ahLst/>
            <a:cxnLst/>
            <a:rect l="l" t="t" r="r" b="b"/>
            <a:pathLst>
              <a:path w="8928" h="4749">
                <a:moveTo>
                  <a:pt x="0" y="4749"/>
                </a:moveTo>
                <a:lnTo>
                  <a:pt x="3746" y="3530"/>
                </a:lnTo>
                <a:lnTo>
                  <a:pt x="892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2632052" y="1939653"/>
            <a:ext cx="7264" cy="647"/>
          </a:xfrm>
          <a:custGeom>
            <a:avLst/>
            <a:gdLst/>
            <a:ahLst/>
            <a:cxnLst/>
            <a:rect l="l" t="t" r="r" b="b"/>
            <a:pathLst>
              <a:path w="7264" h="647">
                <a:moveTo>
                  <a:pt x="7264" y="647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2639034" y="1988183"/>
            <a:ext cx="4749" cy="16916"/>
          </a:xfrm>
          <a:custGeom>
            <a:avLst/>
            <a:gdLst/>
            <a:ahLst/>
            <a:cxnLst/>
            <a:rect l="l" t="t" r="r" b="b"/>
            <a:pathLst>
              <a:path w="4749" h="16916">
                <a:moveTo>
                  <a:pt x="1866" y="1295"/>
                </a:moveTo>
                <a:lnTo>
                  <a:pt x="0" y="0"/>
                </a:lnTo>
                <a:lnTo>
                  <a:pt x="2946" y="15544"/>
                </a:lnTo>
                <a:lnTo>
                  <a:pt x="4749" y="16776"/>
                </a:lnTo>
                <a:lnTo>
                  <a:pt x="4381" y="1691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2625564" y="2005100"/>
            <a:ext cx="17856" cy="3314"/>
          </a:xfrm>
          <a:custGeom>
            <a:avLst/>
            <a:gdLst/>
            <a:ahLst/>
            <a:cxnLst/>
            <a:rect l="l" t="t" r="r" b="b"/>
            <a:pathLst>
              <a:path w="17856" h="3314">
                <a:moveTo>
                  <a:pt x="0" y="3314"/>
                </a:moveTo>
                <a:lnTo>
                  <a:pt x="1785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2643781" y="2004813"/>
            <a:ext cx="0" cy="139"/>
          </a:xfrm>
          <a:custGeom>
            <a:avLst/>
            <a:gdLst/>
            <a:ahLst/>
            <a:cxnLst/>
            <a:rect l="l" t="t" r="r" b="b"/>
            <a:pathLst>
              <a:path h="139">
                <a:moveTo>
                  <a:pt x="0" y="0"/>
                </a:moveTo>
                <a:lnTo>
                  <a:pt x="0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2626931" y="2003733"/>
            <a:ext cx="15049" cy="2806"/>
          </a:xfrm>
          <a:custGeom>
            <a:avLst/>
            <a:gdLst/>
            <a:ahLst/>
            <a:cxnLst/>
            <a:rect l="l" t="t" r="r" b="b"/>
            <a:pathLst>
              <a:path w="15049" h="2806">
                <a:moveTo>
                  <a:pt x="15049" y="0"/>
                </a:moveTo>
                <a:lnTo>
                  <a:pt x="0" y="2806"/>
                </a:lnTo>
                <a:lnTo>
                  <a:pt x="1504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2644929" y="2021084"/>
            <a:ext cx="939" cy="292"/>
          </a:xfrm>
          <a:custGeom>
            <a:avLst/>
            <a:gdLst/>
            <a:ahLst/>
            <a:cxnLst/>
            <a:rect l="l" t="t" r="r" b="b"/>
            <a:pathLst>
              <a:path w="939" h="292">
                <a:moveTo>
                  <a:pt x="939" y="0"/>
                </a:moveTo>
                <a:lnTo>
                  <a:pt x="0" y="29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2616346" y="1939288"/>
            <a:ext cx="19659" cy="2159"/>
          </a:xfrm>
          <a:custGeom>
            <a:avLst/>
            <a:gdLst/>
            <a:ahLst/>
            <a:cxnLst/>
            <a:rect l="l" t="t" r="r" b="b"/>
            <a:pathLst>
              <a:path w="19659" h="2158">
                <a:moveTo>
                  <a:pt x="19659" y="723"/>
                </a:moveTo>
                <a:lnTo>
                  <a:pt x="11455" y="0"/>
                </a:lnTo>
                <a:lnTo>
                  <a:pt x="0" y="215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2616272" y="1955345"/>
            <a:ext cx="17856" cy="3390"/>
          </a:xfrm>
          <a:custGeom>
            <a:avLst/>
            <a:gdLst/>
            <a:ahLst/>
            <a:cxnLst/>
            <a:rect l="l" t="t" r="r" b="b"/>
            <a:pathLst>
              <a:path w="17856" h="3390">
                <a:moveTo>
                  <a:pt x="16421" y="292"/>
                </a:moveTo>
                <a:lnTo>
                  <a:pt x="17856" y="0"/>
                </a:lnTo>
                <a:lnTo>
                  <a:pt x="17500" y="0"/>
                </a:lnTo>
                <a:lnTo>
                  <a:pt x="8648" y="152"/>
                </a:lnTo>
                <a:lnTo>
                  <a:pt x="368" y="3175"/>
                </a:lnTo>
                <a:lnTo>
                  <a:pt x="0" y="3390"/>
                </a:lnTo>
                <a:lnTo>
                  <a:pt x="16421" y="29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2634132" y="1955346"/>
            <a:ext cx="431" cy="76"/>
          </a:xfrm>
          <a:custGeom>
            <a:avLst/>
            <a:gdLst/>
            <a:ahLst/>
            <a:cxnLst/>
            <a:rect l="l" t="t" r="r" b="b"/>
            <a:pathLst>
              <a:path w="431" h="76">
                <a:moveTo>
                  <a:pt x="431" y="76"/>
                </a:moveTo>
                <a:lnTo>
                  <a:pt x="355" y="0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2615921" y="1955354"/>
            <a:ext cx="18567" cy="4673"/>
          </a:xfrm>
          <a:custGeom>
            <a:avLst/>
            <a:gdLst/>
            <a:ahLst/>
            <a:cxnLst/>
            <a:rect l="l" t="t" r="r" b="b"/>
            <a:pathLst>
              <a:path w="18567" h="4673">
                <a:moveTo>
                  <a:pt x="355" y="3378"/>
                </a:moveTo>
                <a:lnTo>
                  <a:pt x="0" y="3454"/>
                </a:lnTo>
                <a:lnTo>
                  <a:pt x="1790" y="4673"/>
                </a:lnTo>
                <a:lnTo>
                  <a:pt x="17348" y="1790"/>
                </a:lnTo>
                <a:lnTo>
                  <a:pt x="18567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2633268" y="1957151"/>
            <a:ext cx="2882" cy="15544"/>
          </a:xfrm>
          <a:custGeom>
            <a:avLst/>
            <a:gdLst/>
            <a:ahLst/>
            <a:cxnLst/>
            <a:rect l="l" t="t" r="r" b="b"/>
            <a:pathLst>
              <a:path w="2882" h="15544">
                <a:moveTo>
                  <a:pt x="0" y="0"/>
                </a:moveTo>
                <a:lnTo>
                  <a:pt x="2882" y="1554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2639028" y="1988181"/>
            <a:ext cx="292" cy="0"/>
          </a:xfrm>
          <a:custGeom>
            <a:avLst/>
            <a:gdLst/>
            <a:ahLst/>
            <a:cxnLst/>
            <a:rect l="l" t="t" r="r" b="b"/>
            <a:pathLst>
              <a:path w="292">
                <a:moveTo>
                  <a:pt x="0" y="0"/>
                </a:moveTo>
                <a:lnTo>
                  <a:pt x="29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2616493" y="1939583"/>
            <a:ext cx="11303" cy="2159"/>
          </a:xfrm>
          <a:custGeom>
            <a:avLst/>
            <a:gdLst/>
            <a:ahLst/>
            <a:cxnLst/>
            <a:rect l="l" t="t" r="r" b="b"/>
            <a:pathLst>
              <a:path w="11302" h="2158">
                <a:moveTo>
                  <a:pt x="0" y="2158"/>
                </a:moveTo>
                <a:lnTo>
                  <a:pt x="5613" y="939"/>
                </a:lnTo>
                <a:lnTo>
                  <a:pt x="11303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2624775" y="1997905"/>
            <a:ext cx="7277" cy="8712"/>
          </a:xfrm>
          <a:custGeom>
            <a:avLst/>
            <a:gdLst/>
            <a:ahLst/>
            <a:cxnLst/>
            <a:rect l="l" t="t" r="r" b="b"/>
            <a:pathLst>
              <a:path w="7277" h="8712">
                <a:moveTo>
                  <a:pt x="2158" y="8635"/>
                </a:moveTo>
                <a:lnTo>
                  <a:pt x="1650" y="8712"/>
                </a:lnTo>
                <a:lnTo>
                  <a:pt x="0" y="0"/>
                </a:lnTo>
                <a:lnTo>
                  <a:pt x="292" y="1358"/>
                </a:lnTo>
                <a:lnTo>
                  <a:pt x="1650" y="8712"/>
                </a:lnTo>
                <a:lnTo>
                  <a:pt x="7277" y="769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2622259" y="1991133"/>
            <a:ext cx="3302" cy="17284"/>
          </a:xfrm>
          <a:custGeom>
            <a:avLst/>
            <a:gdLst/>
            <a:ahLst/>
            <a:cxnLst/>
            <a:rect l="l" t="t" r="r" b="b"/>
            <a:pathLst>
              <a:path w="3301" h="17284">
                <a:moveTo>
                  <a:pt x="2514" y="6769"/>
                </a:moveTo>
                <a:lnTo>
                  <a:pt x="1295" y="0"/>
                </a:lnTo>
                <a:lnTo>
                  <a:pt x="0" y="1803"/>
                </a:lnTo>
                <a:lnTo>
                  <a:pt x="2870" y="17208"/>
                </a:lnTo>
                <a:lnTo>
                  <a:pt x="3302" y="1728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2618723" y="1991128"/>
            <a:ext cx="6337" cy="8140"/>
          </a:xfrm>
          <a:custGeom>
            <a:avLst/>
            <a:gdLst/>
            <a:ahLst/>
            <a:cxnLst/>
            <a:rect l="l" t="t" r="r" b="b"/>
            <a:pathLst>
              <a:path w="6337" h="8140">
                <a:moveTo>
                  <a:pt x="6337" y="8140"/>
                </a:moveTo>
                <a:lnTo>
                  <a:pt x="4825" y="0"/>
                </a:lnTo>
                <a:lnTo>
                  <a:pt x="0" y="876"/>
                </a:lnTo>
                <a:lnTo>
                  <a:pt x="4825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2625205" y="2006611"/>
            <a:ext cx="1219" cy="1803"/>
          </a:xfrm>
          <a:custGeom>
            <a:avLst/>
            <a:gdLst/>
            <a:ahLst/>
            <a:cxnLst/>
            <a:rect l="l" t="t" r="r" b="b"/>
            <a:pathLst>
              <a:path w="1219" h="1803">
                <a:moveTo>
                  <a:pt x="0" y="1803"/>
                </a:moveTo>
                <a:lnTo>
                  <a:pt x="121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2606911" y="1992933"/>
            <a:ext cx="18224" cy="15405"/>
          </a:xfrm>
          <a:custGeom>
            <a:avLst/>
            <a:gdLst/>
            <a:ahLst/>
            <a:cxnLst/>
            <a:rect l="l" t="t" r="r" b="b"/>
            <a:pathLst>
              <a:path w="18224" h="15405">
                <a:moveTo>
                  <a:pt x="15341" y="0"/>
                </a:moveTo>
                <a:lnTo>
                  <a:pt x="0" y="2882"/>
                </a:lnTo>
                <a:lnTo>
                  <a:pt x="723" y="4102"/>
                </a:lnTo>
                <a:lnTo>
                  <a:pt x="6845" y="10439"/>
                </a:lnTo>
                <a:lnTo>
                  <a:pt x="14693" y="14541"/>
                </a:lnTo>
                <a:lnTo>
                  <a:pt x="18224" y="1540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2615912" y="1958811"/>
            <a:ext cx="4686" cy="16776"/>
          </a:xfrm>
          <a:custGeom>
            <a:avLst/>
            <a:gdLst/>
            <a:ahLst/>
            <a:cxnLst/>
            <a:rect l="l" t="t" r="r" b="b"/>
            <a:pathLst>
              <a:path w="4686" h="16776">
                <a:moveTo>
                  <a:pt x="1803" y="1219"/>
                </a:moveTo>
                <a:lnTo>
                  <a:pt x="2374" y="4102"/>
                </a:lnTo>
                <a:lnTo>
                  <a:pt x="1803" y="1219"/>
                </a:lnTo>
                <a:lnTo>
                  <a:pt x="4686" y="16776"/>
                </a:lnTo>
                <a:lnTo>
                  <a:pt x="2882" y="15468"/>
                </a:lnTo>
                <a:lnTo>
                  <a:pt x="0" y="13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2603026" y="1962910"/>
            <a:ext cx="17564" cy="32550"/>
          </a:xfrm>
          <a:custGeom>
            <a:avLst/>
            <a:gdLst/>
            <a:ahLst/>
            <a:cxnLst/>
            <a:rect l="l" t="t" r="r" b="b"/>
            <a:pathLst>
              <a:path w="17564" h="32550">
                <a:moveTo>
                  <a:pt x="15265" y="0"/>
                </a:moveTo>
                <a:lnTo>
                  <a:pt x="17564" y="12674"/>
                </a:lnTo>
                <a:lnTo>
                  <a:pt x="2095" y="15557"/>
                </a:lnTo>
                <a:lnTo>
                  <a:pt x="292" y="14325"/>
                </a:lnTo>
                <a:lnTo>
                  <a:pt x="292" y="14681"/>
                </a:lnTo>
                <a:lnTo>
                  <a:pt x="0" y="17284"/>
                </a:lnTo>
                <a:lnTo>
                  <a:pt x="939" y="26060"/>
                </a:lnTo>
                <a:lnTo>
                  <a:pt x="3670" y="32550"/>
                </a:lnTo>
                <a:lnTo>
                  <a:pt x="292" y="1468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2603393" y="1958944"/>
            <a:ext cx="15405" cy="18224"/>
          </a:xfrm>
          <a:custGeom>
            <a:avLst/>
            <a:gdLst/>
            <a:ahLst/>
            <a:cxnLst/>
            <a:rect l="l" t="t" r="r" b="b"/>
            <a:pathLst>
              <a:path w="15405" h="18224">
                <a:moveTo>
                  <a:pt x="15405" y="15341"/>
                </a:moveTo>
                <a:lnTo>
                  <a:pt x="0" y="18224"/>
                </a:lnTo>
                <a:lnTo>
                  <a:pt x="1650" y="12611"/>
                </a:lnTo>
                <a:lnTo>
                  <a:pt x="6337" y="5118"/>
                </a:lnTo>
                <a:lnTo>
                  <a:pt x="1252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2605117" y="1978460"/>
            <a:ext cx="13601" cy="15557"/>
          </a:xfrm>
          <a:custGeom>
            <a:avLst/>
            <a:gdLst/>
            <a:ahLst/>
            <a:cxnLst/>
            <a:rect l="l" t="t" r="r" b="b"/>
            <a:pathLst>
              <a:path w="13601" h="15557">
                <a:moveTo>
                  <a:pt x="12382" y="13754"/>
                </a:moveTo>
                <a:lnTo>
                  <a:pt x="13601" y="13538"/>
                </a:lnTo>
                <a:lnTo>
                  <a:pt x="5105" y="15125"/>
                </a:lnTo>
                <a:lnTo>
                  <a:pt x="12382" y="13754"/>
                </a:lnTo>
                <a:lnTo>
                  <a:pt x="2882" y="15557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2608717" y="1943177"/>
            <a:ext cx="4102" cy="2019"/>
          </a:xfrm>
          <a:custGeom>
            <a:avLst/>
            <a:gdLst/>
            <a:ahLst/>
            <a:cxnLst/>
            <a:rect l="l" t="t" r="r" b="b"/>
            <a:pathLst>
              <a:path w="4102" h="2019">
                <a:moveTo>
                  <a:pt x="0" y="2019"/>
                </a:moveTo>
                <a:lnTo>
                  <a:pt x="4102" y="0"/>
                </a:lnTo>
                <a:lnTo>
                  <a:pt x="1511" y="12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2606774" y="1993582"/>
            <a:ext cx="3454" cy="2235"/>
          </a:xfrm>
          <a:custGeom>
            <a:avLst/>
            <a:gdLst/>
            <a:ahLst/>
            <a:cxnLst/>
            <a:rect l="l" t="t" r="r" b="b"/>
            <a:pathLst>
              <a:path w="3454" h="2235">
                <a:moveTo>
                  <a:pt x="3454" y="0"/>
                </a:moveTo>
                <a:lnTo>
                  <a:pt x="1219" y="431"/>
                </a:lnTo>
                <a:lnTo>
                  <a:pt x="0" y="2235"/>
                </a:lnTo>
                <a:lnTo>
                  <a:pt x="139" y="223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2603313" y="1977166"/>
            <a:ext cx="76" cy="76"/>
          </a:xfrm>
          <a:custGeom>
            <a:avLst/>
            <a:gdLst/>
            <a:ahLst/>
            <a:cxnLst/>
            <a:rect l="l" t="t" r="r" b="b"/>
            <a:pathLst>
              <a:path w="76" h="76">
                <a:moveTo>
                  <a:pt x="76" y="0"/>
                </a:moveTo>
                <a:lnTo>
                  <a:pt x="0" y="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2605115" y="1978468"/>
            <a:ext cx="2882" cy="15544"/>
          </a:xfrm>
          <a:custGeom>
            <a:avLst/>
            <a:gdLst/>
            <a:ahLst/>
            <a:cxnLst/>
            <a:rect l="l" t="t" r="r" b="b"/>
            <a:pathLst>
              <a:path w="2882" h="15544">
                <a:moveTo>
                  <a:pt x="2882" y="15544"/>
                </a:moveTo>
                <a:lnTo>
                  <a:pt x="0" y="0"/>
                </a:lnTo>
                <a:lnTo>
                  <a:pt x="1155" y="626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2606700" y="1995454"/>
            <a:ext cx="76" cy="355"/>
          </a:xfrm>
          <a:custGeom>
            <a:avLst/>
            <a:gdLst/>
            <a:ahLst/>
            <a:cxnLst/>
            <a:rect l="l" t="t" r="r" b="b"/>
            <a:pathLst>
              <a:path w="76" h="355">
                <a:moveTo>
                  <a:pt x="0" y="0"/>
                </a:moveTo>
                <a:lnTo>
                  <a:pt x="76" y="3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2301570" y="2627466"/>
            <a:ext cx="84734" cy="84747"/>
          </a:xfrm>
          <a:custGeom>
            <a:avLst/>
            <a:gdLst/>
            <a:ahLst/>
            <a:cxnLst/>
            <a:rect l="l" t="t" r="r" b="b"/>
            <a:pathLst>
              <a:path w="84734" h="84747">
                <a:moveTo>
                  <a:pt x="83731" y="34493"/>
                </a:moveTo>
                <a:lnTo>
                  <a:pt x="84734" y="39890"/>
                </a:lnTo>
                <a:lnTo>
                  <a:pt x="84734" y="40538"/>
                </a:lnTo>
                <a:lnTo>
                  <a:pt x="84239" y="46012"/>
                </a:lnTo>
                <a:lnTo>
                  <a:pt x="83807" y="51409"/>
                </a:lnTo>
                <a:lnTo>
                  <a:pt x="83654" y="52057"/>
                </a:lnTo>
                <a:lnTo>
                  <a:pt x="81711" y="57175"/>
                </a:lnTo>
                <a:lnTo>
                  <a:pt x="79768" y="62280"/>
                </a:lnTo>
                <a:lnTo>
                  <a:pt x="79476" y="62865"/>
                </a:lnTo>
                <a:lnTo>
                  <a:pt x="76238" y="67246"/>
                </a:lnTo>
                <a:lnTo>
                  <a:pt x="72999" y="71640"/>
                </a:lnTo>
                <a:lnTo>
                  <a:pt x="68249" y="75463"/>
                </a:lnTo>
                <a:lnTo>
                  <a:pt x="63931" y="78841"/>
                </a:lnTo>
                <a:lnTo>
                  <a:pt x="58318" y="81216"/>
                </a:lnTo>
                <a:lnTo>
                  <a:pt x="53200" y="83312"/>
                </a:lnTo>
                <a:lnTo>
                  <a:pt x="47231" y="84099"/>
                </a:lnTo>
                <a:lnTo>
                  <a:pt x="41757" y="84747"/>
                </a:lnTo>
                <a:lnTo>
                  <a:pt x="41173" y="84670"/>
                </a:lnTo>
                <a:lnTo>
                  <a:pt x="35712" y="83883"/>
                </a:lnTo>
                <a:lnTo>
                  <a:pt x="31026" y="83159"/>
                </a:lnTo>
                <a:lnTo>
                  <a:pt x="30949" y="82448"/>
                </a:lnTo>
                <a:lnTo>
                  <a:pt x="26200" y="81000"/>
                </a:lnTo>
                <a:lnTo>
                  <a:pt x="25476" y="80784"/>
                </a:lnTo>
                <a:lnTo>
                  <a:pt x="25336" y="80860"/>
                </a:lnTo>
                <a:lnTo>
                  <a:pt x="24764" y="80568"/>
                </a:lnTo>
                <a:lnTo>
                  <a:pt x="19862" y="77622"/>
                </a:lnTo>
                <a:lnTo>
                  <a:pt x="19215" y="77914"/>
                </a:lnTo>
                <a:lnTo>
                  <a:pt x="15036" y="74383"/>
                </a:lnTo>
                <a:lnTo>
                  <a:pt x="10871" y="70853"/>
                </a:lnTo>
                <a:lnTo>
                  <a:pt x="10439" y="70345"/>
                </a:lnTo>
                <a:lnTo>
                  <a:pt x="7404" y="65887"/>
                </a:lnTo>
                <a:lnTo>
                  <a:pt x="4317" y="61353"/>
                </a:lnTo>
                <a:lnTo>
                  <a:pt x="4457" y="60769"/>
                </a:lnTo>
                <a:lnTo>
                  <a:pt x="2298" y="55587"/>
                </a:lnTo>
                <a:lnTo>
                  <a:pt x="1295" y="52997"/>
                </a:lnTo>
                <a:lnTo>
                  <a:pt x="1435" y="52781"/>
                </a:lnTo>
                <a:lnTo>
                  <a:pt x="863" y="49974"/>
                </a:lnTo>
                <a:lnTo>
                  <a:pt x="355" y="47167"/>
                </a:lnTo>
                <a:lnTo>
                  <a:pt x="139" y="47015"/>
                </a:lnTo>
                <a:lnTo>
                  <a:pt x="215" y="44284"/>
                </a:lnTo>
                <a:lnTo>
                  <a:pt x="355" y="38595"/>
                </a:lnTo>
                <a:lnTo>
                  <a:pt x="0" y="38163"/>
                </a:lnTo>
                <a:lnTo>
                  <a:pt x="1219" y="32842"/>
                </a:lnTo>
                <a:lnTo>
                  <a:pt x="2438" y="27508"/>
                </a:lnTo>
                <a:lnTo>
                  <a:pt x="2654" y="26936"/>
                </a:lnTo>
                <a:lnTo>
                  <a:pt x="5321" y="22110"/>
                </a:lnTo>
                <a:lnTo>
                  <a:pt x="7912" y="17284"/>
                </a:lnTo>
                <a:lnTo>
                  <a:pt x="8559" y="17360"/>
                </a:lnTo>
                <a:lnTo>
                  <a:pt x="12090" y="12890"/>
                </a:lnTo>
                <a:lnTo>
                  <a:pt x="12522" y="12382"/>
                </a:lnTo>
                <a:lnTo>
                  <a:pt x="12661" y="12458"/>
                </a:lnTo>
                <a:lnTo>
                  <a:pt x="13309" y="11950"/>
                </a:lnTo>
                <a:lnTo>
                  <a:pt x="17208" y="8928"/>
                </a:lnTo>
                <a:lnTo>
                  <a:pt x="17056" y="8140"/>
                </a:lnTo>
                <a:lnTo>
                  <a:pt x="21158" y="5842"/>
                </a:lnTo>
                <a:lnTo>
                  <a:pt x="25907" y="3098"/>
                </a:lnTo>
                <a:lnTo>
                  <a:pt x="26492" y="2806"/>
                </a:lnTo>
                <a:lnTo>
                  <a:pt x="31749" y="1447"/>
                </a:lnTo>
                <a:lnTo>
                  <a:pt x="37071" y="76"/>
                </a:lnTo>
                <a:lnTo>
                  <a:pt x="37655" y="0"/>
                </a:lnTo>
                <a:lnTo>
                  <a:pt x="43129" y="152"/>
                </a:lnTo>
                <a:lnTo>
                  <a:pt x="48590" y="215"/>
                </a:lnTo>
                <a:lnTo>
                  <a:pt x="54495" y="1943"/>
                </a:lnTo>
                <a:lnTo>
                  <a:pt x="59753" y="3530"/>
                </a:lnTo>
                <a:lnTo>
                  <a:pt x="64935" y="6705"/>
                </a:lnTo>
                <a:lnTo>
                  <a:pt x="69545" y="9652"/>
                </a:lnTo>
                <a:lnTo>
                  <a:pt x="73647" y="14122"/>
                </a:lnTo>
                <a:lnTo>
                  <a:pt x="77317" y="18224"/>
                </a:lnTo>
                <a:lnTo>
                  <a:pt x="80060" y="23622"/>
                </a:lnTo>
                <a:lnTo>
                  <a:pt x="82295" y="27940"/>
                </a:lnTo>
                <a:lnTo>
                  <a:pt x="82435" y="28511"/>
                </a:lnTo>
                <a:lnTo>
                  <a:pt x="83299" y="332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2378028" y="2668941"/>
            <a:ext cx="8636" cy="26276"/>
          </a:xfrm>
          <a:custGeom>
            <a:avLst/>
            <a:gdLst/>
            <a:ahLst/>
            <a:cxnLst/>
            <a:rect l="l" t="t" r="r" b="b"/>
            <a:pathLst>
              <a:path w="8636" h="26276">
                <a:moveTo>
                  <a:pt x="8064" y="0"/>
                </a:moveTo>
                <a:lnTo>
                  <a:pt x="8635" y="2019"/>
                </a:lnTo>
                <a:lnTo>
                  <a:pt x="8635" y="2451"/>
                </a:lnTo>
                <a:lnTo>
                  <a:pt x="8356" y="4533"/>
                </a:lnTo>
                <a:lnTo>
                  <a:pt x="7492" y="10147"/>
                </a:lnTo>
                <a:lnTo>
                  <a:pt x="7708" y="10655"/>
                </a:lnTo>
                <a:lnTo>
                  <a:pt x="5765" y="15836"/>
                </a:lnTo>
                <a:lnTo>
                  <a:pt x="3746" y="21018"/>
                </a:lnTo>
                <a:lnTo>
                  <a:pt x="2946" y="21018"/>
                </a:lnTo>
                <a:lnTo>
                  <a:pt x="139" y="26060"/>
                </a:lnTo>
                <a:lnTo>
                  <a:pt x="139" y="26212"/>
                </a:lnTo>
                <a:lnTo>
                  <a:pt x="0" y="262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2300992" y="2626899"/>
            <a:ext cx="76530" cy="66738"/>
          </a:xfrm>
          <a:custGeom>
            <a:avLst/>
            <a:gdLst/>
            <a:ahLst/>
            <a:cxnLst/>
            <a:rect l="l" t="t" r="r" b="b"/>
            <a:pathLst>
              <a:path w="76530" h="66738">
                <a:moveTo>
                  <a:pt x="7556" y="66738"/>
                </a:moveTo>
                <a:lnTo>
                  <a:pt x="4457" y="62128"/>
                </a:lnTo>
                <a:lnTo>
                  <a:pt x="4178" y="61556"/>
                </a:lnTo>
                <a:lnTo>
                  <a:pt x="2438" y="56299"/>
                </a:lnTo>
                <a:lnTo>
                  <a:pt x="647" y="51041"/>
                </a:lnTo>
                <a:lnTo>
                  <a:pt x="571" y="50393"/>
                </a:lnTo>
                <a:lnTo>
                  <a:pt x="292" y="44856"/>
                </a:lnTo>
                <a:lnTo>
                  <a:pt x="0" y="39306"/>
                </a:lnTo>
                <a:lnTo>
                  <a:pt x="63" y="38734"/>
                </a:lnTo>
                <a:lnTo>
                  <a:pt x="1295" y="33324"/>
                </a:lnTo>
                <a:lnTo>
                  <a:pt x="2514" y="27927"/>
                </a:lnTo>
                <a:lnTo>
                  <a:pt x="5397" y="22453"/>
                </a:lnTo>
                <a:lnTo>
                  <a:pt x="8064" y="17564"/>
                </a:lnTo>
                <a:lnTo>
                  <a:pt x="12306" y="13093"/>
                </a:lnTo>
                <a:lnTo>
                  <a:pt x="16192" y="9143"/>
                </a:lnTo>
                <a:lnTo>
                  <a:pt x="21450" y="5968"/>
                </a:lnTo>
                <a:lnTo>
                  <a:pt x="26276" y="3162"/>
                </a:lnTo>
                <a:lnTo>
                  <a:pt x="26784" y="3162"/>
                </a:lnTo>
                <a:lnTo>
                  <a:pt x="32181" y="1511"/>
                </a:lnTo>
                <a:lnTo>
                  <a:pt x="35064" y="647"/>
                </a:lnTo>
                <a:lnTo>
                  <a:pt x="35420" y="1142"/>
                </a:lnTo>
                <a:lnTo>
                  <a:pt x="38595" y="787"/>
                </a:lnTo>
                <a:lnTo>
                  <a:pt x="41186" y="495"/>
                </a:lnTo>
                <a:lnTo>
                  <a:pt x="41325" y="0"/>
                </a:lnTo>
                <a:lnTo>
                  <a:pt x="43776" y="215"/>
                </a:lnTo>
                <a:lnTo>
                  <a:pt x="49390" y="571"/>
                </a:lnTo>
                <a:lnTo>
                  <a:pt x="49898" y="431"/>
                </a:lnTo>
                <a:lnTo>
                  <a:pt x="55219" y="2006"/>
                </a:lnTo>
                <a:lnTo>
                  <a:pt x="60553" y="3594"/>
                </a:lnTo>
                <a:lnTo>
                  <a:pt x="61125" y="3886"/>
                </a:lnTo>
                <a:lnTo>
                  <a:pt x="65735" y="6832"/>
                </a:lnTo>
                <a:lnTo>
                  <a:pt x="70408" y="9791"/>
                </a:lnTo>
                <a:lnTo>
                  <a:pt x="70484" y="10363"/>
                </a:lnTo>
                <a:lnTo>
                  <a:pt x="74663" y="14325"/>
                </a:lnTo>
                <a:lnTo>
                  <a:pt x="75742" y="15405"/>
                </a:lnTo>
                <a:lnTo>
                  <a:pt x="75958" y="15684"/>
                </a:lnTo>
                <a:lnTo>
                  <a:pt x="76530" y="1713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2366942" y="2655832"/>
            <a:ext cx="3962" cy="18148"/>
          </a:xfrm>
          <a:custGeom>
            <a:avLst/>
            <a:gdLst/>
            <a:ahLst/>
            <a:cxnLst/>
            <a:rect l="l" t="t" r="r" b="b"/>
            <a:pathLst>
              <a:path w="3962" h="18148">
                <a:moveTo>
                  <a:pt x="3454" y="18148"/>
                </a:moveTo>
                <a:lnTo>
                  <a:pt x="3962" y="15989"/>
                </a:lnTo>
                <a:lnTo>
                  <a:pt x="3962" y="15633"/>
                </a:lnTo>
                <a:lnTo>
                  <a:pt x="3746" y="13398"/>
                </a:lnTo>
                <a:lnTo>
                  <a:pt x="3378" y="9080"/>
                </a:lnTo>
                <a:lnTo>
                  <a:pt x="3314" y="8864"/>
                </a:lnTo>
                <a:lnTo>
                  <a:pt x="2158" y="4686"/>
                </a:lnTo>
                <a:lnTo>
                  <a:pt x="1511" y="2527"/>
                </a:lnTo>
                <a:lnTo>
                  <a:pt x="1079" y="2527"/>
                </a:lnTo>
                <a:lnTo>
                  <a:pt x="76" y="368"/>
                </a:lnTo>
                <a:lnTo>
                  <a:pt x="0" y="15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2330292" y="2642590"/>
            <a:ext cx="17856" cy="3962"/>
          </a:xfrm>
          <a:custGeom>
            <a:avLst/>
            <a:gdLst/>
            <a:ahLst/>
            <a:cxnLst/>
            <a:rect l="l" t="t" r="r" b="b"/>
            <a:pathLst>
              <a:path w="17856" h="3962">
                <a:moveTo>
                  <a:pt x="17856" y="647"/>
                </a:moveTo>
                <a:lnTo>
                  <a:pt x="14617" y="0"/>
                </a:lnTo>
                <a:lnTo>
                  <a:pt x="14109" y="0"/>
                </a:lnTo>
                <a:lnTo>
                  <a:pt x="10871" y="431"/>
                </a:lnTo>
                <a:lnTo>
                  <a:pt x="6629" y="1003"/>
                </a:lnTo>
                <a:lnTo>
                  <a:pt x="6477" y="1371"/>
                </a:lnTo>
                <a:lnTo>
                  <a:pt x="2298" y="2730"/>
                </a:lnTo>
                <a:lnTo>
                  <a:pt x="1155" y="3162"/>
                </a:lnTo>
                <a:lnTo>
                  <a:pt x="1003" y="3238"/>
                </a:lnTo>
                <a:lnTo>
                  <a:pt x="0" y="396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2333900" y="2709190"/>
            <a:ext cx="26200" cy="3530"/>
          </a:xfrm>
          <a:custGeom>
            <a:avLst/>
            <a:gdLst/>
            <a:ahLst/>
            <a:cxnLst/>
            <a:rect l="l" t="t" r="r" b="b"/>
            <a:pathLst>
              <a:path w="26200" h="3530">
                <a:moveTo>
                  <a:pt x="26200" y="0"/>
                </a:moveTo>
                <a:lnTo>
                  <a:pt x="21018" y="2082"/>
                </a:lnTo>
                <a:lnTo>
                  <a:pt x="20434" y="2235"/>
                </a:lnTo>
                <a:lnTo>
                  <a:pt x="14897" y="2882"/>
                </a:lnTo>
                <a:lnTo>
                  <a:pt x="9423" y="3530"/>
                </a:lnTo>
                <a:lnTo>
                  <a:pt x="8991" y="3098"/>
                </a:lnTo>
                <a:lnTo>
                  <a:pt x="3301" y="2667"/>
                </a:lnTo>
                <a:lnTo>
                  <a:pt x="1714" y="2514"/>
                </a:lnTo>
                <a:lnTo>
                  <a:pt x="1358" y="2374"/>
                </a:lnTo>
                <a:lnTo>
                  <a:pt x="0" y="165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2317338" y="2665054"/>
            <a:ext cx="139" cy="9575"/>
          </a:xfrm>
          <a:custGeom>
            <a:avLst/>
            <a:gdLst/>
            <a:ahLst/>
            <a:cxnLst/>
            <a:rect l="l" t="t" r="r" b="b"/>
            <a:pathLst>
              <a:path w="139" h="9575">
                <a:moveTo>
                  <a:pt x="139" y="9575"/>
                </a:moveTo>
                <a:lnTo>
                  <a:pt x="0" y="5181"/>
                </a:lnTo>
                <a:lnTo>
                  <a:pt x="0" y="787"/>
                </a:lnTo>
                <a:lnTo>
                  <a:pt x="0" y="355"/>
                </a:lnTo>
                <a:lnTo>
                  <a:pt x="63" y="215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2315678" y="2701554"/>
            <a:ext cx="20878" cy="10083"/>
          </a:xfrm>
          <a:custGeom>
            <a:avLst/>
            <a:gdLst/>
            <a:ahLst/>
            <a:cxnLst/>
            <a:rect l="l" t="t" r="r" b="b"/>
            <a:pathLst>
              <a:path w="20878" h="10083">
                <a:moveTo>
                  <a:pt x="20878" y="10083"/>
                </a:moveTo>
                <a:lnTo>
                  <a:pt x="15760" y="9296"/>
                </a:lnTo>
                <a:lnTo>
                  <a:pt x="15113" y="9143"/>
                </a:lnTo>
                <a:lnTo>
                  <a:pt x="10439" y="6921"/>
                </a:lnTo>
                <a:lnTo>
                  <a:pt x="5397" y="4610"/>
                </a:lnTo>
                <a:lnTo>
                  <a:pt x="5473" y="3886"/>
                </a:lnTo>
                <a:lnTo>
                  <a:pt x="647" y="723"/>
                </a:lnTo>
                <a:lnTo>
                  <a:pt x="292" y="507"/>
                </a:lnTo>
                <a:lnTo>
                  <a:pt x="215" y="368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2384798" y="2658866"/>
            <a:ext cx="1587" cy="14604"/>
          </a:xfrm>
          <a:custGeom>
            <a:avLst/>
            <a:gdLst/>
            <a:ahLst/>
            <a:cxnLst/>
            <a:rect l="l" t="t" r="r" b="b"/>
            <a:pathLst>
              <a:path w="1587" h="14605">
                <a:moveTo>
                  <a:pt x="647" y="1866"/>
                </a:moveTo>
                <a:lnTo>
                  <a:pt x="0" y="0"/>
                </a:lnTo>
                <a:lnTo>
                  <a:pt x="1003" y="3022"/>
                </a:lnTo>
                <a:lnTo>
                  <a:pt x="1587" y="14605"/>
                </a:lnTo>
                <a:lnTo>
                  <a:pt x="1003" y="3022"/>
                </a:lnTo>
                <a:lnTo>
                  <a:pt x="647" y="186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2382131" y="2650873"/>
            <a:ext cx="2667" cy="7988"/>
          </a:xfrm>
          <a:custGeom>
            <a:avLst/>
            <a:gdLst/>
            <a:ahLst/>
            <a:cxnLst/>
            <a:rect l="l" t="t" r="r" b="b"/>
            <a:pathLst>
              <a:path w="2667" h="7988">
                <a:moveTo>
                  <a:pt x="2667" y="7988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2385800" y="2661884"/>
            <a:ext cx="292" cy="6121"/>
          </a:xfrm>
          <a:custGeom>
            <a:avLst/>
            <a:gdLst/>
            <a:ahLst/>
            <a:cxnLst/>
            <a:rect l="l" t="t" r="r" b="b"/>
            <a:pathLst>
              <a:path w="292" h="6121">
                <a:moveTo>
                  <a:pt x="292" y="6121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2384869" y="2660733"/>
            <a:ext cx="431" cy="1219"/>
          </a:xfrm>
          <a:custGeom>
            <a:avLst/>
            <a:gdLst/>
            <a:ahLst/>
            <a:cxnLst/>
            <a:rect l="l" t="t" r="r" b="b"/>
            <a:pathLst>
              <a:path w="431" h="1219">
                <a:moveTo>
                  <a:pt x="0" y="0"/>
                </a:moveTo>
                <a:lnTo>
                  <a:pt x="431" y="12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2377521" y="2644033"/>
            <a:ext cx="7924" cy="16700"/>
          </a:xfrm>
          <a:custGeom>
            <a:avLst/>
            <a:gdLst/>
            <a:ahLst/>
            <a:cxnLst/>
            <a:rect l="l" t="t" r="r" b="b"/>
            <a:pathLst>
              <a:path w="7924" h="16700">
                <a:moveTo>
                  <a:pt x="7924" y="16700"/>
                </a:moveTo>
                <a:lnTo>
                  <a:pt x="4610" y="6832"/>
                </a:lnTo>
                <a:lnTo>
                  <a:pt x="0" y="0"/>
                </a:lnTo>
                <a:lnTo>
                  <a:pt x="431" y="64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2378029" y="2684782"/>
            <a:ext cx="5765" cy="10439"/>
          </a:xfrm>
          <a:custGeom>
            <a:avLst/>
            <a:gdLst/>
            <a:ahLst/>
            <a:cxnLst/>
            <a:rect l="l" t="t" r="r" b="b"/>
            <a:pathLst>
              <a:path w="5765" h="10439">
                <a:moveTo>
                  <a:pt x="0" y="10439"/>
                </a:moveTo>
                <a:lnTo>
                  <a:pt x="139" y="10223"/>
                </a:lnTo>
                <a:lnTo>
                  <a:pt x="5765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2384793" y="2673478"/>
            <a:ext cx="1587" cy="6908"/>
          </a:xfrm>
          <a:custGeom>
            <a:avLst/>
            <a:gdLst/>
            <a:ahLst/>
            <a:cxnLst/>
            <a:rect l="l" t="t" r="r" b="b"/>
            <a:pathLst>
              <a:path w="1587" h="6908">
                <a:moveTo>
                  <a:pt x="1587" y="0"/>
                </a:moveTo>
                <a:lnTo>
                  <a:pt x="0" y="6908"/>
                </a:lnTo>
                <a:lnTo>
                  <a:pt x="1155" y="18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2376228" y="2642158"/>
            <a:ext cx="1727" cy="2514"/>
          </a:xfrm>
          <a:custGeom>
            <a:avLst/>
            <a:gdLst/>
            <a:ahLst/>
            <a:cxnLst/>
            <a:rect l="l" t="t" r="r" b="b"/>
            <a:pathLst>
              <a:path w="1727" h="2514">
                <a:moveTo>
                  <a:pt x="0" y="0"/>
                </a:moveTo>
                <a:lnTo>
                  <a:pt x="1727" y="25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2383001" y="2653463"/>
            <a:ext cx="571" cy="1727"/>
          </a:xfrm>
          <a:custGeom>
            <a:avLst/>
            <a:gdLst/>
            <a:ahLst/>
            <a:cxnLst/>
            <a:rect l="l" t="t" r="r" b="b"/>
            <a:pathLst>
              <a:path w="571" h="1727">
                <a:moveTo>
                  <a:pt x="571" y="1727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2381053" y="2680385"/>
            <a:ext cx="3746" cy="9436"/>
          </a:xfrm>
          <a:custGeom>
            <a:avLst/>
            <a:gdLst/>
            <a:ahLst/>
            <a:cxnLst/>
            <a:rect l="l" t="t" r="r" b="b"/>
            <a:pathLst>
              <a:path w="3746" h="9436">
                <a:moveTo>
                  <a:pt x="0" y="9436"/>
                </a:moveTo>
                <a:lnTo>
                  <a:pt x="2730" y="4394"/>
                </a:lnTo>
                <a:lnTo>
                  <a:pt x="374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2383788" y="2682765"/>
            <a:ext cx="431" cy="2019"/>
          </a:xfrm>
          <a:custGeom>
            <a:avLst/>
            <a:gdLst/>
            <a:ahLst/>
            <a:cxnLst/>
            <a:rect l="l" t="t" r="r" b="b"/>
            <a:pathLst>
              <a:path w="431" h="2019">
                <a:moveTo>
                  <a:pt x="431" y="0"/>
                </a:moveTo>
                <a:lnTo>
                  <a:pt x="0" y="20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2370256" y="2695006"/>
            <a:ext cx="7912" cy="8204"/>
          </a:xfrm>
          <a:custGeom>
            <a:avLst/>
            <a:gdLst/>
            <a:ahLst/>
            <a:cxnLst/>
            <a:rect l="l" t="t" r="r" b="b"/>
            <a:pathLst>
              <a:path w="7912" h="8204">
                <a:moveTo>
                  <a:pt x="7772" y="215"/>
                </a:moveTo>
                <a:lnTo>
                  <a:pt x="0" y="8204"/>
                </a:lnTo>
                <a:lnTo>
                  <a:pt x="7912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2304735" y="2685935"/>
            <a:ext cx="3810" cy="7696"/>
          </a:xfrm>
          <a:custGeom>
            <a:avLst/>
            <a:gdLst/>
            <a:ahLst/>
            <a:cxnLst/>
            <a:rect l="l" t="t" r="r" b="b"/>
            <a:pathLst>
              <a:path w="3810" h="7696">
                <a:moveTo>
                  <a:pt x="1943" y="3886"/>
                </a:moveTo>
                <a:lnTo>
                  <a:pt x="0" y="0"/>
                </a:lnTo>
                <a:lnTo>
                  <a:pt x="3809" y="769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2354919" y="2673982"/>
            <a:ext cx="15481" cy="18719"/>
          </a:xfrm>
          <a:custGeom>
            <a:avLst/>
            <a:gdLst/>
            <a:ahLst/>
            <a:cxnLst/>
            <a:rect l="l" t="t" r="r" b="b"/>
            <a:pathLst>
              <a:path w="15481" h="18719">
                <a:moveTo>
                  <a:pt x="15405" y="431"/>
                </a:moveTo>
                <a:lnTo>
                  <a:pt x="0" y="3314"/>
                </a:lnTo>
                <a:lnTo>
                  <a:pt x="2882" y="18719"/>
                </a:lnTo>
                <a:lnTo>
                  <a:pt x="4102" y="17932"/>
                </a:lnTo>
                <a:lnTo>
                  <a:pt x="10439" y="11810"/>
                </a:lnTo>
                <a:lnTo>
                  <a:pt x="14541" y="3962"/>
                </a:lnTo>
                <a:lnTo>
                  <a:pt x="15405" y="431"/>
                </a:lnTo>
                <a:lnTo>
                  <a:pt x="15481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2348144" y="2643163"/>
            <a:ext cx="18796" cy="12674"/>
          </a:xfrm>
          <a:custGeom>
            <a:avLst/>
            <a:gdLst/>
            <a:ahLst/>
            <a:cxnLst/>
            <a:rect l="l" t="t" r="r" b="b"/>
            <a:pathLst>
              <a:path w="18795" h="12674">
                <a:moveTo>
                  <a:pt x="18795" y="12674"/>
                </a:moveTo>
                <a:lnTo>
                  <a:pt x="18656" y="12598"/>
                </a:lnTo>
                <a:lnTo>
                  <a:pt x="16560" y="9652"/>
                </a:lnTo>
                <a:lnTo>
                  <a:pt x="9944" y="3822"/>
                </a:lnTo>
                <a:lnTo>
                  <a:pt x="1803" y="431"/>
                </a:lnTo>
                <a:lnTo>
                  <a:pt x="431" y="152"/>
                </a:lnTo>
                <a:lnTo>
                  <a:pt x="368" y="0"/>
                </a:lnTo>
                <a:lnTo>
                  <a:pt x="0" y="7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2330292" y="2643235"/>
            <a:ext cx="17856" cy="3314"/>
          </a:xfrm>
          <a:custGeom>
            <a:avLst/>
            <a:gdLst/>
            <a:ahLst/>
            <a:cxnLst/>
            <a:rect l="l" t="t" r="r" b="b"/>
            <a:pathLst>
              <a:path w="17856" h="3314">
                <a:moveTo>
                  <a:pt x="0" y="3314"/>
                </a:moveTo>
                <a:lnTo>
                  <a:pt x="1785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2367018" y="2656201"/>
            <a:ext cx="3378" cy="17780"/>
          </a:xfrm>
          <a:custGeom>
            <a:avLst/>
            <a:gdLst/>
            <a:ahLst/>
            <a:cxnLst/>
            <a:rect l="l" t="t" r="r" b="b"/>
            <a:pathLst>
              <a:path w="3378" h="17780">
                <a:moveTo>
                  <a:pt x="3378" y="17779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2365722" y="2655839"/>
            <a:ext cx="4673" cy="18503"/>
          </a:xfrm>
          <a:custGeom>
            <a:avLst/>
            <a:gdLst/>
            <a:ahLst/>
            <a:cxnLst/>
            <a:rect l="l" t="t" r="r" b="b"/>
            <a:pathLst>
              <a:path w="4673" h="18503">
                <a:moveTo>
                  <a:pt x="4673" y="18503"/>
                </a:moveTo>
                <a:lnTo>
                  <a:pt x="2870" y="17284"/>
                </a:lnTo>
                <a:lnTo>
                  <a:pt x="0" y="1803"/>
                </a:lnTo>
                <a:lnTo>
                  <a:pt x="121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2368307" y="2697095"/>
            <a:ext cx="7848" cy="7277"/>
          </a:xfrm>
          <a:custGeom>
            <a:avLst/>
            <a:gdLst/>
            <a:ahLst/>
            <a:cxnLst/>
            <a:rect l="l" t="t" r="r" b="b"/>
            <a:pathLst>
              <a:path w="7848" h="7277">
                <a:moveTo>
                  <a:pt x="7848" y="0"/>
                </a:moveTo>
                <a:lnTo>
                  <a:pt x="1803" y="6261"/>
                </a:lnTo>
                <a:lnTo>
                  <a:pt x="0" y="7277"/>
                </a:lnTo>
                <a:lnTo>
                  <a:pt x="1803" y="6261"/>
                </a:lnTo>
                <a:lnTo>
                  <a:pt x="1943" y="612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2348585" y="2643308"/>
            <a:ext cx="18211" cy="15341"/>
          </a:xfrm>
          <a:custGeom>
            <a:avLst/>
            <a:gdLst/>
            <a:ahLst/>
            <a:cxnLst/>
            <a:rect l="l" t="t" r="r" b="b"/>
            <a:pathLst>
              <a:path w="18211" h="15341">
                <a:moveTo>
                  <a:pt x="18211" y="12458"/>
                </a:moveTo>
                <a:lnTo>
                  <a:pt x="2870" y="1534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2347290" y="2643172"/>
            <a:ext cx="18427" cy="17348"/>
          </a:xfrm>
          <a:custGeom>
            <a:avLst/>
            <a:gdLst/>
            <a:ahLst/>
            <a:cxnLst/>
            <a:rect l="l" t="t" r="r" b="b"/>
            <a:pathLst>
              <a:path w="18427" h="17348">
                <a:moveTo>
                  <a:pt x="18427" y="14465"/>
                </a:moveTo>
                <a:lnTo>
                  <a:pt x="15697" y="14973"/>
                </a:lnTo>
                <a:lnTo>
                  <a:pt x="18427" y="14465"/>
                </a:lnTo>
                <a:lnTo>
                  <a:pt x="2870" y="17348"/>
                </a:lnTo>
                <a:lnTo>
                  <a:pt x="0" y="1790"/>
                </a:lnTo>
                <a:lnTo>
                  <a:pt x="121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2350168" y="2658141"/>
            <a:ext cx="12814" cy="2374"/>
          </a:xfrm>
          <a:custGeom>
            <a:avLst/>
            <a:gdLst/>
            <a:ahLst/>
            <a:cxnLst/>
            <a:rect l="l" t="t" r="r" b="b"/>
            <a:pathLst>
              <a:path w="12814" h="2374">
                <a:moveTo>
                  <a:pt x="12814" y="0"/>
                </a:moveTo>
                <a:lnTo>
                  <a:pt x="0" y="237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2353116" y="2673117"/>
            <a:ext cx="15481" cy="4178"/>
          </a:xfrm>
          <a:custGeom>
            <a:avLst/>
            <a:gdLst/>
            <a:ahLst/>
            <a:cxnLst/>
            <a:rect l="l" t="t" r="r" b="b"/>
            <a:pathLst>
              <a:path w="15481" h="4178">
                <a:moveTo>
                  <a:pt x="15481" y="0"/>
                </a:moveTo>
                <a:lnTo>
                  <a:pt x="0" y="2946"/>
                </a:lnTo>
                <a:lnTo>
                  <a:pt x="1803" y="417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2355706" y="2703357"/>
            <a:ext cx="14401" cy="6908"/>
          </a:xfrm>
          <a:custGeom>
            <a:avLst/>
            <a:gdLst/>
            <a:ahLst/>
            <a:cxnLst/>
            <a:rect l="l" t="t" r="r" b="b"/>
            <a:pathLst>
              <a:path w="14401" h="6908">
                <a:moveTo>
                  <a:pt x="14401" y="0"/>
                </a:moveTo>
                <a:lnTo>
                  <a:pt x="4394" y="5829"/>
                </a:lnTo>
                <a:lnTo>
                  <a:pt x="0" y="6908"/>
                </a:lnTo>
                <a:lnTo>
                  <a:pt x="4394" y="5829"/>
                </a:lnTo>
                <a:lnTo>
                  <a:pt x="12598" y="10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2360099" y="2707462"/>
            <a:ext cx="2882" cy="1727"/>
          </a:xfrm>
          <a:custGeom>
            <a:avLst/>
            <a:gdLst/>
            <a:ahLst/>
            <a:cxnLst/>
            <a:rect l="l" t="t" r="r" b="b"/>
            <a:pathLst>
              <a:path w="2882" h="1727">
                <a:moveTo>
                  <a:pt x="2882" y="0"/>
                </a:moveTo>
                <a:lnTo>
                  <a:pt x="0" y="172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2339586" y="2692700"/>
            <a:ext cx="18211" cy="3810"/>
          </a:xfrm>
          <a:custGeom>
            <a:avLst/>
            <a:gdLst/>
            <a:ahLst/>
            <a:cxnLst/>
            <a:rect l="l" t="t" r="r" b="b"/>
            <a:pathLst>
              <a:path w="18211" h="3810">
                <a:moveTo>
                  <a:pt x="18211" y="0"/>
                </a:moveTo>
                <a:lnTo>
                  <a:pt x="17843" y="215"/>
                </a:lnTo>
                <a:lnTo>
                  <a:pt x="0" y="3530"/>
                </a:lnTo>
                <a:lnTo>
                  <a:pt x="2590" y="3810"/>
                </a:lnTo>
                <a:lnTo>
                  <a:pt x="11366" y="2946"/>
                </a:lnTo>
                <a:lnTo>
                  <a:pt x="17843" y="21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2355494" y="2689030"/>
            <a:ext cx="508" cy="2514"/>
          </a:xfrm>
          <a:custGeom>
            <a:avLst/>
            <a:gdLst/>
            <a:ahLst/>
            <a:cxnLst/>
            <a:rect l="l" t="t" r="r" b="b"/>
            <a:pathLst>
              <a:path w="507" h="2514">
                <a:moveTo>
                  <a:pt x="0" y="0"/>
                </a:moveTo>
                <a:lnTo>
                  <a:pt x="508" y="25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2353111" y="2676072"/>
            <a:ext cx="4686" cy="16700"/>
          </a:xfrm>
          <a:custGeom>
            <a:avLst/>
            <a:gdLst/>
            <a:ahLst/>
            <a:cxnLst/>
            <a:rect l="l" t="t" r="r" b="b"/>
            <a:pathLst>
              <a:path w="4686" h="16700">
                <a:moveTo>
                  <a:pt x="4686" y="16700"/>
                </a:moveTo>
                <a:lnTo>
                  <a:pt x="2882" y="1548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2339220" y="2691551"/>
            <a:ext cx="16776" cy="4673"/>
          </a:xfrm>
          <a:custGeom>
            <a:avLst/>
            <a:gdLst/>
            <a:ahLst/>
            <a:cxnLst/>
            <a:rect l="l" t="t" r="r" b="b"/>
            <a:pathLst>
              <a:path w="16776" h="4673">
                <a:moveTo>
                  <a:pt x="16776" y="0"/>
                </a:moveTo>
                <a:lnTo>
                  <a:pt x="1219" y="2882"/>
                </a:lnTo>
                <a:lnTo>
                  <a:pt x="0" y="4673"/>
                </a:lnTo>
                <a:lnTo>
                  <a:pt x="355" y="467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2333894" y="2710273"/>
            <a:ext cx="21818" cy="1790"/>
          </a:xfrm>
          <a:custGeom>
            <a:avLst/>
            <a:gdLst/>
            <a:ahLst/>
            <a:cxnLst/>
            <a:rect l="l" t="t" r="r" b="b"/>
            <a:pathLst>
              <a:path w="21818" h="1790">
                <a:moveTo>
                  <a:pt x="0" y="571"/>
                </a:moveTo>
                <a:lnTo>
                  <a:pt x="3314" y="1574"/>
                </a:lnTo>
                <a:lnTo>
                  <a:pt x="14897" y="1790"/>
                </a:lnTo>
                <a:lnTo>
                  <a:pt x="2181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2350165" y="2658645"/>
            <a:ext cx="1295" cy="1866"/>
          </a:xfrm>
          <a:custGeom>
            <a:avLst/>
            <a:gdLst/>
            <a:ahLst/>
            <a:cxnLst/>
            <a:rect l="l" t="t" r="r" b="b"/>
            <a:pathLst>
              <a:path w="1295" h="1866">
                <a:moveTo>
                  <a:pt x="1295" y="0"/>
                </a:moveTo>
                <a:lnTo>
                  <a:pt x="0" y="186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2355494" y="2689030"/>
            <a:ext cx="139" cy="787"/>
          </a:xfrm>
          <a:custGeom>
            <a:avLst/>
            <a:gdLst/>
            <a:ahLst/>
            <a:cxnLst/>
            <a:rect l="l" t="t" r="r" b="b"/>
            <a:pathLst>
              <a:path w="139" h="787">
                <a:moveTo>
                  <a:pt x="0" y="0"/>
                </a:moveTo>
                <a:lnTo>
                  <a:pt x="139" y="78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2348802" y="2711637"/>
            <a:ext cx="1651" cy="431"/>
          </a:xfrm>
          <a:custGeom>
            <a:avLst/>
            <a:gdLst/>
            <a:ahLst/>
            <a:cxnLst/>
            <a:rect l="l" t="t" r="r" b="b"/>
            <a:pathLst>
              <a:path w="1650" h="431">
                <a:moveTo>
                  <a:pt x="1650" y="0"/>
                </a:moveTo>
                <a:lnTo>
                  <a:pt x="0" y="43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2329938" y="2644966"/>
            <a:ext cx="17348" cy="2946"/>
          </a:xfrm>
          <a:custGeom>
            <a:avLst/>
            <a:gdLst/>
            <a:ahLst/>
            <a:cxnLst/>
            <a:rect l="l" t="t" r="r" b="b"/>
            <a:pathLst>
              <a:path w="17348" h="2946">
                <a:moveTo>
                  <a:pt x="17348" y="0"/>
                </a:moveTo>
                <a:lnTo>
                  <a:pt x="11226" y="1155"/>
                </a:lnTo>
                <a:lnTo>
                  <a:pt x="17348" y="0"/>
                </a:lnTo>
                <a:lnTo>
                  <a:pt x="1790" y="2946"/>
                </a:lnTo>
                <a:lnTo>
                  <a:pt x="0" y="1651"/>
                </a:lnTo>
                <a:lnTo>
                  <a:pt x="355" y="158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2326622" y="2646118"/>
            <a:ext cx="14541" cy="18796"/>
          </a:xfrm>
          <a:custGeom>
            <a:avLst/>
            <a:gdLst/>
            <a:ahLst/>
            <a:cxnLst/>
            <a:rect l="l" t="t" r="r" b="b"/>
            <a:pathLst>
              <a:path w="14541" h="18795">
                <a:moveTo>
                  <a:pt x="14541" y="0"/>
                </a:moveTo>
                <a:lnTo>
                  <a:pt x="5105" y="1803"/>
                </a:lnTo>
                <a:lnTo>
                  <a:pt x="8064" y="17284"/>
                </a:lnTo>
                <a:lnTo>
                  <a:pt x="0" y="18796"/>
                </a:lnTo>
                <a:lnTo>
                  <a:pt x="8064" y="17284"/>
                </a:lnTo>
                <a:lnTo>
                  <a:pt x="5105" y="1803"/>
                </a:lnTo>
                <a:lnTo>
                  <a:pt x="6184" y="734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2337201" y="2711850"/>
            <a:ext cx="3962" cy="76"/>
          </a:xfrm>
          <a:custGeom>
            <a:avLst/>
            <a:gdLst/>
            <a:ahLst/>
            <a:cxnLst/>
            <a:rect l="l" t="t" r="r" b="b"/>
            <a:pathLst>
              <a:path w="3962" h="76">
                <a:moveTo>
                  <a:pt x="3962" y="76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2341163" y="2711926"/>
            <a:ext cx="7277" cy="139"/>
          </a:xfrm>
          <a:custGeom>
            <a:avLst/>
            <a:gdLst/>
            <a:ahLst/>
            <a:cxnLst/>
            <a:rect l="l" t="t" r="r" b="b"/>
            <a:pathLst>
              <a:path w="7277" h="139">
                <a:moveTo>
                  <a:pt x="0" y="0"/>
                </a:moveTo>
                <a:lnTo>
                  <a:pt x="7277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2329935" y="2646621"/>
            <a:ext cx="4749" cy="16776"/>
          </a:xfrm>
          <a:custGeom>
            <a:avLst/>
            <a:gdLst/>
            <a:ahLst/>
            <a:cxnLst/>
            <a:rect l="l" t="t" r="r" b="b"/>
            <a:pathLst>
              <a:path w="4749" h="16776">
                <a:moveTo>
                  <a:pt x="4749" y="16776"/>
                </a:moveTo>
                <a:lnTo>
                  <a:pt x="2882" y="15557"/>
                </a:lnTo>
                <a:lnTo>
                  <a:pt x="0" y="139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2317479" y="2674627"/>
            <a:ext cx="21742" cy="21602"/>
          </a:xfrm>
          <a:custGeom>
            <a:avLst/>
            <a:gdLst/>
            <a:ahLst/>
            <a:cxnLst/>
            <a:rect l="l" t="t" r="r" b="b"/>
            <a:pathLst>
              <a:path w="21742" h="21602">
                <a:moveTo>
                  <a:pt x="21742" y="21602"/>
                </a:moveTo>
                <a:lnTo>
                  <a:pt x="18795" y="6121"/>
                </a:lnTo>
                <a:lnTo>
                  <a:pt x="20091" y="4318"/>
                </a:lnTo>
                <a:lnTo>
                  <a:pt x="4533" y="7200"/>
                </a:lnTo>
                <a:lnTo>
                  <a:pt x="3314" y="9004"/>
                </a:lnTo>
                <a:lnTo>
                  <a:pt x="3238" y="8636"/>
                </a:lnTo>
                <a:lnTo>
                  <a:pt x="3022" y="8356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2317334" y="2646766"/>
            <a:ext cx="12598" cy="18288"/>
          </a:xfrm>
          <a:custGeom>
            <a:avLst/>
            <a:gdLst/>
            <a:ahLst/>
            <a:cxnLst/>
            <a:rect l="l" t="t" r="r" b="b"/>
            <a:pathLst>
              <a:path w="12598" h="18287">
                <a:moveTo>
                  <a:pt x="0" y="18288"/>
                </a:moveTo>
                <a:lnTo>
                  <a:pt x="2667" y="10655"/>
                </a:lnTo>
                <a:lnTo>
                  <a:pt x="7988" y="3530"/>
                </a:lnTo>
                <a:lnTo>
                  <a:pt x="1259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2320928" y="2680749"/>
            <a:ext cx="18224" cy="15405"/>
          </a:xfrm>
          <a:custGeom>
            <a:avLst/>
            <a:gdLst/>
            <a:ahLst/>
            <a:cxnLst/>
            <a:rect l="l" t="t" r="r" b="b"/>
            <a:pathLst>
              <a:path w="18224" h="15405">
                <a:moveTo>
                  <a:pt x="15341" y="0"/>
                </a:moveTo>
                <a:lnTo>
                  <a:pt x="0" y="2882"/>
                </a:lnTo>
                <a:lnTo>
                  <a:pt x="5118" y="9067"/>
                </a:lnTo>
                <a:lnTo>
                  <a:pt x="12611" y="13754"/>
                </a:lnTo>
                <a:lnTo>
                  <a:pt x="18224" y="1540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2337562" y="2678949"/>
            <a:ext cx="2882" cy="15481"/>
          </a:xfrm>
          <a:custGeom>
            <a:avLst/>
            <a:gdLst/>
            <a:ahLst/>
            <a:cxnLst/>
            <a:rect l="l" t="t" r="r" b="b"/>
            <a:pathLst>
              <a:path w="2882" h="15481">
                <a:moveTo>
                  <a:pt x="2882" y="15481"/>
                </a:moveTo>
                <a:lnTo>
                  <a:pt x="0" y="0"/>
                </a:lnTo>
                <a:lnTo>
                  <a:pt x="647" y="3606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2338212" y="2682549"/>
            <a:ext cx="1943" cy="10439"/>
          </a:xfrm>
          <a:custGeom>
            <a:avLst/>
            <a:gdLst/>
            <a:ahLst/>
            <a:cxnLst/>
            <a:rect l="l" t="t" r="r" b="b"/>
            <a:pathLst>
              <a:path w="1943" h="10439">
                <a:moveTo>
                  <a:pt x="0" y="0"/>
                </a:moveTo>
                <a:lnTo>
                  <a:pt x="1943" y="104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2315677" y="2701557"/>
            <a:ext cx="18211" cy="9283"/>
          </a:xfrm>
          <a:custGeom>
            <a:avLst/>
            <a:gdLst/>
            <a:ahLst/>
            <a:cxnLst/>
            <a:rect l="l" t="t" r="r" b="b"/>
            <a:pathLst>
              <a:path w="18211" h="9283">
                <a:moveTo>
                  <a:pt x="0" y="0"/>
                </a:moveTo>
                <a:lnTo>
                  <a:pt x="647" y="723"/>
                </a:lnTo>
                <a:lnTo>
                  <a:pt x="10439" y="6908"/>
                </a:lnTo>
                <a:lnTo>
                  <a:pt x="18211" y="928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2317407" y="2662174"/>
            <a:ext cx="15405" cy="2882"/>
          </a:xfrm>
          <a:custGeom>
            <a:avLst/>
            <a:gdLst/>
            <a:ahLst/>
            <a:cxnLst/>
            <a:rect l="l" t="t" r="r" b="b"/>
            <a:pathLst>
              <a:path w="15405" h="2882">
                <a:moveTo>
                  <a:pt x="15405" y="0"/>
                </a:moveTo>
                <a:lnTo>
                  <a:pt x="0" y="288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2319136" y="2663543"/>
            <a:ext cx="14757" cy="18288"/>
          </a:xfrm>
          <a:custGeom>
            <a:avLst/>
            <a:gdLst/>
            <a:ahLst/>
            <a:cxnLst/>
            <a:rect l="l" t="t" r="r" b="b"/>
            <a:pathLst>
              <a:path w="14757" h="18287">
                <a:moveTo>
                  <a:pt x="14757" y="0"/>
                </a:moveTo>
                <a:lnTo>
                  <a:pt x="0" y="2730"/>
                </a:lnTo>
                <a:lnTo>
                  <a:pt x="2870" y="1828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2326617" y="2708609"/>
            <a:ext cx="939" cy="292"/>
          </a:xfrm>
          <a:custGeom>
            <a:avLst/>
            <a:gdLst/>
            <a:ahLst/>
            <a:cxnLst/>
            <a:rect l="l" t="t" r="r" b="b"/>
            <a:pathLst>
              <a:path w="939" h="292">
                <a:moveTo>
                  <a:pt x="939" y="292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2319127" y="2664910"/>
            <a:ext cx="7493" cy="10363"/>
          </a:xfrm>
          <a:custGeom>
            <a:avLst/>
            <a:gdLst/>
            <a:ahLst/>
            <a:cxnLst/>
            <a:rect l="l" t="t" r="r" b="b"/>
            <a:pathLst>
              <a:path w="7493" h="10363">
                <a:moveTo>
                  <a:pt x="7493" y="0"/>
                </a:moveTo>
                <a:lnTo>
                  <a:pt x="0" y="1371"/>
                </a:lnTo>
                <a:lnTo>
                  <a:pt x="1663" y="10363"/>
                </a:lnTo>
                <a:lnTo>
                  <a:pt x="292" y="309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2320789" y="2675277"/>
            <a:ext cx="1219" cy="6553"/>
          </a:xfrm>
          <a:custGeom>
            <a:avLst/>
            <a:gdLst/>
            <a:ahLst/>
            <a:cxnLst/>
            <a:rect l="l" t="t" r="r" b="b"/>
            <a:pathLst>
              <a:path w="1219" h="6553">
                <a:moveTo>
                  <a:pt x="0" y="0"/>
                </a:moveTo>
                <a:lnTo>
                  <a:pt x="1219" y="655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2320794" y="2683630"/>
            <a:ext cx="139" cy="0"/>
          </a:xfrm>
          <a:custGeom>
            <a:avLst/>
            <a:gdLst/>
            <a:ahLst/>
            <a:cxnLst/>
            <a:rect l="l" t="t" r="r" b="b"/>
            <a:pathLst>
              <a:path w="139">
                <a:moveTo>
                  <a:pt x="139" y="0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2317339" y="2665413"/>
            <a:ext cx="3378" cy="17856"/>
          </a:xfrm>
          <a:custGeom>
            <a:avLst/>
            <a:gdLst/>
            <a:ahLst/>
            <a:cxnLst/>
            <a:rect l="l" t="t" r="r" b="b"/>
            <a:pathLst>
              <a:path w="3378" h="17856">
                <a:moveTo>
                  <a:pt x="3378" y="17856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2319635" y="2704365"/>
            <a:ext cx="6477" cy="4102"/>
          </a:xfrm>
          <a:custGeom>
            <a:avLst/>
            <a:gdLst/>
            <a:ahLst/>
            <a:cxnLst/>
            <a:rect l="l" t="t" r="r" b="b"/>
            <a:pathLst>
              <a:path w="6476" h="4102">
                <a:moveTo>
                  <a:pt x="0" y="0"/>
                </a:moveTo>
                <a:lnTo>
                  <a:pt x="6477" y="410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2317334" y="2665054"/>
            <a:ext cx="1803" cy="1219"/>
          </a:xfrm>
          <a:custGeom>
            <a:avLst/>
            <a:gdLst/>
            <a:ahLst/>
            <a:cxnLst/>
            <a:rect l="l" t="t" r="r" b="b"/>
            <a:pathLst>
              <a:path w="1803" h="1219">
                <a:moveTo>
                  <a:pt x="0" y="0"/>
                </a:moveTo>
                <a:lnTo>
                  <a:pt x="1803" y="12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2312007" y="2697532"/>
            <a:ext cx="4318" cy="4749"/>
          </a:xfrm>
          <a:custGeom>
            <a:avLst/>
            <a:gdLst/>
            <a:ahLst/>
            <a:cxnLst/>
            <a:rect l="l" t="t" r="r" b="b"/>
            <a:pathLst>
              <a:path w="4318" h="4749">
                <a:moveTo>
                  <a:pt x="3670" y="4025"/>
                </a:moveTo>
                <a:lnTo>
                  <a:pt x="0" y="0"/>
                </a:lnTo>
                <a:lnTo>
                  <a:pt x="4317" y="474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2308548" y="2693638"/>
            <a:ext cx="7124" cy="7924"/>
          </a:xfrm>
          <a:custGeom>
            <a:avLst/>
            <a:gdLst/>
            <a:ahLst/>
            <a:cxnLst/>
            <a:rect l="l" t="t" r="r" b="b"/>
            <a:pathLst>
              <a:path w="7124" h="7924">
                <a:moveTo>
                  <a:pt x="0" y="0"/>
                </a:moveTo>
                <a:lnTo>
                  <a:pt x="7124" y="792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2307040" y="2690616"/>
            <a:ext cx="4965" cy="6908"/>
          </a:xfrm>
          <a:custGeom>
            <a:avLst/>
            <a:gdLst/>
            <a:ahLst/>
            <a:cxnLst/>
            <a:rect l="l" t="t" r="r" b="b"/>
            <a:pathLst>
              <a:path w="4965" h="6908">
                <a:moveTo>
                  <a:pt x="4965" y="6908"/>
                </a:moveTo>
                <a:lnTo>
                  <a:pt x="1511" y="3022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2301561" y="2671754"/>
            <a:ext cx="2159" cy="11366"/>
          </a:xfrm>
          <a:custGeom>
            <a:avLst/>
            <a:gdLst/>
            <a:ahLst/>
            <a:cxnLst/>
            <a:rect l="l" t="t" r="r" b="b"/>
            <a:pathLst>
              <a:path w="2158" h="11366">
                <a:moveTo>
                  <a:pt x="2019" y="10795"/>
                </a:moveTo>
                <a:lnTo>
                  <a:pt x="2158" y="11366"/>
                </a:lnTo>
                <a:lnTo>
                  <a:pt x="863" y="5676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2303654" y="2683634"/>
            <a:ext cx="1079" cy="2298"/>
          </a:xfrm>
          <a:custGeom>
            <a:avLst/>
            <a:gdLst/>
            <a:ahLst/>
            <a:cxnLst/>
            <a:rect l="l" t="t" r="r" b="b"/>
            <a:pathLst>
              <a:path w="1079" h="2298">
                <a:moveTo>
                  <a:pt x="1079" y="2298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1899163" y="1653172"/>
            <a:ext cx="85813" cy="85750"/>
          </a:xfrm>
          <a:custGeom>
            <a:avLst/>
            <a:gdLst/>
            <a:ahLst/>
            <a:cxnLst/>
            <a:rect l="l" t="t" r="r" b="b"/>
            <a:pathLst>
              <a:path w="85813" h="85750">
                <a:moveTo>
                  <a:pt x="74587" y="14249"/>
                </a:moveTo>
                <a:lnTo>
                  <a:pt x="70916" y="10147"/>
                </a:lnTo>
                <a:lnTo>
                  <a:pt x="65735" y="6756"/>
                </a:lnTo>
                <a:lnTo>
                  <a:pt x="61048" y="3809"/>
                </a:lnTo>
                <a:lnTo>
                  <a:pt x="55219" y="1930"/>
                </a:lnTo>
                <a:lnTo>
                  <a:pt x="49885" y="355"/>
                </a:lnTo>
                <a:lnTo>
                  <a:pt x="43700" y="139"/>
                </a:lnTo>
                <a:lnTo>
                  <a:pt x="38150" y="0"/>
                </a:lnTo>
                <a:lnTo>
                  <a:pt x="37579" y="63"/>
                </a:lnTo>
                <a:lnTo>
                  <a:pt x="32181" y="1435"/>
                </a:lnTo>
                <a:lnTo>
                  <a:pt x="26784" y="2870"/>
                </a:lnTo>
                <a:lnTo>
                  <a:pt x="26200" y="3086"/>
                </a:lnTo>
                <a:lnTo>
                  <a:pt x="21450" y="5892"/>
                </a:lnTo>
                <a:lnTo>
                  <a:pt x="16624" y="8635"/>
                </a:lnTo>
                <a:lnTo>
                  <a:pt x="16116" y="9067"/>
                </a:lnTo>
                <a:lnTo>
                  <a:pt x="12306" y="13030"/>
                </a:lnTo>
                <a:lnTo>
                  <a:pt x="8420" y="16979"/>
                </a:lnTo>
                <a:lnTo>
                  <a:pt x="8064" y="17487"/>
                </a:lnTo>
                <a:lnTo>
                  <a:pt x="5397" y="22390"/>
                </a:lnTo>
                <a:lnTo>
                  <a:pt x="2730" y="27216"/>
                </a:lnTo>
                <a:lnTo>
                  <a:pt x="2946" y="27787"/>
                </a:lnTo>
                <a:lnTo>
                  <a:pt x="1295" y="33261"/>
                </a:lnTo>
                <a:lnTo>
                  <a:pt x="863" y="34696"/>
                </a:lnTo>
                <a:lnTo>
                  <a:pt x="1142" y="34912"/>
                </a:lnTo>
                <a:lnTo>
                  <a:pt x="1003" y="36563"/>
                </a:lnTo>
                <a:lnTo>
                  <a:pt x="647" y="40678"/>
                </a:lnTo>
                <a:lnTo>
                  <a:pt x="0" y="40893"/>
                </a:lnTo>
                <a:lnTo>
                  <a:pt x="279" y="44780"/>
                </a:lnTo>
                <a:lnTo>
                  <a:pt x="647" y="50393"/>
                </a:lnTo>
                <a:lnTo>
                  <a:pt x="647" y="50965"/>
                </a:lnTo>
                <a:lnTo>
                  <a:pt x="2374" y="56222"/>
                </a:lnTo>
                <a:lnTo>
                  <a:pt x="4165" y="61480"/>
                </a:lnTo>
                <a:lnTo>
                  <a:pt x="4381" y="62052"/>
                </a:lnTo>
                <a:lnTo>
                  <a:pt x="7556" y="66586"/>
                </a:lnTo>
                <a:lnTo>
                  <a:pt x="10655" y="71196"/>
                </a:lnTo>
                <a:lnTo>
                  <a:pt x="11087" y="71704"/>
                </a:lnTo>
                <a:lnTo>
                  <a:pt x="15265" y="75310"/>
                </a:lnTo>
                <a:lnTo>
                  <a:pt x="19507" y="78828"/>
                </a:lnTo>
                <a:lnTo>
                  <a:pt x="20015" y="79197"/>
                </a:lnTo>
                <a:lnTo>
                  <a:pt x="25044" y="81495"/>
                </a:lnTo>
                <a:lnTo>
                  <a:pt x="30086" y="83807"/>
                </a:lnTo>
                <a:lnTo>
                  <a:pt x="30733" y="84023"/>
                </a:lnTo>
                <a:lnTo>
                  <a:pt x="36207" y="84886"/>
                </a:lnTo>
                <a:lnTo>
                  <a:pt x="41681" y="85750"/>
                </a:lnTo>
                <a:lnTo>
                  <a:pt x="42189" y="85534"/>
                </a:lnTo>
                <a:lnTo>
                  <a:pt x="47802" y="85102"/>
                </a:lnTo>
                <a:lnTo>
                  <a:pt x="50749" y="84886"/>
                </a:lnTo>
                <a:lnTo>
                  <a:pt x="50901" y="84302"/>
                </a:lnTo>
                <a:lnTo>
                  <a:pt x="54000" y="83515"/>
                </a:lnTo>
                <a:lnTo>
                  <a:pt x="56514" y="82867"/>
                </a:lnTo>
                <a:lnTo>
                  <a:pt x="56870" y="83223"/>
                </a:lnTo>
                <a:lnTo>
                  <a:pt x="59029" y="82219"/>
                </a:lnTo>
                <a:lnTo>
                  <a:pt x="64147" y="79768"/>
                </a:lnTo>
                <a:lnTo>
                  <a:pt x="64719" y="79768"/>
                </a:lnTo>
                <a:lnTo>
                  <a:pt x="69113" y="76390"/>
                </a:lnTo>
                <a:lnTo>
                  <a:pt x="73431" y="72936"/>
                </a:lnTo>
                <a:lnTo>
                  <a:pt x="73647" y="72428"/>
                </a:lnTo>
                <a:lnTo>
                  <a:pt x="77177" y="68033"/>
                </a:lnTo>
                <a:lnTo>
                  <a:pt x="78981" y="65798"/>
                </a:lnTo>
                <a:lnTo>
                  <a:pt x="78689" y="65303"/>
                </a:lnTo>
                <a:lnTo>
                  <a:pt x="80136" y="62560"/>
                </a:lnTo>
                <a:lnTo>
                  <a:pt x="81419" y="60185"/>
                </a:lnTo>
                <a:lnTo>
                  <a:pt x="82003" y="60185"/>
                </a:lnTo>
                <a:lnTo>
                  <a:pt x="82727" y="57810"/>
                </a:lnTo>
                <a:lnTo>
                  <a:pt x="84454" y="52412"/>
                </a:lnTo>
                <a:lnTo>
                  <a:pt x="84810" y="52044"/>
                </a:lnTo>
                <a:lnTo>
                  <a:pt x="85318" y="46507"/>
                </a:lnTo>
                <a:lnTo>
                  <a:pt x="85813" y="40957"/>
                </a:lnTo>
                <a:lnTo>
                  <a:pt x="85597" y="40462"/>
                </a:lnTo>
                <a:lnTo>
                  <a:pt x="84734" y="34912"/>
                </a:lnTo>
                <a:lnTo>
                  <a:pt x="84302" y="31673"/>
                </a:lnTo>
                <a:lnTo>
                  <a:pt x="83654" y="31597"/>
                </a:lnTo>
                <a:lnTo>
                  <a:pt x="82575" y="28219"/>
                </a:lnTo>
                <a:lnTo>
                  <a:pt x="81851" y="26060"/>
                </a:lnTo>
                <a:lnTo>
                  <a:pt x="82143" y="25692"/>
                </a:lnTo>
                <a:lnTo>
                  <a:pt x="81064" y="23901"/>
                </a:lnTo>
                <a:lnTo>
                  <a:pt x="78257" y="18935"/>
                </a:lnTo>
                <a:lnTo>
                  <a:pt x="78333" y="18427"/>
                </a:lnTo>
                <a:lnTo>
                  <a:pt x="74587" y="1424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1899730" y="1653674"/>
            <a:ext cx="84747" cy="84734"/>
          </a:xfrm>
          <a:custGeom>
            <a:avLst/>
            <a:gdLst/>
            <a:ahLst/>
            <a:cxnLst/>
            <a:rect l="l" t="t" r="r" b="b"/>
            <a:pathLst>
              <a:path w="84747" h="84734">
                <a:moveTo>
                  <a:pt x="77762" y="20154"/>
                </a:moveTo>
                <a:lnTo>
                  <a:pt x="78917" y="21882"/>
                </a:lnTo>
                <a:lnTo>
                  <a:pt x="79349" y="21882"/>
                </a:lnTo>
                <a:lnTo>
                  <a:pt x="80060" y="23609"/>
                </a:lnTo>
                <a:lnTo>
                  <a:pt x="82232" y="28790"/>
                </a:lnTo>
                <a:lnTo>
                  <a:pt x="82664" y="29159"/>
                </a:lnTo>
                <a:lnTo>
                  <a:pt x="83667" y="34480"/>
                </a:lnTo>
                <a:lnTo>
                  <a:pt x="84670" y="39890"/>
                </a:lnTo>
                <a:lnTo>
                  <a:pt x="84747" y="40525"/>
                </a:lnTo>
                <a:lnTo>
                  <a:pt x="84239" y="45935"/>
                </a:lnTo>
                <a:lnTo>
                  <a:pt x="83743" y="51409"/>
                </a:lnTo>
                <a:lnTo>
                  <a:pt x="83591" y="52057"/>
                </a:lnTo>
                <a:lnTo>
                  <a:pt x="81648" y="57162"/>
                </a:lnTo>
                <a:lnTo>
                  <a:pt x="79781" y="62280"/>
                </a:lnTo>
                <a:lnTo>
                  <a:pt x="79413" y="62852"/>
                </a:lnTo>
                <a:lnTo>
                  <a:pt x="76174" y="67246"/>
                </a:lnTo>
                <a:lnTo>
                  <a:pt x="72936" y="71640"/>
                </a:lnTo>
                <a:lnTo>
                  <a:pt x="72504" y="72072"/>
                </a:lnTo>
                <a:lnTo>
                  <a:pt x="68186" y="75450"/>
                </a:lnTo>
                <a:lnTo>
                  <a:pt x="63868" y="78841"/>
                </a:lnTo>
                <a:lnTo>
                  <a:pt x="63360" y="79120"/>
                </a:lnTo>
                <a:lnTo>
                  <a:pt x="58254" y="81216"/>
                </a:lnTo>
                <a:lnTo>
                  <a:pt x="53212" y="83299"/>
                </a:lnTo>
                <a:lnTo>
                  <a:pt x="52628" y="83438"/>
                </a:lnTo>
                <a:lnTo>
                  <a:pt x="47167" y="84086"/>
                </a:lnTo>
                <a:lnTo>
                  <a:pt x="41757" y="84734"/>
                </a:lnTo>
                <a:lnTo>
                  <a:pt x="41109" y="84734"/>
                </a:lnTo>
                <a:lnTo>
                  <a:pt x="35712" y="83870"/>
                </a:lnTo>
                <a:lnTo>
                  <a:pt x="30314" y="83007"/>
                </a:lnTo>
                <a:lnTo>
                  <a:pt x="24701" y="80568"/>
                </a:lnTo>
                <a:lnTo>
                  <a:pt x="19723" y="78257"/>
                </a:lnTo>
                <a:lnTo>
                  <a:pt x="15049" y="74371"/>
                </a:lnTo>
                <a:lnTo>
                  <a:pt x="10871" y="70840"/>
                </a:lnTo>
                <a:lnTo>
                  <a:pt x="7416" y="65798"/>
                </a:lnTo>
                <a:lnTo>
                  <a:pt x="4317" y="61264"/>
                </a:lnTo>
                <a:lnTo>
                  <a:pt x="4470" y="60756"/>
                </a:lnTo>
                <a:lnTo>
                  <a:pt x="2311" y="55575"/>
                </a:lnTo>
                <a:lnTo>
                  <a:pt x="1295" y="52984"/>
                </a:lnTo>
                <a:lnTo>
                  <a:pt x="1371" y="52768"/>
                </a:lnTo>
                <a:lnTo>
                  <a:pt x="863" y="49961"/>
                </a:lnTo>
                <a:lnTo>
                  <a:pt x="355" y="47155"/>
                </a:lnTo>
                <a:lnTo>
                  <a:pt x="139" y="47015"/>
                </a:lnTo>
                <a:lnTo>
                  <a:pt x="215" y="44272"/>
                </a:lnTo>
                <a:lnTo>
                  <a:pt x="292" y="38582"/>
                </a:lnTo>
                <a:lnTo>
                  <a:pt x="0" y="38150"/>
                </a:lnTo>
                <a:lnTo>
                  <a:pt x="1231" y="32829"/>
                </a:lnTo>
                <a:lnTo>
                  <a:pt x="2451" y="27495"/>
                </a:lnTo>
                <a:lnTo>
                  <a:pt x="2666" y="26923"/>
                </a:lnTo>
                <a:lnTo>
                  <a:pt x="5257" y="22097"/>
                </a:lnTo>
                <a:lnTo>
                  <a:pt x="7924" y="17271"/>
                </a:lnTo>
                <a:lnTo>
                  <a:pt x="8280" y="16776"/>
                </a:lnTo>
                <a:lnTo>
                  <a:pt x="12103" y="12890"/>
                </a:lnTo>
                <a:lnTo>
                  <a:pt x="15913" y="8928"/>
                </a:lnTo>
                <a:lnTo>
                  <a:pt x="16421" y="8559"/>
                </a:lnTo>
                <a:lnTo>
                  <a:pt x="21094" y="5829"/>
                </a:lnTo>
                <a:lnTo>
                  <a:pt x="25844" y="3086"/>
                </a:lnTo>
                <a:lnTo>
                  <a:pt x="26428" y="2806"/>
                </a:lnTo>
                <a:lnTo>
                  <a:pt x="31749" y="1435"/>
                </a:lnTo>
                <a:lnTo>
                  <a:pt x="37007" y="63"/>
                </a:lnTo>
                <a:lnTo>
                  <a:pt x="37655" y="0"/>
                </a:lnTo>
                <a:lnTo>
                  <a:pt x="43129" y="139"/>
                </a:lnTo>
                <a:lnTo>
                  <a:pt x="48602" y="215"/>
                </a:lnTo>
                <a:lnTo>
                  <a:pt x="49250" y="355"/>
                </a:lnTo>
                <a:lnTo>
                  <a:pt x="54432" y="1943"/>
                </a:lnTo>
                <a:lnTo>
                  <a:pt x="59689" y="3517"/>
                </a:lnTo>
                <a:lnTo>
                  <a:pt x="60261" y="3733"/>
                </a:lnTo>
                <a:lnTo>
                  <a:pt x="64871" y="6692"/>
                </a:lnTo>
                <a:lnTo>
                  <a:pt x="69481" y="9639"/>
                </a:lnTo>
                <a:lnTo>
                  <a:pt x="69837" y="10071"/>
                </a:lnTo>
                <a:lnTo>
                  <a:pt x="73659" y="14109"/>
                </a:lnTo>
                <a:lnTo>
                  <a:pt x="76034" y="16560"/>
                </a:lnTo>
                <a:lnTo>
                  <a:pt x="75679" y="17132"/>
                </a:lnTo>
                <a:lnTo>
                  <a:pt x="77762" y="2015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1930765" y="1668783"/>
            <a:ext cx="15913" cy="2743"/>
          </a:xfrm>
          <a:custGeom>
            <a:avLst/>
            <a:gdLst/>
            <a:ahLst/>
            <a:cxnLst/>
            <a:rect l="l" t="t" r="r" b="b"/>
            <a:pathLst>
              <a:path w="15913" h="2743">
                <a:moveTo>
                  <a:pt x="0" y="2743"/>
                </a:moveTo>
                <a:lnTo>
                  <a:pt x="3886" y="1092"/>
                </a:lnTo>
                <a:lnTo>
                  <a:pt x="4318" y="1016"/>
                </a:lnTo>
                <a:lnTo>
                  <a:pt x="8496" y="444"/>
                </a:lnTo>
                <a:lnTo>
                  <a:pt x="11734" y="0"/>
                </a:lnTo>
                <a:lnTo>
                  <a:pt x="12026" y="508"/>
                </a:lnTo>
                <a:lnTo>
                  <a:pt x="15544" y="660"/>
                </a:lnTo>
                <a:lnTo>
                  <a:pt x="15697" y="660"/>
                </a:lnTo>
                <a:lnTo>
                  <a:pt x="15913" y="58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1965180" y="1682327"/>
            <a:ext cx="3886" cy="17856"/>
          </a:xfrm>
          <a:custGeom>
            <a:avLst/>
            <a:gdLst/>
            <a:ahLst/>
            <a:cxnLst/>
            <a:rect l="l" t="t" r="r" b="b"/>
            <a:pathLst>
              <a:path w="3886" h="17856">
                <a:moveTo>
                  <a:pt x="0" y="0"/>
                </a:moveTo>
                <a:lnTo>
                  <a:pt x="1295" y="1866"/>
                </a:lnTo>
                <a:lnTo>
                  <a:pt x="1435" y="2235"/>
                </a:lnTo>
                <a:lnTo>
                  <a:pt x="2082" y="4394"/>
                </a:lnTo>
                <a:lnTo>
                  <a:pt x="3238" y="8572"/>
                </a:lnTo>
                <a:lnTo>
                  <a:pt x="3238" y="8788"/>
                </a:lnTo>
                <a:lnTo>
                  <a:pt x="3670" y="13106"/>
                </a:lnTo>
                <a:lnTo>
                  <a:pt x="3886" y="15328"/>
                </a:lnTo>
                <a:lnTo>
                  <a:pt x="3886" y="15697"/>
                </a:lnTo>
                <a:lnTo>
                  <a:pt x="3314" y="1785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1937748" y="1719117"/>
            <a:ext cx="17856" cy="3670"/>
          </a:xfrm>
          <a:custGeom>
            <a:avLst/>
            <a:gdLst/>
            <a:ahLst/>
            <a:cxnLst/>
            <a:rect l="l" t="t" r="r" b="b"/>
            <a:pathLst>
              <a:path w="17856" h="3670">
                <a:moveTo>
                  <a:pt x="17856" y="0"/>
                </a:moveTo>
                <a:lnTo>
                  <a:pt x="15049" y="1727"/>
                </a:lnTo>
                <a:lnTo>
                  <a:pt x="14541" y="1943"/>
                </a:lnTo>
                <a:lnTo>
                  <a:pt x="11379" y="2667"/>
                </a:lnTo>
                <a:lnTo>
                  <a:pt x="7277" y="3670"/>
                </a:lnTo>
                <a:lnTo>
                  <a:pt x="6908" y="3378"/>
                </a:lnTo>
                <a:lnTo>
                  <a:pt x="2590" y="3606"/>
                </a:lnTo>
                <a:lnTo>
                  <a:pt x="1371" y="3670"/>
                </a:lnTo>
                <a:lnTo>
                  <a:pt x="1155" y="3670"/>
                </a:lnTo>
                <a:lnTo>
                  <a:pt x="0" y="331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1915429" y="1691253"/>
            <a:ext cx="215" cy="9575"/>
          </a:xfrm>
          <a:custGeom>
            <a:avLst/>
            <a:gdLst/>
            <a:ahLst/>
            <a:cxnLst/>
            <a:rect l="l" t="t" r="r" b="b"/>
            <a:pathLst>
              <a:path w="215" h="9575">
                <a:moveTo>
                  <a:pt x="215" y="9575"/>
                </a:moveTo>
                <a:lnTo>
                  <a:pt x="76" y="5181"/>
                </a:lnTo>
                <a:lnTo>
                  <a:pt x="0" y="787"/>
                </a:lnTo>
                <a:lnTo>
                  <a:pt x="0" y="571"/>
                </a:lnTo>
                <a:lnTo>
                  <a:pt x="76" y="355"/>
                </a:lnTo>
                <a:lnTo>
                  <a:pt x="7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1973753" y="1667419"/>
            <a:ext cx="6400" cy="9436"/>
          </a:xfrm>
          <a:custGeom>
            <a:avLst/>
            <a:gdLst/>
            <a:ahLst/>
            <a:cxnLst/>
            <a:rect l="l" t="t" r="r" b="b"/>
            <a:pathLst>
              <a:path w="6400" h="9436">
                <a:moveTo>
                  <a:pt x="1219" y="1803"/>
                </a:moveTo>
                <a:lnTo>
                  <a:pt x="0" y="0"/>
                </a:lnTo>
                <a:lnTo>
                  <a:pt x="1219" y="1803"/>
                </a:lnTo>
                <a:lnTo>
                  <a:pt x="6400" y="943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1976921" y="1672170"/>
            <a:ext cx="571" cy="723"/>
          </a:xfrm>
          <a:custGeom>
            <a:avLst/>
            <a:gdLst/>
            <a:ahLst/>
            <a:cxnLst/>
            <a:rect l="l" t="t" r="r" b="b"/>
            <a:pathLst>
              <a:path w="571" h="723">
                <a:moveTo>
                  <a:pt x="571" y="723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1964599" y="1659793"/>
            <a:ext cx="9144" cy="7632"/>
          </a:xfrm>
          <a:custGeom>
            <a:avLst/>
            <a:gdLst/>
            <a:ahLst/>
            <a:cxnLst/>
            <a:rect l="l" t="t" r="r" b="b"/>
            <a:pathLst>
              <a:path w="9143" h="7632">
                <a:moveTo>
                  <a:pt x="292" y="139"/>
                </a:moveTo>
                <a:lnTo>
                  <a:pt x="0" y="0"/>
                </a:lnTo>
                <a:lnTo>
                  <a:pt x="292" y="139"/>
                </a:lnTo>
                <a:lnTo>
                  <a:pt x="9143" y="7632"/>
                </a:lnTo>
                <a:lnTo>
                  <a:pt x="292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1955599" y="1655687"/>
            <a:ext cx="9004" cy="4102"/>
          </a:xfrm>
          <a:custGeom>
            <a:avLst/>
            <a:gdLst/>
            <a:ahLst/>
            <a:cxnLst/>
            <a:rect l="l" t="t" r="r" b="b"/>
            <a:pathLst>
              <a:path w="9004" h="4102">
                <a:moveTo>
                  <a:pt x="9004" y="4102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1928459" y="1669439"/>
            <a:ext cx="17856" cy="3314"/>
          </a:xfrm>
          <a:custGeom>
            <a:avLst/>
            <a:gdLst/>
            <a:ahLst/>
            <a:cxnLst/>
            <a:rect l="l" t="t" r="r" b="b"/>
            <a:pathLst>
              <a:path w="17856" h="3314">
                <a:moveTo>
                  <a:pt x="17856" y="0"/>
                </a:moveTo>
                <a:lnTo>
                  <a:pt x="0" y="3314"/>
                </a:lnTo>
                <a:lnTo>
                  <a:pt x="2311" y="208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1946677" y="1669366"/>
            <a:ext cx="18503" cy="12966"/>
          </a:xfrm>
          <a:custGeom>
            <a:avLst/>
            <a:gdLst/>
            <a:ahLst/>
            <a:cxnLst/>
            <a:rect l="l" t="t" r="r" b="b"/>
            <a:pathLst>
              <a:path w="18503" h="12966">
                <a:moveTo>
                  <a:pt x="0" y="0"/>
                </a:moveTo>
                <a:lnTo>
                  <a:pt x="63" y="139"/>
                </a:lnTo>
                <a:lnTo>
                  <a:pt x="1435" y="431"/>
                </a:lnTo>
                <a:lnTo>
                  <a:pt x="9575" y="3810"/>
                </a:lnTo>
                <a:lnTo>
                  <a:pt x="16205" y="9652"/>
                </a:lnTo>
                <a:lnTo>
                  <a:pt x="18288" y="12598"/>
                </a:lnTo>
                <a:lnTo>
                  <a:pt x="18427" y="12598"/>
                </a:lnTo>
                <a:lnTo>
                  <a:pt x="18503" y="1296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1965178" y="1682324"/>
            <a:ext cx="3314" cy="17856"/>
          </a:xfrm>
          <a:custGeom>
            <a:avLst/>
            <a:gdLst/>
            <a:ahLst/>
            <a:cxnLst/>
            <a:rect l="l" t="t" r="r" b="b"/>
            <a:pathLst>
              <a:path w="3314" h="17856">
                <a:moveTo>
                  <a:pt x="3314" y="17856"/>
                </a:move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1963884" y="1681971"/>
            <a:ext cx="1866" cy="12014"/>
          </a:xfrm>
          <a:custGeom>
            <a:avLst/>
            <a:gdLst/>
            <a:ahLst/>
            <a:cxnLst/>
            <a:rect l="l" t="t" r="r" b="b"/>
            <a:pathLst>
              <a:path w="1866" h="12014">
                <a:moveTo>
                  <a:pt x="0" y="1866"/>
                </a:moveTo>
                <a:lnTo>
                  <a:pt x="1866" y="12014"/>
                </a:lnTo>
                <a:lnTo>
                  <a:pt x="0" y="1866"/>
                </a:lnTo>
                <a:lnTo>
                  <a:pt x="121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1946752" y="1669506"/>
            <a:ext cx="18211" cy="15341"/>
          </a:xfrm>
          <a:custGeom>
            <a:avLst/>
            <a:gdLst/>
            <a:ahLst/>
            <a:cxnLst/>
            <a:rect l="l" t="t" r="r" b="b"/>
            <a:pathLst>
              <a:path w="18211" h="15341">
                <a:moveTo>
                  <a:pt x="18211" y="12458"/>
                </a:moveTo>
                <a:lnTo>
                  <a:pt x="2806" y="1534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1945457" y="1669373"/>
            <a:ext cx="18427" cy="17348"/>
          </a:xfrm>
          <a:custGeom>
            <a:avLst/>
            <a:gdLst/>
            <a:ahLst/>
            <a:cxnLst/>
            <a:rect l="l" t="t" r="r" b="b"/>
            <a:pathLst>
              <a:path w="18427" h="17348">
                <a:moveTo>
                  <a:pt x="18427" y="14465"/>
                </a:moveTo>
                <a:lnTo>
                  <a:pt x="2870" y="17348"/>
                </a:lnTo>
                <a:lnTo>
                  <a:pt x="0" y="1790"/>
                </a:lnTo>
                <a:lnTo>
                  <a:pt x="121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1951206" y="1686717"/>
            <a:ext cx="15557" cy="29019"/>
          </a:xfrm>
          <a:custGeom>
            <a:avLst/>
            <a:gdLst/>
            <a:ahLst/>
            <a:cxnLst/>
            <a:rect l="l" t="t" r="r" b="b"/>
            <a:pathLst>
              <a:path w="15557" h="29019">
                <a:moveTo>
                  <a:pt x="13182" y="0"/>
                </a:moveTo>
                <a:lnTo>
                  <a:pt x="15557" y="12598"/>
                </a:lnTo>
                <a:lnTo>
                  <a:pt x="0" y="15481"/>
                </a:lnTo>
                <a:lnTo>
                  <a:pt x="2527" y="29019"/>
                </a:lnTo>
                <a:lnTo>
                  <a:pt x="0" y="15481"/>
                </a:lnTo>
                <a:lnTo>
                  <a:pt x="4394" y="1469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1953083" y="1693990"/>
            <a:ext cx="15481" cy="24917"/>
          </a:xfrm>
          <a:custGeom>
            <a:avLst/>
            <a:gdLst/>
            <a:ahLst/>
            <a:cxnLst/>
            <a:rect l="l" t="t" r="r" b="b"/>
            <a:pathLst>
              <a:path w="15481" h="24917">
                <a:moveTo>
                  <a:pt x="12674" y="0"/>
                </a:moveTo>
                <a:lnTo>
                  <a:pt x="13677" y="5334"/>
                </a:lnTo>
                <a:lnTo>
                  <a:pt x="15481" y="6553"/>
                </a:lnTo>
                <a:lnTo>
                  <a:pt x="15341" y="6616"/>
                </a:lnTo>
                <a:lnTo>
                  <a:pt x="0" y="9499"/>
                </a:lnTo>
                <a:lnTo>
                  <a:pt x="2882" y="24917"/>
                </a:lnTo>
                <a:lnTo>
                  <a:pt x="4038" y="24117"/>
                </a:lnTo>
                <a:lnTo>
                  <a:pt x="10439" y="17995"/>
                </a:lnTo>
                <a:lnTo>
                  <a:pt x="14477" y="10147"/>
                </a:lnTo>
                <a:lnTo>
                  <a:pt x="15341" y="661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1968493" y="1700180"/>
            <a:ext cx="76" cy="355"/>
          </a:xfrm>
          <a:custGeom>
            <a:avLst/>
            <a:gdLst/>
            <a:ahLst/>
            <a:cxnLst/>
            <a:rect l="l" t="t" r="r" b="b"/>
            <a:pathLst>
              <a:path w="76" h="355">
                <a:moveTo>
                  <a:pt x="0" y="0"/>
                </a:moveTo>
                <a:lnTo>
                  <a:pt x="76" y="3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1951207" y="1699318"/>
            <a:ext cx="15557" cy="4178"/>
          </a:xfrm>
          <a:custGeom>
            <a:avLst/>
            <a:gdLst/>
            <a:ahLst/>
            <a:cxnLst/>
            <a:rect l="l" t="t" r="r" b="b"/>
            <a:pathLst>
              <a:path w="15557" h="4178">
                <a:moveTo>
                  <a:pt x="15557" y="0"/>
                </a:moveTo>
                <a:lnTo>
                  <a:pt x="0" y="2882"/>
                </a:lnTo>
                <a:lnTo>
                  <a:pt x="1879" y="417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1951647" y="1654682"/>
            <a:ext cx="8204" cy="2946"/>
          </a:xfrm>
          <a:custGeom>
            <a:avLst/>
            <a:gdLst/>
            <a:ahLst/>
            <a:cxnLst/>
            <a:rect l="l" t="t" r="r" b="b"/>
            <a:pathLst>
              <a:path w="8204" h="2946">
                <a:moveTo>
                  <a:pt x="8204" y="2946"/>
                </a:moveTo>
                <a:lnTo>
                  <a:pt x="2730" y="431"/>
                </a:lnTo>
                <a:lnTo>
                  <a:pt x="0" y="0"/>
                </a:lnTo>
                <a:lnTo>
                  <a:pt x="2730" y="43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1953732" y="1715734"/>
            <a:ext cx="2235" cy="3238"/>
          </a:xfrm>
          <a:custGeom>
            <a:avLst/>
            <a:gdLst/>
            <a:ahLst/>
            <a:cxnLst/>
            <a:rect l="l" t="t" r="r" b="b"/>
            <a:pathLst>
              <a:path w="2235" h="3238">
                <a:moveTo>
                  <a:pt x="0" y="0"/>
                </a:moveTo>
                <a:lnTo>
                  <a:pt x="355" y="2019"/>
                </a:lnTo>
                <a:lnTo>
                  <a:pt x="2235" y="3238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1955609" y="1718974"/>
            <a:ext cx="355" cy="139"/>
          </a:xfrm>
          <a:custGeom>
            <a:avLst/>
            <a:gdLst/>
            <a:ahLst/>
            <a:cxnLst/>
            <a:rect l="l" t="t" r="r" b="b"/>
            <a:pathLst>
              <a:path w="355" h="139">
                <a:moveTo>
                  <a:pt x="355" y="0"/>
                </a:moveTo>
                <a:lnTo>
                  <a:pt x="0" y="13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1937748" y="1719113"/>
            <a:ext cx="17856" cy="3314"/>
          </a:xfrm>
          <a:custGeom>
            <a:avLst/>
            <a:gdLst/>
            <a:ahLst/>
            <a:cxnLst/>
            <a:rect l="l" t="t" r="r" b="b"/>
            <a:pathLst>
              <a:path w="17856" h="3314">
                <a:moveTo>
                  <a:pt x="0" y="3314"/>
                </a:moveTo>
                <a:lnTo>
                  <a:pt x="17856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1942854" y="1653306"/>
            <a:ext cx="8788" cy="1371"/>
          </a:xfrm>
          <a:custGeom>
            <a:avLst/>
            <a:gdLst/>
            <a:ahLst/>
            <a:cxnLst/>
            <a:rect l="l" t="t" r="r" b="b"/>
            <a:pathLst>
              <a:path w="8788" h="1371">
                <a:moveTo>
                  <a:pt x="8788" y="1371"/>
                </a:moveTo>
                <a:lnTo>
                  <a:pt x="0" y="0"/>
                </a:lnTo>
                <a:lnTo>
                  <a:pt x="5473" y="86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1945951" y="1674050"/>
            <a:ext cx="3606" cy="12661"/>
          </a:xfrm>
          <a:custGeom>
            <a:avLst/>
            <a:gdLst/>
            <a:ahLst/>
            <a:cxnLst/>
            <a:rect l="l" t="t" r="r" b="b"/>
            <a:pathLst>
              <a:path w="3606" h="12661">
                <a:moveTo>
                  <a:pt x="3606" y="10795"/>
                </a:moveTo>
                <a:lnTo>
                  <a:pt x="2387" y="12661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1941062" y="1708461"/>
            <a:ext cx="13030" cy="11734"/>
          </a:xfrm>
          <a:custGeom>
            <a:avLst/>
            <a:gdLst/>
            <a:ahLst/>
            <a:cxnLst/>
            <a:rect l="l" t="t" r="r" b="b"/>
            <a:pathLst>
              <a:path w="13030" h="11734">
                <a:moveTo>
                  <a:pt x="11302" y="0"/>
                </a:moveTo>
                <a:lnTo>
                  <a:pt x="13030" y="9283"/>
                </a:lnTo>
                <a:lnTo>
                  <a:pt x="0" y="11734"/>
                </a:lnTo>
                <a:lnTo>
                  <a:pt x="13030" y="928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1937741" y="1653310"/>
            <a:ext cx="5118" cy="571"/>
          </a:xfrm>
          <a:custGeom>
            <a:avLst/>
            <a:gdLst/>
            <a:ahLst/>
            <a:cxnLst/>
            <a:rect l="l" t="t" r="r" b="b"/>
            <a:pathLst>
              <a:path w="5118" h="571">
                <a:moveTo>
                  <a:pt x="5118" y="0"/>
                </a:moveTo>
                <a:lnTo>
                  <a:pt x="0" y="57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1928103" y="1671165"/>
            <a:ext cx="17348" cy="2882"/>
          </a:xfrm>
          <a:custGeom>
            <a:avLst/>
            <a:gdLst/>
            <a:ahLst/>
            <a:cxnLst/>
            <a:rect l="l" t="t" r="r" b="b"/>
            <a:pathLst>
              <a:path w="17348" h="2882">
                <a:moveTo>
                  <a:pt x="17348" y="0"/>
                </a:moveTo>
                <a:lnTo>
                  <a:pt x="1790" y="2882"/>
                </a:lnTo>
                <a:lnTo>
                  <a:pt x="0" y="1651"/>
                </a:lnTo>
                <a:lnTo>
                  <a:pt x="355" y="158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1946965" y="1679445"/>
            <a:ext cx="1371" cy="7277"/>
          </a:xfrm>
          <a:custGeom>
            <a:avLst/>
            <a:gdLst/>
            <a:ahLst/>
            <a:cxnLst/>
            <a:rect l="l" t="t" r="r" b="b"/>
            <a:pathLst>
              <a:path w="1371" h="7277">
                <a:moveTo>
                  <a:pt x="0" y="0"/>
                </a:moveTo>
                <a:lnTo>
                  <a:pt x="1371" y="7277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1938616" y="1718829"/>
            <a:ext cx="9715" cy="1803"/>
          </a:xfrm>
          <a:custGeom>
            <a:avLst/>
            <a:gdLst/>
            <a:ahLst/>
            <a:cxnLst/>
            <a:rect l="l" t="t" r="r" b="b"/>
            <a:pathLst>
              <a:path w="9715" h="1803">
                <a:moveTo>
                  <a:pt x="9715" y="0"/>
                </a:moveTo>
                <a:lnTo>
                  <a:pt x="0" y="18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1919024" y="1705150"/>
            <a:ext cx="22034" cy="17284"/>
          </a:xfrm>
          <a:custGeom>
            <a:avLst/>
            <a:gdLst/>
            <a:ahLst/>
            <a:cxnLst/>
            <a:rect l="l" t="t" r="r" b="b"/>
            <a:pathLst>
              <a:path w="22034" h="17284">
                <a:moveTo>
                  <a:pt x="22034" y="15049"/>
                </a:moveTo>
                <a:lnTo>
                  <a:pt x="19583" y="15481"/>
                </a:lnTo>
                <a:lnTo>
                  <a:pt x="16700" y="0"/>
                </a:lnTo>
                <a:lnTo>
                  <a:pt x="15417" y="1803"/>
                </a:lnTo>
                <a:lnTo>
                  <a:pt x="0" y="4686"/>
                </a:lnTo>
                <a:lnTo>
                  <a:pt x="5181" y="10871"/>
                </a:lnTo>
                <a:lnTo>
                  <a:pt x="12674" y="15557"/>
                </a:lnTo>
                <a:lnTo>
                  <a:pt x="18288" y="17208"/>
                </a:lnTo>
                <a:lnTo>
                  <a:pt x="18719" y="17284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1926517" y="1653454"/>
            <a:ext cx="14541" cy="3162"/>
          </a:xfrm>
          <a:custGeom>
            <a:avLst/>
            <a:gdLst/>
            <a:ahLst/>
            <a:cxnLst/>
            <a:rect l="l" t="t" r="r" b="b"/>
            <a:pathLst>
              <a:path w="14541" h="3162">
                <a:moveTo>
                  <a:pt x="14541" y="0"/>
                </a:moveTo>
                <a:lnTo>
                  <a:pt x="4826" y="1155"/>
                </a:lnTo>
                <a:lnTo>
                  <a:pt x="0" y="3162"/>
                </a:lnTo>
                <a:lnTo>
                  <a:pt x="4826" y="115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1933785" y="1653886"/>
            <a:ext cx="3962" cy="431"/>
          </a:xfrm>
          <a:custGeom>
            <a:avLst/>
            <a:gdLst/>
            <a:ahLst/>
            <a:cxnLst/>
            <a:rect l="l" t="t" r="r" b="b"/>
            <a:pathLst>
              <a:path w="3962" h="431">
                <a:moveTo>
                  <a:pt x="3962" y="0"/>
                </a:moveTo>
                <a:lnTo>
                  <a:pt x="0" y="43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1934437" y="1706951"/>
            <a:ext cx="2882" cy="15405"/>
          </a:xfrm>
          <a:custGeom>
            <a:avLst/>
            <a:gdLst/>
            <a:ahLst/>
            <a:cxnLst/>
            <a:rect l="l" t="t" r="r" b="b"/>
            <a:pathLst>
              <a:path w="2882" h="15405">
                <a:moveTo>
                  <a:pt x="0" y="0"/>
                </a:moveTo>
                <a:lnTo>
                  <a:pt x="2882" y="1540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1915500" y="1672816"/>
            <a:ext cx="20231" cy="35217"/>
          </a:xfrm>
          <a:custGeom>
            <a:avLst/>
            <a:gdLst/>
            <a:ahLst/>
            <a:cxnLst/>
            <a:rect l="l" t="t" r="r" b="b"/>
            <a:pathLst>
              <a:path w="20231" h="35217">
                <a:moveTo>
                  <a:pt x="20231" y="32334"/>
                </a:moveTo>
                <a:lnTo>
                  <a:pt x="4686" y="35217"/>
                </a:lnTo>
                <a:lnTo>
                  <a:pt x="1803" y="19659"/>
                </a:lnTo>
                <a:lnTo>
                  <a:pt x="0" y="18440"/>
                </a:lnTo>
                <a:lnTo>
                  <a:pt x="2666" y="10807"/>
                </a:lnTo>
                <a:lnTo>
                  <a:pt x="7924" y="3683"/>
                </a:lnTo>
                <a:lnTo>
                  <a:pt x="12598" y="152"/>
                </a:lnTo>
                <a:lnTo>
                  <a:pt x="12598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1918954" y="1705150"/>
            <a:ext cx="16776" cy="4686"/>
          </a:xfrm>
          <a:custGeom>
            <a:avLst/>
            <a:gdLst/>
            <a:ahLst/>
            <a:cxnLst/>
            <a:rect l="l" t="t" r="r" b="b"/>
            <a:pathLst>
              <a:path w="16776" h="4686">
                <a:moveTo>
                  <a:pt x="16776" y="0"/>
                </a:moveTo>
                <a:lnTo>
                  <a:pt x="1231" y="2882"/>
                </a:lnTo>
                <a:lnTo>
                  <a:pt x="0" y="468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1937388" y="1720625"/>
            <a:ext cx="1219" cy="1803"/>
          </a:xfrm>
          <a:custGeom>
            <a:avLst/>
            <a:gdLst/>
            <a:ahLst/>
            <a:cxnLst/>
            <a:rect l="l" t="t" r="r" b="b"/>
            <a:pathLst>
              <a:path w="1219" h="1803">
                <a:moveTo>
                  <a:pt x="0" y="1803"/>
                </a:moveTo>
                <a:lnTo>
                  <a:pt x="1219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1920610" y="1656622"/>
            <a:ext cx="5905" cy="2451"/>
          </a:xfrm>
          <a:custGeom>
            <a:avLst/>
            <a:gdLst/>
            <a:ahLst/>
            <a:cxnLst/>
            <a:rect l="l" t="t" r="r" b="b"/>
            <a:pathLst>
              <a:path w="5905" h="2451">
                <a:moveTo>
                  <a:pt x="5905" y="0"/>
                </a:moveTo>
                <a:lnTo>
                  <a:pt x="0" y="2451"/>
                </a:lnTo>
                <a:lnTo>
                  <a:pt x="3454" y="10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1915566" y="1672965"/>
            <a:ext cx="15417" cy="18211"/>
          </a:xfrm>
          <a:custGeom>
            <a:avLst/>
            <a:gdLst/>
            <a:ahLst/>
            <a:cxnLst/>
            <a:rect l="l" t="t" r="r" b="b"/>
            <a:pathLst>
              <a:path w="15417" h="18211">
                <a:moveTo>
                  <a:pt x="12534" y="0"/>
                </a:moveTo>
                <a:lnTo>
                  <a:pt x="15417" y="15405"/>
                </a:lnTo>
                <a:lnTo>
                  <a:pt x="0" y="1821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1929902" y="1674049"/>
            <a:ext cx="2882" cy="15544"/>
          </a:xfrm>
          <a:custGeom>
            <a:avLst/>
            <a:gdLst/>
            <a:ahLst/>
            <a:cxnLst/>
            <a:rect l="l" t="t" r="r" b="b"/>
            <a:pathLst>
              <a:path w="2882" h="15544">
                <a:moveTo>
                  <a:pt x="1079" y="14325"/>
                </a:moveTo>
                <a:lnTo>
                  <a:pt x="2882" y="15544"/>
                </a:lnTo>
                <a:lnTo>
                  <a:pt x="0" y="0"/>
                </a:lnTo>
                <a:lnTo>
                  <a:pt x="571" y="3314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1917298" y="1689597"/>
            <a:ext cx="15481" cy="2882"/>
          </a:xfrm>
          <a:custGeom>
            <a:avLst/>
            <a:gdLst/>
            <a:ahLst/>
            <a:cxnLst/>
            <a:rect l="l" t="t" r="r" b="b"/>
            <a:pathLst>
              <a:path w="15481" h="2882">
                <a:moveTo>
                  <a:pt x="15481" y="0"/>
                </a:moveTo>
                <a:lnTo>
                  <a:pt x="0" y="2882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1920179" y="1706807"/>
            <a:ext cx="6337" cy="1219"/>
          </a:xfrm>
          <a:custGeom>
            <a:avLst/>
            <a:gdLst/>
            <a:ahLst/>
            <a:cxnLst/>
            <a:rect l="l" t="t" r="r" b="b"/>
            <a:pathLst>
              <a:path w="6337" h="1219">
                <a:moveTo>
                  <a:pt x="6337" y="0"/>
                </a:moveTo>
                <a:lnTo>
                  <a:pt x="0" y="121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1913120" y="1659070"/>
            <a:ext cx="7493" cy="5829"/>
          </a:xfrm>
          <a:custGeom>
            <a:avLst/>
            <a:gdLst/>
            <a:ahLst/>
            <a:cxnLst/>
            <a:rect l="l" t="t" r="r" b="b"/>
            <a:pathLst>
              <a:path w="7493" h="5829">
                <a:moveTo>
                  <a:pt x="7493" y="0"/>
                </a:moveTo>
                <a:lnTo>
                  <a:pt x="0" y="5829"/>
                </a:lnTo>
                <a:lnTo>
                  <a:pt x="6121" y="1003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1907078" y="1664902"/>
            <a:ext cx="6045" cy="7277"/>
          </a:xfrm>
          <a:custGeom>
            <a:avLst/>
            <a:gdLst/>
            <a:ahLst/>
            <a:cxnLst/>
            <a:rect l="l" t="t" r="r" b="b"/>
            <a:pathLst>
              <a:path w="6045" h="7277">
                <a:moveTo>
                  <a:pt x="6045" y="0"/>
                </a:moveTo>
                <a:lnTo>
                  <a:pt x="4394" y="1295"/>
                </a:lnTo>
                <a:lnTo>
                  <a:pt x="0" y="7277"/>
                </a:lnTo>
                <a:lnTo>
                  <a:pt x="4394" y="129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1915641" y="1700827"/>
            <a:ext cx="3314" cy="9004"/>
          </a:xfrm>
          <a:custGeom>
            <a:avLst/>
            <a:gdLst/>
            <a:ahLst/>
            <a:cxnLst/>
            <a:rect l="l" t="t" r="r" b="b"/>
            <a:pathLst>
              <a:path w="3314" h="9004">
                <a:moveTo>
                  <a:pt x="3314" y="9004"/>
                </a:moveTo>
                <a:lnTo>
                  <a:pt x="3174" y="8648"/>
                </a:lnTo>
                <a:lnTo>
                  <a:pt x="3022" y="8356"/>
                </a:lnTo>
                <a:lnTo>
                  <a:pt x="0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1915500" y="1691614"/>
            <a:ext cx="3314" cy="17856"/>
          </a:xfrm>
          <a:custGeom>
            <a:avLst/>
            <a:gdLst/>
            <a:ahLst/>
            <a:cxnLst/>
            <a:rect l="l" t="t" r="r" b="b"/>
            <a:pathLst>
              <a:path w="3314" h="17856">
                <a:moveTo>
                  <a:pt x="0" y="0"/>
                </a:moveTo>
                <a:lnTo>
                  <a:pt x="3314" y="1785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1904194" y="1672174"/>
            <a:ext cx="2882" cy="4241"/>
          </a:xfrm>
          <a:custGeom>
            <a:avLst/>
            <a:gdLst/>
            <a:ahLst/>
            <a:cxnLst/>
            <a:rect l="l" t="t" r="r" b="b"/>
            <a:pathLst>
              <a:path w="2882" h="4241">
                <a:moveTo>
                  <a:pt x="2882" y="0"/>
                </a:moveTo>
                <a:lnTo>
                  <a:pt x="368" y="3378"/>
                </a:lnTo>
                <a:lnTo>
                  <a:pt x="0" y="424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1903328" y="1712926"/>
            <a:ext cx="2019" cy="4102"/>
          </a:xfrm>
          <a:custGeom>
            <a:avLst/>
            <a:gdLst/>
            <a:ahLst/>
            <a:cxnLst/>
            <a:rect l="l" t="t" r="r" b="b"/>
            <a:pathLst>
              <a:path w="2019" h="4102">
                <a:moveTo>
                  <a:pt x="2019" y="4102"/>
                </a:moveTo>
                <a:lnTo>
                  <a:pt x="0" y="0"/>
                </a:lnTo>
                <a:lnTo>
                  <a:pt x="1371" y="2806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1900163" y="1675555"/>
            <a:ext cx="4394" cy="14185"/>
          </a:xfrm>
          <a:custGeom>
            <a:avLst/>
            <a:gdLst/>
            <a:ahLst/>
            <a:cxnLst/>
            <a:rect l="l" t="t" r="r" b="b"/>
            <a:pathLst>
              <a:path w="4394" h="14185">
                <a:moveTo>
                  <a:pt x="0" y="14185"/>
                </a:moveTo>
                <a:lnTo>
                  <a:pt x="292" y="10871"/>
                </a:lnTo>
                <a:lnTo>
                  <a:pt x="4394" y="0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1899448" y="1686717"/>
            <a:ext cx="1003" cy="14541"/>
          </a:xfrm>
          <a:custGeom>
            <a:avLst/>
            <a:gdLst/>
            <a:ahLst/>
            <a:cxnLst/>
            <a:rect l="l" t="t" r="r" b="b"/>
            <a:pathLst>
              <a:path w="1003" h="14541">
                <a:moveTo>
                  <a:pt x="1003" y="0"/>
                </a:moveTo>
                <a:lnTo>
                  <a:pt x="0" y="11226"/>
                </a:lnTo>
                <a:lnTo>
                  <a:pt x="571" y="14541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1899445" y="1697949"/>
            <a:ext cx="1943" cy="10515"/>
          </a:xfrm>
          <a:custGeom>
            <a:avLst/>
            <a:gdLst/>
            <a:ahLst/>
            <a:cxnLst/>
            <a:rect l="l" t="t" r="r" b="b"/>
            <a:pathLst>
              <a:path w="1943" h="10515">
                <a:moveTo>
                  <a:pt x="0" y="0"/>
                </a:moveTo>
                <a:lnTo>
                  <a:pt x="1943" y="1051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1899732" y="1697949"/>
            <a:ext cx="2082" cy="11303"/>
          </a:xfrm>
          <a:custGeom>
            <a:avLst/>
            <a:gdLst/>
            <a:ahLst/>
            <a:cxnLst/>
            <a:rect l="l" t="t" r="r" b="b"/>
            <a:pathLst>
              <a:path w="2082" h="11302">
                <a:moveTo>
                  <a:pt x="0" y="0"/>
                </a:moveTo>
                <a:lnTo>
                  <a:pt x="863" y="5689"/>
                </a:lnTo>
                <a:lnTo>
                  <a:pt x="2082" y="11303"/>
                </a:lnTo>
                <a:lnTo>
                  <a:pt x="1943" y="10515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1900452" y="1703708"/>
            <a:ext cx="1079" cy="5689"/>
          </a:xfrm>
          <a:custGeom>
            <a:avLst/>
            <a:gdLst/>
            <a:ahLst/>
            <a:cxnLst/>
            <a:rect l="l" t="t" r="r" b="b"/>
            <a:pathLst>
              <a:path w="1079" h="5689">
                <a:moveTo>
                  <a:pt x="0" y="0"/>
                </a:moveTo>
                <a:lnTo>
                  <a:pt x="1079" y="5689"/>
                </a:lnTo>
              </a:path>
            </a:pathLst>
          </a:custGeom>
          <a:ln w="9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779020" y="1713843"/>
            <a:ext cx="942505" cy="70827"/>
          </a:xfrm>
          <a:custGeom>
            <a:avLst/>
            <a:gdLst/>
            <a:ahLst/>
            <a:cxnLst/>
            <a:rect l="l" t="t" r="r" b="b"/>
            <a:pathLst>
              <a:path w="942505" h="70827">
                <a:moveTo>
                  <a:pt x="0" y="0"/>
                </a:moveTo>
                <a:lnTo>
                  <a:pt x="942505" y="70827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57200" y="7962353"/>
            <a:ext cx="3358794" cy="1771954"/>
          </a:xfrm>
          <a:custGeom>
            <a:avLst/>
            <a:gdLst/>
            <a:ahLst/>
            <a:cxnLst/>
            <a:rect l="l" t="t" r="r" b="b"/>
            <a:pathLst>
              <a:path w="3358794" h="1771954">
                <a:moveTo>
                  <a:pt x="0" y="1771954"/>
                </a:moveTo>
                <a:lnTo>
                  <a:pt x="3358794" y="1771954"/>
                </a:lnTo>
                <a:lnTo>
                  <a:pt x="3358794" y="0"/>
                </a:lnTo>
                <a:lnTo>
                  <a:pt x="0" y="0"/>
                </a:lnTo>
                <a:lnTo>
                  <a:pt x="0" y="1771954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425652" y="8022325"/>
            <a:ext cx="1421894" cy="1652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56938" y="7962353"/>
            <a:ext cx="3037687" cy="1771967"/>
          </a:xfrm>
          <a:custGeom>
            <a:avLst/>
            <a:gdLst/>
            <a:ahLst/>
            <a:cxnLst/>
            <a:rect l="l" t="t" r="r" b="b"/>
            <a:pathLst>
              <a:path w="3037687" h="1771967">
                <a:moveTo>
                  <a:pt x="0" y="1771967"/>
                </a:moveTo>
                <a:lnTo>
                  <a:pt x="3037687" y="1771967"/>
                </a:lnTo>
                <a:lnTo>
                  <a:pt x="3037687" y="0"/>
                </a:lnTo>
                <a:lnTo>
                  <a:pt x="0" y="0"/>
                </a:lnTo>
                <a:lnTo>
                  <a:pt x="0" y="1771967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7161" y="8974740"/>
            <a:ext cx="126085" cy="704481"/>
          </a:xfrm>
          <a:custGeom>
            <a:avLst/>
            <a:gdLst/>
            <a:ahLst/>
            <a:cxnLst/>
            <a:rect l="l" t="t" r="r" b="b"/>
            <a:pathLst>
              <a:path w="126085" h="704481">
                <a:moveTo>
                  <a:pt x="115392" y="704481"/>
                </a:moveTo>
                <a:lnTo>
                  <a:pt x="126085" y="0"/>
                </a:lnTo>
                <a:lnTo>
                  <a:pt x="68110" y="27089"/>
                </a:lnTo>
                <a:lnTo>
                  <a:pt x="0" y="55041"/>
                </a:lnTo>
                <a:lnTo>
                  <a:pt x="152" y="704405"/>
                </a:lnTo>
                <a:lnTo>
                  <a:pt x="115392" y="704481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42552" y="8556397"/>
            <a:ext cx="650862" cy="1122819"/>
          </a:xfrm>
          <a:custGeom>
            <a:avLst/>
            <a:gdLst/>
            <a:ahLst/>
            <a:cxnLst/>
            <a:rect l="l" t="t" r="r" b="b"/>
            <a:pathLst>
              <a:path w="650862" h="1122819">
                <a:moveTo>
                  <a:pt x="643737" y="342150"/>
                </a:moveTo>
                <a:lnTo>
                  <a:pt x="650862" y="0"/>
                </a:lnTo>
                <a:lnTo>
                  <a:pt x="570953" y="68440"/>
                </a:lnTo>
                <a:lnTo>
                  <a:pt x="561924" y="74295"/>
                </a:lnTo>
                <a:lnTo>
                  <a:pt x="527634" y="102260"/>
                </a:lnTo>
                <a:lnTo>
                  <a:pt x="497928" y="127596"/>
                </a:lnTo>
                <a:lnTo>
                  <a:pt x="336207" y="242519"/>
                </a:lnTo>
                <a:lnTo>
                  <a:pt x="151752" y="349834"/>
                </a:lnTo>
                <a:lnTo>
                  <a:pt x="62407" y="392684"/>
                </a:lnTo>
                <a:lnTo>
                  <a:pt x="10693" y="418338"/>
                </a:lnTo>
                <a:lnTo>
                  <a:pt x="0" y="1122819"/>
                </a:lnTo>
                <a:lnTo>
                  <a:pt x="624890" y="1122819"/>
                </a:lnTo>
                <a:lnTo>
                  <a:pt x="643737" y="342150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67447" y="8546744"/>
            <a:ext cx="36982" cy="1132484"/>
          </a:xfrm>
          <a:custGeom>
            <a:avLst/>
            <a:gdLst/>
            <a:ahLst/>
            <a:cxnLst/>
            <a:rect l="l" t="t" r="r" b="b"/>
            <a:pathLst>
              <a:path w="36982" h="1132484">
                <a:moveTo>
                  <a:pt x="24307" y="651891"/>
                </a:moveTo>
                <a:lnTo>
                  <a:pt x="36982" y="0"/>
                </a:lnTo>
                <a:lnTo>
                  <a:pt x="29375" y="5943"/>
                </a:lnTo>
                <a:lnTo>
                  <a:pt x="25971" y="9664"/>
                </a:lnTo>
                <a:lnTo>
                  <a:pt x="18846" y="351802"/>
                </a:lnTo>
                <a:lnTo>
                  <a:pt x="0" y="1132484"/>
                </a:lnTo>
                <a:lnTo>
                  <a:pt x="12433" y="1132484"/>
                </a:lnTo>
                <a:lnTo>
                  <a:pt x="24307" y="651891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9877" y="8526063"/>
            <a:ext cx="47917" cy="1153160"/>
          </a:xfrm>
          <a:custGeom>
            <a:avLst/>
            <a:gdLst/>
            <a:ahLst/>
            <a:cxnLst/>
            <a:rect l="l" t="t" r="r" b="b"/>
            <a:pathLst>
              <a:path w="47917" h="1153159">
                <a:moveTo>
                  <a:pt x="47675" y="53149"/>
                </a:moveTo>
                <a:lnTo>
                  <a:pt x="47917" y="0"/>
                </a:lnTo>
                <a:lnTo>
                  <a:pt x="27952" y="16954"/>
                </a:lnTo>
                <a:lnTo>
                  <a:pt x="24549" y="20675"/>
                </a:lnTo>
                <a:lnTo>
                  <a:pt x="11874" y="672566"/>
                </a:lnTo>
                <a:lnTo>
                  <a:pt x="0" y="1153160"/>
                </a:lnTo>
                <a:lnTo>
                  <a:pt x="24790" y="1153160"/>
                </a:lnTo>
                <a:lnTo>
                  <a:pt x="47675" y="53149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04670" y="8505713"/>
            <a:ext cx="48069" cy="1173505"/>
          </a:xfrm>
          <a:custGeom>
            <a:avLst/>
            <a:gdLst/>
            <a:ahLst/>
            <a:cxnLst/>
            <a:rect l="l" t="t" r="r" b="b"/>
            <a:pathLst>
              <a:path w="48069" h="1173505">
                <a:moveTo>
                  <a:pt x="48069" y="952"/>
                </a:moveTo>
                <a:lnTo>
                  <a:pt x="45847" y="0"/>
                </a:lnTo>
                <a:lnTo>
                  <a:pt x="23126" y="20358"/>
                </a:lnTo>
                <a:lnTo>
                  <a:pt x="22885" y="73494"/>
                </a:lnTo>
                <a:lnTo>
                  <a:pt x="0" y="1173505"/>
                </a:lnTo>
                <a:lnTo>
                  <a:pt x="19240" y="1173505"/>
                </a:lnTo>
                <a:lnTo>
                  <a:pt x="48069" y="952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23913" y="8256238"/>
            <a:ext cx="422529" cy="1422984"/>
          </a:xfrm>
          <a:custGeom>
            <a:avLst/>
            <a:gdLst/>
            <a:ahLst/>
            <a:cxnLst/>
            <a:rect l="l" t="t" r="r" b="b"/>
            <a:pathLst>
              <a:path w="422528" h="1422984">
                <a:moveTo>
                  <a:pt x="422528" y="1422984"/>
                </a:moveTo>
                <a:lnTo>
                  <a:pt x="422287" y="0"/>
                </a:lnTo>
                <a:lnTo>
                  <a:pt x="187223" y="317"/>
                </a:lnTo>
                <a:lnTo>
                  <a:pt x="186829" y="84975"/>
                </a:lnTo>
                <a:lnTo>
                  <a:pt x="179933" y="93294"/>
                </a:lnTo>
                <a:lnTo>
                  <a:pt x="114439" y="163779"/>
                </a:lnTo>
                <a:lnTo>
                  <a:pt x="109931" y="169405"/>
                </a:lnTo>
                <a:lnTo>
                  <a:pt x="109931" y="170510"/>
                </a:lnTo>
                <a:lnTo>
                  <a:pt x="103670" y="178041"/>
                </a:lnTo>
                <a:lnTo>
                  <a:pt x="84899" y="199110"/>
                </a:lnTo>
                <a:lnTo>
                  <a:pt x="37617" y="239979"/>
                </a:lnTo>
                <a:lnTo>
                  <a:pt x="28587" y="249085"/>
                </a:lnTo>
                <a:lnTo>
                  <a:pt x="28828" y="250431"/>
                </a:lnTo>
                <a:lnTo>
                  <a:pt x="0" y="1422984"/>
                </a:lnTo>
                <a:lnTo>
                  <a:pt x="422528" y="1422984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59921" y="9143119"/>
            <a:ext cx="465226" cy="367563"/>
          </a:xfrm>
          <a:custGeom>
            <a:avLst/>
            <a:gdLst/>
            <a:ahLst/>
            <a:cxnLst/>
            <a:rect l="l" t="t" r="r" b="b"/>
            <a:pathLst>
              <a:path w="465226" h="367563">
                <a:moveTo>
                  <a:pt x="1269" y="121246"/>
                </a:moveTo>
                <a:lnTo>
                  <a:pt x="6972" y="136220"/>
                </a:lnTo>
                <a:lnTo>
                  <a:pt x="22097" y="151345"/>
                </a:lnTo>
                <a:lnTo>
                  <a:pt x="172034" y="225793"/>
                </a:lnTo>
                <a:lnTo>
                  <a:pt x="174726" y="271259"/>
                </a:lnTo>
                <a:lnTo>
                  <a:pt x="185966" y="304126"/>
                </a:lnTo>
                <a:lnTo>
                  <a:pt x="196811" y="316636"/>
                </a:lnTo>
                <a:lnTo>
                  <a:pt x="206552" y="327571"/>
                </a:lnTo>
                <a:lnTo>
                  <a:pt x="250507" y="349669"/>
                </a:lnTo>
                <a:lnTo>
                  <a:pt x="284962" y="364794"/>
                </a:lnTo>
                <a:lnTo>
                  <a:pt x="293128" y="367563"/>
                </a:lnTo>
                <a:lnTo>
                  <a:pt x="314744" y="367563"/>
                </a:lnTo>
                <a:lnTo>
                  <a:pt x="334073" y="366217"/>
                </a:lnTo>
                <a:lnTo>
                  <a:pt x="346430" y="362026"/>
                </a:lnTo>
                <a:lnTo>
                  <a:pt x="371767" y="350215"/>
                </a:lnTo>
                <a:lnTo>
                  <a:pt x="403453" y="324078"/>
                </a:lnTo>
                <a:lnTo>
                  <a:pt x="430377" y="290499"/>
                </a:lnTo>
                <a:lnTo>
                  <a:pt x="451053" y="249237"/>
                </a:lnTo>
                <a:lnTo>
                  <a:pt x="462457" y="211061"/>
                </a:lnTo>
                <a:lnTo>
                  <a:pt x="465226" y="182156"/>
                </a:lnTo>
                <a:lnTo>
                  <a:pt x="465226" y="162432"/>
                </a:lnTo>
                <a:lnTo>
                  <a:pt x="459765" y="130759"/>
                </a:lnTo>
                <a:lnTo>
                  <a:pt x="442023" y="97574"/>
                </a:lnTo>
                <a:lnTo>
                  <a:pt x="430847" y="88150"/>
                </a:lnTo>
                <a:lnTo>
                  <a:pt x="407415" y="71589"/>
                </a:lnTo>
                <a:lnTo>
                  <a:pt x="355218" y="45377"/>
                </a:lnTo>
                <a:lnTo>
                  <a:pt x="330352" y="41338"/>
                </a:lnTo>
                <a:lnTo>
                  <a:pt x="317525" y="41338"/>
                </a:lnTo>
                <a:lnTo>
                  <a:pt x="287261" y="49656"/>
                </a:lnTo>
                <a:lnTo>
                  <a:pt x="258749" y="67868"/>
                </a:lnTo>
                <a:lnTo>
                  <a:pt x="250037" y="75704"/>
                </a:lnTo>
                <a:lnTo>
                  <a:pt x="244970" y="75869"/>
                </a:lnTo>
                <a:lnTo>
                  <a:pt x="92278" y="0"/>
                </a:lnTo>
                <a:lnTo>
                  <a:pt x="68351" y="0"/>
                </a:lnTo>
                <a:lnTo>
                  <a:pt x="48158" y="8712"/>
                </a:lnTo>
                <a:lnTo>
                  <a:pt x="39916" y="15595"/>
                </a:lnTo>
                <a:lnTo>
                  <a:pt x="31051" y="23279"/>
                </a:lnTo>
                <a:lnTo>
                  <a:pt x="17437" y="39992"/>
                </a:lnTo>
                <a:lnTo>
                  <a:pt x="5473" y="63753"/>
                </a:lnTo>
                <a:lnTo>
                  <a:pt x="0" y="87198"/>
                </a:lnTo>
                <a:lnTo>
                  <a:pt x="0" y="114287"/>
                </a:lnTo>
                <a:lnTo>
                  <a:pt x="1269" y="1212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1271" y="9181285"/>
            <a:ext cx="179235" cy="187070"/>
          </a:xfrm>
          <a:custGeom>
            <a:avLst/>
            <a:gdLst/>
            <a:ahLst/>
            <a:cxnLst/>
            <a:rect l="l" t="t" r="r" b="b"/>
            <a:pathLst>
              <a:path w="179235" h="187071">
                <a:moveTo>
                  <a:pt x="1346" y="81737"/>
                </a:moveTo>
                <a:lnTo>
                  <a:pt x="6972" y="96710"/>
                </a:lnTo>
                <a:lnTo>
                  <a:pt x="22174" y="111836"/>
                </a:lnTo>
                <a:lnTo>
                  <a:pt x="173761" y="187071"/>
                </a:lnTo>
                <a:lnTo>
                  <a:pt x="175031" y="185407"/>
                </a:lnTo>
                <a:lnTo>
                  <a:pt x="175031" y="181775"/>
                </a:lnTo>
                <a:lnTo>
                  <a:pt x="174802" y="176542"/>
                </a:lnTo>
                <a:lnTo>
                  <a:pt x="175742" y="178765"/>
                </a:lnTo>
                <a:lnTo>
                  <a:pt x="176377" y="174955"/>
                </a:lnTo>
                <a:lnTo>
                  <a:pt x="176148" y="169646"/>
                </a:lnTo>
                <a:lnTo>
                  <a:pt x="177088" y="171869"/>
                </a:lnTo>
                <a:lnTo>
                  <a:pt x="177799" y="168071"/>
                </a:lnTo>
                <a:lnTo>
                  <a:pt x="177571" y="162763"/>
                </a:lnTo>
                <a:lnTo>
                  <a:pt x="178434" y="164973"/>
                </a:lnTo>
                <a:lnTo>
                  <a:pt x="179235" y="161175"/>
                </a:lnTo>
                <a:lnTo>
                  <a:pt x="177799" y="159512"/>
                </a:lnTo>
                <a:lnTo>
                  <a:pt x="6807" y="73418"/>
                </a:lnTo>
                <a:lnTo>
                  <a:pt x="4038" y="70739"/>
                </a:lnTo>
                <a:lnTo>
                  <a:pt x="2298" y="55524"/>
                </a:lnTo>
                <a:lnTo>
                  <a:pt x="6807" y="35166"/>
                </a:lnTo>
                <a:lnTo>
                  <a:pt x="12826" y="24320"/>
                </a:lnTo>
                <a:lnTo>
                  <a:pt x="18059" y="9271"/>
                </a:lnTo>
                <a:lnTo>
                  <a:pt x="23761" y="1193"/>
                </a:lnTo>
                <a:lnTo>
                  <a:pt x="23926" y="0"/>
                </a:lnTo>
                <a:lnTo>
                  <a:pt x="18453" y="2540"/>
                </a:lnTo>
                <a:lnTo>
                  <a:pt x="17589" y="3251"/>
                </a:lnTo>
                <a:lnTo>
                  <a:pt x="12598" y="12357"/>
                </a:lnTo>
                <a:lnTo>
                  <a:pt x="11480" y="16167"/>
                </a:lnTo>
                <a:lnTo>
                  <a:pt x="7124" y="24714"/>
                </a:lnTo>
                <a:lnTo>
                  <a:pt x="7048" y="28511"/>
                </a:lnTo>
                <a:lnTo>
                  <a:pt x="4521" y="31521"/>
                </a:lnTo>
                <a:lnTo>
                  <a:pt x="1904" y="44043"/>
                </a:lnTo>
                <a:lnTo>
                  <a:pt x="0" y="50457"/>
                </a:lnTo>
                <a:lnTo>
                  <a:pt x="0" y="74764"/>
                </a:lnTo>
                <a:lnTo>
                  <a:pt x="1346" y="81737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63570" y="9319097"/>
            <a:ext cx="266509" cy="133692"/>
          </a:xfrm>
          <a:custGeom>
            <a:avLst/>
            <a:gdLst/>
            <a:ahLst/>
            <a:cxnLst/>
            <a:rect l="l" t="t" r="r" b="b"/>
            <a:pathLst>
              <a:path w="266509" h="133692">
                <a:moveTo>
                  <a:pt x="263334" y="7531"/>
                </a:moveTo>
                <a:lnTo>
                  <a:pt x="262470" y="14973"/>
                </a:lnTo>
                <a:lnTo>
                  <a:pt x="263334" y="15443"/>
                </a:lnTo>
                <a:lnTo>
                  <a:pt x="263499" y="18618"/>
                </a:lnTo>
                <a:lnTo>
                  <a:pt x="266509" y="0"/>
                </a:lnTo>
                <a:lnTo>
                  <a:pt x="263334" y="7531"/>
                </a:lnTo>
                <a:close/>
              </a:path>
              <a:path w="266509" h="133692">
                <a:moveTo>
                  <a:pt x="1739" y="-67081"/>
                </a:moveTo>
                <a:lnTo>
                  <a:pt x="4508" y="-64388"/>
                </a:lnTo>
                <a:lnTo>
                  <a:pt x="175501" y="21704"/>
                </a:lnTo>
                <a:lnTo>
                  <a:pt x="176771" y="17665"/>
                </a:lnTo>
                <a:lnTo>
                  <a:pt x="177330" y="16243"/>
                </a:lnTo>
                <a:lnTo>
                  <a:pt x="178117" y="10693"/>
                </a:lnTo>
                <a:lnTo>
                  <a:pt x="179463" y="6972"/>
                </a:lnTo>
                <a:lnTo>
                  <a:pt x="178917" y="13550"/>
                </a:lnTo>
                <a:lnTo>
                  <a:pt x="178282" y="16395"/>
                </a:lnTo>
                <a:lnTo>
                  <a:pt x="177482" y="20434"/>
                </a:lnTo>
                <a:lnTo>
                  <a:pt x="176936" y="23368"/>
                </a:lnTo>
                <a:lnTo>
                  <a:pt x="176136" y="27165"/>
                </a:lnTo>
                <a:lnTo>
                  <a:pt x="175501" y="30251"/>
                </a:lnTo>
                <a:lnTo>
                  <a:pt x="174790" y="34061"/>
                </a:lnTo>
                <a:lnTo>
                  <a:pt x="174078" y="37147"/>
                </a:lnTo>
                <a:lnTo>
                  <a:pt x="173443" y="40944"/>
                </a:lnTo>
                <a:lnTo>
                  <a:pt x="172732" y="43954"/>
                </a:lnTo>
                <a:lnTo>
                  <a:pt x="172732" y="47599"/>
                </a:lnTo>
                <a:lnTo>
                  <a:pt x="171462" y="49263"/>
                </a:lnTo>
                <a:lnTo>
                  <a:pt x="171310" y="60350"/>
                </a:lnTo>
                <a:lnTo>
                  <a:pt x="171945" y="80949"/>
                </a:lnTo>
                <a:lnTo>
                  <a:pt x="228892" y="109054"/>
                </a:lnTo>
                <a:lnTo>
                  <a:pt x="231343" y="119037"/>
                </a:lnTo>
                <a:lnTo>
                  <a:pt x="235851" y="121500"/>
                </a:lnTo>
                <a:lnTo>
                  <a:pt x="239585" y="121577"/>
                </a:lnTo>
                <a:lnTo>
                  <a:pt x="245592" y="116433"/>
                </a:lnTo>
                <a:lnTo>
                  <a:pt x="247815" y="96621"/>
                </a:lnTo>
                <a:lnTo>
                  <a:pt x="250901" y="80467"/>
                </a:lnTo>
                <a:lnTo>
                  <a:pt x="255346" y="63207"/>
                </a:lnTo>
                <a:lnTo>
                  <a:pt x="255892" y="61696"/>
                </a:lnTo>
                <a:lnTo>
                  <a:pt x="257403" y="49822"/>
                </a:lnTo>
                <a:lnTo>
                  <a:pt x="259778" y="45224"/>
                </a:lnTo>
                <a:lnTo>
                  <a:pt x="261912" y="32232"/>
                </a:lnTo>
                <a:lnTo>
                  <a:pt x="266115" y="17195"/>
                </a:lnTo>
                <a:lnTo>
                  <a:pt x="266509" y="0"/>
                </a:lnTo>
                <a:lnTo>
                  <a:pt x="263499" y="18618"/>
                </a:lnTo>
                <a:lnTo>
                  <a:pt x="262470" y="14973"/>
                </a:lnTo>
                <a:lnTo>
                  <a:pt x="258356" y="25984"/>
                </a:lnTo>
                <a:lnTo>
                  <a:pt x="257238" y="30022"/>
                </a:lnTo>
                <a:lnTo>
                  <a:pt x="255892" y="38341"/>
                </a:lnTo>
                <a:lnTo>
                  <a:pt x="245440" y="83235"/>
                </a:lnTo>
                <a:lnTo>
                  <a:pt x="242824" y="106768"/>
                </a:lnTo>
                <a:lnTo>
                  <a:pt x="240931" y="108978"/>
                </a:lnTo>
                <a:lnTo>
                  <a:pt x="233006" y="109054"/>
                </a:lnTo>
                <a:lnTo>
                  <a:pt x="231736" y="95199"/>
                </a:lnTo>
                <a:lnTo>
                  <a:pt x="231736" y="76428"/>
                </a:lnTo>
                <a:lnTo>
                  <a:pt x="239585" y="36042"/>
                </a:lnTo>
                <a:lnTo>
                  <a:pt x="244246" y="28359"/>
                </a:lnTo>
                <a:lnTo>
                  <a:pt x="257086" y="9271"/>
                </a:lnTo>
                <a:lnTo>
                  <a:pt x="257873" y="6184"/>
                </a:lnTo>
                <a:lnTo>
                  <a:pt x="259778" y="5308"/>
                </a:lnTo>
                <a:lnTo>
                  <a:pt x="261200" y="-2933"/>
                </a:lnTo>
                <a:lnTo>
                  <a:pt x="256057" y="1663"/>
                </a:lnTo>
                <a:lnTo>
                  <a:pt x="252336" y="6261"/>
                </a:lnTo>
                <a:lnTo>
                  <a:pt x="249402" y="5943"/>
                </a:lnTo>
                <a:lnTo>
                  <a:pt x="249555" y="3009"/>
                </a:lnTo>
                <a:lnTo>
                  <a:pt x="197370" y="-23279"/>
                </a:lnTo>
                <a:lnTo>
                  <a:pt x="192849" y="-22720"/>
                </a:lnTo>
                <a:lnTo>
                  <a:pt x="191744" y="-25577"/>
                </a:lnTo>
                <a:lnTo>
                  <a:pt x="12903" y="-115074"/>
                </a:lnTo>
                <a:lnTo>
                  <a:pt x="10528" y="-113487"/>
                </a:lnTo>
                <a:lnTo>
                  <a:pt x="4508" y="-102641"/>
                </a:lnTo>
                <a:lnTo>
                  <a:pt x="0" y="-82283"/>
                </a:lnTo>
                <a:lnTo>
                  <a:pt x="1739" y="-67081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35519" y="9332400"/>
            <a:ext cx="113804" cy="175196"/>
          </a:xfrm>
          <a:custGeom>
            <a:avLst/>
            <a:gdLst/>
            <a:ahLst/>
            <a:cxnLst/>
            <a:rect l="l" t="t" r="r" b="b"/>
            <a:pathLst>
              <a:path w="113804" h="175196">
                <a:moveTo>
                  <a:pt x="83388" y="49898"/>
                </a:moveTo>
                <a:lnTo>
                  <a:pt x="78955" y="67170"/>
                </a:lnTo>
                <a:lnTo>
                  <a:pt x="75869" y="83324"/>
                </a:lnTo>
                <a:lnTo>
                  <a:pt x="73647" y="103123"/>
                </a:lnTo>
                <a:lnTo>
                  <a:pt x="67627" y="108267"/>
                </a:lnTo>
                <a:lnTo>
                  <a:pt x="63906" y="108191"/>
                </a:lnTo>
                <a:lnTo>
                  <a:pt x="59397" y="105740"/>
                </a:lnTo>
                <a:lnTo>
                  <a:pt x="56934" y="95757"/>
                </a:lnTo>
                <a:lnTo>
                  <a:pt x="0" y="67640"/>
                </a:lnTo>
                <a:lnTo>
                  <a:pt x="469" y="80632"/>
                </a:lnTo>
                <a:lnTo>
                  <a:pt x="11722" y="113499"/>
                </a:lnTo>
                <a:lnTo>
                  <a:pt x="22644" y="125933"/>
                </a:lnTo>
                <a:lnTo>
                  <a:pt x="32384" y="136867"/>
                </a:lnTo>
                <a:lnTo>
                  <a:pt x="79032" y="160388"/>
                </a:lnTo>
                <a:lnTo>
                  <a:pt x="113804" y="175196"/>
                </a:lnTo>
                <a:lnTo>
                  <a:pt x="112928" y="172186"/>
                </a:lnTo>
                <a:lnTo>
                  <a:pt x="100025" y="166636"/>
                </a:lnTo>
                <a:lnTo>
                  <a:pt x="97574" y="164185"/>
                </a:lnTo>
                <a:lnTo>
                  <a:pt x="83311" y="147866"/>
                </a:lnTo>
                <a:lnTo>
                  <a:pt x="80467" y="145173"/>
                </a:lnTo>
                <a:lnTo>
                  <a:pt x="80467" y="135674"/>
                </a:lnTo>
                <a:lnTo>
                  <a:pt x="76263" y="116344"/>
                </a:lnTo>
                <a:lnTo>
                  <a:pt x="76187" y="109778"/>
                </a:lnTo>
                <a:lnTo>
                  <a:pt x="81813" y="93383"/>
                </a:lnTo>
                <a:lnTo>
                  <a:pt x="83159" y="72707"/>
                </a:lnTo>
                <a:lnTo>
                  <a:pt x="87744" y="52908"/>
                </a:lnTo>
                <a:lnTo>
                  <a:pt x="87109" y="49339"/>
                </a:lnTo>
                <a:lnTo>
                  <a:pt x="96456" y="17195"/>
                </a:lnTo>
                <a:lnTo>
                  <a:pt x="103746" y="1904"/>
                </a:lnTo>
                <a:lnTo>
                  <a:pt x="101599" y="0"/>
                </a:lnTo>
                <a:lnTo>
                  <a:pt x="98361" y="5702"/>
                </a:lnTo>
                <a:lnTo>
                  <a:pt x="98437" y="8077"/>
                </a:lnTo>
                <a:lnTo>
                  <a:pt x="94957" y="12674"/>
                </a:lnTo>
                <a:lnTo>
                  <a:pt x="94157" y="16319"/>
                </a:lnTo>
                <a:lnTo>
                  <a:pt x="87833" y="31915"/>
                </a:lnTo>
                <a:lnTo>
                  <a:pt x="83946" y="48399"/>
                </a:lnTo>
                <a:lnTo>
                  <a:pt x="83388" y="49898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95309" y="9324407"/>
            <a:ext cx="28905" cy="103746"/>
          </a:xfrm>
          <a:custGeom>
            <a:avLst/>
            <a:gdLst/>
            <a:ahLst/>
            <a:cxnLst/>
            <a:rect l="l" t="t" r="r" b="b"/>
            <a:pathLst>
              <a:path w="28905" h="103746">
                <a:moveTo>
                  <a:pt x="0" y="71120"/>
                </a:moveTo>
                <a:lnTo>
                  <a:pt x="0" y="89890"/>
                </a:lnTo>
                <a:lnTo>
                  <a:pt x="1270" y="103746"/>
                </a:lnTo>
                <a:lnTo>
                  <a:pt x="9182" y="103670"/>
                </a:lnTo>
                <a:lnTo>
                  <a:pt x="11087" y="101447"/>
                </a:lnTo>
                <a:lnTo>
                  <a:pt x="13703" y="77927"/>
                </a:lnTo>
                <a:lnTo>
                  <a:pt x="24155" y="33020"/>
                </a:lnTo>
                <a:lnTo>
                  <a:pt x="25501" y="24714"/>
                </a:lnTo>
                <a:lnTo>
                  <a:pt x="26606" y="20662"/>
                </a:lnTo>
                <a:lnTo>
                  <a:pt x="28905" y="546"/>
                </a:lnTo>
                <a:lnTo>
                  <a:pt x="28041" y="0"/>
                </a:lnTo>
                <a:lnTo>
                  <a:pt x="25349" y="3962"/>
                </a:lnTo>
                <a:lnTo>
                  <a:pt x="12509" y="23050"/>
                </a:lnTo>
                <a:lnTo>
                  <a:pt x="7848" y="30721"/>
                </a:lnTo>
                <a:lnTo>
                  <a:pt x="0" y="71120"/>
                </a:lnTo>
                <a:close/>
              </a:path>
            </a:pathLst>
          </a:custGeom>
          <a:solidFill>
            <a:srgbClr val="96A2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11701" y="9238079"/>
            <a:ext cx="212255" cy="271894"/>
          </a:xfrm>
          <a:custGeom>
            <a:avLst/>
            <a:gdLst/>
            <a:ahLst/>
            <a:cxnLst/>
            <a:rect l="l" t="t" r="r" b="b"/>
            <a:pathLst>
              <a:path w="212255" h="271894">
                <a:moveTo>
                  <a:pt x="47370" y="260019"/>
                </a:moveTo>
                <a:lnTo>
                  <a:pt x="41503" y="257162"/>
                </a:lnTo>
                <a:lnTo>
                  <a:pt x="38493" y="254787"/>
                </a:lnTo>
                <a:lnTo>
                  <a:pt x="37706" y="251777"/>
                </a:lnTo>
                <a:lnTo>
                  <a:pt x="34848" y="245999"/>
                </a:lnTo>
                <a:lnTo>
                  <a:pt x="29070" y="238074"/>
                </a:lnTo>
                <a:lnTo>
                  <a:pt x="27165" y="228650"/>
                </a:lnTo>
                <a:lnTo>
                  <a:pt x="42925" y="219544"/>
                </a:lnTo>
                <a:lnTo>
                  <a:pt x="66370" y="205130"/>
                </a:lnTo>
                <a:lnTo>
                  <a:pt x="69380" y="210032"/>
                </a:lnTo>
                <a:lnTo>
                  <a:pt x="76276" y="215430"/>
                </a:lnTo>
                <a:lnTo>
                  <a:pt x="77698" y="216852"/>
                </a:lnTo>
                <a:lnTo>
                  <a:pt x="81737" y="220967"/>
                </a:lnTo>
                <a:lnTo>
                  <a:pt x="83477" y="222465"/>
                </a:lnTo>
                <a:lnTo>
                  <a:pt x="91554" y="225082"/>
                </a:lnTo>
                <a:lnTo>
                  <a:pt x="93929" y="225323"/>
                </a:lnTo>
                <a:lnTo>
                  <a:pt x="95834" y="199186"/>
                </a:lnTo>
                <a:lnTo>
                  <a:pt x="95199" y="188099"/>
                </a:lnTo>
                <a:lnTo>
                  <a:pt x="91871" y="188569"/>
                </a:lnTo>
                <a:lnTo>
                  <a:pt x="67157" y="199745"/>
                </a:lnTo>
                <a:lnTo>
                  <a:pt x="48158" y="199656"/>
                </a:lnTo>
                <a:lnTo>
                  <a:pt x="47675" y="197840"/>
                </a:lnTo>
                <a:lnTo>
                  <a:pt x="49656" y="178041"/>
                </a:lnTo>
                <a:lnTo>
                  <a:pt x="50368" y="153809"/>
                </a:lnTo>
                <a:lnTo>
                  <a:pt x="51003" y="140347"/>
                </a:lnTo>
                <a:lnTo>
                  <a:pt x="51168" y="153733"/>
                </a:lnTo>
                <a:lnTo>
                  <a:pt x="67563" y="162433"/>
                </a:lnTo>
                <a:lnTo>
                  <a:pt x="76187" y="166001"/>
                </a:lnTo>
                <a:lnTo>
                  <a:pt x="77215" y="135432"/>
                </a:lnTo>
                <a:lnTo>
                  <a:pt x="78562" y="128536"/>
                </a:lnTo>
                <a:lnTo>
                  <a:pt x="83248" y="126555"/>
                </a:lnTo>
                <a:lnTo>
                  <a:pt x="98056" y="119113"/>
                </a:lnTo>
                <a:lnTo>
                  <a:pt x="98602" y="118008"/>
                </a:lnTo>
                <a:lnTo>
                  <a:pt x="99237" y="101765"/>
                </a:lnTo>
                <a:lnTo>
                  <a:pt x="99948" y="113804"/>
                </a:lnTo>
                <a:lnTo>
                  <a:pt x="124269" y="102882"/>
                </a:lnTo>
                <a:lnTo>
                  <a:pt x="123951" y="88150"/>
                </a:lnTo>
                <a:lnTo>
                  <a:pt x="100977" y="77063"/>
                </a:lnTo>
                <a:lnTo>
                  <a:pt x="100583" y="99707"/>
                </a:lnTo>
                <a:lnTo>
                  <a:pt x="100114" y="76669"/>
                </a:lnTo>
                <a:lnTo>
                  <a:pt x="100825" y="61544"/>
                </a:lnTo>
                <a:lnTo>
                  <a:pt x="102247" y="58928"/>
                </a:lnTo>
                <a:lnTo>
                  <a:pt x="101460" y="55194"/>
                </a:lnTo>
                <a:lnTo>
                  <a:pt x="122123" y="46723"/>
                </a:lnTo>
                <a:lnTo>
                  <a:pt x="124345" y="46647"/>
                </a:lnTo>
                <a:lnTo>
                  <a:pt x="144856" y="36512"/>
                </a:lnTo>
                <a:lnTo>
                  <a:pt x="146202" y="35801"/>
                </a:lnTo>
                <a:lnTo>
                  <a:pt x="145656" y="98361"/>
                </a:lnTo>
                <a:lnTo>
                  <a:pt x="148107" y="97815"/>
                </a:lnTo>
                <a:lnTo>
                  <a:pt x="161175" y="91313"/>
                </a:lnTo>
                <a:lnTo>
                  <a:pt x="186994" y="79679"/>
                </a:lnTo>
                <a:lnTo>
                  <a:pt x="188658" y="79756"/>
                </a:lnTo>
                <a:lnTo>
                  <a:pt x="188658" y="111988"/>
                </a:lnTo>
                <a:lnTo>
                  <a:pt x="186524" y="134162"/>
                </a:lnTo>
                <a:lnTo>
                  <a:pt x="190563" y="134797"/>
                </a:lnTo>
                <a:lnTo>
                  <a:pt x="191668" y="136613"/>
                </a:lnTo>
                <a:lnTo>
                  <a:pt x="183426" y="148031"/>
                </a:lnTo>
                <a:lnTo>
                  <a:pt x="155308" y="161175"/>
                </a:lnTo>
                <a:lnTo>
                  <a:pt x="148818" y="161010"/>
                </a:lnTo>
                <a:lnTo>
                  <a:pt x="143433" y="156502"/>
                </a:lnTo>
                <a:lnTo>
                  <a:pt x="142328" y="156730"/>
                </a:lnTo>
                <a:lnTo>
                  <a:pt x="141300" y="217246"/>
                </a:lnTo>
                <a:lnTo>
                  <a:pt x="146837" y="207657"/>
                </a:lnTo>
                <a:lnTo>
                  <a:pt x="147789" y="207022"/>
                </a:lnTo>
                <a:lnTo>
                  <a:pt x="152222" y="198158"/>
                </a:lnTo>
                <a:lnTo>
                  <a:pt x="153098" y="197764"/>
                </a:lnTo>
                <a:lnTo>
                  <a:pt x="156184" y="194830"/>
                </a:lnTo>
                <a:lnTo>
                  <a:pt x="158635" y="190868"/>
                </a:lnTo>
                <a:lnTo>
                  <a:pt x="160223" y="189280"/>
                </a:lnTo>
                <a:lnTo>
                  <a:pt x="165455" y="182549"/>
                </a:lnTo>
                <a:lnTo>
                  <a:pt x="174878" y="165442"/>
                </a:lnTo>
                <a:lnTo>
                  <a:pt x="177647" y="164973"/>
                </a:lnTo>
                <a:lnTo>
                  <a:pt x="187312" y="167906"/>
                </a:lnTo>
                <a:lnTo>
                  <a:pt x="189445" y="170281"/>
                </a:lnTo>
                <a:lnTo>
                  <a:pt x="198246" y="151828"/>
                </a:lnTo>
                <a:lnTo>
                  <a:pt x="209321" y="114757"/>
                </a:lnTo>
                <a:lnTo>
                  <a:pt x="212255" y="76746"/>
                </a:lnTo>
                <a:lnTo>
                  <a:pt x="205206" y="45466"/>
                </a:lnTo>
                <a:lnTo>
                  <a:pt x="191592" y="20510"/>
                </a:lnTo>
                <a:lnTo>
                  <a:pt x="172262" y="2692"/>
                </a:lnTo>
                <a:lnTo>
                  <a:pt x="142798" y="0"/>
                </a:lnTo>
                <a:lnTo>
                  <a:pt x="109689" y="11963"/>
                </a:lnTo>
                <a:lnTo>
                  <a:pt x="107873" y="13614"/>
                </a:lnTo>
                <a:lnTo>
                  <a:pt x="104076" y="16002"/>
                </a:lnTo>
                <a:lnTo>
                  <a:pt x="102412" y="17741"/>
                </a:lnTo>
                <a:lnTo>
                  <a:pt x="98526" y="20193"/>
                </a:lnTo>
                <a:lnTo>
                  <a:pt x="96862" y="21932"/>
                </a:lnTo>
                <a:lnTo>
                  <a:pt x="92265" y="25260"/>
                </a:lnTo>
                <a:lnTo>
                  <a:pt x="78727" y="37782"/>
                </a:lnTo>
                <a:lnTo>
                  <a:pt x="67081" y="48234"/>
                </a:lnTo>
                <a:lnTo>
                  <a:pt x="57899" y="59639"/>
                </a:lnTo>
                <a:lnTo>
                  <a:pt x="39992" y="84429"/>
                </a:lnTo>
                <a:lnTo>
                  <a:pt x="19405" y="125768"/>
                </a:lnTo>
                <a:lnTo>
                  <a:pt x="11569" y="147231"/>
                </a:lnTo>
                <a:lnTo>
                  <a:pt x="6972" y="167030"/>
                </a:lnTo>
                <a:lnTo>
                  <a:pt x="5626" y="187706"/>
                </a:lnTo>
                <a:lnTo>
                  <a:pt x="0" y="204101"/>
                </a:lnTo>
                <a:lnTo>
                  <a:pt x="88" y="210667"/>
                </a:lnTo>
                <a:lnTo>
                  <a:pt x="4279" y="229997"/>
                </a:lnTo>
                <a:lnTo>
                  <a:pt x="4279" y="239496"/>
                </a:lnTo>
                <a:lnTo>
                  <a:pt x="7124" y="242189"/>
                </a:lnTo>
                <a:lnTo>
                  <a:pt x="21386" y="258508"/>
                </a:lnTo>
                <a:lnTo>
                  <a:pt x="23837" y="260959"/>
                </a:lnTo>
                <a:lnTo>
                  <a:pt x="36753" y="266509"/>
                </a:lnTo>
                <a:lnTo>
                  <a:pt x="41897" y="269354"/>
                </a:lnTo>
                <a:lnTo>
                  <a:pt x="44361" y="269748"/>
                </a:lnTo>
                <a:lnTo>
                  <a:pt x="47282" y="271894"/>
                </a:lnTo>
                <a:lnTo>
                  <a:pt x="80937" y="269913"/>
                </a:lnTo>
                <a:lnTo>
                  <a:pt x="92354" y="266115"/>
                </a:lnTo>
                <a:lnTo>
                  <a:pt x="92824" y="265633"/>
                </a:lnTo>
                <a:lnTo>
                  <a:pt x="85940" y="265557"/>
                </a:lnTo>
                <a:lnTo>
                  <a:pt x="70726" y="266268"/>
                </a:lnTo>
                <a:lnTo>
                  <a:pt x="60667" y="267220"/>
                </a:lnTo>
                <a:lnTo>
                  <a:pt x="55359" y="263893"/>
                </a:lnTo>
                <a:lnTo>
                  <a:pt x="47370" y="260019"/>
                </a:lnTo>
                <a:close/>
              </a:path>
            </a:pathLst>
          </a:custGeom>
          <a:solidFill>
            <a:srgbClr val="585A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27165" y="8181865"/>
            <a:ext cx="194106" cy="666305"/>
          </a:xfrm>
          <a:custGeom>
            <a:avLst/>
            <a:gdLst/>
            <a:ahLst/>
            <a:cxnLst/>
            <a:rect l="l" t="t" r="r" b="b"/>
            <a:pathLst>
              <a:path w="194106" h="666305">
                <a:moveTo>
                  <a:pt x="194106" y="586473"/>
                </a:moveTo>
                <a:lnTo>
                  <a:pt x="187858" y="530478"/>
                </a:lnTo>
                <a:lnTo>
                  <a:pt x="183743" y="472668"/>
                </a:lnTo>
                <a:lnTo>
                  <a:pt x="176847" y="335013"/>
                </a:lnTo>
                <a:lnTo>
                  <a:pt x="168605" y="147789"/>
                </a:lnTo>
                <a:lnTo>
                  <a:pt x="164490" y="32156"/>
                </a:lnTo>
                <a:lnTo>
                  <a:pt x="161874" y="0"/>
                </a:lnTo>
                <a:lnTo>
                  <a:pt x="159892" y="393"/>
                </a:lnTo>
                <a:lnTo>
                  <a:pt x="64935" y="41821"/>
                </a:lnTo>
                <a:lnTo>
                  <a:pt x="0" y="67475"/>
                </a:lnTo>
                <a:lnTo>
                  <a:pt x="76" y="666305"/>
                </a:lnTo>
                <a:lnTo>
                  <a:pt x="15354" y="661238"/>
                </a:lnTo>
                <a:lnTo>
                  <a:pt x="157124" y="604773"/>
                </a:lnTo>
                <a:lnTo>
                  <a:pt x="194106" y="586473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79723" y="9150562"/>
            <a:ext cx="38493" cy="33261"/>
          </a:xfrm>
          <a:custGeom>
            <a:avLst/>
            <a:gdLst/>
            <a:ahLst/>
            <a:cxnLst/>
            <a:rect l="l" t="t" r="r" b="b"/>
            <a:pathLst>
              <a:path w="38493" h="33261">
                <a:moveTo>
                  <a:pt x="7048" y="26695"/>
                </a:moveTo>
                <a:lnTo>
                  <a:pt x="9347" y="25260"/>
                </a:lnTo>
                <a:lnTo>
                  <a:pt x="12357" y="22097"/>
                </a:lnTo>
                <a:lnTo>
                  <a:pt x="14020" y="18618"/>
                </a:lnTo>
                <a:lnTo>
                  <a:pt x="14897" y="18376"/>
                </a:lnTo>
                <a:lnTo>
                  <a:pt x="19329" y="15278"/>
                </a:lnTo>
                <a:lnTo>
                  <a:pt x="27571" y="9817"/>
                </a:lnTo>
                <a:lnTo>
                  <a:pt x="30492" y="7200"/>
                </a:lnTo>
                <a:lnTo>
                  <a:pt x="33667" y="3886"/>
                </a:lnTo>
                <a:lnTo>
                  <a:pt x="34607" y="3162"/>
                </a:lnTo>
                <a:lnTo>
                  <a:pt x="38493" y="1663"/>
                </a:lnTo>
                <a:lnTo>
                  <a:pt x="35801" y="0"/>
                </a:lnTo>
                <a:lnTo>
                  <a:pt x="29933" y="3086"/>
                </a:lnTo>
                <a:lnTo>
                  <a:pt x="29311" y="4991"/>
                </a:lnTo>
                <a:lnTo>
                  <a:pt x="26136" y="5702"/>
                </a:lnTo>
                <a:lnTo>
                  <a:pt x="21463" y="9575"/>
                </a:lnTo>
                <a:lnTo>
                  <a:pt x="11252" y="18618"/>
                </a:lnTo>
                <a:lnTo>
                  <a:pt x="0" y="33261"/>
                </a:lnTo>
                <a:lnTo>
                  <a:pt x="5473" y="30733"/>
                </a:lnTo>
                <a:lnTo>
                  <a:pt x="7048" y="26695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38866" y="9443201"/>
            <a:ext cx="42214" cy="40868"/>
          </a:xfrm>
          <a:custGeom>
            <a:avLst/>
            <a:gdLst/>
            <a:ahLst/>
            <a:cxnLst/>
            <a:rect l="l" t="t" r="r" b="b"/>
            <a:pathLst>
              <a:path w="42214" h="40868">
                <a:moveTo>
                  <a:pt x="11252" y="27482"/>
                </a:moveTo>
                <a:lnTo>
                  <a:pt x="15519" y="26060"/>
                </a:lnTo>
                <a:lnTo>
                  <a:pt x="15366" y="24790"/>
                </a:lnTo>
                <a:lnTo>
                  <a:pt x="20675" y="23367"/>
                </a:lnTo>
                <a:lnTo>
                  <a:pt x="25031" y="19088"/>
                </a:lnTo>
                <a:lnTo>
                  <a:pt x="25031" y="17906"/>
                </a:lnTo>
                <a:lnTo>
                  <a:pt x="29311" y="16395"/>
                </a:lnTo>
                <a:lnTo>
                  <a:pt x="29146" y="15125"/>
                </a:lnTo>
                <a:lnTo>
                  <a:pt x="34531" y="13792"/>
                </a:lnTo>
                <a:lnTo>
                  <a:pt x="34696" y="11010"/>
                </a:lnTo>
                <a:lnTo>
                  <a:pt x="38658" y="8394"/>
                </a:lnTo>
                <a:lnTo>
                  <a:pt x="42214" y="4914"/>
                </a:lnTo>
                <a:lnTo>
                  <a:pt x="39204" y="0"/>
                </a:lnTo>
                <a:lnTo>
                  <a:pt x="15760" y="14414"/>
                </a:lnTo>
                <a:lnTo>
                  <a:pt x="0" y="23520"/>
                </a:lnTo>
                <a:lnTo>
                  <a:pt x="1904" y="32943"/>
                </a:lnTo>
                <a:lnTo>
                  <a:pt x="7683" y="40868"/>
                </a:lnTo>
                <a:lnTo>
                  <a:pt x="8788" y="38417"/>
                </a:lnTo>
                <a:lnTo>
                  <a:pt x="6730" y="33032"/>
                </a:lnTo>
                <a:lnTo>
                  <a:pt x="11252" y="28752"/>
                </a:lnTo>
                <a:lnTo>
                  <a:pt x="11252" y="27482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89049" y="8122705"/>
            <a:ext cx="158076" cy="645642"/>
          </a:xfrm>
          <a:custGeom>
            <a:avLst/>
            <a:gdLst/>
            <a:ahLst/>
            <a:cxnLst/>
            <a:rect l="l" t="t" r="r" b="b"/>
            <a:pathLst>
              <a:path w="158076" h="645642">
                <a:moveTo>
                  <a:pt x="6731" y="55994"/>
                </a:moveTo>
                <a:lnTo>
                  <a:pt x="0" y="59156"/>
                </a:lnTo>
                <a:lnTo>
                  <a:pt x="2603" y="91313"/>
                </a:lnTo>
                <a:lnTo>
                  <a:pt x="6731" y="206946"/>
                </a:lnTo>
                <a:lnTo>
                  <a:pt x="14960" y="394182"/>
                </a:lnTo>
                <a:lnTo>
                  <a:pt x="21856" y="531825"/>
                </a:lnTo>
                <a:lnTo>
                  <a:pt x="25971" y="589648"/>
                </a:lnTo>
                <a:lnTo>
                  <a:pt x="32232" y="645642"/>
                </a:lnTo>
                <a:lnTo>
                  <a:pt x="72301" y="626783"/>
                </a:lnTo>
                <a:lnTo>
                  <a:pt x="158076" y="585927"/>
                </a:lnTo>
                <a:lnTo>
                  <a:pt x="156806" y="584098"/>
                </a:lnTo>
                <a:lnTo>
                  <a:pt x="144373" y="474014"/>
                </a:lnTo>
                <a:lnTo>
                  <a:pt x="141757" y="443204"/>
                </a:lnTo>
                <a:lnTo>
                  <a:pt x="130200" y="447954"/>
                </a:lnTo>
                <a:lnTo>
                  <a:pt x="110871" y="451993"/>
                </a:lnTo>
                <a:lnTo>
                  <a:pt x="89255" y="451993"/>
                </a:lnTo>
                <a:lnTo>
                  <a:pt x="72694" y="447878"/>
                </a:lnTo>
                <a:lnTo>
                  <a:pt x="56388" y="438137"/>
                </a:lnTo>
                <a:lnTo>
                  <a:pt x="51231" y="432435"/>
                </a:lnTo>
                <a:lnTo>
                  <a:pt x="41262" y="422922"/>
                </a:lnTo>
                <a:lnTo>
                  <a:pt x="31432" y="406615"/>
                </a:lnTo>
                <a:lnTo>
                  <a:pt x="23202" y="383171"/>
                </a:lnTo>
                <a:lnTo>
                  <a:pt x="20510" y="367957"/>
                </a:lnTo>
                <a:lnTo>
                  <a:pt x="18999" y="341033"/>
                </a:lnTo>
                <a:lnTo>
                  <a:pt x="21374" y="317119"/>
                </a:lnTo>
                <a:lnTo>
                  <a:pt x="28663" y="285826"/>
                </a:lnTo>
                <a:lnTo>
                  <a:pt x="36588" y="264769"/>
                </a:lnTo>
                <a:lnTo>
                  <a:pt x="47993" y="240449"/>
                </a:lnTo>
                <a:lnTo>
                  <a:pt x="60502" y="219938"/>
                </a:lnTo>
                <a:lnTo>
                  <a:pt x="80467" y="194437"/>
                </a:lnTo>
                <a:lnTo>
                  <a:pt x="94399" y="180809"/>
                </a:lnTo>
                <a:lnTo>
                  <a:pt x="116420" y="164338"/>
                </a:lnTo>
                <a:lnTo>
                  <a:pt x="128219" y="156578"/>
                </a:lnTo>
                <a:lnTo>
                  <a:pt x="123863" y="0"/>
                </a:lnTo>
                <a:lnTo>
                  <a:pt x="39204" y="41338"/>
                </a:lnTo>
                <a:lnTo>
                  <a:pt x="6731" y="55994"/>
                </a:lnTo>
                <a:close/>
              </a:path>
            </a:pathLst>
          </a:custGeom>
          <a:solidFill>
            <a:srgbClr val="6D72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45604" y="9448118"/>
            <a:ext cx="42367" cy="57175"/>
          </a:xfrm>
          <a:custGeom>
            <a:avLst/>
            <a:gdLst/>
            <a:ahLst/>
            <a:cxnLst/>
            <a:rect l="l" t="t" r="r" b="b"/>
            <a:pathLst>
              <a:path w="42367" h="57175">
                <a:moveTo>
                  <a:pt x="13462" y="49974"/>
                </a:moveTo>
                <a:lnTo>
                  <a:pt x="17183" y="50050"/>
                </a:lnTo>
                <a:lnTo>
                  <a:pt x="20040" y="51473"/>
                </a:lnTo>
                <a:lnTo>
                  <a:pt x="21463" y="53860"/>
                </a:lnTo>
                <a:lnTo>
                  <a:pt x="26771" y="57175"/>
                </a:lnTo>
                <a:lnTo>
                  <a:pt x="36830" y="56235"/>
                </a:lnTo>
                <a:lnTo>
                  <a:pt x="36906" y="55118"/>
                </a:lnTo>
                <a:lnTo>
                  <a:pt x="30403" y="54724"/>
                </a:lnTo>
                <a:lnTo>
                  <a:pt x="30010" y="53860"/>
                </a:lnTo>
                <a:lnTo>
                  <a:pt x="24155" y="51396"/>
                </a:lnTo>
                <a:lnTo>
                  <a:pt x="11722" y="44742"/>
                </a:lnTo>
                <a:lnTo>
                  <a:pt x="10452" y="42849"/>
                </a:lnTo>
                <a:lnTo>
                  <a:pt x="9029" y="40068"/>
                </a:lnTo>
                <a:lnTo>
                  <a:pt x="7124" y="36347"/>
                </a:lnTo>
                <a:lnTo>
                  <a:pt x="15836" y="31673"/>
                </a:lnTo>
                <a:lnTo>
                  <a:pt x="30086" y="17894"/>
                </a:lnTo>
                <a:lnTo>
                  <a:pt x="42367" y="5384"/>
                </a:lnTo>
                <a:lnTo>
                  <a:pt x="35483" y="0"/>
                </a:lnTo>
                <a:lnTo>
                  <a:pt x="31915" y="3479"/>
                </a:lnTo>
                <a:lnTo>
                  <a:pt x="27952" y="6096"/>
                </a:lnTo>
                <a:lnTo>
                  <a:pt x="27800" y="8864"/>
                </a:lnTo>
                <a:lnTo>
                  <a:pt x="22415" y="10210"/>
                </a:lnTo>
                <a:lnTo>
                  <a:pt x="22567" y="11480"/>
                </a:lnTo>
                <a:lnTo>
                  <a:pt x="18288" y="12992"/>
                </a:lnTo>
                <a:lnTo>
                  <a:pt x="18288" y="14173"/>
                </a:lnTo>
                <a:lnTo>
                  <a:pt x="13931" y="18453"/>
                </a:lnTo>
                <a:lnTo>
                  <a:pt x="8636" y="19875"/>
                </a:lnTo>
                <a:lnTo>
                  <a:pt x="8788" y="21145"/>
                </a:lnTo>
                <a:lnTo>
                  <a:pt x="4508" y="22567"/>
                </a:lnTo>
                <a:lnTo>
                  <a:pt x="4508" y="23837"/>
                </a:lnTo>
                <a:lnTo>
                  <a:pt x="0" y="28117"/>
                </a:lnTo>
                <a:lnTo>
                  <a:pt x="2057" y="33502"/>
                </a:lnTo>
                <a:lnTo>
                  <a:pt x="952" y="35953"/>
                </a:lnTo>
                <a:lnTo>
                  <a:pt x="3797" y="41732"/>
                </a:lnTo>
                <a:lnTo>
                  <a:pt x="6248" y="43078"/>
                </a:lnTo>
                <a:lnTo>
                  <a:pt x="7607" y="47117"/>
                </a:lnTo>
                <a:lnTo>
                  <a:pt x="13462" y="49974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21924" y="9225648"/>
            <a:ext cx="116573" cy="119430"/>
          </a:xfrm>
          <a:custGeom>
            <a:avLst/>
            <a:gdLst/>
            <a:ahLst/>
            <a:cxnLst/>
            <a:rect l="l" t="t" r="r" b="b"/>
            <a:pathLst>
              <a:path w="116573" h="119430">
                <a:moveTo>
                  <a:pt x="88544" y="19392"/>
                </a:moveTo>
                <a:lnTo>
                  <a:pt x="78485" y="29616"/>
                </a:lnTo>
                <a:lnTo>
                  <a:pt x="82676" y="28270"/>
                </a:lnTo>
                <a:lnTo>
                  <a:pt x="85686" y="24790"/>
                </a:lnTo>
                <a:lnTo>
                  <a:pt x="89496" y="22720"/>
                </a:lnTo>
                <a:lnTo>
                  <a:pt x="93535" y="20193"/>
                </a:lnTo>
                <a:lnTo>
                  <a:pt x="96697" y="16548"/>
                </a:lnTo>
                <a:lnTo>
                  <a:pt x="99072" y="16078"/>
                </a:lnTo>
                <a:lnTo>
                  <a:pt x="102323" y="12433"/>
                </a:lnTo>
                <a:lnTo>
                  <a:pt x="110083" y="9258"/>
                </a:lnTo>
                <a:lnTo>
                  <a:pt x="113804" y="6019"/>
                </a:lnTo>
                <a:lnTo>
                  <a:pt x="116573" y="4584"/>
                </a:lnTo>
                <a:lnTo>
                  <a:pt x="115785" y="787"/>
                </a:lnTo>
                <a:lnTo>
                  <a:pt x="115074" y="0"/>
                </a:lnTo>
                <a:lnTo>
                  <a:pt x="88150" y="3797"/>
                </a:lnTo>
                <a:lnTo>
                  <a:pt x="85928" y="5702"/>
                </a:lnTo>
                <a:lnTo>
                  <a:pt x="81178" y="6565"/>
                </a:lnTo>
                <a:lnTo>
                  <a:pt x="80695" y="7366"/>
                </a:lnTo>
                <a:lnTo>
                  <a:pt x="74447" y="9347"/>
                </a:lnTo>
                <a:lnTo>
                  <a:pt x="70167" y="10604"/>
                </a:lnTo>
                <a:lnTo>
                  <a:pt x="65100" y="13538"/>
                </a:lnTo>
                <a:lnTo>
                  <a:pt x="61848" y="14808"/>
                </a:lnTo>
                <a:lnTo>
                  <a:pt x="61455" y="15671"/>
                </a:lnTo>
                <a:lnTo>
                  <a:pt x="56387" y="17818"/>
                </a:lnTo>
                <a:lnTo>
                  <a:pt x="51320" y="23444"/>
                </a:lnTo>
                <a:lnTo>
                  <a:pt x="46964" y="25895"/>
                </a:lnTo>
                <a:lnTo>
                  <a:pt x="44424" y="28663"/>
                </a:lnTo>
                <a:lnTo>
                  <a:pt x="41186" y="31597"/>
                </a:lnTo>
                <a:lnTo>
                  <a:pt x="37223" y="35712"/>
                </a:lnTo>
                <a:lnTo>
                  <a:pt x="37147" y="36741"/>
                </a:lnTo>
                <a:lnTo>
                  <a:pt x="34607" y="39433"/>
                </a:lnTo>
                <a:lnTo>
                  <a:pt x="32943" y="41262"/>
                </a:lnTo>
                <a:lnTo>
                  <a:pt x="30492" y="45059"/>
                </a:lnTo>
                <a:lnTo>
                  <a:pt x="27165" y="47434"/>
                </a:lnTo>
                <a:lnTo>
                  <a:pt x="13461" y="68110"/>
                </a:lnTo>
                <a:lnTo>
                  <a:pt x="7200" y="82207"/>
                </a:lnTo>
                <a:lnTo>
                  <a:pt x="7759" y="82765"/>
                </a:lnTo>
                <a:lnTo>
                  <a:pt x="6095" y="88303"/>
                </a:lnTo>
                <a:lnTo>
                  <a:pt x="2844" y="90525"/>
                </a:lnTo>
                <a:lnTo>
                  <a:pt x="1422" y="98755"/>
                </a:lnTo>
                <a:lnTo>
                  <a:pt x="2298" y="99314"/>
                </a:lnTo>
                <a:lnTo>
                  <a:pt x="0" y="119430"/>
                </a:lnTo>
                <a:lnTo>
                  <a:pt x="4114" y="108419"/>
                </a:lnTo>
                <a:lnTo>
                  <a:pt x="4991" y="100977"/>
                </a:lnTo>
                <a:lnTo>
                  <a:pt x="8153" y="93446"/>
                </a:lnTo>
                <a:lnTo>
                  <a:pt x="17259" y="87909"/>
                </a:lnTo>
                <a:lnTo>
                  <a:pt x="17259" y="92811"/>
                </a:lnTo>
                <a:lnTo>
                  <a:pt x="19405" y="91782"/>
                </a:lnTo>
                <a:lnTo>
                  <a:pt x="30175" y="84975"/>
                </a:lnTo>
                <a:lnTo>
                  <a:pt x="31991" y="81178"/>
                </a:lnTo>
                <a:lnTo>
                  <a:pt x="32943" y="80784"/>
                </a:lnTo>
                <a:lnTo>
                  <a:pt x="34683" y="76974"/>
                </a:lnTo>
                <a:lnTo>
                  <a:pt x="37058" y="74917"/>
                </a:lnTo>
                <a:lnTo>
                  <a:pt x="38887" y="71589"/>
                </a:lnTo>
                <a:lnTo>
                  <a:pt x="39839" y="71120"/>
                </a:lnTo>
                <a:lnTo>
                  <a:pt x="41655" y="67398"/>
                </a:lnTo>
                <a:lnTo>
                  <a:pt x="42684" y="66992"/>
                </a:lnTo>
                <a:lnTo>
                  <a:pt x="43472" y="63754"/>
                </a:lnTo>
                <a:lnTo>
                  <a:pt x="46647" y="63119"/>
                </a:lnTo>
                <a:lnTo>
                  <a:pt x="50685" y="60261"/>
                </a:lnTo>
                <a:lnTo>
                  <a:pt x="62166" y="47752"/>
                </a:lnTo>
                <a:lnTo>
                  <a:pt x="61772" y="46558"/>
                </a:lnTo>
                <a:lnTo>
                  <a:pt x="56070" y="51549"/>
                </a:lnTo>
                <a:lnTo>
                  <a:pt x="44348" y="60502"/>
                </a:lnTo>
                <a:lnTo>
                  <a:pt x="32626" y="76263"/>
                </a:lnTo>
                <a:lnTo>
                  <a:pt x="26530" y="80073"/>
                </a:lnTo>
                <a:lnTo>
                  <a:pt x="23837" y="80073"/>
                </a:lnTo>
                <a:lnTo>
                  <a:pt x="31280" y="52895"/>
                </a:lnTo>
                <a:lnTo>
                  <a:pt x="49898" y="28905"/>
                </a:lnTo>
                <a:lnTo>
                  <a:pt x="61455" y="18453"/>
                </a:lnTo>
                <a:lnTo>
                  <a:pt x="85686" y="8305"/>
                </a:lnTo>
                <a:lnTo>
                  <a:pt x="102793" y="7366"/>
                </a:lnTo>
                <a:lnTo>
                  <a:pt x="88544" y="19392"/>
                </a:lnTo>
                <a:close/>
              </a:path>
            </a:pathLst>
          </a:custGeom>
          <a:solidFill>
            <a:srgbClr val="838B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56061" y="9454932"/>
            <a:ext cx="37376" cy="47040"/>
          </a:xfrm>
          <a:custGeom>
            <a:avLst/>
            <a:gdLst/>
            <a:ahLst/>
            <a:cxnLst/>
            <a:rect l="l" t="t" r="r" b="b"/>
            <a:pathLst>
              <a:path w="37376" h="47040">
                <a:moveTo>
                  <a:pt x="23444" y="9575"/>
                </a:moveTo>
                <a:lnTo>
                  <a:pt x="19634" y="11087"/>
                </a:lnTo>
                <a:lnTo>
                  <a:pt x="5384" y="24866"/>
                </a:lnTo>
                <a:lnTo>
                  <a:pt x="4978" y="26847"/>
                </a:lnTo>
                <a:lnTo>
                  <a:pt x="0" y="31915"/>
                </a:lnTo>
                <a:lnTo>
                  <a:pt x="0" y="36029"/>
                </a:lnTo>
                <a:lnTo>
                  <a:pt x="1257" y="37934"/>
                </a:lnTo>
                <a:lnTo>
                  <a:pt x="13690" y="44577"/>
                </a:lnTo>
                <a:lnTo>
                  <a:pt x="19557" y="47040"/>
                </a:lnTo>
                <a:lnTo>
                  <a:pt x="19799" y="45694"/>
                </a:lnTo>
                <a:lnTo>
                  <a:pt x="9969" y="39751"/>
                </a:lnTo>
                <a:lnTo>
                  <a:pt x="5219" y="37693"/>
                </a:lnTo>
                <a:lnTo>
                  <a:pt x="5219" y="35636"/>
                </a:lnTo>
                <a:lnTo>
                  <a:pt x="37376" y="4114"/>
                </a:lnTo>
                <a:lnTo>
                  <a:pt x="33337" y="0"/>
                </a:lnTo>
                <a:lnTo>
                  <a:pt x="23444" y="9575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04604" y="9249957"/>
            <a:ext cx="5308" cy="3962"/>
          </a:xfrm>
          <a:custGeom>
            <a:avLst/>
            <a:gdLst/>
            <a:ahLst/>
            <a:cxnLst/>
            <a:rect l="l" t="t" r="r" b="b"/>
            <a:pathLst>
              <a:path w="5308" h="3962">
                <a:moveTo>
                  <a:pt x="3009" y="482"/>
                </a:moveTo>
                <a:lnTo>
                  <a:pt x="0" y="3962"/>
                </a:lnTo>
                <a:lnTo>
                  <a:pt x="3873" y="3797"/>
                </a:lnTo>
                <a:lnTo>
                  <a:pt x="5308" y="0"/>
                </a:lnTo>
                <a:lnTo>
                  <a:pt x="3009" y="482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10218" y="9152232"/>
            <a:ext cx="185407" cy="92024"/>
          </a:xfrm>
          <a:custGeom>
            <a:avLst/>
            <a:gdLst/>
            <a:ahLst/>
            <a:cxnLst/>
            <a:rect l="l" t="t" r="r" b="b"/>
            <a:pathLst>
              <a:path w="185407" h="92024">
                <a:moveTo>
                  <a:pt x="178752" y="92024"/>
                </a:moveTo>
                <a:lnTo>
                  <a:pt x="185407" y="84340"/>
                </a:lnTo>
                <a:lnTo>
                  <a:pt x="175425" y="80378"/>
                </a:lnTo>
                <a:lnTo>
                  <a:pt x="81813" y="35001"/>
                </a:lnTo>
                <a:lnTo>
                  <a:pt x="11722" y="469"/>
                </a:lnTo>
                <a:lnTo>
                  <a:pt x="8001" y="0"/>
                </a:lnTo>
                <a:lnTo>
                  <a:pt x="4114" y="1498"/>
                </a:lnTo>
                <a:lnTo>
                  <a:pt x="3175" y="2209"/>
                </a:lnTo>
                <a:lnTo>
                  <a:pt x="0" y="5537"/>
                </a:lnTo>
                <a:lnTo>
                  <a:pt x="3403" y="6007"/>
                </a:lnTo>
                <a:lnTo>
                  <a:pt x="84582" y="46012"/>
                </a:lnTo>
                <a:lnTo>
                  <a:pt x="176695" y="90119"/>
                </a:lnTo>
                <a:lnTo>
                  <a:pt x="178752" y="92024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24617" y="9200142"/>
            <a:ext cx="141605" cy="38887"/>
          </a:xfrm>
          <a:custGeom>
            <a:avLst/>
            <a:gdLst/>
            <a:ahLst/>
            <a:cxnLst/>
            <a:rect l="l" t="t" r="r" b="b"/>
            <a:pathLst>
              <a:path w="141604" h="38887">
                <a:moveTo>
                  <a:pt x="120307" y="32473"/>
                </a:moveTo>
                <a:lnTo>
                  <a:pt x="128460" y="28270"/>
                </a:lnTo>
                <a:lnTo>
                  <a:pt x="139547" y="27000"/>
                </a:lnTo>
                <a:lnTo>
                  <a:pt x="141604" y="24625"/>
                </a:lnTo>
                <a:lnTo>
                  <a:pt x="141452" y="21539"/>
                </a:lnTo>
                <a:lnTo>
                  <a:pt x="118084" y="14731"/>
                </a:lnTo>
                <a:lnTo>
                  <a:pt x="88696" y="21539"/>
                </a:lnTo>
                <a:lnTo>
                  <a:pt x="74358" y="28117"/>
                </a:lnTo>
                <a:lnTo>
                  <a:pt x="71196" y="28511"/>
                </a:lnTo>
                <a:lnTo>
                  <a:pt x="15036" y="0"/>
                </a:lnTo>
                <a:lnTo>
                  <a:pt x="0" y="9588"/>
                </a:lnTo>
                <a:lnTo>
                  <a:pt x="59080" y="38887"/>
                </a:lnTo>
                <a:lnTo>
                  <a:pt x="63195" y="36029"/>
                </a:lnTo>
                <a:lnTo>
                  <a:pt x="67475" y="34772"/>
                </a:lnTo>
                <a:lnTo>
                  <a:pt x="70637" y="32397"/>
                </a:lnTo>
                <a:lnTo>
                  <a:pt x="74358" y="31673"/>
                </a:lnTo>
                <a:lnTo>
                  <a:pt x="77063" y="30327"/>
                </a:lnTo>
                <a:lnTo>
                  <a:pt x="80860" y="27876"/>
                </a:lnTo>
                <a:lnTo>
                  <a:pt x="87109" y="24231"/>
                </a:lnTo>
                <a:lnTo>
                  <a:pt x="94881" y="22644"/>
                </a:lnTo>
                <a:lnTo>
                  <a:pt x="96456" y="22097"/>
                </a:lnTo>
                <a:lnTo>
                  <a:pt x="111505" y="21386"/>
                </a:lnTo>
                <a:lnTo>
                  <a:pt x="112928" y="20662"/>
                </a:lnTo>
                <a:lnTo>
                  <a:pt x="122199" y="19951"/>
                </a:lnTo>
                <a:lnTo>
                  <a:pt x="125044" y="24307"/>
                </a:lnTo>
                <a:lnTo>
                  <a:pt x="124891" y="27241"/>
                </a:lnTo>
                <a:lnTo>
                  <a:pt x="124104" y="27635"/>
                </a:lnTo>
                <a:lnTo>
                  <a:pt x="120700" y="30175"/>
                </a:lnTo>
                <a:lnTo>
                  <a:pt x="115620" y="31673"/>
                </a:lnTo>
                <a:lnTo>
                  <a:pt x="112458" y="33337"/>
                </a:lnTo>
                <a:lnTo>
                  <a:pt x="111671" y="35953"/>
                </a:lnTo>
                <a:lnTo>
                  <a:pt x="120307" y="32473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83696" y="9255263"/>
            <a:ext cx="19405" cy="18135"/>
          </a:xfrm>
          <a:custGeom>
            <a:avLst/>
            <a:gdLst/>
            <a:ahLst/>
            <a:cxnLst/>
            <a:rect l="l" t="t" r="r" b="b"/>
            <a:pathLst>
              <a:path w="19405" h="18135">
                <a:moveTo>
                  <a:pt x="16713" y="0"/>
                </a:moveTo>
                <a:lnTo>
                  <a:pt x="0" y="16954"/>
                </a:lnTo>
                <a:lnTo>
                  <a:pt x="393" y="18135"/>
                </a:lnTo>
                <a:lnTo>
                  <a:pt x="4038" y="16548"/>
                </a:lnTo>
                <a:lnTo>
                  <a:pt x="8242" y="12750"/>
                </a:lnTo>
                <a:lnTo>
                  <a:pt x="12827" y="7213"/>
                </a:lnTo>
                <a:lnTo>
                  <a:pt x="15760" y="3403"/>
                </a:lnTo>
                <a:lnTo>
                  <a:pt x="19405" y="2616"/>
                </a:lnTo>
                <a:lnTo>
                  <a:pt x="16713" y="0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08048" y="8269072"/>
            <a:ext cx="195541" cy="286067"/>
          </a:xfrm>
          <a:custGeom>
            <a:avLst/>
            <a:gdLst/>
            <a:ahLst/>
            <a:cxnLst/>
            <a:rect l="l" t="t" r="r" b="b"/>
            <a:pathLst>
              <a:path w="195541" h="286067">
                <a:moveTo>
                  <a:pt x="123952" y="246862"/>
                </a:moveTo>
                <a:lnTo>
                  <a:pt x="133616" y="237197"/>
                </a:lnTo>
                <a:lnTo>
                  <a:pt x="162521" y="198704"/>
                </a:lnTo>
                <a:lnTo>
                  <a:pt x="184619" y="153327"/>
                </a:lnTo>
                <a:lnTo>
                  <a:pt x="195541" y="107861"/>
                </a:lnTo>
                <a:lnTo>
                  <a:pt x="195541" y="55117"/>
                </a:lnTo>
                <a:lnTo>
                  <a:pt x="183349" y="19088"/>
                </a:lnTo>
                <a:lnTo>
                  <a:pt x="176301" y="12344"/>
                </a:lnTo>
                <a:lnTo>
                  <a:pt x="175348" y="9499"/>
                </a:lnTo>
                <a:lnTo>
                  <a:pt x="167195" y="1181"/>
                </a:lnTo>
                <a:lnTo>
                  <a:pt x="161175" y="0"/>
                </a:lnTo>
                <a:lnTo>
                  <a:pt x="142798" y="0"/>
                </a:lnTo>
                <a:lnTo>
                  <a:pt x="109220" y="10210"/>
                </a:lnTo>
                <a:lnTo>
                  <a:pt x="97421" y="17970"/>
                </a:lnTo>
                <a:lnTo>
                  <a:pt x="75399" y="34442"/>
                </a:lnTo>
                <a:lnTo>
                  <a:pt x="61468" y="48069"/>
                </a:lnTo>
                <a:lnTo>
                  <a:pt x="41503" y="73571"/>
                </a:lnTo>
                <a:lnTo>
                  <a:pt x="28994" y="94081"/>
                </a:lnTo>
                <a:lnTo>
                  <a:pt x="17589" y="118402"/>
                </a:lnTo>
                <a:lnTo>
                  <a:pt x="9664" y="139458"/>
                </a:lnTo>
                <a:lnTo>
                  <a:pt x="2374" y="170751"/>
                </a:lnTo>
                <a:lnTo>
                  <a:pt x="0" y="194665"/>
                </a:lnTo>
                <a:lnTo>
                  <a:pt x="1511" y="221589"/>
                </a:lnTo>
                <a:lnTo>
                  <a:pt x="4203" y="236804"/>
                </a:lnTo>
                <a:lnTo>
                  <a:pt x="12433" y="260248"/>
                </a:lnTo>
                <a:lnTo>
                  <a:pt x="22263" y="276555"/>
                </a:lnTo>
                <a:lnTo>
                  <a:pt x="32232" y="286067"/>
                </a:lnTo>
                <a:lnTo>
                  <a:pt x="58928" y="285038"/>
                </a:lnTo>
                <a:lnTo>
                  <a:pt x="95910" y="269747"/>
                </a:lnTo>
                <a:lnTo>
                  <a:pt x="123952" y="246862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08483" y="9249957"/>
            <a:ext cx="4191" cy="3797"/>
          </a:xfrm>
          <a:custGeom>
            <a:avLst/>
            <a:gdLst/>
            <a:ahLst/>
            <a:cxnLst/>
            <a:rect l="l" t="t" r="r" b="b"/>
            <a:pathLst>
              <a:path w="4191" h="3797">
                <a:moveTo>
                  <a:pt x="0" y="3797"/>
                </a:moveTo>
                <a:lnTo>
                  <a:pt x="3086" y="2616"/>
                </a:lnTo>
                <a:lnTo>
                  <a:pt x="4191" y="317"/>
                </a:lnTo>
                <a:lnTo>
                  <a:pt x="1422" y="0"/>
                </a:lnTo>
                <a:lnTo>
                  <a:pt x="0" y="3797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2779" y="9254317"/>
            <a:ext cx="4292" cy="3949"/>
          </a:xfrm>
          <a:custGeom>
            <a:avLst/>
            <a:gdLst/>
            <a:ahLst/>
            <a:cxnLst/>
            <a:rect l="l" t="t" r="r" b="b"/>
            <a:pathLst>
              <a:path w="4292" h="3949">
                <a:moveTo>
                  <a:pt x="0" y="1346"/>
                </a:moveTo>
                <a:lnTo>
                  <a:pt x="1422" y="3949"/>
                </a:lnTo>
                <a:lnTo>
                  <a:pt x="3263" y="2692"/>
                </a:lnTo>
                <a:lnTo>
                  <a:pt x="4292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67884" y="9428958"/>
            <a:ext cx="8636" cy="23520"/>
          </a:xfrm>
          <a:custGeom>
            <a:avLst/>
            <a:gdLst/>
            <a:ahLst/>
            <a:cxnLst/>
            <a:rect l="l" t="t" r="r" b="b"/>
            <a:pathLst>
              <a:path w="8635" h="23520">
                <a:moveTo>
                  <a:pt x="7048" y="18199"/>
                </a:moveTo>
                <a:lnTo>
                  <a:pt x="8636" y="16548"/>
                </a:lnTo>
                <a:lnTo>
                  <a:pt x="3568" y="1816"/>
                </a:lnTo>
                <a:lnTo>
                  <a:pt x="2451" y="0"/>
                </a:lnTo>
                <a:lnTo>
                  <a:pt x="0" y="3949"/>
                </a:lnTo>
                <a:lnTo>
                  <a:pt x="3644" y="12814"/>
                </a:lnTo>
                <a:lnTo>
                  <a:pt x="4114" y="23520"/>
                </a:lnTo>
                <a:lnTo>
                  <a:pt x="5626" y="21932"/>
                </a:lnTo>
                <a:lnTo>
                  <a:pt x="7048" y="18199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61282" y="9459046"/>
            <a:ext cx="33896" cy="35636"/>
          </a:xfrm>
          <a:custGeom>
            <a:avLst/>
            <a:gdLst/>
            <a:ahLst/>
            <a:cxnLst/>
            <a:rect l="l" t="t" r="r" b="b"/>
            <a:pathLst>
              <a:path w="33896" h="35636">
                <a:moveTo>
                  <a:pt x="0" y="31521"/>
                </a:moveTo>
                <a:lnTo>
                  <a:pt x="0" y="33578"/>
                </a:lnTo>
                <a:lnTo>
                  <a:pt x="4749" y="35636"/>
                </a:lnTo>
                <a:lnTo>
                  <a:pt x="5461" y="31280"/>
                </a:lnTo>
                <a:lnTo>
                  <a:pt x="20751" y="16319"/>
                </a:lnTo>
                <a:lnTo>
                  <a:pt x="33896" y="1511"/>
                </a:lnTo>
                <a:lnTo>
                  <a:pt x="32156" y="0"/>
                </a:lnTo>
                <a:lnTo>
                  <a:pt x="0" y="31521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66035" y="9460548"/>
            <a:ext cx="37223" cy="41427"/>
          </a:xfrm>
          <a:custGeom>
            <a:avLst/>
            <a:gdLst/>
            <a:ahLst/>
            <a:cxnLst/>
            <a:rect l="l" t="t" r="r" b="b"/>
            <a:pathLst>
              <a:path w="37223" h="41427">
                <a:moveTo>
                  <a:pt x="0" y="34137"/>
                </a:moveTo>
                <a:lnTo>
                  <a:pt x="9817" y="40081"/>
                </a:lnTo>
                <a:lnTo>
                  <a:pt x="13703" y="40944"/>
                </a:lnTo>
                <a:lnTo>
                  <a:pt x="16713" y="41427"/>
                </a:lnTo>
                <a:lnTo>
                  <a:pt x="20510" y="41109"/>
                </a:lnTo>
                <a:lnTo>
                  <a:pt x="20434" y="40398"/>
                </a:lnTo>
                <a:lnTo>
                  <a:pt x="10299" y="37706"/>
                </a:lnTo>
                <a:lnTo>
                  <a:pt x="10452" y="35560"/>
                </a:lnTo>
                <a:lnTo>
                  <a:pt x="31915" y="7366"/>
                </a:lnTo>
                <a:lnTo>
                  <a:pt x="37223" y="2616"/>
                </a:lnTo>
                <a:lnTo>
                  <a:pt x="29146" y="0"/>
                </a:lnTo>
                <a:lnTo>
                  <a:pt x="15989" y="14808"/>
                </a:lnTo>
                <a:lnTo>
                  <a:pt x="711" y="29781"/>
                </a:lnTo>
                <a:lnTo>
                  <a:pt x="0" y="34137"/>
                </a:lnTo>
                <a:close/>
              </a:path>
            </a:pathLst>
          </a:custGeom>
          <a:solidFill>
            <a:srgbClr val="838B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12909" y="8016974"/>
            <a:ext cx="230479" cy="691019"/>
          </a:xfrm>
          <a:custGeom>
            <a:avLst/>
            <a:gdLst/>
            <a:ahLst/>
            <a:cxnLst/>
            <a:rect l="l" t="t" r="r" b="b"/>
            <a:pathLst>
              <a:path w="230479" h="691019">
                <a:moveTo>
                  <a:pt x="32956" y="689825"/>
                </a:moveTo>
                <a:lnTo>
                  <a:pt x="64071" y="677468"/>
                </a:lnTo>
                <a:lnTo>
                  <a:pt x="85928" y="666305"/>
                </a:lnTo>
                <a:lnTo>
                  <a:pt x="229844" y="583069"/>
                </a:lnTo>
                <a:lnTo>
                  <a:pt x="230479" y="582041"/>
                </a:lnTo>
                <a:lnTo>
                  <a:pt x="228333" y="541172"/>
                </a:lnTo>
                <a:lnTo>
                  <a:pt x="224218" y="493014"/>
                </a:lnTo>
                <a:lnTo>
                  <a:pt x="202196" y="91084"/>
                </a:lnTo>
                <a:lnTo>
                  <a:pt x="200774" y="47040"/>
                </a:lnTo>
                <a:lnTo>
                  <a:pt x="198081" y="19481"/>
                </a:lnTo>
                <a:lnTo>
                  <a:pt x="197129" y="0"/>
                </a:lnTo>
                <a:lnTo>
                  <a:pt x="191668" y="0"/>
                </a:lnTo>
                <a:lnTo>
                  <a:pt x="191274" y="711"/>
                </a:lnTo>
                <a:lnTo>
                  <a:pt x="152780" y="22809"/>
                </a:lnTo>
                <a:lnTo>
                  <a:pt x="136867" y="31445"/>
                </a:lnTo>
                <a:lnTo>
                  <a:pt x="135991" y="32232"/>
                </a:lnTo>
                <a:lnTo>
                  <a:pt x="87363" y="60667"/>
                </a:lnTo>
                <a:lnTo>
                  <a:pt x="0" y="105727"/>
                </a:lnTo>
                <a:lnTo>
                  <a:pt x="4356" y="262305"/>
                </a:lnTo>
                <a:lnTo>
                  <a:pt x="29705" y="253517"/>
                </a:lnTo>
                <a:lnTo>
                  <a:pt x="37934" y="252095"/>
                </a:lnTo>
                <a:lnTo>
                  <a:pt x="56311" y="252095"/>
                </a:lnTo>
                <a:lnTo>
                  <a:pt x="62331" y="253276"/>
                </a:lnTo>
                <a:lnTo>
                  <a:pt x="65976" y="253365"/>
                </a:lnTo>
                <a:lnTo>
                  <a:pt x="76911" y="257632"/>
                </a:lnTo>
                <a:lnTo>
                  <a:pt x="86728" y="264363"/>
                </a:lnTo>
                <a:lnTo>
                  <a:pt x="97739" y="274027"/>
                </a:lnTo>
                <a:lnTo>
                  <a:pt x="103200" y="281952"/>
                </a:lnTo>
                <a:lnTo>
                  <a:pt x="104711" y="283616"/>
                </a:lnTo>
                <a:lnTo>
                  <a:pt x="112699" y="298894"/>
                </a:lnTo>
                <a:lnTo>
                  <a:pt x="118173" y="315455"/>
                </a:lnTo>
                <a:lnTo>
                  <a:pt x="122364" y="340245"/>
                </a:lnTo>
                <a:lnTo>
                  <a:pt x="122364" y="372313"/>
                </a:lnTo>
                <a:lnTo>
                  <a:pt x="121094" y="378333"/>
                </a:lnTo>
                <a:lnTo>
                  <a:pt x="119595" y="395681"/>
                </a:lnTo>
                <a:lnTo>
                  <a:pt x="116827" y="408114"/>
                </a:lnTo>
                <a:lnTo>
                  <a:pt x="113029" y="419760"/>
                </a:lnTo>
                <a:lnTo>
                  <a:pt x="105816" y="442493"/>
                </a:lnTo>
                <a:lnTo>
                  <a:pt x="91630" y="472351"/>
                </a:lnTo>
                <a:lnTo>
                  <a:pt x="79679" y="492074"/>
                </a:lnTo>
                <a:lnTo>
                  <a:pt x="65341" y="510755"/>
                </a:lnTo>
                <a:lnTo>
                  <a:pt x="46812" y="529374"/>
                </a:lnTo>
                <a:lnTo>
                  <a:pt x="17906" y="548932"/>
                </a:lnTo>
                <a:lnTo>
                  <a:pt x="20510" y="579742"/>
                </a:lnTo>
                <a:lnTo>
                  <a:pt x="32956" y="689825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27233" y="8803036"/>
            <a:ext cx="232295" cy="175895"/>
          </a:xfrm>
          <a:custGeom>
            <a:avLst/>
            <a:gdLst/>
            <a:ahLst/>
            <a:cxnLst/>
            <a:rect l="l" t="t" r="r" b="b"/>
            <a:pathLst>
              <a:path w="232295" h="175895">
                <a:moveTo>
                  <a:pt x="231901" y="39992"/>
                </a:moveTo>
                <a:lnTo>
                  <a:pt x="217169" y="0"/>
                </a:lnTo>
                <a:lnTo>
                  <a:pt x="216217" y="152"/>
                </a:lnTo>
                <a:lnTo>
                  <a:pt x="136385" y="37299"/>
                </a:lnTo>
                <a:lnTo>
                  <a:pt x="0" y="90512"/>
                </a:lnTo>
                <a:lnTo>
                  <a:pt x="0" y="175895"/>
                </a:lnTo>
                <a:lnTo>
                  <a:pt x="157530" y="113487"/>
                </a:lnTo>
                <a:lnTo>
                  <a:pt x="232295" y="77851"/>
                </a:lnTo>
                <a:lnTo>
                  <a:pt x="231901" y="39992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17796" y="9209730"/>
            <a:ext cx="65976" cy="33578"/>
          </a:xfrm>
          <a:custGeom>
            <a:avLst/>
            <a:gdLst/>
            <a:ahLst/>
            <a:cxnLst/>
            <a:rect l="l" t="t" r="r" b="b"/>
            <a:pathLst>
              <a:path w="65976" h="33578">
                <a:moveTo>
                  <a:pt x="62331" y="31038"/>
                </a:moveTo>
                <a:lnTo>
                  <a:pt x="65976" y="30721"/>
                </a:lnTo>
                <a:lnTo>
                  <a:pt x="65900" y="29298"/>
                </a:lnTo>
                <a:lnTo>
                  <a:pt x="6819" y="0"/>
                </a:lnTo>
                <a:lnTo>
                  <a:pt x="0" y="4356"/>
                </a:lnTo>
                <a:lnTo>
                  <a:pt x="57823" y="33578"/>
                </a:lnTo>
                <a:lnTo>
                  <a:pt x="59321" y="33261"/>
                </a:lnTo>
                <a:lnTo>
                  <a:pt x="62331" y="31038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03017" y="9228334"/>
            <a:ext cx="2844" cy="2781"/>
          </a:xfrm>
          <a:custGeom>
            <a:avLst/>
            <a:gdLst/>
            <a:ahLst/>
            <a:cxnLst/>
            <a:rect l="l" t="t" r="r" b="b"/>
            <a:pathLst>
              <a:path w="2844" h="2781">
                <a:moveTo>
                  <a:pt x="482" y="0"/>
                </a:moveTo>
                <a:lnTo>
                  <a:pt x="0" y="2781"/>
                </a:lnTo>
                <a:lnTo>
                  <a:pt x="2844" y="723"/>
                </a:lnTo>
                <a:lnTo>
                  <a:pt x="482" y="0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70342" y="9427366"/>
            <a:ext cx="8636" cy="18135"/>
          </a:xfrm>
          <a:custGeom>
            <a:avLst/>
            <a:gdLst/>
            <a:ahLst/>
            <a:cxnLst/>
            <a:rect l="l" t="t" r="r" b="b"/>
            <a:pathLst>
              <a:path w="8635" h="18135">
                <a:moveTo>
                  <a:pt x="1574" y="0"/>
                </a:moveTo>
                <a:lnTo>
                  <a:pt x="0" y="1587"/>
                </a:lnTo>
                <a:lnTo>
                  <a:pt x="1104" y="3403"/>
                </a:lnTo>
                <a:lnTo>
                  <a:pt x="6172" y="18135"/>
                </a:lnTo>
                <a:lnTo>
                  <a:pt x="8636" y="16865"/>
                </a:lnTo>
                <a:lnTo>
                  <a:pt x="7607" y="13068"/>
                </a:lnTo>
                <a:lnTo>
                  <a:pt x="6731" y="10210"/>
                </a:lnTo>
                <a:lnTo>
                  <a:pt x="6972" y="7213"/>
                </a:lnTo>
                <a:lnTo>
                  <a:pt x="1574" y="0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23348" y="9313551"/>
            <a:ext cx="20434" cy="50774"/>
          </a:xfrm>
          <a:custGeom>
            <a:avLst/>
            <a:gdLst/>
            <a:ahLst/>
            <a:cxnLst/>
            <a:rect l="l" t="t" r="r" b="b"/>
            <a:pathLst>
              <a:path w="20434" h="50774">
                <a:moveTo>
                  <a:pt x="7124" y="31521"/>
                </a:moveTo>
                <a:lnTo>
                  <a:pt x="9575" y="24244"/>
                </a:lnTo>
                <a:lnTo>
                  <a:pt x="13220" y="13068"/>
                </a:lnTo>
                <a:lnTo>
                  <a:pt x="17652" y="7607"/>
                </a:lnTo>
                <a:lnTo>
                  <a:pt x="20434" y="4127"/>
                </a:lnTo>
                <a:lnTo>
                  <a:pt x="15836" y="4914"/>
                </a:lnTo>
                <a:lnTo>
                  <a:pt x="15836" y="0"/>
                </a:lnTo>
                <a:lnTo>
                  <a:pt x="6730" y="5549"/>
                </a:lnTo>
                <a:lnTo>
                  <a:pt x="6337" y="22732"/>
                </a:lnTo>
                <a:lnTo>
                  <a:pt x="2133" y="37782"/>
                </a:lnTo>
                <a:lnTo>
                  <a:pt x="0" y="50774"/>
                </a:lnTo>
                <a:lnTo>
                  <a:pt x="6337" y="35166"/>
                </a:lnTo>
                <a:lnTo>
                  <a:pt x="7124" y="31521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75621" y="9501499"/>
            <a:ext cx="6896" cy="1739"/>
          </a:xfrm>
          <a:custGeom>
            <a:avLst/>
            <a:gdLst/>
            <a:ahLst/>
            <a:cxnLst/>
            <a:rect l="l" t="t" r="r" b="b"/>
            <a:pathLst>
              <a:path w="6896" h="1739">
                <a:moveTo>
                  <a:pt x="4114" y="0"/>
                </a:moveTo>
                <a:lnTo>
                  <a:pt x="0" y="469"/>
                </a:lnTo>
                <a:lnTo>
                  <a:pt x="393" y="1346"/>
                </a:lnTo>
                <a:lnTo>
                  <a:pt x="6896" y="1739"/>
                </a:lnTo>
                <a:lnTo>
                  <a:pt x="4114" y="0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88973" y="9228098"/>
            <a:ext cx="74129" cy="43243"/>
          </a:xfrm>
          <a:custGeom>
            <a:avLst/>
            <a:gdLst/>
            <a:ahLst/>
            <a:cxnLst/>
            <a:rect l="l" t="t" r="r" b="b"/>
            <a:pathLst>
              <a:path w="74129" h="43243">
                <a:moveTo>
                  <a:pt x="68262" y="33820"/>
                </a:moveTo>
                <a:lnTo>
                  <a:pt x="70167" y="33261"/>
                </a:lnTo>
                <a:lnTo>
                  <a:pt x="74129" y="29146"/>
                </a:lnTo>
                <a:lnTo>
                  <a:pt x="16230" y="0"/>
                </a:lnTo>
                <a:lnTo>
                  <a:pt x="6654" y="8470"/>
                </a:lnTo>
                <a:lnTo>
                  <a:pt x="0" y="16154"/>
                </a:lnTo>
                <a:lnTo>
                  <a:pt x="54482" y="43243"/>
                </a:lnTo>
                <a:lnTo>
                  <a:pt x="58216" y="43243"/>
                </a:lnTo>
                <a:lnTo>
                  <a:pt x="61937" y="41109"/>
                </a:lnTo>
                <a:lnTo>
                  <a:pt x="63601" y="38811"/>
                </a:lnTo>
                <a:lnTo>
                  <a:pt x="67551" y="36995"/>
                </a:lnTo>
                <a:lnTo>
                  <a:pt x="68262" y="33820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09911" y="9248372"/>
            <a:ext cx="4114" cy="1905"/>
          </a:xfrm>
          <a:custGeom>
            <a:avLst/>
            <a:gdLst/>
            <a:ahLst/>
            <a:cxnLst/>
            <a:rect l="l" t="t" r="r" b="b"/>
            <a:pathLst>
              <a:path w="4114" h="1904">
                <a:moveTo>
                  <a:pt x="0" y="1587"/>
                </a:moveTo>
                <a:lnTo>
                  <a:pt x="2781" y="1904"/>
                </a:lnTo>
                <a:lnTo>
                  <a:pt x="4114" y="1269"/>
                </a:lnTo>
                <a:lnTo>
                  <a:pt x="3949" y="317"/>
                </a:lnTo>
                <a:lnTo>
                  <a:pt x="1498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46442" y="80169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27233" y="8016967"/>
            <a:ext cx="1219212" cy="876592"/>
          </a:xfrm>
          <a:custGeom>
            <a:avLst/>
            <a:gdLst/>
            <a:ahLst/>
            <a:cxnLst/>
            <a:rect l="l" t="t" r="r" b="b"/>
            <a:pathLst>
              <a:path w="1219212" h="876592">
                <a:moveTo>
                  <a:pt x="0" y="831202"/>
                </a:moveTo>
                <a:lnTo>
                  <a:pt x="0" y="876592"/>
                </a:lnTo>
                <a:lnTo>
                  <a:pt x="136385" y="823366"/>
                </a:lnTo>
                <a:lnTo>
                  <a:pt x="216217" y="786218"/>
                </a:lnTo>
                <a:lnTo>
                  <a:pt x="217170" y="786066"/>
                </a:lnTo>
                <a:lnTo>
                  <a:pt x="256209" y="766902"/>
                </a:lnTo>
                <a:lnTo>
                  <a:pt x="354342" y="720559"/>
                </a:lnTo>
                <a:lnTo>
                  <a:pt x="444792" y="669163"/>
                </a:lnTo>
                <a:lnTo>
                  <a:pt x="544271" y="611822"/>
                </a:lnTo>
                <a:lnTo>
                  <a:pt x="714463" y="494296"/>
                </a:lnTo>
                <a:lnTo>
                  <a:pt x="845781" y="383336"/>
                </a:lnTo>
                <a:lnTo>
                  <a:pt x="867879" y="362813"/>
                </a:lnTo>
                <a:lnTo>
                  <a:pt x="876592" y="353237"/>
                </a:lnTo>
                <a:lnTo>
                  <a:pt x="895515" y="332879"/>
                </a:lnTo>
                <a:lnTo>
                  <a:pt x="907872" y="320611"/>
                </a:lnTo>
                <a:lnTo>
                  <a:pt x="924979" y="301523"/>
                </a:lnTo>
                <a:lnTo>
                  <a:pt x="969733" y="254076"/>
                </a:lnTo>
                <a:lnTo>
                  <a:pt x="982878" y="239661"/>
                </a:lnTo>
                <a:lnTo>
                  <a:pt x="983907" y="239585"/>
                </a:lnTo>
                <a:lnTo>
                  <a:pt x="1218971" y="239268"/>
                </a:lnTo>
                <a:lnTo>
                  <a:pt x="1219212" y="0"/>
                </a:lnTo>
                <a:lnTo>
                  <a:pt x="1111897" y="88"/>
                </a:lnTo>
                <a:lnTo>
                  <a:pt x="1096289" y="33743"/>
                </a:lnTo>
                <a:lnTo>
                  <a:pt x="1015034" y="152069"/>
                </a:lnTo>
                <a:lnTo>
                  <a:pt x="1008926" y="159512"/>
                </a:lnTo>
                <a:lnTo>
                  <a:pt x="1002601" y="169964"/>
                </a:lnTo>
                <a:lnTo>
                  <a:pt x="987628" y="188023"/>
                </a:lnTo>
                <a:lnTo>
                  <a:pt x="926401" y="254787"/>
                </a:lnTo>
                <a:lnTo>
                  <a:pt x="915403" y="267144"/>
                </a:lnTo>
                <a:lnTo>
                  <a:pt x="874052" y="311175"/>
                </a:lnTo>
                <a:lnTo>
                  <a:pt x="847915" y="334619"/>
                </a:lnTo>
                <a:lnTo>
                  <a:pt x="840867" y="339686"/>
                </a:lnTo>
                <a:lnTo>
                  <a:pt x="839685" y="341591"/>
                </a:lnTo>
                <a:lnTo>
                  <a:pt x="726109" y="439877"/>
                </a:lnTo>
                <a:lnTo>
                  <a:pt x="715657" y="447014"/>
                </a:lnTo>
                <a:lnTo>
                  <a:pt x="558838" y="557568"/>
                </a:lnTo>
                <a:lnTo>
                  <a:pt x="532066" y="573417"/>
                </a:lnTo>
                <a:lnTo>
                  <a:pt x="516153" y="582041"/>
                </a:lnTo>
                <a:lnTo>
                  <a:pt x="515518" y="583069"/>
                </a:lnTo>
                <a:lnTo>
                  <a:pt x="371614" y="666318"/>
                </a:lnTo>
                <a:lnTo>
                  <a:pt x="349745" y="677481"/>
                </a:lnTo>
                <a:lnTo>
                  <a:pt x="320446" y="691019"/>
                </a:lnTo>
                <a:lnTo>
                  <a:pt x="319887" y="691654"/>
                </a:lnTo>
                <a:lnTo>
                  <a:pt x="234124" y="732523"/>
                </a:lnTo>
                <a:lnTo>
                  <a:pt x="194043" y="751370"/>
                </a:lnTo>
                <a:lnTo>
                  <a:pt x="157060" y="769670"/>
                </a:lnTo>
                <a:lnTo>
                  <a:pt x="15290" y="826135"/>
                </a:lnTo>
                <a:lnTo>
                  <a:pt x="0" y="831202"/>
                </a:lnTo>
                <a:close/>
              </a:path>
            </a:pathLst>
          </a:custGeom>
          <a:solidFill>
            <a:srgbClr val="96A2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76333" y="9460945"/>
            <a:ext cx="69456" cy="40005"/>
          </a:xfrm>
          <a:custGeom>
            <a:avLst/>
            <a:gdLst/>
            <a:ahLst/>
            <a:cxnLst/>
            <a:rect l="l" t="t" r="r" b="b"/>
            <a:pathLst>
              <a:path w="69456" h="40004">
                <a:moveTo>
                  <a:pt x="10134" y="40005"/>
                </a:moveTo>
                <a:lnTo>
                  <a:pt x="12992" y="39204"/>
                </a:lnTo>
                <a:lnTo>
                  <a:pt x="35001" y="37147"/>
                </a:lnTo>
                <a:lnTo>
                  <a:pt x="38087" y="35483"/>
                </a:lnTo>
                <a:lnTo>
                  <a:pt x="47040" y="31292"/>
                </a:lnTo>
                <a:lnTo>
                  <a:pt x="49809" y="29933"/>
                </a:lnTo>
                <a:lnTo>
                  <a:pt x="52908" y="28270"/>
                </a:lnTo>
                <a:lnTo>
                  <a:pt x="57099" y="25895"/>
                </a:lnTo>
                <a:lnTo>
                  <a:pt x="63995" y="20434"/>
                </a:lnTo>
                <a:lnTo>
                  <a:pt x="66598" y="17272"/>
                </a:lnTo>
                <a:lnTo>
                  <a:pt x="69456" y="0"/>
                </a:lnTo>
                <a:lnTo>
                  <a:pt x="54800" y="7048"/>
                </a:lnTo>
                <a:lnTo>
                  <a:pt x="30416" y="17272"/>
                </a:lnTo>
                <a:lnTo>
                  <a:pt x="29857" y="9347"/>
                </a:lnTo>
                <a:lnTo>
                  <a:pt x="29298" y="2451"/>
                </a:lnTo>
                <a:lnTo>
                  <a:pt x="26923" y="2222"/>
                </a:lnTo>
                <a:lnTo>
                  <a:pt x="21615" y="6972"/>
                </a:lnTo>
                <a:lnTo>
                  <a:pt x="152" y="35166"/>
                </a:lnTo>
                <a:lnTo>
                  <a:pt x="0" y="37312"/>
                </a:lnTo>
                <a:lnTo>
                  <a:pt x="10134" y="40005"/>
                </a:lnTo>
                <a:close/>
              </a:path>
            </a:pathLst>
          </a:custGeom>
          <a:solidFill>
            <a:srgbClr val="96A2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62308" y="8352863"/>
            <a:ext cx="82283" cy="68897"/>
          </a:xfrm>
          <a:custGeom>
            <a:avLst/>
            <a:gdLst/>
            <a:ahLst/>
            <a:cxnLst/>
            <a:rect l="l" t="t" r="r" b="b"/>
            <a:pathLst>
              <a:path w="82283" h="68897">
                <a:moveTo>
                  <a:pt x="82283" y="31280"/>
                </a:moveTo>
                <a:lnTo>
                  <a:pt x="13779" y="0"/>
                </a:lnTo>
                <a:lnTo>
                  <a:pt x="7835" y="4826"/>
                </a:lnTo>
                <a:lnTo>
                  <a:pt x="6413" y="14414"/>
                </a:lnTo>
                <a:lnTo>
                  <a:pt x="0" y="33820"/>
                </a:lnTo>
                <a:lnTo>
                  <a:pt x="2209" y="34607"/>
                </a:lnTo>
                <a:lnTo>
                  <a:pt x="72936" y="68897"/>
                </a:lnTo>
                <a:lnTo>
                  <a:pt x="80784" y="48856"/>
                </a:lnTo>
                <a:lnTo>
                  <a:pt x="82283" y="312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11571" y="9250279"/>
            <a:ext cx="4038" cy="2298"/>
          </a:xfrm>
          <a:custGeom>
            <a:avLst/>
            <a:gdLst/>
            <a:ahLst/>
            <a:cxnLst/>
            <a:rect l="l" t="t" r="r" b="b"/>
            <a:pathLst>
              <a:path w="4038" h="2298">
                <a:moveTo>
                  <a:pt x="1117" y="0"/>
                </a:moveTo>
                <a:lnTo>
                  <a:pt x="0" y="2298"/>
                </a:lnTo>
                <a:lnTo>
                  <a:pt x="4038" y="1257"/>
                </a:lnTo>
                <a:lnTo>
                  <a:pt x="1117" y="0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06037" y="9254314"/>
            <a:ext cx="4038" cy="2679"/>
          </a:xfrm>
          <a:custGeom>
            <a:avLst/>
            <a:gdLst/>
            <a:ahLst/>
            <a:cxnLst/>
            <a:rect l="l" t="t" r="r" b="b"/>
            <a:pathLst>
              <a:path w="4038" h="2679">
                <a:moveTo>
                  <a:pt x="1028" y="0"/>
                </a:moveTo>
                <a:lnTo>
                  <a:pt x="0" y="2679"/>
                </a:lnTo>
                <a:lnTo>
                  <a:pt x="4038" y="1346"/>
                </a:lnTo>
                <a:lnTo>
                  <a:pt x="1028" y="0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03826" y="8349848"/>
            <a:ext cx="23520" cy="100507"/>
          </a:xfrm>
          <a:custGeom>
            <a:avLst/>
            <a:gdLst/>
            <a:ahLst/>
            <a:cxnLst/>
            <a:rect l="l" t="t" r="r" b="b"/>
            <a:pathLst>
              <a:path w="23520" h="100507">
                <a:moveTo>
                  <a:pt x="18922" y="0"/>
                </a:moveTo>
                <a:lnTo>
                  <a:pt x="0" y="20358"/>
                </a:lnTo>
                <a:lnTo>
                  <a:pt x="711" y="20993"/>
                </a:lnTo>
                <a:lnTo>
                  <a:pt x="4991" y="99720"/>
                </a:lnTo>
                <a:lnTo>
                  <a:pt x="5537" y="100507"/>
                </a:lnTo>
                <a:lnTo>
                  <a:pt x="21462" y="84899"/>
                </a:lnTo>
                <a:lnTo>
                  <a:pt x="23520" y="81102"/>
                </a:lnTo>
                <a:lnTo>
                  <a:pt x="18922" y="0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15459" y="9241716"/>
            <a:ext cx="5537" cy="4114"/>
          </a:xfrm>
          <a:custGeom>
            <a:avLst/>
            <a:gdLst/>
            <a:ahLst/>
            <a:cxnLst/>
            <a:rect l="l" t="t" r="r" b="b"/>
            <a:pathLst>
              <a:path w="5537" h="4114">
                <a:moveTo>
                  <a:pt x="3162" y="482"/>
                </a:moveTo>
                <a:lnTo>
                  <a:pt x="0" y="4114"/>
                </a:lnTo>
                <a:lnTo>
                  <a:pt x="2768" y="4114"/>
                </a:lnTo>
                <a:lnTo>
                  <a:pt x="5537" y="0"/>
                </a:lnTo>
                <a:lnTo>
                  <a:pt x="3162" y="482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58992" y="9296763"/>
            <a:ext cx="2921" cy="3810"/>
          </a:xfrm>
          <a:custGeom>
            <a:avLst/>
            <a:gdLst/>
            <a:ahLst/>
            <a:cxnLst/>
            <a:rect l="l" t="t" r="r" b="b"/>
            <a:pathLst>
              <a:path w="2921" h="3809">
                <a:moveTo>
                  <a:pt x="1816" y="482"/>
                </a:moveTo>
                <a:lnTo>
                  <a:pt x="0" y="3809"/>
                </a:lnTo>
                <a:lnTo>
                  <a:pt x="2921" y="2539"/>
                </a:lnTo>
                <a:lnTo>
                  <a:pt x="2768" y="0"/>
                </a:lnTo>
                <a:lnTo>
                  <a:pt x="1816" y="482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10037" y="8016976"/>
            <a:ext cx="232854" cy="582041"/>
          </a:xfrm>
          <a:custGeom>
            <a:avLst/>
            <a:gdLst/>
            <a:ahLst/>
            <a:cxnLst/>
            <a:rect l="l" t="t" r="r" b="b"/>
            <a:pathLst>
              <a:path w="232854" h="582041">
                <a:moveTo>
                  <a:pt x="206476" y="0"/>
                </a:moveTo>
                <a:lnTo>
                  <a:pt x="0" y="0"/>
                </a:lnTo>
                <a:lnTo>
                  <a:pt x="952" y="19481"/>
                </a:lnTo>
                <a:lnTo>
                  <a:pt x="3644" y="47040"/>
                </a:lnTo>
                <a:lnTo>
                  <a:pt x="5067" y="91071"/>
                </a:lnTo>
                <a:lnTo>
                  <a:pt x="27089" y="493013"/>
                </a:lnTo>
                <a:lnTo>
                  <a:pt x="31216" y="541172"/>
                </a:lnTo>
                <a:lnTo>
                  <a:pt x="33350" y="582040"/>
                </a:lnTo>
                <a:lnTo>
                  <a:pt x="49263" y="573404"/>
                </a:lnTo>
                <a:lnTo>
                  <a:pt x="76034" y="557568"/>
                </a:lnTo>
                <a:lnTo>
                  <a:pt x="232854" y="447001"/>
                </a:lnTo>
                <a:lnTo>
                  <a:pt x="232143" y="442086"/>
                </a:lnTo>
                <a:lnTo>
                  <a:pt x="207429" y="7124"/>
                </a:lnTo>
                <a:lnTo>
                  <a:pt x="206476" y="0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44403" y="8685978"/>
            <a:ext cx="228498" cy="194906"/>
          </a:xfrm>
          <a:custGeom>
            <a:avLst/>
            <a:gdLst/>
            <a:ahLst/>
            <a:cxnLst/>
            <a:rect l="l" t="t" r="r" b="b"/>
            <a:pathLst>
              <a:path w="228498" h="194906">
                <a:moveTo>
                  <a:pt x="14731" y="157048"/>
                </a:moveTo>
                <a:lnTo>
                  <a:pt x="15125" y="194906"/>
                </a:lnTo>
                <a:lnTo>
                  <a:pt x="152463" y="128778"/>
                </a:lnTo>
                <a:lnTo>
                  <a:pt x="215188" y="92417"/>
                </a:lnTo>
                <a:lnTo>
                  <a:pt x="218351" y="52908"/>
                </a:lnTo>
                <a:lnTo>
                  <a:pt x="228498" y="0"/>
                </a:lnTo>
                <a:lnTo>
                  <a:pt x="227622" y="152"/>
                </a:lnTo>
                <a:lnTo>
                  <a:pt x="137172" y="51562"/>
                </a:lnTo>
                <a:lnTo>
                  <a:pt x="39052" y="97891"/>
                </a:lnTo>
                <a:lnTo>
                  <a:pt x="0" y="117055"/>
                </a:lnTo>
                <a:lnTo>
                  <a:pt x="14731" y="157048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05207" y="9214083"/>
            <a:ext cx="70408" cy="43154"/>
          </a:xfrm>
          <a:custGeom>
            <a:avLst/>
            <a:gdLst/>
            <a:ahLst/>
            <a:cxnLst/>
            <a:rect l="l" t="t" r="r" b="b"/>
            <a:pathLst>
              <a:path w="70408" h="43154">
                <a:moveTo>
                  <a:pt x="70408" y="29222"/>
                </a:moveTo>
                <a:lnTo>
                  <a:pt x="12598" y="0"/>
                </a:lnTo>
                <a:lnTo>
                  <a:pt x="4038" y="8470"/>
                </a:lnTo>
                <a:lnTo>
                  <a:pt x="0" y="14020"/>
                </a:lnTo>
                <a:lnTo>
                  <a:pt x="57899" y="43154"/>
                </a:lnTo>
                <a:lnTo>
                  <a:pt x="61150" y="40233"/>
                </a:lnTo>
                <a:lnTo>
                  <a:pt x="63677" y="37452"/>
                </a:lnTo>
                <a:lnTo>
                  <a:pt x="70408" y="29222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05482" y="9222244"/>
            <a:ext cx="30645" cy="7200"/>
          </a:xfrm>
          <a:custGeom>
            <a:avLst/>
            <a:gdLst/>
            <a:ahLst/>
            <a:cxnLst/>
            <a:rect l="l" t="t" r="r" b="b"/>
            <a:pathLst>
              <a:path w="30645" h="7200">
                <a:moveTo>
                  <a:pt x="14008" y="546"/>
                </a:moveTo>
                <a:lnTo>
                  <a:pt x="6248" y="2133"/>
                </a:lnTo>
                <a:lnTo>
                  <a:pt x="0" y="5765"/>
                </a:lnTo>
                <a:lnTo>
                  <a:pt x="380" y="6807"/>
                </a:lnTo>
                <a:lnTo>
                  <a:pt x="4584" y="7200"/>
                </a:lnTo>
                <a:lnTo>
                  <a:pt x="10439" y="3403"/>
                </a:lnTo>
                <a:lnTo>
                  <a:pt x="30175" y="1104"/>
                </a:lnTo>
                <a:lnTo>
                  <a:pt x="30645" y="317"/>
                </a:lnTo>
                <a:lnTo>
                  <a:pt x="15595" y="0"/>
                </a:lnTo>
                <a:lnTo>
                  <a:pt x="14008" y="546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98984" y="9230474"/>
            <a:ext cx="4114" cy="1752"/>
          </a:xfrm>
          <a:custGeom>
            <a:avLst/>
            <a:gdLst/>
            <a:ahLst/>
            <a:cxnLst/>
            <a:rect l="l" t="t" r="r" b="b"/>
            <a:pathLst>
              <a:path w="4114" h="1752">
                <a:moveTo>
                  <a:pt x="0" y="1346"/>
                </a:moveTo>
                <a:lnTo>
                  <a:pt x="4114" y="1752"/>
                </a:lnTo>
                <a:lnTo>
                  <a:pt x="2679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92096" y="9232299"/>
            <a:ext cx="5295" cy="2692"/>
          </a:xfrm>
          <a:custGeom>
            <a:avLst/>
            <a:gdLst/>
            <a:ahLst/>
            <a:cxnLst/>
            <a:rect l="l" t="t" r="r" b="b"/>
            <a:pathLst>
              <a:path w="5295" h="2692">
                <a:moveTo>
                  <a:pt x="3162" y="241"/>
                </a:moveTo>
                <a:lnTo>
                  <a:pt x="0" y="2603"/>
                </a:lnTo>
                <a:lnTo>
                  <a:pt x="4267" y="2692"/>
                </a:lnTo>
                <a:lnTo>
                  <a:pt x="5295" y="0"/>
                </a:lnTo>
                <a:lnTo>
                  <a:pt x="3162" y="241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87817" y="9234905"/>
            <a:ext cx="4279" cy="1346"/>
          </a:xfrm>
          <a:custGeom>
            <a:avLst/>
            <a:gdLst/>
            <a:ahLst/>
            <a:cxnLst/>
            <a:rect l="l" t="t" r="r" b="b"/>
            <a:pathLst>
              <a:path w="4279" h="1346">
                <a:moveTo>
                  <a:pt x="0" y="1269"/>
                </a:moveTo>
                <a:lnTo>
                  <a:pt x="4279" y="1346"/>
                </a:lnTo>
                <a:lnTo>
                  <a:pt x="4279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83771" y="9236181"/>
            <a:ext cx="4051" cy="4267"/>
          </a:xfrm>
          <a:custGeom>
            <a:avLst/>
            <a:gdLst/>
            <a:ahLst/>
            <a:cxnLst/>
            <a:rect l="l" t="t" r="r" b="b"/>
            <a:pathLst>
              <a:path w="4051" h="4267">
                <a:moveTo>
                  <a:pt x="1828" y="393"/>
                </a:moveTo>
                <a:lnTo>
                  <a:pt x="0" y="4267"/>
                </a:lnTo>
                <a:lnTo>
                  <a:pt x="3251" y="2997"/>
                </a:lnTo>
                <a:lnTo>
                  <a:pt x="4051" y="0"/>
                </a:lnTo>
                <a:lnTo>
                  <a:pt x="1828" y="393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13867" y="9245833"/>
            <a:ext cx="4368" cy="2857"/>
          </a:xfrm>
          <a:custGeom>
            <a:avLst/>
            <a:gdLst/>
            <a:ahLst/>
            <a:cxnLst/>
            <a:rect l="l" t="t" r="r" b="b"/>
            <a:pathLst>
              <a:path w="4368" h="2857">
                <a:moveTo>
                  <a:pt x="1587" y="0"/>
                </a:moveTo>
                <a:lnTo>
                  <a:pt x="0" y="2857"/>
                </a:lnTo>
                <a:lnTo>
                  <a:pt x="3175" y="2692"/>
                </a:lnTo>
                <a:lnTo>
                  <a:pt x="4368" y="0"/>
                </a:lnTo>
                <a:lnTo>
                  <a:pt x="1587" y="0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61757" y="9295571"/>
            <a:ext cx="3086" cy="4114"/>
          </a:xfrm>
          <a:custGeom>
            <a:avLst/>
            <a:gdLst/>
            <a:ahLst/>
            <a:cxnLst/>
            <a:rect l="l" t="t" r="r" b="b"/>
            <a:pathLst>
              <a:path w="3086" h="4114">
                <a:moveTo>
                  <a:pt x="0" y="1193"/>
                </a:moveTo>
                <a:lnTo>
                  <a:pt x="165" y="3733"/>
                </a:lnTo>
                <a:lnTo>
                  <a:pt x="1193" y="4114"/>
                </a:lnTo>
                <a:lnTo>
                  <a:pt x="3086" y="1193"/>
                </a:lnTo>
                <a:lnTo>
                  <a:pt x="2616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32934" y="9320446"/>
            <a:ext cx="12357" cy="17665"/>
          </a:xfrm>
          <a:custGeom>
            <a:avLst/>
            <a:gdLst/>
            <a:ahLst/>
            <a:cxnLst/>
            <a:rect l="l" t="t" r="r" b="b"/>
            <a:pathLst>
              <a:path w="12357" h="17665">
                <a:moveTo>
                  <a:pt x="8077" y="711"/>
                </a:moveTo>
                <a:lnTo>
                  <a:pt x="3644" y="6172"/>
                </a:lnTo>
                <a:lnTo>
                  <a:pt x="0" y="17335"/>
                </a:lnTo>
                <a:lnTo>
                  <a:pt x="939" y="17665"/>
                </a:lnTo>
                <a:lnTo>
                  <a:pt x="4190" y="11963"/>
                </a:lnTo>
                <a:lnTo>
                  <a:pt x="7759" y="3492"/>
                </a:lnTo>
                <a:lnTo>
                  <a:pt x="10998" y="2540"/>
                </a:lnTo>
                <a:lnTo>
                  <a:pt x="12357" y="0"/>
                </a:lnTo>
                <a:lnTo>
                  <a:pt x="8077" y="711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82501" y="9501663"/>
            <a:ext cx="5461" cy="1574"/>
          </a:xfrm>
          <a:custGeom>
            <a:avLst/>
            <a:gdLst/>
            <a:ahLst/>
            <a:cxnLst/>
            <a:rect l="l" t="t" r="r" b="b"/>
            <a:pathLst>
              <a:path w="5460" h="1574">
                <a:moveTo>
                  <a:pt x="241" y="304"/>
                </a:moveTo>
                <a:lnTo>
                  <a:pt x="0" y="1574"/>
                </a:lnTo>
                <a:lnTo>
                  <a:pt x="5461" y="1333"/>
                </a:lnTo>
                <a:lnTo>
                  <a:pt x="4051" y="0"/>
                </a:lnTo>
                <a:lnTo>
                  <a:pt x="241" y="304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22636" y="9257005"/>
            <a:ext cx="85928" cy="128308"/>
          </a:xfrm>
          <a:custGeom>
            <a:avLst/>
            <a:gdLst/>
            <a:ahLst/>
            <a:cxnLst/>
            <a:rect l="l" t="t" r="r" b="b"/>
            <a:pathLst>
              <a:path w="85928" h="128308">
                <a:moveTo>
                  <a:pt x="35001" y="49415"/>
                </a:moveTo>
                <a:lnTo>
                  <a:pt x="32384" y="52349"/>
                </a:lnTo>
                <a:lnTo>
                  <a:pt x="31991" y="54724"/>
                </a:lnTo>
                <a:lnTo>
                  <a:pt x="27952" y="57899"/>
                </a:lnTo>
                <a:lnTo>
                  <a:pt x="25018" y="63042"/>
                </a:lnTo>
                <a:lnTo>
                  <a:pt x="23837" y="66052"/>
                </a:lnTo>
                <a:lnTo>
                  <a:pt x="18287" y="74294"/>
                </a:lnTo>
                <a:lnTo>
                  <a:pt x="16624" y="77304"/>
                </a:lnTo>
                <a:lnTo>
                  <a:pt x="9347" y="92582"/>
                </a:lnTo>
                <a:lnTo>
                  <a:pt x="0" y="124739"/>
                </a:lnTo>
                <a:lnTo>
                  <a:pt x="634" y="128308"/>
                </a:lnTo>
                <a:lnTo>
                  <a:pt x="8470" y="106845"/>
                </a:lnTo>
                <a:lnTo>
                  <a:pt x="29057" y="65493"/>
                </a:lnTo>
                <a:lnTo>
                  <a:pt x="46964" y="40703"/>
                </a:lnTo>
                <a:lnTo>
                  <a:pt x="56146" y="29298"/>
                </a:lnTo>
                <a:lnTo>
                  <a:pt x="67792" y="18846"/>
                </a:lnTo>
                <a:lnTo>
                  <a:pt x="81330" y="6337"/>
                </a:lnTo>
                <a:lnTo>
                  <a:pt x="85928" y="3009"/>
                </a:lnTo>
                <a:lnTo>
                  <a:pt x="83400" y="0"/>
                </a:lnTo>
                <a:lnTo>
                  <a:pt x="81572" y="1269"/>
                </a:lnTo>
                <a:lnTo>
                  <a:pt x="80390" y="3886"/>
                </a:lnTo>
                <a:lnTo>
                  <a:pt x="76339" y="5232"/>
                </a:lnTo>
                <a:lnTo>
                  <a:pt x="73888" y="5460"/>
                </a:lnTo>
                <a:lnTo>
                  <a:pt x="69303" y="11010"/>
                </a:lnTo>
                <a:lnTo>
                  <a:pt x="69138" y="13233"/>
                </a:lnTo>
                <a:lnTo>
                  <a:pt x="50126" y="31521"/>
                </a:lnTo>
                <a:lnTo>
                  <a:pt x="45694" y="38176"/>
                </a:lnTo>
                <a:lnTo>
                  <a:pt x="42214" y="39763"/>
                </a:lnTo>
                <a:lnTo>
                  <a:pt x="40309" y="42684"/>
                </a:lnTo>
                <a:lnTo>
                  <a:pt x="37858" y="46494"/>
                </a:lnTo>
                <a:lnTo>
                  <a:pt x="35077" y="48158"/>
                </a:lnTo>
                <a:lnTo>
                  <a:pt x="35001" y="49415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27153" y="8074393"/>
            <a:ext cx="312534" cy="161175"/>
          </a:xfrm>
          <a:custGeom>
            <a:avLst/>
            <a:gdLst/>
            <a:ahLst/>
            <a:cxnLst/>
            <a:rect l="l" t="t" r="r" b="b"/>
            <a:pathLst>
              <a:path w="312534" h="161175">
                <a:moveTo>
                  <a:pt x="298665" y="8877"/>
                </a:moveTo>
                <a:lnTo>
                  <a:pt x="296456" y="7442"/>
                </a:lnTo>
                <a:lnTo>
                  <a:pt x="293281" y="8953"/>
                </a:lnTo>
                <a:lnTo>
                  <a:pt x="290512" y="8877"/>
                </a:lnTo>
                <a:lnTo>
                  <a:pt x="291782" y="7442"/>
                </a:lnTo>
                <a:lnTo>
                  <a:pt x="294474" y="6896"/>
                </a:lnTo>
                <a:lnTo>
                  <a:pt x="297954" y="3797"/>
                </a:lnTo>
                <a:lnTo>
                  <a:pt x="302158" y="1193"/>
                </a:lnTo>
                <a:lnTo>
                  <a:pt x="302628" y="0"/>
                </a:lnTo>
                <a:lnTo>
                  <a:pt x="299300" y="787"/>
                </a:lnTo>
                <a:lnTo>
                  <a:pt x="290664" y="4749"/>
                </a:lnTo>
                <a:lnTo>
                  <a:pt x="254876" y="21221"/>
                </a:lnTo>
                <a:lnTo>
                  <a:pt x="249885" y="22809"/>
                </a:lnTo>
                <a:lnTo>
                  <a:pt x="243941" y="26847"/>
                </a:lnTo>
                <a:lnTo>
                  <a:pt x="231978" y="31051"/>
                </a:lnTo>
                <a:lnTo>
                  <a:pt x="227711" y="33820"/>
                </a:lnTo>
                <a:lnTo>
                  <a:pt x="202603" y="46012"/>
                </a:lnTo>
                <a:lnTo>
                  <a:pt x="174015" y="58610"/>
                </a:lnTo>
                <a:lnTo>
                  <a:pt x="166014" y="61302"/>
                </a:lnTo>
                <a:lnTo>
                  <a:pt x="164350" y="62725"/>
                </a:lnTo>
                <a:lnTo>
                  <a:pt x="156349" y="65417"/>
                </a:lnTo>
                <a:lnTo>
                  <a:pt x="148894" y="69380"/>
                </a:lnTo>
                <a:lnTo>
                  <a:pt x="143916" y="70967"/>
                </a:lnTo>
                <a:lnTo>
                  <a:pt x="132740" y="76504"/>
                </a:lnTo>
                <a:lnTo>
                  <a:pt x="124663" y="79197"/>
                </a:lnTo>
                <a:lnTo>
                  <a:pt x="123075" y="80632"/>
                </a:lnTo>
                <a:lnTo>
                  <a:pt x="115087" y="83312"/>
                </a:lnTo>
                <a:lnTo>
                  <a:pt x="107556" y="87274"/>
                </a:lnTo>
                <a:lnTo>
                  <a:pt x="102654" y="88785"/>
                </a:lnTo>
                <a:lnTo>
                  <a:pt x="91401" y="94411"/>
                </a:lnTo>
                <a:lnTo>
                  <a:pt x="83400" y="97104"/>
                </a:lnTo>
                <a:lnTo>
                  <a:pt x="81826" y="98526"/>
                </a:lnTo>
                <a:lnTo>
                  <a:pt x="73736" y="101219"/>
                </a:lnTo>
                <a:lnTo>
                  <a:pt x="66294" y="105181"/>
                </a:lnTo>
                <a:lnTo>
                  <a:pt x="61302" y="106680"/>
                </a:lnTo>
                <a:lnTo>
                  <a:pt x="51168" y="112229"/>
                </a:lnTo>
                <a:lnTo>
                  <a:pt x="47917" y="111823"/>
                </a:lnTo>
                <a:lnTo>
                  <a:pt x="47840" y="112941"/>
                </a:lnTo>
                <a:lnTo>
                  <a:pt x="41579" y="116420"/>
                </a:lnTo>
                <a:lnTo>
                  <a:pt x="38341" y="115951"/>
                </a:lnTo>
                <a:lnTo>
                  <a:pt x="37782" y="117932"/>
                </a:lnTo>
                <a:lnTo>
                  <a:pt x="31927" y="120535"/>
                </a:lnTo>
                <a:lnTo>
                  <a:pt x="28600" y="119913"/>
                </a:lnTo>
                <a:lnTo>
                  <a:pt x="26860" y="122440"/>
                </a:lnTo>
                <a:lnTo>
                  <a:pt x="24155" y="121259"/>
                </a:lnTo>
                <a:lnTo>
                  <a:pt x="21463" y="122682"/>
                </a:lnTo>
                <a:lnTo>
                  <a:pt x="19011" y="124028"/>
                </a:lnTo>
                <a:lnTo>
                  <a:pt x="15455" y="127431"/>
                </a:lnTo>
                <a:lnTo>
                  <a:pt x="12115" y="126644"/>
                </a:lnTo>
                <a:lnTo>
                  <a:pt x="4991" y="129565"/>
                </a:lnTo>
                <a:lnTo>
                  <a:pt x="4991" y="131711"/>
                </a:lnTo>
                <a:lnTo>
                  <a:pt x="0" y="130924"/>
                </a:lnTo>
                <a:lnTo>
                  <a:pt x="0" y="161175"/>
                </a:lnTo>
                <a:lnTo>
                  <a:pt x="108978" y="116268"/>
                </a:lnTo>
                <a:lnTo>
                  <a:pt x="158965" y="93294"/>
                </a:lnTo>
                <a:lnTo>
                  <a:pt x="270637" y="28752"/>
                </a:lnTo>
                <a:lnTo>
                  <a:pt x="312534" y="2857"/>
                </a:lnTo>
                <a:lnTo>
                  <a:pt x="309994" y="1739"/>
                </a:lnTo>
                <a:lnTo>
                  <a:pt x="298665" y="8877"/>
                </a:lnTo>
                <a:close/>
              </a:path>
            </a:pathLst>
          </a:custGeom>
          <a:solidFill>
            <a:srgbClr val="6D72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71931" y="9420633"/>
            <a:ext cx="11163" cy="13944"/>
          </a:xfrm>
          <a:custGeom>
            <a:avLst/>
            <a:gdLst/>
            <a:ahLst/>
            <a:cxnLst/>
            <a:rect l="l" t="t" r="r" b="b"/>
            <a:pathLst>
              <a:path w="11163" h="13944">
                <a:moveTo>
                  <a:pt x="7442" y="10299"/>
                </a:moveTo>
                <a:lnTo>
                  <a:pt x="9423" y="7518"/>
                </a:lnTo>
                <a:lnTo>
                  <a:pt x="5219" y="0"/>
                </a:lnTo>
                <a:lnTo>
                  <a:pt x="0" y="6731"/>
                </a:lnTo>
                <a:lnTo>
                  <a:pt x="5384" y="13944"/>
                </a:lnTo>
                <a:lnTo>
                  <a:pt x="11163" y="13462"/>
                </a:lnTo>
                <a:lnTo>
                  <a:pt x="10528" y="11645"/>
                </a:lnTo>
                <a:lnTo>
                  <a:pt x="7442" y="10299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76434" y="9434579"/>
            <a:ext cx="6108" cy="9652"/>
          </a:xfrm>
          <a:custGeom>
            <a:avLst/>
            <a:gdLst/>
            <a:ahLst/>
            <a:cxnLst/>
            <a:rect l="l" t="t" r="r" b="b"/>
            <a:pathLst>
              <a:path w="6108" h="9651">
                <a:moveTo>
                  <a:pt x="4203" y="4597"/>
                </a:moveTo>
                <a:lnTo>
                  <a:pt x="6108" y="1816"/>
                </a:lnTo>
                <a:lnTo>
                  <a:pt x="876" y="0"/>
                </a:lnTo>
                <a:lnTo>
                  <a:pt x="0" y="546"/>
                </a:lnTo>
                <a:lnTo>
                  <a:pt x="1828" y="4356"/>
                </a:lnTo>
                <a:lnTo>
                  <a:pt x="1511" y="5854"/>
                </a:lnTo>
                <a:lnTo>
                  <a:pt x="2540" y="9651"/>
                </a:lnTo>
                <a:lnTo>
                  <a:pt x="3962" y="8140"/>
                </a:lnTo>
                <a:lnTo>
                  <a:pt x="4203" y="4597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87967" y="9500871"/>
            <a:ext cx="19723" cy="2844"/>
          </a:xfrm>
          <a:custGeom>
            <a:avLst/>
            <a:gdLst/>
            <a:ahLst/>
            <a:cxnLst/>
            <a:rect l="l" t="t" r="r" b="b"/>
            <a:pathLst>
              <a:path w="19723" h="2844">
                <a:moveTo>
                  <a:pt x="16560" y="0"/>
                </a:moveTo>
                <a:lnTo>
                  <a:pt x="5549" y="711"/>
                </a:lnTo>
                <a:lnTo>
                  <a:pt x="0" y="1422"/>
                </a:lnTo>
                <a:lnTo>
                  <a:pt x="0" y="2120"/>
                </a:lnTo>
                <a:lnTo>
                  <a:pt x="9664" y="2768"/>
                </a:lnTo>
                <a:lnTo>
                  <a:pt x="16560" y="2844"/>
                </a:lnTo>
                <a:lnTo>
                  <a:pt x="19723" y="1092"/>
                </a:lnTo>
                <a:lnTo>
                  <a:pt x="19329" y="0"/>
                </a:lnTo>
                <a:lnTo>
                  <a:pt x="16560" y="0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49321" y="9507439"/>
            <a:ext cx="4279" cy="1181"/>
          </a:xfrm>
          <a:custGeom>
            <a:avLst/>
            <a:gdLst/>
            <a:ahLst/>
            <a:cxnLst/>
            <a:rect l="l" t="t" r="r" b="b"/>
            <a:pathLst>
              <a:path w="4279" h="1181">
                <a:moveTo>
                  <a:pt x="0" y="152"/>
                </a:moveTo>
                <a:lnTo>
                  <a:pt x="4127" y="1181"/>
                </a:lnTo>
                <a:lnTo>
                  <a:pt x="4279" y="0"/>
                </a:lnTo>
                <a:lnTo>
                  <a:pt x="0" y="152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42931" y="9445743"/>
            <a:ext cx="18300" cy="32473"/>
          </a:xfrm>
          <a:custGeom>
            <a:avLst/>
            <a:gdLst/>
            <a:ahLst/>
            <a:cxnLst/>
            <a:rect l="l" t="t" r="r" b="b"/>
            <a:pathLst>
              <a:path w="18300" h="32473">
                <a:moveTo>
                  <a:pt x="18135" y="18846"/>
                </a:moveTo>
                <a:lnTo>
                  <a:pt x="17030" y="14097"/>
                </a:lnTo>
                <a:lnTo>
                  <a:pt x="18300" y="8077"/>
                </a:lnTo>
                <a:lnTo>
                  <a:pt x="18300" y="1104"/>
                </a:lnTo>
                <a:lnTo>
                  <a:pt x="15608" y="0"/>
                </a:lnTo>
                <a:lnTo>
                  <a:pt x="10071" y="9575"/>
                </a:lnTo>
                <a:lnTo>
                  <a:pt x="8483" y="11950"/>
                </a:lnTo>
                <a:lnTo>
                  <a:pt x="2857" y="15201"/>
                </a:lnTo>
                <a:lnTo>
                  <a:pt x="0" y="32473"/>
                </a:lnTo>
                <a:lnTo>
                  <a:pt x="5308" y="30086"/>
                </a:lnTo>
                <a:lnTo>
                  <a:pt x="8801" y="26289"/>
                </a:lnTo>
                <a:lnTo>
                  <a:pt x="12433" y="25501"/>
                </a:lnTo>
                <a:lnTo>
                  <a:pt x="15532" y="20751"/>
                </a:lnTo>
                <a:lnTo>
                  <a:pt x="18135" y="18846"/>
                </a:lnTo>
                <a:close/>
              </a:path>
            </a:pathLst>
          </a:custGeom>
          <a:solidFill>
            <a:srgbClr val="838B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14426" y="9492234"/>
            <a:ext cx="8953" cy="4584"/>
          </a:xfrm>
          <a:custGeom>
            <a:avLst/>
            <a:gdLst/>
            <a:ahLst/>
            <a:cxnLst/>
            <a:rect l="l" t="t" r="r" b="b"/>
            <a:pathLst>
              <a:path w="8953" h="4584">
                <a:moveTo>
                  <a:pt x="0" y="4191"/>
                </a:moveTo>
                <a:lnTo>
                  <a:pt x="5219" y="4584"/>
                </a:lnTo>
                <a:lnTo>
                  <a:pt x="8394" y="2921"/>
                </a:lnTo>
                <a:lnTo>
                  <a:pt x="8953" y="0"/>
                </a:lnTo>
                <a:lnTo>
                  <a:pt x="0" y="4191"/>
                </a:lnTo>
                <a:close/>
              </a:path>
            </a:pathLst>
          </a:custGeom>
          <a:solidFill>
            <a:srgbClr val="838B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27085" y="8016971"/>
            <a:ext cx="427913" cy="232371"/>
          </a:xfrm>
          <a:custGeom>
            <a:avLst/>
            <a:gdLst/>
            <a:ahLst/>
            <a:cxnLst/>
            <a:rect l="l" t="t" r="r" b="b"/>
            <a:pathLst>
              <a:path w="427913" h="232371">
                <a:moveTo>
                  <a:pt x="76" y="188340"/>
                </a:moveTo>
                <a:lnTo>
                  <a:pt x="5067" y="186994"/>
                </a:lnTo>
                <a:lnTo>
                  <a:pt x="12191" y="184061"/>
                </a:lnTo>
                <a:lnTo>
                  <a:pt x="15354" y="181851"/>
                </a:lnTo>
                <a:lnTo>
                  <a:pt x="19075" y="181444"/>
                </a:lnTo>
                <a:lnTo>
                  <a:pt x="21539" y="180098"/>
                </a:lnTo>
                <a:lnTo>
                  <a:pt x="24231" y="178676"/>
                </a:lnTo>
                <a:lnTo>
                  <a:pt x="28663" y="177330"/>
                </a:lnTo>
                <a:lnTo>
                  <a:pt x="34607" y="173532"/>
                </a:lnTo>
                <a:lnTo>
                  <a:pt x="38404" y="173367"/>
                </a:lnTo>
                <a:lnTo>
                  <a:pt x="44272" y="169417"/>
                </a:lnTo>
                <a:lnTo>
                  <a:pt x="47993" y="169252"/>
                </a:lnTo>
                <a:lnTo>
                  <a:pt x="55829" y="164503"/>
                </a:lnTo>
                <a:lnTo>
                  <a:pt x="204012" y="99313"/>
                </a:lnTo>
                <a:lnTo>
                  <a:pt x="249478" y="77304"/>
                </a:lnTo>
                <a:lnTo>
                  <a:pt x="354025" y="29146"/>
                </a:lnTo>
                <a:lnTo>
                  <a:pt x="381342" y="15049"/>
                </a:lnTo>
                <a:lnTo>
                  <a:pt x="382130" y="15760"/>
                </a:lnTo>
                <a:lnTo>
                  <a:pt x="362178" y="30416"/>
                </a:lnTo>
                <a:lnTo>
                  <a:pt x="322973" y="54495"/>
                </a:lnTo>
                <a:lnTo>
                  <a:pt x="312597" y="60274"/>
                </a:lnTo>
                <a:lnTo>
                  <a:pt x="270700" y="86169"/>
                </a:lnTo>
                <a:lnTo>
                  <a:pt x="159029" y="150723"/>
                </a:lnTo>
                <a:lnTo>
                  <a:pt x="109054" y="173685"/>
                </a:lnTo>
                <a:lnTo>
                  <a:pt x="76" y="218592"/>
                </a:lnTo>
                <a:lnTo>
                  <a:pt x="76" y="232371"/>
                </a:lnTo>
                <a:lnTo>
                  <a:pt x="65011" y="206717"/>
                </a:lnTo>
                <a:lnTo>
                  <a:pt x="159981" y="165290"/>
                </a:lnTo>
                <a:lnTo>
                  <a:pt x="161963" y="164896"/>
                </a:lnTo>
                <a:lnTo>
                  <a:pt x="168694" y="161734"/>
                </a:lnTo>
                <a:lnTo>
                  <a:pt x="201167" y="147078"/>
                </a:lnTo>
                <a:lnTo>
                  <a:pt x="202501" y="144703"/>
                </a:lnTo>
                <a:lnTo>
                  <a:pt x="351332" y="56705"/>
                </a:lnTo>
                <a:lnTo>
                  <a:pt x="427913" y="0"/>
                </a:lnTo>
                <a:lnTo>
                  <a:pt x="394881" y="0"/>
                </a:lnTo>
                <a:lnTo>
                  <a:pt x="384352" y="5702"/>
                </a:lnTo>
                <a:lnTo>
                  <a:pt x="352513" y="23444"/>
                </a:lnTo>
                <a:lnTo>
                  <a:pt x="250824" y="70408"/>
                </a:lnTo>
                <a:lnTo>
                  <a:pt x="210908" y="91084"/>
                </a:lnTo>
                <a:lnTo>
                  <a:pt x="0" y="184137"/>
                </a:lnTo>
                <a:lnTo>
                  <a:pt x="76" y="188340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85186" y="9175818"/>
            <a:ext cx="4368" cy="5473"/>
          </a:xfrm>
          <a:custGeom>
            <a:avLst/>
            <a:gdLst/>
            <a:ahLst/>
            <a:cxnLst/>
            <a:rect l="l" t="t" r="r" b="b"/>
            <a:pathLst>
              <a:path w="4368" h="5473">
                <a:moveTo>
                  <a:pt x="1587" y="1435"/>
                </a:moveTo>
                <a:lnTo>
                  <a:pt x="0" y="5473"/>
                </a:lnTo>
                <a:lnTo>
                  <a:pt x="3886" y="3809"/>
                </a:lnTo>
                <a:lnTo>
                  <a:pt x="4368" y="2539"/>
                </a:lnTo>
                <a:lnTo>
                  <a:pt x="3886" y="0"/>
                </a:lnTo>
                <a:lnTo>
                  <a:pt x="1587" y="1435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21078" y="9221518"/>
            <a:ext cx="15049" cy="1041"/>
          </a:xfrm>
          <a:custGeom>
            <a:avLst/>
            <a:gdLst/>
            <a:ahLst/>
            <a:cxnLst/>
            <a:rect l="l" t="t" r="r" b="b"/>
            <a:pathLst>
              <a:path w="15049" h="1041">
                <a:moveTo>
                  <a:pt x="0" y="723"/>
                </a:moveTo>
                <a:lnTo>
                  <a:pt x="15049" y="1041"/>
                </a:lnTo>
                <a:lnTo>
                  <a:pt x="15049" y="0"/>
                </a:lnTo>
                <a:lnTo>
                  <a:pt x="0" y="723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18217" y="9241718"/>
            <a:ext cx="5562" cy="4114"/>
          </a:xfrm>
          <a:custGeom>
            <a:avLst/>
            <a:gdLst/>
            <a:ahLst/>
            <a:cxnLst/>
            <a:rect l="l" t="t" r="r" b="b"/>
            <a:pathLst>
              <a:path w="5562" h="4114">
                <a:moveTo>
                  <a:pt x="2781" y="0"/>
                </a:moveTo>
                <a:lnTo>
                  <a:pt x="0" y="4114"/>
                </a:lnTo>
                <a:lnTo>
                  <a:pt x="4368" y="2616"/>
                </a:lnTo>
                <a:lnTo>
                  <a:pt x="5562" y="0"/>
                </a:lnTo>
                <a:lnTo>
                  <a:pt x="2781" y="0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96532" y="9258504"/>
            <a:ext cx="5219" cy="3975"/>
          </a:xfrm>
          <a:custGeom>
            <a:avLst/>
            <a:gdLst/>
            <a:ahLst/>
            <a:cxnLst/>
            <a:rect l="l" t="t" r="r" b="b"/>
            <a:pathLst>
              <a:path w="5219" h="3975">
                <a:moveTo>
                  <a:pt x="2921" y="165"/>
                </a:moveTo>
                <a:lnTo>
                  <a:pt x="0" y="3975"/>
                </a:lnTo>
                <a:lnTo>
                  <a:pt x="2451" y="3733"/>
                </a:lnTo>
                <a:lnTo>
                  <a:pt x="5219" y="0"/>
                </a:lnTo>
                <a:lnTo>
                  <a:pt x="2921" y="165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70146" y="9285921"/>
            <a:ext cx="2616" cy="2603"/>
          </a:xfrm>
          <a:custGeom>
            <a:avLst/>
            <a:gdLst/>
            <a:ahLst/>
            <a:cxnLst/>
            <a:rect l="l" t="t" r="r" b="b"/>
            <a:pathLst>
              <a:path w="2616" h="2603">
                <a:moveTo>
                  <a:pt x="0" y="2374"/>
                </a:moveTo>
                <a:lnTo>
                  <a:pt x="2616" y="2603"/>
                </a:lnTo>
                <a:lnTo>
                  <a:pt x="2451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64373" y="9292574"/>
            <a:ext cx="2540" cy="3949"/>
          </a:xfrm>
          <a:custGeom>
            <a:avLst/>
            <a:gdLst/>
            <a:ahLst/>
            <a:cxnLst/>
            <a:rect l="l" t="t" r="r" b="b"/>
            <a:pathLst>
              <a:path w="2540" h="3949">
                <a:moveTo>
                  <a:pt x="241" y="76"/>
                </a:moveTo>
                <a:lnTo>
                  <a:pt x="0" y="2997"/>
                </a:lnTo>
                <a:lnTo>
                  <a:pt x="1574" y="3949"/>
                </a:lnTo>
                <a:lnTo>
                  <a:pt x="2540" y="0"/>
                </a:lnTo>
                <a:lnTo>
                  <a:pt x="241" y="76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537123" y="9322982"/>
            <a:ext cx="6819" cy="9423"/>
          </a:xfrm>
          <a:custGeom>
            <a:avLst/>
            <a:gdLst/>
            <a:ahLst/>
            <a:cxnLst/>
            <a:rect l="l" t="t" r="r" b="b"/>
            <a:pathLst>
              <a:path w="6819" h="9423">
                <a:moveTo>
                  <a:pt x="3403" y="5067"/>
                </a:moveTo>
                <a:lnTo>
                  <a:pt x="6819" y="0"/>
                </a:lnTo>
                <a:lnTo>
                  <a:pt x="3568" y="952"/>
                </a:lnTo>
                <a:lnTo>
                  <a:pt x="0" y="9423"/>
                </a:lnTo>
                <a:lnTo>
                  <a:pt x="3809" y="8318"/>
                </a:lnTo>
                <a:lnTo>
                  <a:pt x="3403" y="5067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74104" y="9175667"/>
            <a:ext cx="278307" cy="149682"/>
          </a:xfrm>
          <a:custGeom>
            <a:avLst/>
            <a:gdLst/>
            <a:ahLst/>
            <a:cxnLst/>
            <a:rect l="l" t="t" r="r" b="b"/>
            <a:pathLst>
              <a:path w="278307" h="149682">
                <a:moveTo>
                  <a:pt x="252171" y="136626"/>
                </a:moveTo>
                <a:lnTo>
                  <a:pt x="255028" y="132181"/>
                </a:lnTo>
                <a:lnTo>
                  <a:pt x="261277" y="118084"/>
                </a:lnTo>
                <a:lnTo>
                  <a:pt x="274980" y="97421"/>
                </a:lnTo>
                <a:lnTo>
                  <a:pt x="278307" y="95046"/>
                </a:lnTo>
                <a:lnTo>
                  <a:pt x="276809" y="93535"/>
                </a:lnTo>
                <a:lnTo>
                  <a:pt x="273075" y="95669"/>
                </a:lnTo>
                <a:lnTo>
                  <a:pt x="269354" y="95669"/>
                </a:lnTo>
                <a:lnTo>
                  <a:pt x="214871" y="68592"/>
                </a:lnTo>
                <a:lnTo>
                  <a:pt x="213677" y="68668"/>
                </a:lnTo>
                <a:lnTo>
                  <a:pt x="210667" y="73177"/>
                </a:lnTo>
                <a:lnTo>
                  <a:pt x="204889" y="82689"/>
                </a:lnTo>
                <a:lnTo>
                  <a:pt x="199974" y="90131"/>
                </a:lnTo>
                <a:lnTo>
                  <a:pt x="196570" y="88709"/>
                </a:lnTo>
                <a:lnTo>
                  <a:pt x="192379" y="88633"/>
                </a:lnTo>
                <a:lnTo>
                  <a:pt x="190868" y="86169"/>
                </a:lnTo>
                <a:lnTo>
                  <a:pt x="177088" y="79438"/>
                </a:lnTo>
                <a:lnTo>
                  <a:pt x="174396" y="77774"/>
                </a:lnTo>
                <a:lnTo>
                  <a:pt x="167589" y="73659"/>
                </a:lnTo>
                <a:lnTo>
                  <a:pt x="156413" y="68427"/>
                </a:lnTo>
                <a:lnTo>
                  <a:pt x="131546" y="57022"/>
                </a:lnTo>
                <a:lnTo>
                  <a:pt x="130200" y="54800"/>
                </a:lnTo>
                <a:lnTo>
                  <a:pt x="108343" y="43167"/>
                </a:lnTo>
                <a:lnTo>
                  <a:pt x="50444" y="14173"/>
                </a:lnTo>
                <a:lnTo>
                  <a:pt x="48628" y="14338"/>
                </a:lnTo>
                <a:lnTo>
                  <a:pt x="18059" y="0"/>
                </a:lnTo>
                <a:lnTo>
                  <a:pt x="15443" y="2692"/>
                </a:lnTo>
                <a:lnTo>
                  <a:pt x="14960" y="3962"/>
                </a:lnTo>
                <a:lnTo>
                  <a:pt x="11087" y="5626"/>
                </a:lnTo>
                <a:lnTo>
                  <a:pt x="10934" y="6819"/>
                </a:lnTo>
                <a:lnTo>
                  <a:pt x="5232" y="14897"/>
                </a:lnTo>
                <a:lnTo>
                  <a:pt x="0" y="29933"/>
                </a:lnTo>
                <a:lnTo>
                  <a:pt x="2374" y="28359"/>
                </a:lnTo>
                <a:lnTo>
                  <a:pt x="181203" y="117855"/>
                </a:lnTo>
                <a:lnTo>
                  <a:pt x="182321" y="120700"/>
                </a:lnTo>
                <a:lnTo>
                  <a:pt x="186829" y="120141"/>
                </a:lnTo>
                <a:lnTo>
                  <a:pt x="239026" y="146443"/>
                </a:lnTo>
                <a:lnTo>
                  <a:pt x="238861" y="149377"/>
                </a:lnTo>
                <a:lnTo>
                  <a:pt x="241795" y="149682"/>
                </a:lnTo>
                <a:lnTo>
                  <a:pt x="245516" y="145097"/>
                </a:lnTo>
                <a:lnTo>
                  <a:pt x="250672" y="140500"/>
                </a:lnTo>
                <a:lnTo>
                  <a:pt x="252171" y="136626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59497" y="9435840"/>
            <a:ext cx="10528" cy="28752"/>
          </a:xfrm>
          <a:custGeom>
            <a:avLst/>
            <a:gdLst/>
            <a:ahLst/>
            <a:cxnLst/>
            <a:rect l="l" t="t" r="r" b="b"/>
            <a:pathLst>
              <a:path w="10528" h="28752">
                <a:moveTo>
                  <a:pt x="2451" y="11404"/>
                </a:moveTo>
                <a:lnTo>
                  <a:pt x="1739" y="17983"/>
                </a:lnTo>
                <a:lnTo>
                  <a:pt x="469" y="24002"/>
                </a:lnTo>
                <a:lnTo>
                  <a:pt x="1574" y="28752"/>
                </a:lnTo>
                <a:lnTo>
                  <a:pt x="4432" y="27482"/>
                </a:lnTo>
                <a:lnTo>
                  <a:pt x="5054" y="24320"/>
                </a:lnTo>
                <a:lnTo>
                  <a:pt x="6959" y="23761"/>
                </a:lnTo>
                <a:lnTo>
                  <a:pt x="9982" y="20675"/>
                </a:lnTo>
                <a:lnTo>
                  <a:pt x="8712" y="17348"/>
                </a:lnTo>
                <a:lnTo>
                  <a:pt x="8788" y="14503"/>
                </a:lnTo>
                <a:lnTo>
                  <a:pt x="10528" y="13144"/>
                </a:lnTo>
                <a:lnTo>
                  <a:pt x="10439" y="8877"/>
                </a:lnTo>
                <a:lnTo>
                  <a:pt x="5295" y="0"/>
                </a:lnTo>
                <a:lnTo>
                  <a:pt x="4432" y="393"/>
                </a:lnTo>
                <a:lnTo>
                  <a:pt x="0" y="9258"/>
                </a:lnTo>
                <a:lnTo>
                  <a:pt x="2451" y="11404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41752" y="9475842"/>
            <a:ext cx="6731" cy="4267"/>
          </a:xfrm>
          <a:custGeom>
            <a:avLst/>
            <a:gdLst/>
            <a:ahLst/>
            <a:cxnLst/>
            <a:rect l="l" t="t" r="r" b="b"/>
            <a:pathLst>
              <a:path w="6730" h="4267">
                <a:moveTo>
                  <a:pt x="1181" y="2374"/>
                </a:moveTo>
                <a:lnTo>
                  <a:pt x="0" y="3873"/>
                </a:lnTo>
                <a:lnTo>
                  <a:pt x="2616" y="4267"/>
                </a:lnTo>
                <a:lnTo>
                  <a:pt x="6730" y="939"/>
                </a:lnTo>
                <a:lnTo>
                  <a:pt x="6502" y="0"/>
                </a:lnTo>
                <a:lnTo>
                  <a:pt x="1181" y="2374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633434" y="9481385"/>
            <a:ext cx="6896" cy="5626"/>
          </a:xfrm>
          <a:custGeom>
            <a:avLst/>
            <a:gdLst/>
            <a:ahLst/>
            <a:cxnLst/>
            <a:rect l="l" t="t" r="r" b="b"/>
            <a:pathLst>
              <a:path w="6896" h="5626">
                <a:moveTo>
                  <a:pt x="0" y="5461"/>
                </a:moveTo>
                <a:lnTo>
                  <a:pt x="2616" y="5626"/>
                </a:lnTo>
                <a:lnTo>
                  <a:pt x="6807" y="2374"/>
                </a:lnTo>
                <a:lnTo>
                  <a:pt x="6896" y="0"/>
                </a:lnTo>
                <a:lnTo>
                  <a:pt x="0" y="5461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29233" y="9486849"/>
            <a:ext cx="4203" cy="3086"/>
          </a:xfrm>
          <a:custGeom>
            <a:avLst/>
            <a:gdLst/>
            <a:ahLst/>
            <a:cxnLst/>
            <a:rect l="l" t="t" r="r" b="b"/>
            <a:pathLst>
              <a:path w="4203" h="3086">
                <a:moveTo>
                  <a:pt x="1663" y="317"/>
                </a:moveTo>
                <a:lnTo>
                  <a:pt x="0" y="2374"/>
                </a:lnTo>
                <a:lnTo>
                  <a:pt x="2768" y="3086"/>
                </a:lnTo>
                <a:lnTo>
                  <a:pt x="4203" y="0"/>
                </a:lnTo>
                <a:lnTo>
                  <a:pt x="1663" y="317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23376" y="9490883"/>
            <a:ext cx="3162" cy="2857"/>
          </a:xfrm>
          <a:custGeom>
            <a:avLst/>
            <a:gdLst/>
            <a:ahLst/>
            <a:cxnLst/>
            <a:rect l="l" t="t" r="r" b="b"/>
            <a:pathLst>
              <a:path w="3162" h="2857">
                <a:moveTo>
                  <a:pt x="0" y="1346"/>
                </a:moveTo>
                <a:lnTo>
                  <a:pt x="317" y="2451"/>
                </a:lnTo>
                <a:lnTo>
                  <a:pt x="3162" y="2857"/>
                </a:lnTo>
                <a:lnTo>
                  <a:pt x="2768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15520" y="9144461"/>
            <a:ext cx="193725" cy="92113"/>
          </a:xfrm>
          <a:custGeom>
            <a:avLst/>
            <a:gdLst/>
            <a:ahLst/>
            <a:cxnLst/>
            <a:rect l="l" t="t" r="r" b="b"/>
            <a:pathLst>
              <a:path w="193725" h="92113">
                <a:moveTo>
                  <a:pt x="0" y="6095"/>
                </a:moveTo>
                <a:lnTo>
                  <a:pt x="2692" y="7759"/>
                </a:lnTo>
                <a:lnTo>
                  <a:pt x="6413" y="8242"/>
                </a:lnTo>
                <a:lnTo>
                  <a:pt x="76504" y="42773"/>
                </a:lnTo>
                <a:lnTo>
                  <a:pt x="170129" y="88150"/>
                </a:lnTo>
                <a:lnTo>
                  <a:pt x="180098" y="92113"/>
                </a:lnTo>
                <a:lnTo>
                  <a:pt x="189687" y="83642"/>
                </a:lnTo>
                <a:lnTo>
                  <a:pt x="193725" y="78092"/>
                </a:lnTo>
                <a:lnTo>
                  <a:pt x="39446" y="1422"/>
                </a:lnTo>
                <a:lnTo>
                  <a:pt x="35801" y="634"/>
                </a:lnTo>
                <a:lnTo>
                  <a:pt x="15125" y="0"/>
                </a:lnTo>
                <a:lnTo>
                  <a:pt x="9664" y="2057"/>
                </a:lnTo>
                <a:lnTo>
                  <a:pt x="8877" y="4432"/>
                </a:lnTo>
                <a:lnTo>
                  <a:pt x="5308" y="3962"/>
                </a:lnTo>
                <a:lnTo>
                  <a:pt x="3009" y="4127"/>
                </a:lnTo>
                <a:lnTo>
                  <a:pt x="0" y="6095"/>
                </a:lnTo>
                <a:close/>
              </a:path>
            </a:pathLst>
          </a:custGeom>
          <a:solidFill>
            <a:srgbClr val="676E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15610" y="9247426"/>
            <a:ext cx="5791" cy="4267"/>
          </a:xfrm>
          <a:custGeom>
            <a:avLst/>
            <a:gdLst/>
            <a:ahLst/>
            <a:cxnLst/>
            <a:rect l="l" t="t" r="r" b="b"/>
            <a:pathLst>
              <a:path w="5791" h="4267">
                <a:moveTo>
                  <a:pt x="1422" y="1104"/>
                </a:moveTo>
                <a:lnTo>
                  <a:pt x="0" y="4114"/>
                </a:lnTo>
                <a:lnTo>
                  <a:pt x="3962" y="4267"/>
                </a:lnTo>
                <a:lnTo>
                  <a:pt x="5791" y="2616"/>
                </a:lnTo>
                <a:lnTo>
                  <a:pt x="5473" y="0"/>
                </a:lnTo>
                <a:lnTo>
                  <a:pt x="1422" y="1104"/>
                </a:lnTo>
                <a:close/>
              </a:path>
            </a:pathLst>
          </a:custGeom>
          <a:solidFill>
            <a:srgbClr val="676E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10070" y="9251535"/>
            <a:ext cx="5702" cy="4292"/>
          </a:xfrm>
          <a:custGeom>
            <a:avLst/>
            <a:gdLst/>
            <a:ahLst/>
            <a:cxnLst/>
            <a:rect l="l" t="t" r="r" b="b"/>
            <a:pathLst>
              <a:path w="5702" h="4292">
                <a:moveTo>
                  <a:pt x="1498" y="1041"/>
                </a:moveTo>
                <a:lnTo>
                  <a:pt x="0" y="4127"/>
                </a:lnTo>
                <a:lnTo>
                  <a:pt x="4038" y="4292"/>
                </a:lnTo>
                <a:lnTo>
                  <a:pt x="5702" y="2539"/>
                </a:lnTo>
                <a:lnTo>
                  <a:pt x="5549" y="0"/>
                </a:lnTo>
                <a:lnTo>
                  <a:pt x="1498" y="1041"/>
                </a:lnTo>
                <a:close/>
              </a:path>
            </a:pathLst>
          </a:custGeom>
          <a:solidFill>
            <a:srgbClr val="676E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06037" y="9255666"/>
            <a:ext cx="4191" cy="4356"/>
          </a:xfrm>
          <a:custGeom>
            <a:avLst/>
            <a:gdLst/>
            <a:ahLst/>
            <a:cxnLst/>
            <a:rect l="l" t="t" r="r" b="b"/>
            <a:pathLst>
              <a:path w="4191" h="4356">
                <a:moveTo>
                  <a:pt x="0" y="1346"/>
                </a:moveTo>
                <a:lnTo>
                  <a:pt x="2527" y="4356"/>
                </a:lnTo>
                <a:lnTo>
                  <a:pt x="4191" y="2603"/>
                </a:lnTo>
                <a:lnTo>
                  <a:pt x="4038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676E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16516" y="8016972"/>
            <a:ext cx="151587" cy="447001"/>
          </a:xfrm>
          <a:custGeom>
            <a:avLst/>
            <a:gdLst/>
            <a:ahLst/>
            <a:cxnLst/>
            <a:rect l="l" t="t" r="r" b="b"/>
            <a:pathLst>
              <a:path w="151587" h="447001">
                <a:moveTo>
                  <a:pt x="133527" y="0"/>
                </a:moveTo>
                <a:lnTo>
                  <a:pt x="0" y="0"/>
                </a:lnTo>
                <a:lnTo>
                  <a:pt x="952" y="7124"/>
                </a:lnTo>
                <a:lnTo>
                  <a:pt x="25666" y="442099"/>
                </a:lnTo>
                <a:lnTo>
                  <a:pt x="26377" y="447001"/>
                </a:lnTo>
                <a:lnTo>
                  <a:pt x="36830" y="439877"/>
                </a:lnTo>
                <a:lnTo>
                  <a:pt x="150406" y="341591"/>
                </a:lnTo>
                <a:lnTo>
                  <a:pt x="151587" y="339686"/>
                </a:lnTo>
                <a:lnTo>
                  <a:pt x="133527" y="0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22757" y="8337567"/>
            <a:ext cx="15595" cy="93383"/>
          </a:xfrm>
          <a:custGeom>
            <a:avLst/>
            <a:gdLst/>
            <a:ahLst/>
            <a:cxnLst/>
            <a:rect l="l" t="t" r="r" b="b"/>
            <a:pathLst>
              <a:path w="15595" h="93383">
                <a:moveTo>
                  <a:pt x="13538" y="4521"/>
                </a:moveTo>
                <a:lnTo>
                  <a:pt x="12344" y="0"/>
                </a:lnTo>
                <a:lnTo>
                  <a:pt x="0" y="12280"/>
                </a:lnTo>
                <a:lnTo>
                  <a:pt x="4584" y="93383"/>
                </a:lnTo>
                <a:lnTo>
                  <a:pt x="11087" y="88074"/>
                </a:lnTo>
                <a:lnTo>
                  <a:pt x="15595" y="82448"/>
                </a:lnTo>
                <a:lnTo>
                  <a:pt x="13538" y="4521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860465" y="8370201"/>
            <a:ext cx="448906" cy="407403"/>
          </a:xfrm>
          <a:custGeom>
            <a:avLst/>
            <a:gdLst/>
            <a:ahLst/>
            <a:cxnLst/>
            <a:rect l="l" t="t" r="r" b="b"/>
            <a:pathLst>
              <a:path w="448906" h="407403">
                <a:moveTo>
                  <a:pt x="448348" y="79362"/>
                </a:moveTo>
                <a:lnTo>
                  <a:pt x="444068" y="634"/>
                </a:lnTo>
                <a:lnTo>
                  <a:pt x="443356" y="0"/>
                </a:lnTo>
                <a:lnTo>
                  <a:pt x="412546" y="30098"/>
                </a:lnTo>
                <a:lnTo>
                  <a:pt x="281228" y="141058"/>
                </a:lnTo>
                <a:lnTo>
                  <a:pt x="111036" y="258597"/>
                </a:lnTo>
                <a:lnTo>
                  <a:pt x="12433" y="315772"/>
                </a:lnTo>
                <a:lnTo>
                  <a:pt x="2298" y="368680"/>
                </a:lnTo>
                <a:lnTo>
                  <a:pt x="952" y="404558"/>
                </a:lnTo>
                <a:lnTo>
                  <a:pt x="0" y="407403"/>
                </a:lnTo>
                <a:lnTo>
                  <a:pt x="128930" y="332879"/>
                </a:lnTo>
                <a:lnTo>
                  <a:pt x="281228" y="225094"/>
                </a:lnTo>
                <a:lnTo>
                  <a:pt x="283616" y="224612"/>
                </a:lnTo>
                <a:lnTo>
                  <a:pt x="287655" y="222084"/>
                </a:lnTo>
                <a:lnTo>
                  <a:pt x="311492" y="201561"/>
                </a:lnTo>
                <a:lnTo>
                  <a:pt x="446925" y="83794"/>
                </a:lnTo>
                <a:lnTo>
                  <a:pt x="448906" y="80149"/>
                </a:lnTo>
                <a:lnTo>
                  <a:pt x="448348" y="79362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76090" y="8336314"/>
            <a:ext cx="69608" cy="47828"/>
          </a:xfrm>
          <a:custGeom>
            <a:avLst/>
            <a:gdLst/>
            <a:ahLst/>
            <a:cxnLst/>
            <a:rect l="l" t="t" r="r" b="b"/>
            <a:pathLst>
              <a:path w="69608" h="47828">
                <a:moveTo>
                  <a:pt x="54483" y="9893"/>
                </a:moveTo>
                <a:lnTo>
                  <a:pt x="31597" y="0"/>
                </a:lnTo>
                <a:lnTo>
                  <a:pt x="27876" y="152"/>
                </a:lnTo>
                <a:lnTo>
                  <a:pt x="11874" y="7518"/>
                </a:lnTo>
                <a:lnTo>
                  <a:pt x="0" y="16548"/>
                </a:lnTo>
                <a:lnTo>
                  <a:pt x="68503" y="47828"/>
                </a:lnTo>
                <a:lnTo>
                  <a:pt x="69608" y="42760"/>
                </a:lnTo>
                <a:lnTo>
                  <a:pt x="66992" y="23507"/>
                </a:lnTo>
                <a:lnTo>
                  <a:pt x="59004" y="10680"/>
                </a:lnTo>
                <a:lnTo>
                  <a:pt x="54483" y="9893"/>
                </a:lnTo>
                <a:close/>
              </a:path>
            </a:pathLst>
          </a:custGeom>
          <a:solidFill>
            <a:srgbClr val="96A2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13159" y="9284809"/>
            <a:ext cx="22898" cy="12192"/>
          </a:xfrm>
          <a:custGeom>
            <a:avLst/>
            <a:gdLst/>
            <a:ahLst/>
            <a:cxnLst/>
            <a:rect l="l" t="t" r="r" b="b"/>
            <a:pathLst>
              <a:path w="22898" h="12192">
                <a:moveTo>
                  <a:pt x="20675" y="0"/>
                </a:moveTo>
                <a:lnTo>
                  <a:pt x="0" y="8470"/>
                </a:lnTo>
                <a:lnTo>
                  <a:pt x="787" y="12191"/>
                </a:lnTo>
                <a:lnTo>
                  <a:pt x="19164" y="4114"/>
                </a:lnTo>
                <a:lnTo>
                  <a:pt x="22898" y="1981"/>
                </a:lnTo>
                <a:lnTo>
                  <a:pt x="20675" y="0"/>
                </a:lnTo>
                <a:close/>
              </a:path>
            </a:pathLst>
          </a:custGeom>
          <a:solidFill>
            <a:srgbClr val="96A2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40896" y="9329792"/>
            <a:ext cx="1587" cy="5715"/>
          </a:xfrm>
          <a:custGeom>
            <a:avLst/>
            <a:gdLst/>
            <a:ahLst/>
            <a:cxnLst/>
            <a:rect l="l" t="t" r="r" b="b"/>
            <a:pathLst>
              <a:path w="1587" h="5715">
                <a:moveTo>
                  <a:pt x="0" y="5549"/>
                </a:moveTo>
                <a:lnTo>
                  <a:pt x="952" y="5715"/>
                </a:lnTo>
                <a:lnTo>
                  <a:pt x="1587" y="2857"/>
                </a:lnTo>
                <a:lnTo>
                  <a:pt x="800" y="0"/>
                </a:lnTo>
                <a:lnTo>
                  <a:pt x="0" y="55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39079" y="9336754"/>
            <a:ext cx="1981" cy="5715"/>
          </a:xfrm>
          <a:custGeom>
            <a:avLst/>
            <a:gdLst/>
            <a:ahLst/>
            <a:cxnLst/>
            <a:rect l="l" t="t" r="r" b="b"/>
            <a:pathLst>
              <a:path w="1981" h="5715">
                <a:moveTo>
                  <a:pt x="0" y="4051"/>
                </a:moveTo>
                <a:lnTo>
                  <a:pt x="1422" y="5714"/>
                </a:lnTo>
                <a:lnTo>
                  <a:pt x="1981" y="2781"/>
                </a:lnTo>
                <a:lnTo>
                  <a:pt x="1270" y="0"/>
                </a:lnTo>
                <a:lnTo>
                  <a:pt x="0" y="40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05867" y="9154039"/>
            <a:ext cx="3162" cy="2235"/>
          </a:xfrm>
          <a:custGeom>
            <a:avLst/>
            <a:gdLst/>
            <a:ahLst/>
            <a:cxnLst/>
            <a:rect l="l" t="t" r="r" b="b"/>
            <a:pathLst>
              <a:path w="3162" h="2235">
                <a:moveTo>
                  <a:pt x="1663" y="0"/>
                </a:moveTo>
                <a:lnTo>
                  <a:pt x="0" y="2235"/>
                </a:lnTo>
                <a:lnTo>
                  <a:pt x="3162" y="1511"/>
                </a:lnTo>
                <a:lnTo>
                  <a:pt x="1663" y="0"/>
                </a:lnTo>
                <a:close/>
              </a:path>
            </a:pathLst>
          </a:custGeom>
          <a:solidFill>
            <a:srgbClr val="585A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72761" y="9193640"/>
            <a:ext cx="1422" cy="3810"/>
          </a:xfrm>
          <a:custGeom>
            <a:avLst/>
            <a:gdLst/>
            <a:ahLst/>
            <a:cxnLst/>
            <a:rect l="l" t="t" r="r" b="b"/>
            <a:pathLst>
              <a:path w="1422" h="3809">
                <a:moveTo>
                  <a:pt x="0" y="3810"/>
                </a:moveTo>
                <a:lnTo>
                  <a:pt x="1422" y="1435"/>
                </a:lnTo>
                <a:lnTo>
                  <a:pt x="1104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585A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65785" y="9205997"/>
            <a:ext cx="2616" cy="6819"/>
          </a:xfrm>
          <a:custGeom>
            <a:avLst/>
            <a:gdLst/>
            <a:ahLst/>
            <a:cxnLst/>
            <a:rect l="l" t="t" r="r" b="b"/>
            <a:pathLst>
              <a:path w="2616" h="6819">
                <a:moveTo>
                  <a:pt x="1981" y="482"/>
                </a:moveTo>
                <a:lnTo>
                  <a:pt x="0" y="6819"/>
                </a:lnTo>
                <a:lnTo>
                  <a:pt x="2527" y="3809"/>
                </a:lnTo>
                <a:lnTo>
                  <a:pt x="2616" y="0"/>
                </a:lnTo>
                <a:lnTo>
                  <a:pt x="1981" y="482"/>
                </a:lnTo>
                <a:close/>
              </a:path>
            </a:pathLst>
          </a:custGeom>
          <a:solidFill>
            <a:srgbClr val="585A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06185" y="9452310"/>
            <a:ext cx="45224" cy="25908"/>
          </a:xfrm>
          <a:custGeom>
            <a:avLst/>
            <a:gdLst/>
            <a:ahLst/>
            <a:cxnLst/>
            <a:rect l="l" t="t" r="r" b="b"/>
            <a:pathLst>
              <a:path w="45224" h="25907">
                <a:moveTo>
                  <a:pt x="43484" y="0"/>
                </a:moveTo>
                <a:lnTo>
                  <a:pt x="11163" y="14338"/>
                </a:lnTo>
                <a:lnTo>
                  <a:pt x="0" y="17983"/>
                </a:lnTo>
                <a:lnTo>
                  <a:pt x="558" y="25908"/>
                </a:lnTo>
                <a:lnTo>
                  <a:pt x="24955" y="15684"/>
                </a:lnTo>
                <a:lnTo>
                  <a:pt x="39598" y="8636"/>
                </a:lnTo>
                <a:lnTo>
                  <a:pt x="45224" y="5384"/>
                </a:lnTo>
                <a:lnTo>
                  <a:pt x="44830" y="1905"/>
                </a:lnTo>
                <a:lnTo>
                  <a:pt x="43484" y="0"/>
                </a:lnTo>
                <a:close/>
              </a:path>
            </a:pathLst>
          </a:custGeom>
          <a:solidFill>
            <a:srgbClr val="585A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22816" y="9493338"/>
            <a:ext cx="3721" cy="1828"/>
          </a:xfrm>
          <a:custGeom>
            <a:avLst/>
            <a:gdLst/>
            <a:ahLst/>
            <a:cxnLst/>
            <a:rect l="l" t="t" r="r" b="b"/>
            <a:pathLst>
              <a:path w="3721" h="1828">
                <a:moveTo>
                  <a:pt x="0" y="1828"/>
                </a:moveTo>
                <a:lnTo>
                  <a:pt x="3721" y="393"/>
                </a:lnTo>
                <a:lnTo>
                  <a:pt x="876" y="0"/>
                </a:lnTo>
                <a:lnTo>
                  <a:pt x="0" y="1828"/>
                </a:lnTo>
                <a:close/>
              </a:path>
            </a:pathLst>
          </a:custGeom>
          <a:solidFill>
            <a:srgbClr val="585A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475074" y="8032027"/>
            <a:ext cx="334149" cy="154597"/>
          </a:xfrm>
          <a:custGeom>
            <a:avLst/>
            <a:gdLst/>
            <a:ahLst/>
            <a:cxnLst/>
            <a:rect l="l" t="t" r="r" b="b"/>
            <a:pathLst>
              <a:path w="334149" h="154597">
                <a:moveTo>
                  <a:pt x="118084" y="103670"/>
                </a:moveTo>
                <a:lnTo>
                  <a:pt x="126085" y="100977"/>
                </a:lnTo>
                <a:lnTo>
                  <a:pt x="154673" y="88379"/>
                </a:lnTo>
                <a:lnTo>
                  <a:pt x="179781" y="76187"/>
                </a:lnTo>
                <a:lnTo>
                  <a:pt x="184061" y="73418"/>
                </a:lnTo>
                <a:lnTo>
                  <a:pt x="196024" y="69215"/>
                </a:lnTo>
                <a:lnTo>
                  <a:pt x="201955" y="65176"/>
                </a:lnTo>
                <a:lnTo>
                  <a:pt x="206946" y="63588"/>
                </a:lnTo>
                <a:lnTo>
                  <a:pt x="242747" y="47117"/>
                </a:lnTo>
                <a:lnTo>
                  <a:pt x="251383" y="43154"/>
                </a:lnTo>
                <a:lnTo>
                  <a:pt x="252971" y="41656"/>
                </a:lnTo>
                <a:lnTo>
                  <a:pt x="255574" y="40233"/>
                </a:lnTo>
                <a:lnTo>
                  <a:pt x="258508" y="38722"/>
                </a:lnTo>
                <a:lnTo>
                  <a:pt x="257556" y="41021"/>
                </a:lnTo>
                <a:lnTo>
                  <a:pt x="254711" y="42367"/>
                </a:lnTo>
                <a:lnTo>
                  <a:pt x="254228" y="43548"/>
                </a:lnTo>
                <a:lnTo>
                  <a:pt x="250037" y="46164"/>
                </a:lnTo>
                <a:lnTo>
                  <a:pt x="246545" y="49263"/>
                </a:lnTo>
                <a:lnTo>
                  <a:pt x="250748" y="51231"/>
                </a:lnTo>
                <a:lnTo>
                  <a:pt x="262077" y="44107"/>
                </a:lnTo>
                <a:lnTo>
                  <a:pt x="264604" y="45224"/>
                </a:lnTo>
                <a:lnTo>
                  <a:pt x="274980" y="39433"/>
                </a:lnTo>
                <a:lnTo>
                  <a:pt x="314185" y="15354"/>
                </a:lnTo>
                <a:lnTo>
                  <a:pt x="334149" y="711"/>
                </a:lnTo>
                <a:lnTo>
                  <a:pt x="333349" y="0"/>
                </a:lnTo>
                <a:lnTo>
                  <a:pt x="306031" y="14097"/>
                </a:lnTo>
                <a:lnTo>
                  <a:pt x="201485" y="62242"/>
                </a:lnTo>
                <a:lnTo>
                  <a:pt x="156019" y="84264"/>
                </a:lnTo>
                <a:lnTo>
                  <a:pt x="7835" y="149440"/>
                </a:lnTo>
                <a:lnTo>
                  <a:pt x="0" y="154203"/>
                </a:lnTo>
                <a:lnTo>
                  <a:pt x="3251" y="154597"/>
                </a:lnTo>
                <a:lnTo>
                  <a:pt x="13385" y="149047"/>
                </a:lnTo>
                <a:lnTo>
                  <a:pt x="18376" y="147548"/>
                </a:lnTo>
                <a:lnTo>
                  <a:pt x="25819" y="143586"/>
                </a:lnTo>
                <a:lnTo>
                  <a:pt x="33896" y="140893"/>
                </a:lnTo>
                <a:lnTo>
                  <a:pt x="35483" y="139471"/>
                </a:lnTo>
                <a:lnTo>
                  <a:pt x="43484" y="136766"/>
                </a:lnTo>
                <a:lnTo>
                  <a:pt x="54724" y="131152"/>
                </a:lnTo>
                <a:lnTo>
                  <a:pt x="59639" y="129641"/>
                </a:lnTo>
                <a:lnTo>
                  <a:pt x="67170" y="125691"/>
                </a:lnTo>
                <a:lnTo>
                  <a:pt x="75158" y="122986"/>
                </a:lnTo>
                <a:lnTo>
                  <a:pt x="76746" y="121564"/>
                </a:lnTo>
                <a:lnTo>
                  <a:pt x="84823" y="118872"/>
                </a:lnTo>
                <a:lnTo>
                  <a:pt x="95986" y="113334"/>
                </a:lnTo>
                <a:lnTo>
                  <a:pt x="100977" y="111747"/>
                </a:lnTo>
                <a:lnTo>
                  <a:pt x="108419" y="107784"/>
                </a:lnTo>
                <a:lnTo>
                  <a:pt x="116420" y="105092"/>
                </a:lnTo>
                <a:lnTo>
                  <a:pt x="118084" y="103670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717662" y="8081290"/>
            <a:ext cx="3962" cy="2057"/>
          </a:xfrm>
          <a:custGeom>
            <a:avLst/>
            <a:gdLst/>
            <a:ahLst/>
            <a:cxnLst/>
            <a:rect l="l" t="t" r="r" b="b"/>
            <a:pathLst>
              <a:path w="3962" h="2057">
                <a:moveTo>
                  <a:pt x="1270" y="546"/>
                </a:moveTo>
                <a:lnTo>
                  <a:pt x="0" y="1981"/>
                </a:lnTo>
                <a:lnTo>
                  <a:pt x="2781" y="2057"/>
                </a:lnTo>
                <a:lnTo>
                  <a:pt x="3962" y="0"/>
                </a:lnTo>
                <a:lnTo>
                  <a:pt x="1270" y="546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16312" y="8085882"/>
            <a:ext cx="2933" cy="1498"/>
          </a:xfrm>
          <a:custGeom>
            <a:avLst/>
            <a:gdLst/>
            <a:ahLst/>
            <a:cxnLst/>
            <a:rect l="l" t="t" r="r" b="b"/>
            <a:pathLst>
              <a:path w="2933" h="1498">
                <a:moveTo>
                  <a:pt x="1511" y="0"/>
                </a:moveTo>
                <a:lnTo>
                  <a:pt x="0" y="1498"/>
                </a:lnTo>
                <a:lnTo>
                  <a:pt x="2933" y="1498"/>
                </a:lnTo>
                <a:lnTo>
                  <a:pt x="1511" y="0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10769" y="8085882"/>
            <a:ext cx="3022" cy="1498"/>
          </a:xfrm>
          <a:custGeom>
            <a:avLst/>
            <a:gdLst/>
            <a:ahLst/>
            <a:cxnLst/>
            <a:rect l="l" t="t" r="r" b="b"/>
            <a:pathLst>
              <a:path w="3022" h="1498">
                <a:moveTo>
                  <a:pt x="1511" y="0"/>
                </a:moveTo>
                <a:lnTo>
                  <a:pt x="0" y="1498"/>
                </a:lnTo>
                <a:lnTo>
                  <a:pt x="3022" y="1498"/>
                </a:lnTo>
                <a:lnTo>
                  <a:pt x="1511" y="0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09420" y="8089997"/>
            <a:ext cx="3022" cy="1498"/>
          </a:xfrm>
          <a:custGeom>
            <a:avLst/>
            <a:gdLst/>
            <a:ahLst/>
            <a:cxnLst/>
            <a:rect l="l" t="t" r="r" b="b"/>
            <a:pathLst>
              <a:path w="3022" h="1498">
                <a:moveTo>
                  <a:pt x="1511" y="0"/>
                </a:moveTo>
                <a:lnTo>
                  <a:pt x="0" y="1498"/>
                </a:lnTo>
                <a:lnTo>
                  <a:pt x="3022" y="1498"/>
                </a:lnTo>
                <a:lnTo>
                  <a:pt x="1511" y="0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65492" y="8186221"/>
            <a:ext cx="9575" cy="4597"/>
          </a:xfrm>
          <a:custGeom>
            <a:avLst/>
            <a:gdLst/>
            <a:ahLst/>
            <a:cxnLst/>
            <a:rect l="l" t="t" r="r" b="b"/>
            <a:pathLst>
              <a:path w="9575" h="4597">
                <a:moveTo>
                  <a:pt x="5854" y="165"/>
                </a:moveTo>
                <a:lnTo>
                  <a:pt x="0" y="4114"/>
                </a:lnTo>
                <a:lnTo>
                  <a:pt x="3251" y="4597"/>
                </a:lnTo>
                <a:lnTo>
                  <a:pt x="9499" y="1117"/>
                </a:lnTo>
                <a:lnTo>
                  <a:pt x="9575" y="0"/>
                </a:lnTo>
                <a:lnTo>
                  <a:pt x="5854" y="165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455758" y="8190336"/>
            <a:ext cx="9740" cy="4597"/>
          </a:xfrm>
          <a:custGeom>
            <a:avLst/>
            <a:gdLst/>
            <a:ahLst/>
            <a:cxnLst/>
            <a:rect l="l" t="t" r="r" b="b"/>
            <a:pathLst>
              <a:path w="9740" h="4597">
                <a:moveTo>
                  <a:pt x="5930" y="165"/>
                </a:moveTo>
                <a:lnTo>
                  <a:pt x="0" y="3962"/>
                </a:lnTo>
                <a:lnTo>
                  <a:pt x="3314" y="4597"/>
                </a:lnTo>
                <a:lnTo>
                  <a:pt x="9182" y="1981"/>
                </a:lnTo>
                <a:lnTo>
                  <a:pt x="9740" y="0"/>
                </a:lnTo>
                <a:lnTo>
                  <a:pt x="5930" y="165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51310" y="8194299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0" y="1346"/>
                </a:moveTo>
                <a:lnTo>
                  <a:pt x="2692" y="2540"/>
                </a:lnTo>
                <a:lnTo>
                  <a:pt x="4445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46167" y="8197076"/>
            <a:ext cx="2463" cy="2133"/>
          </a:xfrm>
          <a:custGeom>
            <a:avLst/>
            <a:gdLst/>
            <a:ahLst/>
            <a:cxnLst/>
            <a:rect l="l" t="t" r="r" b="b"/>
            <a:pathLst>
              <a:path w="2463" h="2133">
                <a:moveTo>
                  <a:pt x="0" y="1346"/>
                </a:moveTo>
                <a:lnTo>
                  <a:pt x="2463" y="2133"/>
                </a:lnTo>
                <a:lnTo>
                  <a:pt x="2463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39278" y="8198417"/>
            <a:ext cx="6883" cy="3416"/>
          </a:xfrm>
          <a:custGeom>
            <a:avLst/>
            <a:gdLst/>
            <a:ahLst/>
            <a:cxnLst/>
            <a:rect l="l" t="t" r="r" b="b"/>
            <a:pathLst>
              <a:path w="6883" h="3416">
                <a:moveTo>
                  <a:pt x="3162" y="393"/>
                </a:moveTo>
                <a:lnTo>
                  <a:pt x="0" y="2628"/>
                </a:lnTo>
                <a:lnTo>
                  <a:pt x="3327" y="3416"/>
                </a:lnTo>
                <a:lnTo>
                  <a:pt x="6883" y="0"/>
                </a:lnTo>
                <a:lnTo>
                  <a:pt x="3162" y="393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29616" y="8203961"/>
            <a:ext cx="2540" cy="2146"/>
          </a:xfrm>
          <a:custGeom>
            <a:avLst/>
            <a:gdLst/>
            <a:ahLst/>
            <a:cxnLst/>
            <a:rect l="l" t="t" r="r" b="b"/>
            <a:pathLst>
              <a:path w="2539" h="2146">
                <a:moveTo>
                  <a:pt x="0" y="1193"/>
                </a:moveTo>
                <a:lnTo>
                  <a:pt x="2540" y="2146"/>
                </a:lnTo>
                <a:lnTo>
                  <a:pt x="2540" y="0"/>
                </a:lnTo>
                <a:lnTo>
                  <a:pt x="0" y="1193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622587" y="9241720"/>
            <a:ext cx="3086" cy="2616"/>
          </a:xfrm>
          <a:custGeom>
            <a:avLst/>
            <a:gdLst/>
            <a:ahLst/>
            <a:cxnLst/>
            <a:rect l="l" t="t" r="r" b="b"/>
            <a:pathLst>
              <a:path w="3086" h="2616">
                <a:moveTo>
                  <a:pt x="0" y="2616"/>
                </a:moveTo>
                <a:lnTo>
                  <a:pt x="3086" y="1892"/>
                </a:lnTo>
                <a:lnTo>
                  <a:pt x="1193" y="0"/>
                </a:lnTo>
                <a:lnTo>
                  <a:pt x="0" y="2616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617044" y="9245838"/>
            <a:ext cx="4038" cy="2692"/>
          </a:xfrm>
          <a:custGeom>
            <a:avLst/>
            <a:gdLst/>
            <a:ahLst/>
            <a:cxnLst/>
            <a:rect l="l" t="t" r="r" b="b"/>
            <a:pathLst>
              <a:path w="4038" h="2692">
                <a:moveTo>
                  <a:pt x="0" y="2692"/>
                </a:moveTo>
                <a:lnTo>
                  <a:pt x="4038" y="1587"/>
                </a:lnTo>
                <a:lnTo>
                  <a:pt x="1193" y="0"/>
                </a:lnTo>
                <a:lnTo>
                  <a:pt x="0" y="2692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598982" y="9258268"/>
            <a:ext cx="5219" cy="3962"/>
          </a:xfrm>
          <a:custGeom>
            <a:avLst/>
            <a:gdLst/>
            <a:ahLst/>
            <a:cxnLst/>
            <a:rect l="l" t="t" r="r" b="b"/>
            <a:pathLst>
              <a:path w="5219" h="3962">
                <a:moveTo>
                  <a:pt x="2768" y="241"/>
                </a:moveTo>
                <a:lnTo>
                  <a:pt x="0" y="3962"/>
                </a:lnTo>
                <a:lnTo>
                  <a:pt x="4038" y="2616"/>
                </a:lnTo>
                <a:lnTo>
                  <a:pt x="5219" y="0"/>
                </a:lnTo>
                <a:lnTo>
                  <a:pt x="2768" y="241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572611" y="9268011"/>
            <a:ext cx="19329" cy="20523"/>
          </a:xfrm>
          <a:custGeom>
            <a:avLst/>
            <a:gdLst/>
            <a:ahLst/>
            <a:cxnLst/>
            <a:rect l="l" t="t" r="r" b="b"/>
            <a:pathLst>
              <a:path w="19329" h="20523">
                <a:moveTo>
                  <a:pt x="19164" y="2222"/>
                </a:moveTo>
                <a:lnTo>
                  <a:pt x="19329" y="0"/>
                </a:lnTo>
                <a:lnTo>
                  <a:pt x="15125" y="3810"/>
                </a:lnTo>
                <a:lnTo>
                  <a:pt x="11480" y="5384"/>
                </a:lnTo>
                <a:lnTo>
                  <a:pt x="0" y="17907"/>
                </a:lnTo>
                <a:lnTo>
                  <a:pt x="152" y="20523"/>
                </a:lnTo>
                <a:lnTo>
                  <a:pt x="19164" y="2222"/>
                </a:lnTo>
                <a:close/>
              </a:path>
            </a:pathLst>
          </a:custGeom>
          <a:solidFill>
            <a:srgbClr val="6C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50049" y="8016970"/>
            <a:ext cx="186118" cy="339686"/>
          </a:xfrm>
          <a:custGeom>
            <a:avLst/>
            <a:gdLst/>
            <a:ahLst/>
            <a:cxnLst/>
            <a:rect l="l" t="t" r="r" b="b"/>
            <a:pathLst>
              <a:path w="186118" h="339686">
                <a:moveTo>
                  <a:pt x="186118" y="159512"/>
                </a:moveTo>
                <a:lnTo>
                  <a:pt x="176225" y="0"/>
                </a:lnTo>
                <a:lnTo>
                  <a:pt x="0" y="0"/>
                </a:lnTo>
                <a:lnTo>
                  <a:pt x="18059" y="339686"/>
                </a:lnTo>
                <a:lnTo>
                  <a:pt x="25107" y="334619"/>
                </a:lnTo>
                <a:lnTo>
                  <a:pt x="51244" y="311175"/>
                </a:lnTo>
                <a:lnTo>
                  <a:pt x="92582" y="267144"/>
                </a:lnTo>
                <a:lnTo>
                  <a:pt x="103593" y="254787"/>
                </a:lnTo>
                <a:lnTo>
                  <a:pt x="164820" y="188023"/>
                </a:lnTo>
                <a:lnTo>
                  <a:pt x="179781" y="169964"/>
                </a:lnTo>
                <a:lnTo>
                  <a:pt x="186118" y="159512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427159" y="8016975"/>
            <a:ext cx="376910" cy="177330"/>
          </a:xfrm>
          <a:custGeom>
            <a:avLst/>
            <a:gdLst/>
            <a:ahLst/>
            <a:cxnLst/>
            <a:rect l="l" t="t" r="r" b="b"/>
            <a:pathLst>
              <a:path w="376910" h="177330">
                <a:moveTo>
                  <a:pt x="161175" y="106121"/>
                </a:moveTo>
                <a:lnTo>
                  <a:pt x="164972" y="105727"/>
                </a:lnTo>
                <a:lnTo>
                  <a:pt x="173685" y="100736"/>
                </a:lnTo>
                <a:lnTo>
                  <a:pt x="192849" y="92341"/>
                </a:lnTo>
                <a:lnTo>
                  <a:pt x="196570" y="91948"/>
                </a:lnTo>
                <a:lnTo>
                  <a:pt x="205358" y="86804"/>
                </a:lnTo>
                <a:lnTo>
                  <a:pt x="207581" y="86728"/>
                </a:lnTo>
                <a:lnTo>
                  <a:pt x="216217" y="82372"/>
                </a:lnTo>
                <a:lnTo>
                  <a:pt x="217563" y="79997"/>
                </a:lnTo>
                <a:lnTo>
                  <a:pt x="296214" y="41503"/>
                </a:lnTo>
                <a:lnTo>
                  <a:pt x="349669" y="16624"/>
                </a:lnTo>
                <a:lnTo>
                  <a:pt x="376516" y="711"/>
                </a:lnTo>
                <a:lnTo>
                  <a:pt x="376910" y="0"/>
                </a:lnTo>
                <a:lnTo>
                  <a:pt x="363131" y="0"/>
                </a:lnTo>
                <a:lnTo>
                  <a:pt x="347052" y="9817"/>
                </a:lnTo>
                <a:lnTo>
                  <a:pt x="287896" y="37376"/>
                </a:lnTo>
                <a:lnTo>
                  <a:pt x="205282" y="80073"/>
                </a:lnTo>
                <a:lnTo>
                  <a:pt x="53860" y="147472"/>
                </a:lnTo>
                <a:lnTo>
                  <a:pt x="76" y="170510"/>
                </a:lnTo>
                <a:lnTo>
                  <a:pt x="0" y="177330"/>
                </a:lnTo>
                <a:lnTo>
                  <a:pt x="23520" y="166712"/>
                </a:lnTo>
                <a:lnTo>
                  <a:pt x="27330" y="166319"/>
                </a:lnTo>
                <a:lnTo>
                  <a:pt x="40068" y="159740"/>
                </a:lnTo>
                <a:lnTo>
                  <a:pt x="43802" y="159740"/>
                </a:lnTo>
                <a:lnTo>
                  <a:pt x="46964" y="158165"/>
                </a:lnTo>
                <a:lnTo>
                  <a:pt x="51638" y="154838"/>
                </a:lnTo>
                <a:lnTo>
                  <a:pt x="55206" y="152857"/>
                </a:lnTo>
                <a:lnTo>
                  <a:pt x="58927" y="152857"/>
                </a:lnTo>
                <a:lnTo>
                  <a:pt x="62090" y="151269"/>
                </a:lnTo>
                <a:lnTo>
                  <a:pt x="66763" y="147942"/>
                </a:lnTo>
                <a:lnTo>
                  <a:pt x="70332" y="146050"/>
                </a:lnTo>
                <a:lnTo>
                  <a:pt x="74129" y="145643"/>
                </a:lnTo>
                <a:lnTo>
                  <a:pt x="82765" y="140500"/>
                </a:lnTo>
                <a:lnTo>
                  <a:pt x="86486" y="140500"/>
                </a:lnTo>
                <a:lnTo>
                  <a:pt x="89649" y="138836"/>
                </a:lnTo>
                <a:lnTo>
                  <a:pt x="94322" y="135585"/>
                </a:lnTo>
                <a:lnTo>
                  <a:pt x="97891" y="133680"/>
                </a:lnTo>
                <a:lnTo>
                  <a:pt x="101612" y="133286"/>
                </a:lnTo>
                <a:lnTo>
                  <a:pt x="110248" y="128143"/>
                </a:lnTo>
                <a:lnTo>
                  <a:pt x="114045" y="127749"/>
                </a:lnTo>
                <a:lnTo>
                  <a:pt x="119913" y="124028"/>
                </a:lnTo>
                <a:lnTo>
                  <a:pt x="123634" y="123634"/>
                </a:lnTo>
                <a:lnTo>
                  <a:pt x="132346" y="118643"/>
                </a:lnTo>
                <a:lnTo>
                  <a:pt x="151587" y="110248"/>
                </a:lnTo>
                <a:lnTo>
                  <a:pt x="155308" y="109842"/>
                </a:lnTo>
                <a:lnTo>
                  <a:pt x="161175" y="106121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35108" y="8256548"/>
            <a:ext cx="76034" cy="163474"/>
          </a:xfrm>
          <a:custGeom>
            <a:avLst/>
            <a:gdLst/>
            <a:ahLst/>
            <a:cxnLst/>
            <a:rect l="l" t="t" r="r" b="b"/>
            <a:pathLst>
              <a:path w="76034" h="163474">
                <a:moveTo>
                  <a:pt x="75006" y="88"/>
                </a:moveTo>
                <a:lnTo>
                  <a:pt x="61861" y="14503"/>
                </a:lnTo>
                <a:lnTo>
                  <a:pt x="17106" y="61937"/>
                </a:lnTo>
                <a:lnTo>
                  <a:pt x="0" y="81025"/>
                </a:lnTo>
                <a:lnTo>
                  <a:pt x="1193" y="85547"/>
                </a:lnTo>
                <a:lnTo>
                  <a:pt x="3251" y="163474"/>
                </a:lnTo>
                <a:lnTo>
                  <a:pt x="68745" y="92989"/>
                </a:lnTo>
                <a:lnTo>
                  <a:pt x="75628" y="84670"/>
                </a:lnTo>
                <a:lnTo>
                  <a:pt x="76034" y="0"/>
                </a:lnTo>
                <a:lnTo>
                  <a:pt x="75006" y="88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10074" y="9222550"/>
            <a:ext cx="33883" cy="12357"/>
          </a:xfrm>
          <a:custGeom>
            <a:avLst/>
            <a:gdLst/>
            <a:ahLst/>
            <a:cxnLst/>
            <a:rect l="l" t="t" r="r" b="b"/>
            <a:pathLst>
              <a:path w="33883" h="12357">
                <a:moveTo>
                  <a:pt x="33096" y="1193"/>
                </a:moveTo>
                <a:lnTo>
                  <a:pt x="26060" y="0"/>
                </a:lnTo>
                <a:lnTo>
                  <a:pt x="25577" y="800"/>
                </a:lnTo>
                <a:lnTo>
                  <a:pt x="5854" y="3098"/>
                </a:lnTo>
                <a:lnTo>
                  <a:pt x="0" y="6896"/>
                </a:lnTo>
                <a:lnTo>
                  <a:pt x="26924" y="3098"/>
                </a:lnTo>
                <a:lnTo>
                  <a:pt x="27635" y="3886"/>
                </a:lnTo>
                <a:lnTo>
                  <a:pt x="28422" y="7683"/>
                </a:lnTo>
                <a:lnTo>
                  <a:pt x="25654" y="9105"/>
                </a:lnTo>
                <a:lnTo>
                  <a:pt x="21932" y="12357"/>
                </a:lnTo>
                <a:lnTo>
                  <a:pt x="27000" y="10922"/>
                </a:lnTo>
                <a:lnTo>
                  <a:pt x="30175" y="9271"/>
                </a:lnTo>
                <a:lnTo>
                  <a:pt x="33883" y="6261"/>
                </a:lnTo>
                <a:lnTo>
                  <a:pt x="33096" y="1193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603019" y="9229054"/>
            <a:ext cx="7048" cy="3162"/>
          </a:xfrm>
          <a:custGeom>
            <a:avLst/>
            <a:gdLst/>
            <a:ahLst/>
            <a:cxnLst/>
            <a:rect l="l" t="t" r="r" b="b"/>
            <a:pathLst>
              <a:path w="7048" h="3162">
                <a:moveTo>
                  <a:pt x="0" y="2057"/>
                </a:moveTo>
                <a:lnTo>
                  <a:pt x="76" y="3162"/>
                </a:lnTo>
                <a:lnTo>
                  <a:pt x="4838" y="2298"/>
                </a:lnTo>
                <a:lnTo>
                  <a:pt x="7048" y="393"/>
                </a:lnTo>
                <a:lnTo>
                  <a:pt x="2844" y="0"/>
                </a:lnTo>
                <a:lnTo>
                  <a:pt x="0" y="2057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596367" y="9231817"/>
            <a:ext cx="6731" cy="3175"/>
          </a:xfrm>
          <a:custGeom>
            <a:avLst/>
            <a:gdLst/>
            <a:ahLst/>
            <a:cxnLst/>
            <a:rect l="l" t="t" r="r" b="b"/>
            <a:pathLst>
              <a:path w="6730" h="3175">
                <a:moveTo>
                  <a:pt x="1028" y="482"/>
                </a:moveTo>
                <a:lnTo>
                  <a:pt x="0" y="3174"/>
                </a:lnTo>
                <a:lnTo>
                  <a:pt x="6248" y="1193"/>
                </a:lnTo>
                <a:lnTo>
                  <a:pt x="6731" y="406"/>
                </a:lnTo>
                <a:lnTo>
                  <a:pt x="2616" y="0"/>
                </a:lnTo>
                <a:lnTo>
                  <a:pt x="1028" y="482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592092" y="9234909"/>
            <a:ext cx="4279" cy="1346"/>
          </a:xfrm>
          <a:custGeom>
            <a:avLst/>
            <a:gdLst/>
            <a:ahLst/>
            <a:cxnLst/>
            <a:rect l="l" t="t" r="r" b="b"/>
            <a:pathLst>
              <a:path w="4279" h="1346">
                <a:moveTo>
                  <a:pt x="0" y="1346"/>
                </a:moveTo>
                <a:lnTo>
                  <a:pt x="4279" y="76"/>
                </a:lnTo>
                <a:lnTo>
                  <a:pt x="0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87017" y="9236171"/>
            <a:ext cx="5080" cy="3009"/>
          </a:xfrm>
          <a:custGeom>
            <a:avLst/>
            <a:gdLst/>
            <a:ahLst/>
            <a:cxnLst/>
            <a:rect l="l" t="t" r="r" b="b"/>
            <a:pathLst>
              <a:path w="5079" h="3009">
                <a:moveTo>
                  <a:pt x="0" y="3009"/>
                </a:moveTo>
                <a:lnTo>
                  <a:pt x="5080" y="88"/>
                </a:lnTo>
                <a:lnTo>
                  <a:pt x="800" y="0"/>
                </a:lnTo>
                <a:lnTo>
                  <a:pt x="0" y="3009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620993" y="9234909"/>
            <a:ext cx="11010" cy="6807"/>
          </a:xfrm>
          <a:custGeom>
            <a:avLst/>
            <a:gdLst/>
            <a:ahLst/>
            <a:cxnLst/>
            <a:rect l="l" t="t" r="r" b="b"/>
            <a:pathLst>
              <a:path w="11010" h="6807">
                <a:moveTo>
                  <a:pt x="3251" y="3175"/>
                </a:moveTo>
                <a:lnTo>
                  <a:pt x="0" y="6807"/>
                </a:lnTo>
                <a:lnTo>
                  <a:pt x="2781" y="6807"/>
                </a:lnTo>
                <a:lnTo>
                  <a:pt x="6349" y="3568"/>
                </a:lnTo>
                <a:lnTo>
                  <a:pt x="9664" y="2768"/>
                </a:lnTo>
                <a:lnTo>
                  <a:pt x="11010" y="0"/>
                </a:lnTo>
                <a:lnTo>
                  <a:pt x="3251" y="3175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13077" y="9245831"/>
            <a:ext cx="2374" cy="2857"/>
          </a:xfrm>
          <a:custGeom>
            <a:avLst/>
            <a:gdLst/>
            <a:ahLst/>
            <a:cxnLst/>
            <a:rect l="l" t="t" r="r" b="b"/>
            <a:pathLst>
              <a:path w="2374" h="2857">
                <a:moveTo>
                  <a:pt x="0" y="482"/>
                </a:moveTo>
                <a:lnTo>
                  <a:pt x="787" y="2857"/>
                </a:lnTo>
                <a:lnTo>
                  <a:pt x="2374" y="0"/>
                </a:lnTo>
                <a:lnTo>
                  <a:pt x="0" y="482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568890" y="9243307"/>
            <a:ext cx="9410" cy="8229"/>
          </a:xfrm>
          <a:custGeom>
            <a:avLst/>
            <a:gdLst/>
            <a:ahLst/>
            <a:cxnLst/>
            <a:rect l="l" t="t" r="r" b="b"/>
            <a:pathLst>
              <a:path w="9410" h="8229">
                <a:moveTo>
                  <a:pt x="6730" y="0"/>
                </a:moveTo>
                <a:lnTo>
                  <a:pt x="0" y="8229"/>
                </a:lnTo>
                <a:lnTo>
                  <a:pt x="4356" y="5778"/>
                </a:lnTo>
                <a:lnTo>
                  <a:pt x="9410" y="165"/>
                </a:lnTo>
                <a:lnTo>
                  <a:pt x="6730" y="0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566354" y="9251539"/>
            <a:ext cx="2540" cy="2781"/>
          </a:xfrm>
          <a:custGeom>
            <a:avLst/>
            <a:gdLst/>
            <a:ahLst/>
            <a:cxnLst/>
            <a:rect l="l" t="t" r="r" b="b"/>
            <a:pathLst>
              <a:path w="2540" h="2781">
                <a:moveTo>
                  <a:pt x="1346" y="317"/>
                </a:moveTo>
                <a:lnTo>
                  <a:pt x="0" y="2781"/>
                </a:lnTo>
                <a:lnTo>
                  <a:pt x="2209" y="1181"/>
                </a:lnTo>
                <a:lnTo>
                  <a:pt x="2539" y="0"/>
                </a:lnTo>
                <a:lnTo>
                  <a:pt x="1346" y="317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56531" y="9261915"/>
            <a:ext cx="2540" cy="3162"/>
          </a:xfrm>
          <a:custGeom>
            <a:avLst/>
            <a:gdLst/>
            <a:ahLst/>
            <a:cxnLst/>
            <a:rect l="l" t="t" r="r" b="b"/>
            <a:pathLst>
              <a:path w="2540" h="3162">
                <a:moveTo>
                  <a:pt x="711" y="0"/>
                </a:moveTo>
                <a:lnTo>
                  <a:pt x="0" y="3162"/>
                </a:lnTo>
                <a:lnTo>
                  <a:pt x="2540" y="482"/>
                </a:lnTo>
                <a:lnTo>
                  <a:pt x="711" y="0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552402" y="9266910"/>
            <a:ext cx="2463" cy="3797"/>
          </a:xfrm>
          <a:custGeom>
            <a:avLst/>
            <a:gdLst/>
            <a:ahLst/>
            <a:cxnLst/>
            <a:rect l="l" t="t" r="r" b="b"/>
            <a:pathLst>
              <a:path w="2463" h="3797">
                <a:moveTo>
                  <a:pt x="165" y="0"/>
                </a:moveTo>
                <a:lnTo>
                  <a:pt x="0" y="3797"/>
                </a:lnTo>
                <a:lnTo>
                  <a:pt x="2463" y="0"/>
                </a:lnTo>
                <a:lnTo>
                  <a:pt x="165" y="0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561758" y="9292645"/>
            <a:ext cx="2857" cy="4114"/>
          </a:xfrm>
          <a:custGeom>
            <a:avLst/>
            <a:gdLst/>
            <a:ahLst/>
            <a:cxnLst/>
            <a:rect l="l" t="t" r="r" b="b"/>
            <a:pathLst>
              <a:path w="2857" h="4114">
                <a:moveTo>
                  <a:pt x="1816" y="393"/>
                </a:moveTo>
                <a:lnTo>
                  <a:pt x="0" y="4114"/>
                </a:lnTo>
                <a:lnTo>
                  <a:pt x="2616" y="2933"/>
                </a:lnTo>
                <a:lnTo>
                  <a:pt x="2857" y="0"/>
                </a:lnTo>
                <a:lnTo>
                  <a:pt x="1816" y="393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554861" y="9302388"/>
            <a:ext cx="2857" cy="4038"/>
          </a:xfrm>
          <a:custGeom>
            <a:avLst/>
            <a:gdLst/>
            <a:ahLst/>
            <a:cxnLst/>
            <a:rect l="l" t="t" r="r" b="b"/>
            <a:pathLst>
              <a:path w="2857" h="4038">
                <a:moveTo>
                  <a:pt x="1752" y="241"/>
                </a:moveTo>
                <a:lnTo>
                  <a:pt x="0" y="4038"/>
                </a:lnTo>
                <a:lnTo>
                  <a:pt x="2857" y="2768"/>
                </a:lnTo>
                <a:lnTo>
                  <a:pt x="2540" y="0"/>
                </a:lnTo>
                <a:lnTo>
                  <a:pt x="1752" y="241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52100" y="9306417"/>
            <a:ext cx="2921" cy="4203"/>
          </a:xfrm>
          <a:custGeom>
            <a:avLst/>
            <a:gdLst/>
            <a:ahLst/>
            <a:cxnLst/>
            <a:rect l="l" t="t" r="r" b="b"/>
            <a:pathLst>
              <a:path w="2921" h="4203">
                <a:moveTo>
                  <a:pt x="1816" y="406"/>
                </a:moveTo>
                <a:lnTo>
                  <a:pt x="0" y="4203"/>
                </a:lnTo>
                <a:lnTo>
                  <a:pt x="2921" y="2946"/>
                </a:lnTo>
                <a:lnTo>
                  <a:pt x="2768" y="0"/>
                </a:lnTo>
                <a:lnTo>
                  <a:pt x="1816" y="406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541320" y="9310622"/>
            <a:ext cx="10782" cy="7048"/>
          </a:xfrm>
          <a:custGeom>
            <a:avLst/>
            <a:gdLst/>
            <a:ahLst/>
            <a:cxnLst/>
            <a:rect l="l" t="t" r="r" b="b"/>
            <a:pathLst>
              <a:path w="10782" h="7048">
                <a:moveTo>
                  <a:pt x="0" y="6819"/>
                </a:moveTo>
                <a:lnTo>
                  <a:pt x="2451" y="7048"/>
                </a:lnTo>
                <a:lnTo>
                  <a:pt x="9271" y="4279"/>
                </a:lnTo>
                <a:lnTo>
                  <a:pt x="10782" y="0"/>
                </a:lnTo>
                <a:lnTo>
                  <a:pt x="0" y="6819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655135" y="9372874"/>
            <a:ext cx="48234" cy="26377"/>
          </a:xfrm>
          <a:custGeom>
            <a:avLst/>
            <a:gdLst/>
            <a:ahLst/>
            <a:cxnLst/>
            <a:rect l="l" t="t" r="r" b="b"/>
            <a:pathLst>
              <a:path w="48234" h="26377">
                <a:moveTo>
                  <a:pt x="0" y="21704"/>
                </a:moveTo>
                <a:lnTo>
                  <a:pt x="5384" y="26212"/>
                </a:lnTo>
                <a:lnTo>
                  <a:pt x="11874" y="26377"/>
                </a:lnTo>
                <a:lnTo>
                  <a:pt x="39992" y="13233"/>
                </a:lnTo>
                <a:lnTo>
                  <a:pt x="48234" y="1828"/>
                </a:lnTo>
                <a:lnTo>
                  <a:pt x="47117" y="0"/>
                </a:lnTo>
                <a:lnTo>
                  <a:pt x="3479" y="19405"/>
                </a:lnTo>
                <a:lnTo>
                  <a:pt x="0" y="21704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559382" y="9415245"/>
            <a:ext cx="47917" cy="22580"/>
          </a:xfrm>
          <a:custGeom>
            <a:avLst/>
            <a:gdLst/>
            <a:ahLst/>
            <a:cxnLst/>
            <a:rect l="l" t="t" r="r" b="b"/>
            <a:pathLst>
              <a:path w="47917" h="22580">
                <a:moveTo>
                  <a:pt x="0" y="20675"/>
                </a:moveTo>
                <a:lnTo>
                  <a:pt x="469" y="22491"/>
                </a:lnTo>
                <a:lnTo>
                  <a:pt x="19481" y="22580"/>
                </a:lnTo>
                <a:lnTo>
                  <a:pt x="44196" y="11404"/>
                </a:lnTo>
                <a:lnTo>
                  <a:pt x="47523" y="10934"/>
                </a:lnTo>
                <a:lnTo>
                  <a:pt x="47917" y="0"/>
                </a:lnTo>
                <a:lnTo>
                  <a:pt x="7048" y="18300"/>
                </a:lnTo>
                <a:lnTo>
                  <a:pt x="0" y="20675"/>
                </a:lnTo>
                <a:close/>
              </a:path>
            </a:pathLst>
          </a:custGeom>
          <a:solidFill>
            <a:srgbClr val="7C82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28247" y="8016968"/>
            <a:ext cx="269443" cy="147078"/>
          </a:xfrm>
          <a:custGeom>
            <a:avLst/>
            <a:gdLst/>
            <a:ahLst/>
            <a:cxnLst/>
            <a:rect l="l" t="t" r="r" b="b"/>
            <a:pathLst>
              <a:path w="269443" h="147078">
                <a:moveTo>
                  <a:pt x="222948" y="29070"/>
                </a:moveTo>
                <a:lnTo>
                  <a:pt x="269443" y="0"/>
                </a:lnTo>
                <a:lnTo>
                  <a:pt x="226745" y="0"/>
                </a:lnTo>
                <a:lnTo>
                  <a:pt x="150164" y="56705"/>
                </a:lnTo>
                <a:lnTo>
                  <a:pt x="1346" y="144703"/>
                </a:lnTo>
                <a:lnTo>
                  <a:pt x="0" y="147078"/>
                </a:lnTo>
                <a:lnTo>
                  <a:pt x="84670" y="105740"/>
                </a:lnTo>
                <a:lnTo>
                  <a:pt x="172021" y="60667"/>
                </a:lnTo>
                <a:lnTo>
                  <a:pt x="220649" y="32232"/>
                </a:lnTo>
                <a:lnTo>
                  <a:pt x="222948" y="29070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427085" y="8016972"/>
            <a:ext cx="394881" cy="184137"/>
          </a:xfrm>
          <a:custGeom>
            <a:avLst/>
            <a:gdLst/>
            <a:ahLst/>
            <a:cxnLst/>
            <a:rect l="l" t="t" r="r" b="b"/>
            <a:pathLst>
              <a:path w="394881" h="184137">
                <a:moveTo>
                  <a:pt x="210908" y="91084"/>
                </a:moveTo>
                <a:lnTo>
                  <a:pt x="250825" y="70408"/>
                </a:lnTo>
                <a:lnTo>
                  <a:pt x="352513" y="23444"/>
                </a:lnTo>
                <a:lnTo>
                  <a:pt x="384352" y="5702"/>
                </a:lnTo>
                <a:lnTo>
                  <a:pt x="394881" y="0"/>
                </a:lnTo>
                <a:lnTo>
                  <a:pt x="381101" y="0"/>
                </a:lnTo>
                <a:lnTo>
                  <a:pt x="380784" y="711"/>
                </a:lnTo>
                <a:lnTo>
                  <a:pt x="351332" y="18135"/>
                </a:lnTo>
                <a:lnTo>
                  <a:pt x="292087" y="45618"/>
                </a:lnTo>
                <a:lnTo>
                  <a:pt x="216293" y="82372"/>
                </a:lnTo>
                <a:lnTo>
                  <a:pt x="207657" y="86728"/>
                </a:lnTo>
                <a:lnTo>
                  <a:pt x="203060" y="90131"/>
                </a:lnTo>
                <a:lnTo>
                  <a:pt x="196646" y="91947"/>
                </a:lnTo>
                <a:lnTo>
                  <a:pt x="196088" y="92748"/>
                </a:lnTo>
                <a:lnTo>
                  <a:pt x="171462" y="103911"/>
                </a:lnTo>
                <a:lnTo>
                  <a:pt x="165049" y="105727"/>
                </a:lnTo>
                <a:lnTo>
                  <a:pt x="161886" y="108102"/>
                </a:lnTo>
                <a:lnTo>
                  <a:pt x="155384" y="109854"/>
                </a:lnTo>
                <a:lnTo>
                  <a:pt x="154749" y="110642"/>
                </a:lnTo>
                <a:lnTo>
                  <a:pt x="130124" y="121805"/>
                </a:lnTo>
                <a:lnTo>
                  <a:pt x="123710" y="123634"/>
                </a:lnTo>
                <a:lnTo>
                  <a:pt x="120535" y="126009"/>
                </a:lnTo>
                <a:lnTo>
                  <a:pt x="114122" y="127749"/>
                </a:lnTo>
                <a:lnTo>
                  <a:pt x="108102" y="131470"/>
                </a:lnTo>
                <a:lnTo>
                  <a:pt x="101688" y="133299"/>
                </a:lnTo>
                <a:lnTo>
                  <a:pt x="98513" y="135585"/>
                </a:lnTo>
                <a:lnTo>
                  <a:pt x="89725" y="138836"/>
                </a:lnTo>
                <a:lnTo>
                  <a:pt x="86563" y="140500"/>
                </a:lnTo>
                <a:lnTo>
                  <a:pt x="80619" y="143827"/>
                </a:lnTo>
                <a:lnTo>
                  <a:pt x="74206" y="145643"/>
                </a:lnTo>
                <a:lnTo>
                  <a:pt x="70954" y="148018"/>
                </a:lnTo>
                <a:lnTo>
                  <a:pt x="62166" y="151269"/>
                </a:lnTo>
                <a:lnTo>
                  <a:pt x="59004" y="152857"/>
                </a:lnTo>
                <a:lnTo>
                  <a:pt x="53924" y="155790"/>
                </a:lnTo>
                <a:lnTo>
                  <a:pt x="47040" y="158165"/>
                </a:lnTo>
                <a:lnTo>
                  <a:pt x="43878" y="159740"/>
                </a:lnTo>
                <a:lnTo>
                  <a:pt x="31991" y="165455"/>
                </a:lnTo>
                <a:lnTo>
                  <a:pt x="27393" y="166319"/>
                </a:lnTo>
                <a:lnTo>
                  <a:pt x="26771" y="167106"/>
                </a:lnTo>
                <a:lnTo>
                  <a:pt x="152" y="178752"/>
                </a:lnTo>
                <a:lnTo>
                  <a:pt x="0" y="184137"/>
                </a:lnTo>
                <a:lnTo>
                  <a:pt x="210908" y="91084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99052" y="9160380"/>
            <a:ext cx="185724" cy="97967"/>
          </a:xfrm>
          <a:custGeom>
            <a:avLst/>
            <a:gdLst/>
            <a:ahLst/>
            <a:cxnLst/>
            <a:rect l="l" t="t" r="r" b="b"/>
            <a:pathLst>
              <a:path w="185724" h="97967">
                <a:moveTo>
                  <a:pt x="185724" y="88468"/>
                </a:moveTo>
                <a:lnTo>
                  <a:pt x="8242" y="0"/>
                </a:lnTo>
                <a:lnTo>
                  <a:pt x="0" y="5460"/>
                </a:lnTo>
                <a:lnTo>
                  <a:pt x="70967" y="40551"/>
                </a:lnTo>
                <a:lnTo>
                  <a:pt x="142557" y="77774"/>
                </a:lnTo>
                <a:lnTo>
                  <a:pt x="179946" y="97967"/>
                </a:lnTo>
                <a:lnTo>
                  <a:pt x="185724" y="88468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89071" y="9172662"/>
            <a:ext cx="3962" cy="5702"/>
          </a:xfrm>
          <a:custGeom>
            <a:avLst/>
            <a:gdLst/>
            <a:ahLst/>
            <a:cxnLst/>
            <a:rect l="l" t="t" r="r" b="b"/>
            <a:pathLst>
              <a:path w="3962" h="5702">
                <a:moveTo>
                  <a:pt x="0" y="3162"/>
                </a:moveTo>
                <a:lnTo>
                  <a:pt x="482" y="5702"/>
                </a:lnTo>
                <a:lnTo>
                  <a:pt x="3086" y="2997"/>
                </a:lnTo>
                <a:lnTo>
                  <a:pt x="3962" y="317"/>
                </a:lnTo>
                <a:lnTo>
                  <a:pt x="3009" y="0"/>
                </a:lnTo>
                <a:lnTo>
                  <a:pt x="0" y="3162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636132" y="9220810"/>
            <a:ext cx="12585" cy="11010"/>
          </a:xfrm>
          <a:custGeom>
            <a:avLst/>
            <a:gdLst/>
            <a:ahLst/>
            <a:cxnLst/>
            <a:rect l="l" t="t" r="r" b="b"/>
            <a:pathLst>
              <a:path w="12585" h="11010">
                <a:moveTo>
                  <a:pt x="9334" y="635"/>
                </a:moveTo>
                <a:lnTo>
                  <a:pt x="1422" y="0"/>
                </a:lnTo>
                <a:lnTo>
                  <a:pt x="0" y="711"/>
                </a:lnTo>
                <a:lnTo>
                  <a:pt x="0" y="1752"/>
                </a:lnTo>
                <a:lnTo>
                  <a:pt x="7035" y="2933"/>
                </a:lnTo>
                <a:lnTo>
                  <a:pt x="7835" y="8001"/>
                </a:lnTo>
                <a:lnTo>
                  <a:pt x="4114" y="11010"/>
                </a:lnTo>
                <a:lnTo>
                  <a:pt x="9182" y="9499"/>
                </a:lnTo>
                <a:lnTo>
                  <a:pt x="12585" y="6972"/>
                </a:lnTo>
                <a:lnTo>
                  <a:pt x="9334" y="635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30659" y="9233484"/>
            <a:ext cx="6426" cy="4203"/>
          </a:xfrm>
          <a:custGeom>
            <a:avLst/>
            <a:gdLst/>
            <a:ahLst/>
            <a:cxnLst/>
            <a:rect l="l" t="t" r="r" b="b"/>
            <a:pathLst>
              <a:path w="6426" h="4203">
                <a:moveTo>
                  <a:pt x="1346" y="1422"/>
                </a:moveTo>
                <a:lnTo>
                  <a:pt x="0" y="4203"/>
                </a:lnTo>
                <a:lnTo>
                  <a:pt x="5626" y="2616"/>
                </a:lnTo>
                <a:lnTo>
                  <a:pt x="6426" y="0"/>
                </a:lnTo>
                <a:lnTo>
                  <a:pt x="1346" y="1422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623775" y="9237685"/>
            <a:ext cx="6896" cy="4114"/>
          </a:xfrm>
          <a:custGeom>
            <a:avLst/>
            <a:gdLst/>
            <a:ahLst/>
            <a:cxnLst/>
            <a:rect l="l" t="t" r="r" b="b"/>
            <a:pathLst>
              <a:path w="6896" h="4114">
                <a:moveTo>
                  <a:pt x="3555" y="787"/>
                </a:moveTo>
                <a:lnTo>
                  <a:pt x="0" y="4038"/>
                </a:lnTo>
                <a:lnTo>
                  <a:pt x="2527" y="4114"/>
                </a:lnTo>
                <a:lnTo>
                  <a:pt x="6896" y="0"/>
                </a:lnTo>
                <a:lnTo>
                  <a:pt x="3555" y="787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557402" y="9300573"/>
            <a:ext cx="3086" cy="4584"/>
          </a:xfrm>
          <a:custGeom>
            <a:avLst/>
            <a:gdLst/>
            <a:ahLst/>
            <a:cxnLst/>
            <a:rect l="l" t="t" r="r" b="b"/>
            <a:pathLst>
              <a:path w="3086" h="4584">
                <a:moveTo>
                  <a:pt x="0" y="1816"/>
                </a:moveTo>
                <a:lnTo>
                  <a:pt x="317" y="4584"/>
                </a:lnTo>
                <a:lnTo>
                  <a:pt x="3086" y="2921"/>
                </a:lnTo>
                <a:lnTo>
                  <a:pt x="1587" y="0"/>
                </a:lnTo>
                <a:lnTo>
                  <a:pt x="0" y="1816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54864" y="9305154"/>
            <a:ext cx="2857" cy="4203"/>
          </a:xfrm>
          <a:custGeom>
            <a:avLst/>
            <a:gdLst/>
            <a:ahLst/>
            <a:cxnLst/>
            <a:rect l="l" t="t" r="r" b="b"/>
            <a:pathLst>
              <a:path w="2857" h="4203">
                <a:moveTo>
                  <a:pt x="0" y="1269"/>
                </a:moveTo>
                <a:lnTo>
                  <a:pt x="165" y="4203"/>
                </a:lnTo>
                <a:lnTo>
                  <a:pt x="2781" y="1269"/>
                </a:lnTo>
                <a:lnTo>
                  <a:pt x="2857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552098" y="9309360"/>
            <a:ext cx="2921" cy="3721"/>
          </a:xfrm>
          <a:custGeom>
            <a:avLst/>
            <a:gdLst/>
            <a:ahLst/>
            <a:cxnLst/>
            <a:rect l="l" t="t" r="r" b="b"/>
            <a:pathLst>
              <a:path w="2921" h="3721">
                <a:moveTo>
                  <a:pt x="0" y="1270"/>
                </a:moveTo>
                <a:lnTo>
                  <a:pt x="152" y="3721"/>
                </a:lnTo>
                <a:lnTo>
                  <a:pt x="2527" y="2374"/>
                </a:lnTo>
                <a:lnTo>
                  <a:pt x="2921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575701" y="9453499"/>
            <a:ext cx="13690" cy="12522"/>
          </a:xfrm>
          <a:custGeom>
            <a:avLst/>
            <a:gdLst/>
            <a:ahLst/>
            <a:cxnLst/>
            <a:rect l="l" t="t" r="r" b="b"/>
            <a:pathLst>
              <a:path w="13690" h="12522">
                <a:moveTo>
                  <a:pt x="0" y="12522"/>
                </a:moveTo>
                <a:lnTo>
                  <a:pt x="3797" y="11010"/>
                </a:lnTo>
                <a:lnTo>
                  <a:pt x="13690" y="1422"/>
                </a:lnTo>
                <a:lnTo>
                  <a:pt x="12268" y="0"/>
                </a:lnTo>
                <a:lnTo>
                  <a:pt x="0" y="12522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640327" y="9479719"/>
            <a:ext cx="4038" cy="1828"/>
          </a:xfrm>
          <a:custGeom>
            <a:avLst/>
            <a:gdLst/>
            <a:ahLst/>
            <a:cxnLst/>
            <a:rect l="l" t="t" r="r" b="b"/>
            <a:pathLst>
              <a:path w="4038" h="1828">
                <a:moveTo>
                  <a:pt x="0" y="1663"/>
                </a:moveTo>
                <a:lnTo>
                  <a:pt x="2679" y="1828"/>
                </a:lnTo>
                <a:lnTo>
                  <a:pt x="4038" y="393"/>
                </a:lnTo>
                <a:lnTo>
                  <a:pt x="1422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552727" y="9479795"/>
            <a:ext cx="8712" cy="8394"/>
          </a:xfrm>
          <a:custGeom>
            <a:avLst/>
            <a:gdLst/>
            <a:ahLst/>
            <a:cxnLst/>
            <a:rect l="l" t="t" r="r" b="b"/>
            <a:pathLst>
              <a:path w="8712" h="8394">
                <a:moveTo>
                  <a:pt x="0" y="4673"/>
                </a:moveTo>
                <a:lnTo>
                  <a:pt x="1892" y="8394"/>
                </a:lnTo>
                <a:lnTo>
                  <a:pt x="3327" y="7048"/>
                </a:lnTo>
                <a:lnTo>
                  <a:pt x="8318" y="1981"/>
                </a:lnTo>
                <a:lnTo>
                  <a:pt x="8712" y="0"/>
                </a:lnTo>
                <a:lnTo>
                  <a:pt x="0" y="4673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633354" y="9486849"/>
            <a:ext cx="2692" cy="2374"/>
          </a:xfrm>
          <a:custGeom>
            <a:avLst/>
            <a:gdLst/>
            <a:ahLst/>
            <a:cxnLst/>
            <a:rect l="l" t="t" r="r" b="b"/>
            <a:pathLst>
              <a:path w="2692" h="2374">
                <a:moveTo>
                  <a:pt x="0" y="2374"/>
                </a:moveTo>
                <a:lnTo>
                  <a:pt x="2540" y="1104"/>
                </a:lnTo>
                <a:lnTo>
                  <a:pt x="2692" y="152"/>
                </a:lnTo>
                <a:lnTo>
                  <a:pt x="76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767C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427159" y="8016970"/>
            <a:ext cx="76822" cy="34137"/>
          </a:xfrm>
          <a:custGeom>
            <a:avLst/>
            <a:gdLst/>
            <a:ahLst/>
            <a:cxnLst/>
            <a:rect l="l" t="t" r="r" b="b"/>
            <a:pathLst>
              <a:path w="76822" h="34137">
                <a:moveTo>
                  <a:pt x="0" y="34137"/>
                </a:moveTo>
                <a:lnTo>
                  <a:pt x="76822" y="0"/>
                </a:lnTo>
                <a:lnTo>
                  <a:pt x="165" y="165"/>
                </a:lnTo>
                <a:lnTo>
                  <a:pt x="0" y="34137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320835" y="9146534"/>
            <a:ext cx="4356" cy="2362"/>
          </a:xfrm>
          <a:custGeom>
            <a:avLst/>
            <a:gdLst/>
            <a:ahLst/>
            <a:cxnLst/>
            <a:rect l="l" t="t" r="r" b="b"/>
            <a:pathLst>
              <a:path w="4356" h="2362">
                <a:moveTo>
                  <a:pt x="0" y="1892"/>
                </a:moveTo>
                <a:lnTo>
                  <a:pt x="3556" y="2362"/>
                </a:lnTo>
                <a:lnTo>
                  <a:pt x="4356" y="0"/>
                </a:lnTo>
                <a:lnTo>
                  <a:pt x="0" y="1892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621073" y="9234115"/>
            <a:ext cx="102882" cy="80708"/>
          </a:xfrm>
          <a:custGeom>
            <a:avLst/>
            <a:gdLst/>
            <a:ahLst/>
            <a:cxnLst/>
            <a:rect l="l" t="t" r="r" b="b"/>
            <a:pathLst>
              <a:path w="102882" h="80708">
                <a:moveTo>
                  <a:pt x="72478" y="7137"/>
                </a:moveTo>
                <a:lnTo>
                  <a:pt x="67005" y="5308"/>
                </a:lnTo>
                <a:lnTo>
                  <a:pt x="65582" y="2857"/>
                </a:lnTo>
                <a:lnTo>
                  <a:pt x="62890" y="2616"/>
                </a:lnTo>
                <a:lnTo>
                  <a:pt x="61467" y="0"/>
                </a:lnTo>
                <a:lnTo>
                  <a:pt x="33350" y="1193"/>
                </a:lnTo>
                <a:lnTo>
                  <a:pt x="26542" y="4203"/>
                </a:lnTo>
                <a:lnTo>
                  <a:pt x="22974" y="4127"/>
                </a:lnTo>
                <a:lnTo>
                  <a:pt x="15532" y="8318"/>
                </a:lnTo>
                <a:lnTo>
                  <a:pt x="11963" y="8242"/>
                </a:lnTo>
                <a:lnTo>
                  <a:pt x="7289" y="10934"/>
                </a:lnTo>
                <a:lnTo>
                  <a:pt x="0" y="13309"/>
                </a:lnTo>
                <a:lnTo>
                  <a:pt x="317" y="15925"/>
                </a:lnTo>
                <a:lnTo>
                  <a:pt x="33426" y="3962"/>
                </a:lnTo>
                <a:lnTo>
                  <a:pt x="62890" y="6654"/>
                </a:lnTo>
                <a:lnTo>
                  <a:pt x="82219" y="24472"/>
                </a:lnTo>
                <a:lnTo>
                  <a:pt x="95834" y="49428"/>
                </a:lnTo>
                <a:lnTo>
                  <a:pt x="102882" y="80708"/>
                </a:lnTo>
                <a:lnTo>
                  <a:pt x="101307" y="64554"/>
                </a:lnTo>
                <a:lnTo>
                  <a:pt x="97269" y="41109"/>
                </a:lnTo>
                <a:lnTo>
                  <a:pt x="79514" y="8001"/>
                </a:lnTo>
                <a:lnTo>
                  <a:pt x="75793" y="4991"/>
                </a:lnTo>
                <a:lnTo>
                  <a:pt x="76517" y="9740"/>
                </a:lnTo>
                <a:lnTo>
                  <a:pt x="75006" y="9982"/>
                </a:lnTo>
                <a:lnTo>
                  <a:pt x="73825" y="6972"/>
                </a:lnTo>
                <a:lnTo>
                  <a:pt x="72478" y="7137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15610" y="9251534"/>
            <a:ext cx="3962" cy="2540"/>
          </a:xfrm>
          <a:custGeom>
            <a:avLst/>
            <a:gdLst/>
            <a:ahLst/>
            <a:cxnLst/>
            <a:rect l="l" t="t" r="r" b="b"/>
            <a:pathLst>
              <a:path w="3962" h="2540">
                <a:moveTo>
                  <a:pt x="165" y="2539"/>
                </a:moveTo>
                <a:lnTo>
                  <a:pt x="3962" y="165"/>
                </a:lnTo>
                <a:lnTo>
                  <a:pt x="0" y="0"/>
                </a:lnTo>
                <a:lnTo>
                  <a:pt x="165" y="2539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10066" y="9255666"/>
            <a:ext cx="4038" cy="2603"/>
          </a:xfrm>
          <a:custGeom>
            <a:avLst/>
            <a:gdLst/>
            <a:ahLst/>
            <a:cxnLst/>
            <a:rect l="l" t="t" r="r" b="b"/>
            <a:pathLst>
              <a:path w="4038" h="2603">
                <a:moveTo>
                  <a:pt x="165" y="2603"/>
                </a:moveTo>
                <a:lnTo>
                  <a:pt x="4038" y="152"/>
                </a:lnTo>
                <a:lnTo>
                  <a:pt x="0" y="0"/>
                </a:lnTo>
                <a:lnTo>
                  <a:pt x="165" y="2603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77158" y="9403053"/>
            <a:ext cx="23990" cy="34137"/>
          </a:xfrm>
          <a:custGeom>
            <a:avLst/>
            <a:gdLst/>
            <a:ahLst/>
            <a:cxnLst/>
            <a:rect l="l" t="t" r="r" b="b"/>
            <a:pathLst>
              <a:path w="23990" h="34137">
                <a:moveTo>
                  <a:pt x="5295" y="29222"/>
                </a:moveTo>
                <a:lnTo>
                  <a:pt x="5930" y="31038"/>
                </a:lnTo>
                <a:lnTo>
                  <a:pt x="7518" y="34137"/>
                </a:lnTo>
                <a:lnTo>
                  <a:pt x="11798" y="29146"/>
                </a:lnTo>
                <a:lnTo>
                  <a:pt x="23990" y="5308"/>
                </a:lnTo>
                <a:lnTo>
                  <a:pt x="21856" y="2933"/>
                </a:lnTo>
                <a:lnTo>
                  <a:pt x="12192" y="0"/>
                </a:lnTo>
                <a:lnTo>
                  <a:pt x="9423" y="469"/>
                </a:lnTo>
                <a:lnTo>
                  <a:pt x="0" y="17576"/>
                </a:lnTo>
                <a:lnTo>
                  <a:pt x="4191" y="25107"/>
                </a:lnTo>
                <a:lnTo>
                  <a:pt x="2209" y="27876"/>
                </a:lnTo>
                <a:lnTo>
                  <a:pt x="5295" y="29222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80399" y="9438537"/>
            <a:ext cx="2616" cy="4191"/>
          </a:xfrm>
          <a:custGeom>
            <a:avLst/>
            <a:gdLst/>
            <a:ahLst/>
            <a:cxnLst/>
            <a:rect l="l" t="t" r="r" b="b"/>
            <a:pathLst>
              <a:path w="2616" h="4191">
                <a:moveTo>
                  <a:pt x="241" y="634"/>
                </a:moveTo>
                <a:lnTo>
                  <a:pt x="0" y="4190"/>
                </a:lnTo>
                <a:lnTo>
                  <a:pt x="2222" y="2616"/>
                </a:lnTo>
                <a:lnTo>
                  <a:pt x="2616" y="0"/>
                </a:lnTo>
                <a:lnTo>
                  <a:pt x="241" y="634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73514" y="9446933"/>
            <a:ext cx="3962" cy="3949"/>
          </a:xfrm>
          <a:custGeom>
            <a:avLst/>
            <a:gdLst/>
            <a:ahLst/>
            <a:cxnLst/>
            <a:rect l="l" t="t" r="r" b="b"/>
            <a:pathLst>
              <a:path w="3962" h="3949">
                <a:moveTo>
                  <a:pt x="1422" y="228"/>
                </a:moveTo>
                <a:lnTo>
                  <a:pt x="0" y="3949"/>
                </a:lnTo>
                <a:lnTo>
                  <a:pt x="3962" y="0"/>
                </a:lnTo>
                <a:lnTo>
                  <a:pt x="1422" y="228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669073" y="9452479"/>
            <a:ext cx="2921" cy="4025"/>
          </a:xfrm>
          <a:custGeom>
            <a:avLst/>
            <a:gdLst/>
            <a:ahLst/>
            <a:cxnLst/>
            <a:rect l="l" t="t" r="r" b="b"/>
            <a:pathLst>
              <a:path w="2921" h="4025">
                <a:moveTo>
                  <a:pt x="0" y="1574"/>
                </a:moveTo>
                <a:lnTo>
                  <a:pt x="393" y="4025"/>
                </a:lnTo>
                <a:lnTo>
                  <a:pt x="2844" y="1346"/>
                </a:lnTo>
                <a:lnTo>
                  <a:pt x="2921" y="0"/>
                </a:lnTo>
                <a:lnTo>
                  <a:pt x="0" y="1574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549402" y="9489847"/>
            <a:ext cx="3810" cy="5384"/>
          </a:xfrm>
          <a:custGeom>
            <a:avLst/>
            <a:gdLst/>
            <a:ahLst/>
            <a:cxnLst/>
            <a:rect l="l" t="t" r="r" b="b"/>
            <a:pathLst>
              <a:path w="3809" h="5384">
                <a:moveTo>
                  <a:pt x="787" y="3022"/>
                </a:moveTo>
                <a:lnTo>
                  <a:pt x="3810" y="5384"/>
                </a:lnTo>
                <a:lnTo>
                  <a:pt x="2451" y="1358"/>
                </a:lnTo>
                <a:lnTo>
                  <a:pt x="0" y="0"/>
                </a:lnTo>
                <a:lnTo>
                  <a:pt x="787" y="3022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626142" y="9489230"/>
            <a:ext cx="5867" cy="4508"/>
          </a:xfrm>
          <a:custGeom>
            <a:avLst/>
            <a:gdLst/>
            <a:ahLst/>
            <a:cxnLst/>
            <a:rect l="l" t="t" r="r" b="b"/>
            <a:pathLst>
              <a:path w="5867" h="4508">
                <a:moveTo>
                  <a:pt x="0" y="1651"/>
                </a:moveTo>
                <a:lnTo>
                  <a:pt x="393" y="4508"/>
                </a:lnTo>
                <a:lnTo>
                  <a:pt x="4368" y="2844"/>
                </a:lnTo>
                <a:lnTo>
                  <a:pt x="5867" y="698"/>
                </a:lnTo>
                <a:lnTo>
                  <a:pt x="3098" y="0"/>
                </a:lnTo>
                <a:lnTo>
                  <a:pt x="0" y="1651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533094" y="9496588"/>
            <a:ext cx="2451" cy="2451"/>
          </a:xfrm>
          <a:custGeom>
            <a:avLst/>
            <a:gdLst/>
            <a:ahLst/>
            <a:cxnLst/>
            <a:rect l="l" t="t" r="r" b="b"/>
            <a:pathLst>
              <a:path w="2451" h="2451">
                <a:moveTo>
                  <a:pt x="304" y="2133"/>
                </a:moveTo>
                <a:lnTo>
                  <a:pt x="2451" y="2451"/>
                </a:lnTo>
                <a:lnTo>
                  <a:pt x="0" y="0"/>
                </a:lnTo>
                <a:lnTo>
                  <a:pt x="304" y="2133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559059" y="9498095"/>
            <a:ext cx="8001" cy="3873"/>
          </a:xfrm>
          <a:custGeom>
            <a:avLst/>
            <a:gdLst/>
            <a:ahLst/>
            <a:cxnLst/>
            <a:rect l="l" t="t" r="r" b="b"/>
            <a:pathLst>
              <a:path w="8000" h="3873">
                <a:moveTo>
                  <a:pt x="8000" y="3873"/>
                </a:moveTo>
                <a:lnTo>
                  <a:pt x="6578" y="1498"/>
                </a:lnTo>
                <a:lnTo>
                  <a:pt x="3721" y="76"/>
                </a:lnTo>
                <a:lnTo>
                  <a:pt x="0" y="0"/>
                </a:lnTo>
                <a:lnTo>
                  <a:pt x="8000" y="3873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607289" y="9496430"/>
            <a:ext cx="12357" cy="5537"/>
          </a:xfrm>
          <a:custGeom>
            <a:avLst/>
            <a:gdLst/>
            <a:ahLst/>
            <a:cxnLst/>
            <a:rect l="l" t="t" r="r" b="b"/>
            <a:pathLst>
              <a:path w="12357" h="5537">
                <a:moveTo>
                  <a:pt x="4051" y="1663"/>
                </a:moveTo>
                <a:lnTo>
                  <a:pt x="0" y="4444"/>
                </a:lnTo>
                <a:lnTo>
                  <a:pt x="406" y="5537"/>
                </a:lnTo>
                <a:lnTo>
                  <a:pt x="12357" y="393"/>
                </a:lnTo>
                <a:lnTo>
                  <a:pt x="7137" y="0"/>
                </a:lnTo>
                <a:lnTo>
                  <a:pt x="4051" y="1663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582437" y="9502995"/>
            <a:ext cx="15201" cy="1346"/>
          </a:xfrm>
          <a:custGeom>
            <a:avLst/>
            <a:gdLst/>
            <a:ahLst/>
            <a:cxnLst/>
            <a:rect l="l" t="t" r="r" b="b"/>
            <a:pathLst>
              <a:path w="15201" h="1346">
                <a:moveTo>
                  <a:pt x="76" y="241"/>
                </a:moveTo>
                <a:lnTo>
                  <a:pt x="0" y="1346"/>
                </a:lnTo>
                <a:lnTo>
                  <a:pt x="15201" y="647"/>
                </a:lnTo>
                <a:lnTo>
                  <a:pt x="5524" y="0"/>
                </a:lnTo>
                <a:lnTo>
                  <a:pt x="76" y="241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548457" y="9504582"/>
            <a:ext cx="5143" cy="3009"/>
          </a:xfrm>
          <a:custGeom>
            <a:avLst/>
            <a:gdLst/>
            <a:ahLst/>
            <a:cxnLst/>
            <a:rect l="l" t="t" r="r" b="b"/>
            <a:pathLst>
              <a:path w="5143" h="3009">
                <a:moveTo>
                  <a:pt x="863" y="3009"/>
                </a:moveTo>
                <a:lnTo>
                  <a:pt x="5143" y="2857"/>
                </a:lnTo>
                <a:lnTo>
                  <a:pt x="0" y="0"/>
                </a:lnTo>
                <a:lnTo>
                  <a:pt x="863" y="3009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553447" y="9507833"/>
            <a:ext cx="5549" cy="2133"/>
          </a:xfrm>
          <a:custGeom>
            <a:avLst/>
            <a:gdLst/>
            <a:ahLst/>
            <a:cxnLst/>
            <a:rect l="l" t="t" r="r" b="b"/>
            <a:pathLst>
              <a:path w="5549" h="2133">
                <a:moveTo>
                  <a:pt x="0" y="787"/>
                </a:moveTo>
                <a:lnTo>
                  <a:pt x="1028" y="1511"/>
                </a:lnTo>
                <a:lnTo>
                  <a:pt x="5549" y="2133"/>
                </a:lnTo>
                <a:lnTo>
                  <a:pt x="2603" y="0"/>
                </a:lnTo>
                <a:lnTo>
                  <a:pt x="0" y="787"/>
                </a:lnTo>
                <a:close/>
              </a:path>
            </a:pathLst>
          </a:custGeom>
          <a:solidFill>
            <a:srgbClr val="6A6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732637" y="8070748"/>
            <a:ext cx="2298" cy="2298"/>
          </a:xfrm>
          <a:custGeom>
            <a:avLst/>
            <a:gdLst/>
            <a:ahLst/>
            <a:cxnLst/>
            <a:rect l="l" t="t" r="r" b="b"/>
            <a:pathLst>
              <a:path w="2298" h="2298">
                <a:moveTo>
                  <a:pt x="0" y="2298"/>
                </a:moveTo>
                <a:lnTo>
                  <a:pt x="2298" y="1346"/>
                </a:lnTo>
                <a:lnTo>
                  <a:pt x="952" y="0"/>
                </a:lnTo>
                <a:lnTo>
                  <a:pt x="0" y="2298"/>
                </a:lnTo>
                <a:close/>
              </a:path>
            </a:pathLst>
          </a:custGeom>
          <a:solidFill>
            <a:srgbClr val="6D72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729779" y="8072262"/>
            <a:ext cx="2857" cy="2133"/>
          </a:xfrm>
          <a:custGeom>
            <a:avLst/>
            <a:gdLst/>
            <a:ahLst/>
            <a:cxnLst/>
            <a:rect l="l" t="t" r="r" b="b"/>
            <a:pathLst>
              <a:path w="2857" h="2133">
                <a:moveTo>
                  <a:pt x="0" y="2133"/>
                </a:moveTo>
                <a:lnTo>
                  <a:pt x="2857" y="787"/>
                </a:lnTo>
                <a:lnTo>
                  <a:pt x="863" y="0"/>
                </a:lnTo>
                <a:lnTo>
                  <a:pt x="0" y="2133"/>
                </a:lnTo>
                <a:close/>
              </a:path>
            </a:pathLst>
          </a:custGeom>
          <a:solidFill>
            <a:srgbClr val="6D72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39660" y="9199036"/>
            <a:ext cx="59321" cy="29616"/>
          </a:xfrm>
          <a:custGeom>
            <a:avLst/>
            <a:gdLst/>
            <a:ahLst/>
            <a:cxnLst/>
            <a:rect l="l" t="t" r="r" b="b"/>
            <a:pathLst>
              <a:path w="59321" h="29616">
                <a:moveTo>
                  <a:pt x="59321" y="29222"/>
                </a:moveTo>
                <a:lnTo>
                  <a:pt x="2540" y="0"/>
                </a:lnTo>
                <a:lnTo>
                  <a:pt x="0" y="1104"/>
                </a:lnTo>
                <a:lnTo>
                  <a:pt x="56146" y="29616"/>
                </a:lnTo>
                <a:lnTo>
                  <a:pt x="59321" y="29222"/>
                </a:lnTo>
                <a:close/>
              </a:path>
            </a:pathLst>
          </a:custGeom>
          <a:solidFill>
            <a:srgbClr val="6D72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65953" y="9288294"/>
            <a:ext cx="6807" cy="8229"/>
          </a:xfrm>
          <a:custGeom>
            <a:avLst/>
            <a:gdLst/>
            <a:ahLst/>
            <a:cxnLst/>
            <a:rect l="l" t="t" r="r" b="b"/>
            <a:pathLst>
              <a:path w="6807" h="8229">
                <a:moveTo>
                  <a:pt x="2616" y="469"/>
                </a:moveTo>
                <a:lnTo>
                  <a:pt x="952" y="4279"/>
                </a:lnTo>
                <a:lnTo>
                  <a:pt x="0" y="8229"/>
                </a:lnTo>
                <a:lnTo>
                  <a:pt x="2374" y="6883"/>
                </a:lnTo>
                <a:lnTo>
                  <a:pt x="6807" y="228"/>
                </a:lnTo>
                <a:lnTo>
                  <a:pt x="4191" y="0"/>
                </a:lnTo>
                <a:lnTo>
                  <a:pt x="2616" y="469"/>
                </a:lnTo>
                <a:close/>
              </a:path>
            </a:pathLst>
          </a:custGeom>
          <a:solidFill>
            <a:srgbClr val="6D72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60088" y="9299300"/>
            <a:ext cx="2857" cy="2768"/>
          </a:xfrm>
          <a:custGeom>
            <a:avLst/>
            <a:gdLst/>
            <a:ahLst/>
            <a:cxnLst/>
            <a:rect l="l" t="t" r="r" b="b"/>
            <a:pathLst>
              <a:path w="2857" h="2768">
                <a:moveTo>
                  <a:pt x="0" y="1739"/>
                </a:moveTo>
                <a:lnTo>
                  <a:pt x="2857" y="2768"/>
                </a:lnTo>
                <a:lnTo>
                  <a:pt x="1828" y="0"/>
                </a:lnTo>
                <a:lnTo>
                  <a:pt x="0" y="1739"/>
                </a:lnTo>
                <a:close/>
              </a:path>
            </a:pathLst>
          </a:custGeom>
          <a:solidFill>
            <a:srgbClr val="6D72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40531" y="9322982"/>
            <a:ext cx="5943" cy="8318"/>
          </a:xfrm>
          <a:custGeom>
            <a:avLst/>
            <a:gdLst/>
            <a:ahLst/>
            <a:cxnLst/>
            <a:rect l="l" t="t" r="r" b="b"/>
            <a:pathLst>
              <a:path w="5943" h="8318">
                <a:moveTo>
                  <a:pt x="0" y="5067"/>
                </a:moveTo>
                <a:lnTo>
                  <a:pt x="393" y="8318"/>
                </a:lnTo>
                <a:lnTo>
                  <a:pt x="5943" y="88"/>
                </a:lnTo>
                <a:lnTo>
                  <a:pt x="3403" y="0"/>
                </a:lnTo>
                <a:lnTo>
                  <a:pt x="0" y="5067"/>
                </a:lnTo>
                <a:close/>
              </a:path>
            </a:pathLst>
          </a:custGeom>
          <a:solidFill>
            <a:srgbClr val="6D72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77314" y="9434094"/>
            <a:ext cx="7365" cy="3086"/>
          </a:xfrm>
          <a:custGeom>
            <a:avLst/>
            <a:gdLst/>
            <a:ahLst/>
            <a:cxnLst/>
            <a:rect l="l" t="t" r="r" b="b"/>
            <a:pathLst>
              <a:path w="7366" h="3086">
                <a:moveTo>
                  <a:pt x="5778" y="0"/>
                </a:moveTo>
                <a:lnTo>
                  <a:pt x="0" y="482"/>
                </a:lnTo>
                <a:lnTo>
                  <a:pt x="5219" y="2298"/>
                </a:lnTo>
                <a:lnTo>
                  <a:pt x="7365" y="3086"/>
                </a:lnTo>
                <a:lnTo>
                  <a:pt x="5778" y="0"/>
                </a:lnTo>
                <a:close/>
              </a:path>
            </a:pathLst>
          </a:custGeom>
          <a:solidFill>
            <a:srgbClr val="6D72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75248" y="8270253"/>
            <a:ext cx="40855" cy="28676"/>
          </a:xfrm>
          <a:custGeom>
            <a:avLst/>
            <a:gdLst/>
            <a:ahLst/>
            <a:cxnLst/>
            <a:rect l="l" t="t" r="r" b="b"/>
            <a:pathLst>
              <a:path w="40855" h="28676">
                <a:moveTo>
                  <a:pt x="14566" y="4356"/>
                </a:moveTo>
                <a:lnTo>
                  <a:pt x="3644" y="76"/>
                </a:lnTo>
                <a:lnTo>
                  <a:pt x="0" y="0"/>
                </a:lnTo>
                <a:lnTo>
                  <a:pt x="8153" y="8318"/>
                </a:lnTo>
                <a:lnTo>
                  <a:pt x="9029" y="8547"/>
                </a:lnTo>
                <a:lnTo>
                  <a:pt x="29857" y="23520"/>
                </a:lnTo>
                <a:lnTo>
                  <a:pt x="40855" y="28676"/>
                </a:lnTo>
                <a:lnTo>
                  <a:pt x="35394" y="20751"/>
                </a:lnTo>
                <a:lnTo>
                  <a:pt x="24396" y="11087"/>
                </a:lnTo>
                <a:lnTo>
                  <a:pt x="14566" y="4356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07682" y="8336306"/>
            <a:ext cx="27393" cy="10693"/>
          </a:xfrm>
          <a:custGeom>
            <a:avLst/>
            <a:gdLst/>
            <a:ahLst/>
            <a:cxnLst/>
            <a:rect l="l" t="t" r="r" b="b"/>
            <a:pathLst>
              <a:path w="27393" h="10693">
                <a:moveTo>
                  <a:pt x="22885" y="9905"/>
                </a:moveTo>
                <a:lnTo>
                  <a:pt x="27393" y="10693"/>
                </a:lnTo>
                <a:lnTo>
                  <a:pt x="27089" y="8635"/>
                </a:lnTo>
                <a:lnTo>
                  <a:pt x="13385" y="152"/>
                </a:lnTo>
                <a:lnTo>
                  <a:pt x="0" y="0"/>
                </a:lnTo>
                <a:lnTo>
                  <a:pt x="22885" y="9905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611807" y="9273877"/>
            <a:ext cx="88544" cy="98361"/>
          </a:xfrm>
          <a:custGeom>
            <a:avLst/>
            <a:gdLst/>
            <a:ahLst/>
            <a:cxnLst/>
            <a:rect l="l" t="t" r="r" b="b"/>
            <a:pathLst>
              <a:path w="88544" h="98361">
                <a:moveTo>
                  <a:pt x="876" y="41262"/>
                </a:moveTo>
                <a:lnTo>
                  <a:pt x="23850" y="52349"/>
                </a:lnTo>
                <a:lnTo>
                  <a:pt x="24155" y="67081"/>
                </a:lnTo>
                <a:lnTo>
                  <a:pt x="86410" y="98361"/>
                </a:lnTo>
                <a:lnTo>
                  <a:pt x="88544" y="76187"/>
                </a:lnTo>
                <a:lnTo>
                  <a:pt x="88544" y="43954"/>
                </a:lnTo>
                <a:lnTo>
                  <a:pt x="86893" y="43878"/>
                </a:lnTo>
                <a:lnTo>
                  <a:pt x="61061" y="55524"/>
                </a:lnTo>
                <a:lnTo>
                  <a:pt x="48005" y="62014"/>
                </a:lnTo>
                <a:lnTo>
                  <a:pt x="45542" y="62560"/>
                </a:lnTo>
                <a:lnTo>
                  <a:pt x="46100" y="0"/>
                </a:lnTo>
                <a:lnTo>
                  <a:pt x="44754" y="711"/>
                </a:lnTo>
                <a:lnTo>
                  <a:pt x="41986" y="4826"/>
                </a:lnTo>
                <a:lnTo>
                  <a:pt x="24244" y="12903"/>
                </a:lnTo>
                <a:lnTo>
                  <a:pt x="20510" y="15049"/>
                </a:lnTo>
                <a:lnTo>
                  <a:pt x="2146" y="23126"/>
                </a:lnTo>
                <a:lnTo>
                  <a:pt x="711" y="25742"/>
                </a:lnTo>
                <a:lnTo>
                  <a:pt x="0" y="40868"/>
                </a:lnTo>
                <a:lnTo>
                  <a:pt x="876" y="41262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524767" y="9307855"/>
            <a:ext cx="4914" cy="8318"/>
          </a:xfrm>
          <a:custGeom>
            <a:avLst/>
            <a:gdLst/>
            <a:ahLst/>
            <a:cxnLst/>
            <a:rect l="l" t="t" r="r" b="b"/>
            <a:pathLst>
              <a:path w="4914" h="8318">
                <a:moveTo>
                  <a:pt x="1511" y="4432"/>
                </a:moveTo>
                <a:lnTo>
                  <a:pt x="0" y="8318"/>
                </a:lnTo>
                <a:lnTo>
                  <a:pt x="3251" y="6095"/>
                </a:lnTo>
                <a:lnTo>
                  <a:pt x="4914" y="558"/>
                </a:lnTo>
                <a:lnTo>
                  <a:pt x="4356" y="0"/>
                </a:lnTo>
                <a:lnTo>
                  <a:pt x="1511" y="4432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587897" y="9364640"/>
            <a:ext cx="66128" cy="93065"/>
          </a:xfrm>
          <a:custGeom>
            <a:avLst/>
            <a:gdLst/>
            <a:ahLst/>
            <a:cxnLst/>
            <a:rect l="l" t="t" r="r" b="b"/>
            <a:pathLst>
              <a:path w="66128" h="93065">
                <a:moveTo>
                  <a:pt x="66128" y="30175"/>
                </a:moveTo>
                <a:lnTo>
                  <a:pt x="7048" y="0"/>
                </a:lnTo>
                <a:lnTo>
                  <a:pt x="2374" y="1981"/>
                </a:lnTo>
                <a:lnTo>
                  <a:pt x="1028" y="8864"/>
                </a:lnTo>
                <a:lnTo>
                  <a:pt x="0" y="39446"/>
                </a:lnTo>
                <a:lnTo>
                  <a:pt x="17576" y="48158"/>
                </a:lnTo>
                <a:lnTo>
                  <a:pt x="20269" y="51003"/>
                </a:lnTo>
                <a:lnTo>
                  <a:pt x="21069" y="67081"/>
                </a:lnTo>
                <a:lnTo>
                  <a:pt x="42290" y="77216"/>
                </a:lnTo>
                <a:lnTo>
                  <a:pt x="61772" y="87668"/>
                </a:lnTo>
                <a:lnTo>
                  <a:pt x="63118" y="89573"/>
                </a:lnTo>
                <a:lnTo>
                  <a:pt x="63512" y="93065"/>
                </a:lnTo>
                <a:lnTo>
                  <a:pt x="65100" y="90678"/>
                </a:lnTo>
                <a:lnTo>
                  <a:pt x="66128" y="30175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661232" y="9446840"/>
            <a:ext cx="723" cy="6985"/>
          </a:xfrm>
          <a:custGeom>
            <a:avLst/>
            <a:gdLst/>
            <a:ahLst/>
            <a:cxnLst/>
            <a:rect l="l" t="t" r="r" b="b"/>
            <a:pathLst>
              <a:path w="723" h="6984">
                <a:moveTo>
                  <a:pt x="0" y="6985"/>
                </a:moveTo>
                <a:lnTo>
                  <a:pt x="723" y="406"/>
                </a:lnTo>
                <a:lnTo>
                  <a:pt x="0" y="0"/>
                </a:lnTo>
                <a:lnTo>
                  <a:pt x="0" y="6985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86468" y="9500152"/>
            <a:ext cx="7048" cy="2133"/>
          </a:xfrm>
          <a:custGeom>
            <a:avLst/>
            <a:gdLst/>
            <a:ahLst/>
            <a:cxnLst/>
            <a:rect l="l" t="t" r="r" b="b"/>
            <a:pathLst>
              <a:path w="7048" h="2133">
                <a:moveTo>
                  <a:pt x="0" y="787"/>
                </a:moveTo>
                <a:lnTo>
                  <a:pt x="1498" y="2133"/>
                </a:lnTo>
                <a:lnTo>
                  <a:pt x="7048" y="1422"/>
                </a:lnTo>
                <a:lnTo>
                  <a:pt x="7048" y="787"/>
                </a:lnTo>
                <a:lnTo>
                  <a:pt x="2844" y="0"/>
                </a:lnTo>
                <a:lnTo>
                  <a:pt x="0" y="787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575621" y="9500635"/>
            <a:ext cx="4114" cy="1333"/>
          </a:xfrm>
          <a:custGeom>
            <a:avLst/>
            <a:gdLst/>
            <a:ahLst/>
            <a:cxnLst/>
            <a:rect l="l" t="t" r="r" b="b"/>
            <a:pathLst>
              <a:path w="4114" h="1333">
                <a:moveTo>
                  <a:pt x="0" y="1333"/>
                </a:moveTo>
                <a:lnTo>
                  <a:pt x="4114" y="863"/>
                </a:lnTo>
                <a:lnTo>
                  <a:pt x="241" y="0"/>
                </a:lnTo>
                <a:lnTo>
                  <a:pt x="0" y="1333"/>
                </a:lnTo>
                <a:close/>
              </a:path>
            </a:pathLst>
          </a:custGeom>
          <a:solidFill>
            <a:srgbClr val="8782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44084" y="8592437"/>
            <a:ext cx="3797" cy="2374"/>
          </a:xfrm>
          <a:custGeom>
            <a:avLst/>
            <a:gdLst/>
            <a:ahLst/>
            <a:cxnLst/>
            <a:rect l="l" t="t" r="r" b="b"/>
            <a:pathLst>
              <a:path w="3797" h="2374">
                <a:moveTo>
                  <a:pt x="1816" y="0"/>
                </a:moveTo>
                <a:lnTo>
                  <a:pt x="0" y="2374"/>
                </a:lnTo>
                <a:lnTo>
                  <a:pt x="3797" y="723"/>
                </a:lnTo>
                <a:lnTo>
                  <a:pt x="1816" y="0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27161" y="8595288"/>
            <a:ext cx="715886" cy="434492"/>
          </a:xfrm>
          <a:custGeom>
            <a:avLst/>
            <a:gdLst/>
            <a:ahLst/>
            <a:cxnLst/>
            <a:rect l="l" t="t" r="r" b="b"/>
            <a:pathLst>
              <a:path w="715886" h="434492">
                <a:moveTo>
                  <a:pt x="68110" y="406539"/>
                </a:moveTo>
                <a:lnTo>
                  <a:pt x="126085" y="379450"/>
                </a:lnTo>
                <a:lnTo>
                  <a:pt x="177799" y="353783"/>
                </a:lnTo>
                <a:lnTo>
                  <a:pt x="267144" y="310946"/>
                </a:lnTo>
                <a:lnTo>
                  <a:pt x="451599" y="203631"/>
                </a:lnTo>
                <a:lnTo>
                  <a:pt x="613321" y="88709"/>
                </a:lnTo>
                <a:lnTo>
                  <a:pt x="643026" y="63360"/>
                </a:lnTo>
                <a:lnTo>
                  <a:pt x="677316" y="35407"/>
                </a:lnTo>
                <a:lnTo>
                  <a:pt x="680796" y="30886"/>
                </a:lnTo>
                <a:lnTo>
                  <a:pt x="697280" y="17106"/>
                </a:lnTo>
                <a:lnTo>
                  <a:pt x="715886" y="1269"/>
                </a:lnTo>
                <a:lnTo>
                  <a:pt x="714540" y="0"/>
                </a:lnTo>
                <a:lnTo>
                  <a:pt x="562241" y="107797"/>
                </a:lnTo>
                <a:lnTo>
                  <a:pt x="433298" y="182321"/>
                </a:lnTo>
                <a:lnTo>
                  <a:pt x="369709" y="219468"/>
                </a:lnTo>
                <a:lnTo>
                  <a:pt x="232371" y="285597"/>
                </a:lnTo>
                <a:lnTo>
                  <a:pt x="157606" y="321233"/>
                </a:lnTo>
                <a:lnTo>
                  <a:pt x="76" y="383641"/>
                </a:lnTo>
                <a:lnTo>
                  <a:pt x="0" y="434492"/>
                </a:lnTo>
                <a:lnTo>
                  <a:pt x="68110" y="406539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441696" y="9326077"/>
            <a:ext cx="1333" cy="6565"/>
          </a:xfrm>
          <a:custGeom>
            <a:avLst/>
            <a:gdLst/>
            <a:ahLst/>
            <a:cxnLst/>
            <a:rect l="l" t="t" r="r" b="b"/>
            <a:pathLst>
              <a:path w="1333" h="6565">
                <a:moveTo>
                  <a:pt x="0" y="3721"/>
                </a:moveTo>
                <a:lnTo>
                  <a:pt x="787" y="6565"/>
                </a:lnTo>
                <a:lnTo>
                  <a:pt x="1333" y="0"/>
                </a:lnTo>
                <a:lnTo>
                  <a:pt x="0" y="3721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440347" y="9335489"/>
            <a:ext cx="1498" cy="4051"/>
          </a:xfrm>
          <a:custGeom>
            <a:avLst/>
            <a:gdLst/>
            <a:ahLst/>
            <a:cxnLst/>
            <a:rect l="l" t="t" r="r" b="b"/>
            <a:pathLst>
              <a:path w="1498" h="4051">
                <a:moveTo>
                  <a:pt x="0" y="1269"/>
                </a:moveTo>
                <a:lnTo>
                  <a:pt x="711" y="4051"/>
                </a:lnTo>
                <a:lnTo>
                  <a:pt x="1498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663923" y="9460157"/>
            <a:ext cx="2463" cy="3162"/>
          </a:xfrm>
          <a:custGeom>
            <a:avLst/>
            <a:gdLst/>
            <a:ahLst/>
            <a:cxnLst/>
            <a:rect l="l" t="t" r="r" b="b"/>
            <a:pathLst>
              <a:path w="2463" h="3162">
                <a:moveTo>
                  <a:pt x="634" y="0"/>
                </a:moveTo>
                <a:lnTo>
                  <a:pt x="0" y="3162"/>
                </a:lnTo>
                <a:lnTo>
                  <a:pt x="2463" y="393"/>
                </a:lnTo>
                <a:lnTo>
                  <a:pt x="634" y="0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55368" y="9464597"/>
            <a:ext cx="6807" cy="6642"/>
          </a:xfrm>
          <a:custGeom>
            <a:avLst/>
            <a:gdLst/>
            <a:ahLst/>
            <a:cxnLst/>
            <a:rect l="l" t="t" r="r" b="b"/>
            <a:pathLst>
              <a:path w="6807" h="6642">
                <a:moveTo>
                  <a:pt x="3086" y="1892"/>
                </a:moveTo>
                <a:lnTo>
                  <a:pt x="0" y="6642"/>
                </a:lnTo>
                <a:lnTo>
                  <a:pt x="3810" y="3949"/>
                </a:lnTo>
                <a:lnTo>
                  <a:pt x="6807" y="469"/>
                </a:lnTo>
                <a:lnTo>
                  <a:pt x="5702" y="0"/>
                </a:lnTo>
                <a:lnTo>
                  <a:pt x="3086" y="1892"/>
                </a:lnTo>
                <a:close/>
              </a:path>
            </a:pathLst>
          </a:custGeom>
          <a:solidFill>
            <a:srgbClr val="7473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26268" y="8016972"/>
            <a:ext cx="112864" cy="159512"/>
          </a:xfrm>
          <a:custGeom>
            <a:avLst/>
            <a:gdLst/>
            <a:ahLst/>
            <a:cxnLst/>
            <a:rect l="l" t="t" r="r" b="b"/>
            <a:pathLst>
              <a:path w="112864" h="159511">
                <a:moveTo>
                  <a:pt x="0" y="0"/>
                </a:moveTo>
                <a:lnTo>
                  <a:pt x="9893" y="159512"/>
                </a:lnTo>
                <a:lnTo>
                  <a:pt x="16002" y="152057"/>
                </a:lnTo>
                <a:lnTo>
                  <a:pt x="97256" y="33743"/>
                </a:lnTo>
                <a:lnTo>
                  <a:pt x="112864" y="76"/>
                </a:lnTo>
                <a:lnTo>
                  <a:pt x="0" y="0"/>
                </a:lnTo>
                <a:close/>
              </a:path>
            </a:pathLst>
          </a:custGeom>
          <a:solidFill>
            <a:srgbClr val="838B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427236" y="8016976"/>
            <a:ext cx="363054" cy="170510"/>
          </a:xfrm>
          <a:custGeom>
            <a:avLst/>
            <a:gdLst/>
            <a:ahLst/>
            <a:cxnLst/>
            <a:rect l="l" t="t" r="r" b="b"/>
            <a:pathLst>
              <a:path w="363054" h="170510">
                <a:moveTo>
                  <a:pt x="53784" y="147472"/>
                </a:moveTo>
                <a:lnTo>
                  <a:pt x="205206" y="80060"/>
                </a:lnTo>
                <a:lnTo>
                  <a:pt x="287807" y="37376"/>
                </a:lnTo>
                <a:lnTo>
                  <a:pt x="346976" y="9817"/>
                </a:lnTo>
                <a:lnTo>
                  <a:pt x="363054" y="0"/>
                </a:lnTo>
                <a:lnTo>
                  <a:pt x="323138" y="0"/>
                </a:lnTo>
                <a:lnTo>
                  <a:pt x="322668" y="546"/>
                </a:lnTo>
                <a:lnTo>
                  <a:pt x="199745" y="63512"/>
                </a:lnTo>
                <a:lnTo>
                  <a:pt x="81343" y="117208"/>
                </a:lnTo>
                <a:lnTo>
                  <a:pt x="7048" y="150240"/>
                </a:lnTo>
                <a:lnTo>
                  <a:pt x="0" y="152615"/>
                </a:lnTo>
                <a:lnTo>
                  <a:pt x="0" y="170510"/>
                </a:lnTo>
                <a:lnTo>
                  <a:pt x="53784" y="147472"/>
                </a:lnTo>
                <a:close/>
              </a:path>
            </a:pathLst>
          </a:custGeom>
          <a:solidFill>
            <a:srgbClr val="838B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636052" y="9274595"/>
            <a:ext cx="20510" cy="12192"/>
          </a:xfrm>
          <a:custGeom>
            <a:avLst/>
            <a:gdLst/>
            <a:ahLst/>
            <a:cxnLst/>
            <a:rect l="l" t="t" r="r" b="b"/>
            <a:pathLst>
              <a:path w="20510" h="12192">
                <a:moveTo>
                  <a:pt x="0" y="10134"/>
                </a:moveTo>
                <a:lnTo>
                  <a:pt x="0" y="12192"/>
                </a:lnTo>
                <a:lnTo>
                  <a:pt x="17741" y="4114"/>
                </a:lnTo>
                <a:lnTo>
                  <a:pt x="2051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838B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520656" y="9324408"/>
            <a:ext cx="2692" cy="3949"/>
          </a:xfrm>
          <a:custGeom>
            <a:avLst/>
            <a:gdLst/>
            <a:ahLst/>
            <a:cxnLst/>
            <a:rect l="l" t="t" r="r" b="b"/>
            <a:pathLst>
              <a:path w="2692" h="3949">
                <a:moveTo>
                  <a:pt x="787" y="863"/>
                </a:moveTo>
                <a:lnTo>
                  <a:pt x="0" y="3949"/>
                </a:lnTo>
                <a:lnTo>
                  <a:pt x="2692" y="0"/>
                </a:lnTo>
                <a:lnTo>
                  <a:pt x="787" y="863"/>
                </a:lnTo>
                <a:close/>
              </a:path>
            </a:pathLst>
          </a:custGeom>
          <a:solidFill>
            <a:srgbClr val="838B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26038" y="9334075"/>
            <a:ext cx="1028" cy="3632"/>
          </a:xfrm>
          <a:custGeom>
            <a:avLst/>
            <a:gdLst/>
            <a:ahLst/>
            <a:cxnLst/>
            <a:rect l="l" t="t" r="r" b="b"/>
            <a:pathLst>
              <a:path w="1028" h="3632">
                <a:moveTo>
                  <a:pt x="1028" y="3632"/>
                </a:moveTo>
                <a:lnTo>
                  <a:pt x="863" y="469"/>
                </a:lnTo>
                <a:lnTo>
                  <a:pt x="0" y="0"/>
                </a:lnTo>
                <a:lnTo>
                  <a:pt x="1028" y="3632"/>
                </a:lnTo>
                <a:close/>
              </a:path>
            </a:pathLst>
          </a:custGeom>
          <a:solidFill>
            <a:srgbClr val="838B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589314" y="9498093"/>
            <a:ext cx="22021" cy="2844"/>
          </a:xfrm>
          <a:custGeom>
            <a:avLst/>
            <a:gdLst/>
            <a:ahLst/>
            <a:cxnLst/>
            <a:rect l="l" t="t" r="r" b="b"/>
            <a:pathLst>
              <a:path w="22021" h="2844">
                <a:moveTo>
                  <a:pt x="0" y="2057"/>
                </a:moveTo>
                <a:lnTo>
                  <a:pt x="4191" y="2844"/>
                </a:lnTo>
                <a:lnTo>
                  <a:pt x="17983" y="2768"/>
                </a:lnTo>
                <a:lnTo>
                  <a:pt x="22021" y="0"/>
                </a:lnTo>
                <a:lnTo>
                  <a:pt x="0" y="2057"/>
                </a:lnTo>
                <a:close/>
              </a:path>
            </a:pathLst>
          </a:custGeom>
          <a:solidFill>
            <a:srgbClr val="838B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07288" y="9157776"/>
            <a:ext cx="180492" cy="91071"/>
          </a:xfrm>
          <a:custGeom>
            <a:avLst/>
            <a:gdLst/>
            <a:ahLst/>
            <a:cxnLst/>
            <a:rect l="l" t="t" r="r" b="b"/>
            <a:pathLst>
              <a:path w="180492" h="91071">
                <a:moveTo>
                  <a:pt x="87515" y="40462"/>
                </a:moveTo>
                <a:lnTo>
                  <a:pt x="6337" y="469"/>
                </a:lnTo>
                <a:lnTo>
                  <a:pt x="2933" y="0"/>
                </a:lnTo>
                <a:lnTo>
                  <a:pt x="0" y="2603"/>
                </a:lnTo>
                <a:lnTo>
                  <a:pt x="177482" y="91071"/>
                </a:lnTo>
                <a:lnTo>
                  <a:pt x="180492" y="86563"/>
                </a:lnTo>
                <a:lnTo>
                  <a:pt x="179628" y="84582"/>
                </a:lnTo>
                <a:lnTo>
                  <a:pt x="87515" y="40462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92082" y="9169172"/>
            <a:ext cx="2616" cy="3810"/>
          </a:xfrm>
          <a:custGeom>
            <a:avLst/>
            <a:gdLst/>
            <a:ahLst/>
            <a:cxnLst/>
            <a:rect l="l" t="t" r="r" b="b"/>
            <a:pathLst>
              <a:path w="2616" h="3809">
                <a:moveTo>
                  <a:pt x="1663" y="0"/>
                </a:moveTo>
                <a:lnTo>
                  <a:pt x="0" y="3479"/>
                </a:lnTo>
                <a:lnTo>
                  <a:pt x="952" y="3810"/>
                </a:lnTo>
                <a:lnTo>
                  <a:pt x="2616" y="787"/>
                </a:lnTo>
                <a:lnTo>
                  <a:pt x="1663" y="0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637549" y="9220102"/>
            <a:ext cx="12115" cy="7683"/>
          </a:xfrm>
          <a:custGeom>
            <a:avLst/>
            <a:gdLst/>
            <a:ahLst/>
            <a:cxnLst/>
            <a:rect l="l" t="t" r="r" b="b"/>
            <a:pathLst>
              <a:path w="12115" h="7683">
                <a:moveTo>
                  <a:pt x="0" y="711"/>
                </a:moveTo>
                <a:lnTo>
                  <a:pt x="7924" y="1333"/>
                </a:lnTo>
                <a:lnTo>
                  <a:pt x="11163" y="7683"/>
                </a:lnTo>
                <a:lnTo>
                  <a:pt x="11950" y="7289"/>
                </a:lnTo>
                <a:lnTo>
                  <a:pt x="12115" y="4356"/>
                </a:lnTo>
                <a:lnTo>
                  <a:pt x="9271" y="0"/>
                </a:lnTo>
                <a:lnTo>
                  <a:pt x="0" y="711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43940" y="9320042"/>
            <a:ext cx="3721" cy="3022"/>
          </a:xfrm>
          <a:custGeom>
            <a:avLst/>
            <a:gdLst/>
            <a:ahLst/>
            <a:cxnLst/>
            <a:rect l="l" t="t" r="r" b="b"/>
            <a:pathLst>
              <a:path w="3721" h="3022">
                <a:moveTo>
                  <a:pt x="1346" y="406"/>
                </a:moveTo>
                <a:lnTo>
                  <a:pt x="0" y="2946"/>
                </a:lnTo>
                <a:lnTo>
                  <a:pt x="2539" y="3022"/>
                </a:lnTo>
                <a:lnTo>
                  <a:pt x="3721" y="0"/>
                </a:lnTo>
                <a:lnTo>
                  <a:pt x="1346" y="406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530473" y="9337790"/>
            <a:ext cx="3479" cy="7289"/>
          </a:xfrm>
          <a:custGeom>
            <a:avLst/>
            <a:gdLst/>
            <a:ahLst/>
            <a:cxnLst/>
            <a:rect l="l" t="t" r="r" b="b"/>
            <a:pathLst>
              <a:path w="3479" h="7289">
                <a:moveTo>
                  <a:pt x="0" y="7289"/>
                </a:moveTo>
                <a:lnTo>
                  <a:pt x="3479" y="2692"/>
                </a:lnTo>
                <a:lnTo>
                  <a:pt x="2451" y="0"/>
                </a:lnTo>
                <a:lnTo>
                  <a:pt x="0" y="7289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48241" y="9472033"/>
            <a:ext cx="4826" cy="4749"/>
          </a:xfrm>
          <a:custGeom>
            <a:avLst/>
            <a:gdLst/>
            <a:ahLst/>
            <a:cxnLst/>
            <a:rect l="l" t="t" r="r" b="b"/>
            <a:pathLst>
              <a:path w="4825" h="4749">
                <a:moveTo>
                  <a:pt x="3492" y="0"/>
                </a:moveTo>
                <a:lnTo>
                  <a:pt x="0" y="3810"/>
                </a:lnTo>
                <a:lnTo>
                  <a:pt x="228" y="4749"/>
                </a:lnTo>
                <a:lnTo>
                  <a:pt x="4825" y="1346"/>
                </a:lnTo>
                <a:lnTo>
                  <a:pt x="3492" y="0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640247" y="9481385"/>
            <a:ext cx="2768" cy="2374"/>
          </a:xfrm>
          <a:custGeom>
            <a:avLst/>
            <a:gdLst/>
            <a:ahLst/>
            <a:cxnLst/>
            <a:rect l="l" t="t" r="r" b="b"/>
            <a:pathLst>
              <a:path w="2768" h="2374">
                <a:moveTo>
                  <a:pt x="0" y="2374"/>
                </a:moveTo>
                <a:lnTo>
                  <a:pt x="2768" y="152"/>
                </a:lnTo>
                <a:lnTo>
                  <a:pt x="76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717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519463" y="9364327"/>
            <a:ext cx="3886" cy="16471"/>
          </a:xfrm>
          <a:custGeom>
            <a:avLst/>
            <a:gdLst/>
            <a:ahLst/>
            <a:cxnLst/>
            <a:rect l="l" t="t" r="r" b="b"/>
            <a:pathLst>
              <a:path w="3886" h="16471">
                <a:moveTo>
                  <a:pt x="1511" y="4584"/>
                </a:moveTo>
                <a:lnTo>
                  <a:pt x="0" y="16471"/>
                </a:lnTo>
                <a:lnTo>
                  <a:pt x="3886" y="0"/>
                </a:lnTo>
                <a:lnTo>
                  <a:pt x="1511" y="4584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593509" y="9500876"/>
            <a:ext cx="11023" cy="698"/>
          </a:xfrm>
          <a:custGeom>
            <a:avLst/>
            <a:gdLst/>
            <a:ahLst/>
            <a:cxnLst/>
            <a:rect l="l" t="t" r="r" b="b"/>
            <a:pathLst>
              <a:path w="11023" h="698">
                <a:moveTo>
                  <a:pt x="0" y="63"/>
                </a:moveTo>
                <a:lnTo>
                  <a:pt x="0" y="698"/>
                </a:lnTo>
                <a:lnTo>
                  <a:pt x="11023" y="0"/>
                </a:lnTo>
                <a:lnTo>
                  <a:pt x="0" y="63"/>
                </a:lnTo>
                <a:close/>
              </a:path>
            </a:pathLst>
          </a:custGeom>
          <a:solidFill>
            <a:srgbClr val="7E80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542201" y="9185808"/>
            <a:ext cx="155384" cy="61620"/>
          </a:xfrm>
          <a:custGeom>
            <a:avLst/>
            <a:gdLst/>
            <a:ahLst/>
            <a:cxnLst/>
            <a:rect l="l" t="t" r="r" b="b"/>
            <a:pathLst>
              <a:path w="155384" h="61620">
                <a:moveTo>
                  <a:pt x="86169" y="59245"/>
                </a:moveTo>
                <a:lnTo>
                  <a:pt x="90843" y="56540"/>
                </a:lnTo>
                <a:lnTo>
                  <a:pt x="94399" y="56629"/>
                </a:lnTo>
                <a:lnTo>
                  <a:pt x="101841" y="52425"/>
                </a:lnTo>
                <a:lnTo>
                  <a:pt x="105409" y="52514"/>
                </a:lnTo>
                <a:lnTo>
                  <a:pt x="112217" y="49504"/>
                </a:lnTo>
                <a:lnTo>
                  <a:pt x="140334" y="48310"/>
                </a:lnTo>
                <a:lnTo>
                  <a:pt x="141757" y="50926"/>
                </a:lnTo>
                <a:lnTo>
                  <a:pt x="144449" y="51155"/>
                </a:lnTo>
                <a:lnTo>
                  <a:pt x="145884" y="53619"/>
                </a:lnTo>
                <a:lnTo>
                  <a:pt x="151345" y="55435"/>
                </a:lnTo>
                <a:lnTo>
                  <a:pt x="152692" y="55283"/>
                </a:lnTo>
                <a:lnTo>
                  <a:pt x="153873" y="58292"/>
                </a:lnTo>
                <a:lnTo>
                  <a:pt x="155384" y="58051"/>
                </a:lnTo>
                <a:lnTo>
                  <a:pt x="154673" y="53301"/>
                </a:lnTo>
                <a:lnTo>
                  <a:pt x="152692" y="50838"/>
                </a:lnTo>
                <a:lnTo>
                  <a:pt x="123786" y="30251"/>
                </a:lnTo>
                <a:lnTo>
                  <a:pt x="71589" y="4038"/>
                </a:lnTo>
                <a:lnTo>
                  <a:pt x="46723" y="0"/>
                </a:lnTo>
                <a:lnTo>
                  <a:pt x="36588" y="0"/>
                </a:lnTo>
                <a:lnTo>
                  <a:pt x="6324" y="8318"/>
                </a:lnTo>
                <a:lnTo>
                  <a:pt x="0" y="13220"/>
                </a:lnTo>
                <a:lnTo>
                  <a:pt x="56781" y="42456"/>
                </a:lnTo>
                <a:lnTo>
                  <a:pt x="71119" y="35877"/>
                </a:lnTo>
                <a:lnTo>
                  <a:pt x="100495" y="29070"/>
                </a:lnTo>
                <a:lnTo>
                  <a:pt x="123863" y="35877"/>
                </a:lnTo>
                <a:lnTo>
                  <a:pt x="124028" y="38963"/>
                </a:lnTo>
                <a:lnTo>
                  <a:pt x="121958" y="41338"/>
                </a:lnTo>
                <a:lnTo>
                  <a:pt x="110870" y="42608"/>
                </a:lnTo>
                <a:lnTo>
                  <a:pt x="102717" y="46812"/>
                </a:lnTo>
                <a:lnTo>
                  <a:pt x="94081" y="50291"/>
                </a:lnTo>
                <a:lnTo>
                  <a:pt x="88455" y="51879"/>
                </a:lnTo>
                <a:lnTo>
                  <a:pt x="84099" y="55994"/>
                </a:lnTo>
                <a:lnTo>
                  <a:pt x="83464" y="57810"/>
                </a:lnTo>
                <a:lnTo>
                  <a:pt x="80378" y="58521"/>
                </a:lnTo>
                <a:lnTo>
                  <a:pt x="78879" y="61620"/>
                </a:lnTo>
                <a:lnTo>
                  <a:pt x="86169" y="59245"/>
                </a:lnTo>
                <a:close/>
              </a:path>
            </a:pathLst>
          </a:custGeom>
          <a:solidFill>
            <a:srgbClr val="676E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594943" y="9340963"/>
            <a:ext cx="107314" cy="53848"/>
          </a:xfrm>
          <a:custGeom>
            <a:avLst/>
            <a:gdLst/>
            <a:ahLst/>
            <a:cxnLst/>
            <a:rect l="l" t="t" r="r" b="b"/>
            <a:pathLst>
              <a:path w="107315" h="53848">
                <a:moveTo>
                  <a:pt x="107314" y="31915"/>
                </a:moveTo>
                <a:lnTo>
                  <a:pt x="103276" y="31280"/>
                </a:lnTo>
                <a:lnTo>
                  <a:pt x="41020" y="0"/>
                </a:lnTo>
                <a:lnTo>
                  <a:pt x="16713" y="10921"/>
                </a:lnTo>
                <a:lnTo>
                  <a:pt x="15366" y="15125"/>
                </a:lnTo>
                <a:lnTo>
                  <a:pt x="14808" y="16230"/>
                </a:lnTo>
                <a:lnTo>
                  <a:pt x="0" y="23672"/>
                </a:lnTo>
                <a:lnTo>
                  <a:pt x="59080" y="53847"/>
                </a:lnTo>
                <a:lnTo>
                  <a:pt x="60185" y="53619"/>
                </a:lnTo>
                <a:lnTo>
                  <a:pt x="63677" y="51320"/>
                </a:lnTo>
                <a:lnTo>
                  <a:pt x="107314" y="31915"/>
                </a:lnTo>
                <a:close/>
              </a:path>
            </a:pathLst>
          </a:custGeom>
          <a:solidFill>
            <a:srgbClr val="676E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559387" y="9391806"/>
            <a:ext cx="47904" cy="44119"/>
          </a:xfrm>
          <a:custGeom>
            <a:avLst/>
            <a:gdLst/>
            <a:ahLst/>
            <a:cxnLst/>
            <a:rect l="l" t="t" r="r" b="b"/>
            <a:pathLst>
              <a:path w="47904" h="44119">
                <a:moveTo>
                  <a:pt x="19875" y="8712"/>
                </a:moveTo>
                <a:lnTo>
                  <a:pt x="3479" y="0"/>
                </a:lnTo>
                <a:lnTo>
                  <a:pt x="2692" y="76"/>
                </a:lnTo>
                <a:lnTo>
                  <a:pt x="1981" y="24307"/>
                </a:lnTo>
                <a:lnTo>
                  <a:pt x="0" y="44119"/>
                </a:lnTo>
                <a:lnTo>
                  <a:pt x="7048" y="41732"/>
                </a:lnTo>
                <a:lnTo>
                  <a:pt x="47904" y="23444"/>
                </a:lnTo>
                <a:lnTo>
                  <a:pt x="46088" y="20993"/>
                </a:lnTo>
                <a:lnTo>
                  <a:pt x="28511" y="12268"/>
                </a:lnTo>
                <a:lnTo>
                  <a:pt x="19875" y="8712"/>
                </a:lnTo>
                <a:close/>
              </a:path>
            </a:pathLst>
          </a:custGeom>
          <a:solidFill>
            <a:srgbClr val="676E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605638" y="9431726"/>
            <a:ext cx="44030" cy="38569"/>
          </a:xfrm>
          <a:custGeom>
            <a:avLst/>
            <a:gdLst/>
            <a:ahLst/>
            <a:cxnLst/>
            <a:rect l="l" t="t" r="r" b="b"/>
            <a:pathLst>
              <a:path w="44030" h="38569">
                <a:moveTo>
                  <a:pt x="24549" y="10134"/>
                </a:moveTo>
                <a:lnTo>
                  <a:pt x="3327" y="0"/>
                </a:lnTo>
                <a:lnTo>
                  <a:pt x="1892" y="5537"/>
                </a:lnTo>
                <a:lnTo>
                  <a:pt x="0" y="31673"/>
                </a:lnTo>
                <a:lnTo>
                  <a:pt x="546" y="38569"/>
                </a:lnTo>
                <a:lnTo>
                  <a:pt x="11722" y="34925"/>
                </a:lnTo>
                <a:lnTo>
                  <a:pt x="44030" y="20586"/>
                </a:lnTo>
                <a:lnTo>
                  <a:pt x="24549" y="10134"/>
                </a:lnTo>
                <a:close/>
              </a:path>
            </a:pathLst>
          </a:custGeom>
          <a:solidFill>
            <a:srgbClr val="676E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849773" y="8016975"/>
            <a:ext cx="54800" cy="31445"/>
          </a:xfrm>
          <a:custGeom>
            <a:avLst/>
            <a:gdLst/>
            <a:ahLst/>
            <a:cxnLst/>
            <a:rect l="l" t="t" r="r" b="b"/>
            <a:pathLst>
              <a:path w="54800" h="31445">
                <a:moveTo>
                  <a:pt x="54406" y="711"/>
                </a:moveTo>
                <a:lnTo>
                  <a:pt x="54800" y="0"/>
                </a:lnTo>
                <a:lnTo>
                  <a:pt x="47917" y="0"/>
                </a:lnTo>
                <a:lnTo>
                  <a:pt x="1422" y="29070"/>
                </a:lnTo>
                <a:lnTo>
                  <a:pt x="0" y="31445"/>
                </a:lnTo>
                <a:lnTo>
                  <a:pt x="15913" y="22809"/>
                </a:lnTo>
                <a:lnTo>
                  <a:pt x="54406" y="711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643371" y="8016975"/>
            <a:ext cx="164820" cy="82372"/>
          </a:xfrm>
          <a:custGeom>
            <a:avLst/>
            <a:gdLst/>
            <a:ahLst/>
            <a:cxnLst/>
            <a:rect l="l" t="t" r="r" b="b"/>
            <a:pathLst>
              <a:path w="164820" h="82372">
                <a:moveTo>
                  <a:pt x="164820" y="0"/>
                </a:moveTo>
                <a:lnTo>
                  <a:pt x="160705" y="0"/>
                </a:lnTo>
                <a:lnTo>
                  <a:pt x="160299" y="711"/>
                </a:lnTo>
                <a:lnTo>
                  <a:pt x="133451" y="16624"/>
                </a:lnTo>
                <a:lnTo>
                  <a:pt x="79997" y="41503"/>
                </a:lnTo>
                <a:lnTo>
                  <a:pt x="1346" y="79997"/>
                </a:lnTo>
                <a:lnTo>
                  <a:pt x="0" y="82372"/>
                </a:lnTo>
                <a:lnTo>
                  <a:pt x="75793" y="45618"/>
                </a:lnTo>
                <a:lnTo>
                  <a:pt x="135039" y="18135"/>
                </a:lnTo>
                <a:lnTo>
                  <a:pt x="164503" y="711"/>
                </a:lnTo>
                <a:lnTo>
                  <a:pt x="164820" y="0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623733" y="8103706"/>
            <a:ext cx="11010" cy="5219"/>
          </a:xfrm>
          <a:custGeom>
            <a:avLst/>
            <a:gdLst/>
            <a:ahLst/>
            <a:cxnLst/>
            <a:rect l="l" t="t" r="r" b="b"/>
            <a:pathLst>
              <a:path w="11010" h="5219">
                <a:moveTo>
                  <a:pt x="8788" y="76"/>
                </a:moveTo>
                <a:lnTo>
                  <a:pt x="0" y="5219"/>
                </a:lnTo>
                <a:lnTo>
                  <a:pt x="6413" y="3390"/>
                </a:lnTo>
                <a:lnTo>
                  <a:pt x="11010" y="0"/>
                </a:lnTo>
                <a:lnTo>
                  <a:pt x="8788" y="76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592139" y="8108928"/>
            <a:ext cx="31597" cy="13779"/>
          </a:xfrm>
          <a:custGeom>
            <a:avLst/>
            <a:gdLst/>
            <a:ahLst/>
            <a:cxnLst/>
            <a:rect l="l" t="t" r="r" b="b"/>
            <a:pathLst>
              <a:path w="31597" h="13779">
                <a:moveTo>
                  <a:pt x="31038" y="787"/>
                </a:moveTo>
                <a:lnTo>
                  <a:pt x="31597" y="0"/>
                </a:lnTo>
                <a:lnTo>
                  <a:pt x="27876" y="393"/>
                </a:lnTo>
                <a:lnTo>
                  <a:pt x="8712" y="8788"/>
                </a:lnTo>
                <a:lnTo>
                  <a:pt x="0" y="13779"/>
                </a:lnTo>
                <a:lnTo>
                  <a:pt x="6413" y="11950"/>
                </a:lnTo>
                <a:lnTo>
                  <a:pt x="31038" y="787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82466" y="8122705"/>
            <a:ext cx="9677" cy="4114"/>
          </a:xfrm>
          <a:custGeom>
            <a:avLst/>
            <a:gdLst/>
            <a:ahLst/>
            <a:cxnLst/>
            <a:rect l="l" t="t" r="r" b="b"/>
            <a:pathLst>
              <a:path w="9677" h="4114">
                <a:moveTo>
                  <a:pt x="5867" y="393"/>
                </a:moveTo>
                <a:lnTo>
                  <a:pt x="0" y="4114"/>
                </a:lnTo>
                <a:lnTo>
                  <a:pt x="6489" y="2374"/>
                </a:lnTo>
                <a:lnTo>
                  <a:pt x="9677" y="0"/>
                </a:lnTo>
                <a:lnTo>
                  <a:pt x="5867" y="393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550797" y="8126827"/>
            <a:ext cx="31673" cy="13779"/>
          </a:xfrm>
          <a:custGeom>
            <a:avLst/>
            <a:gdLst/>
            <a:ahLst/>
            <a:cxnLst/>
            <a:rect l="l" t="t" r="r" b="b"/>
            <a:pathLst>
              <a:path w="31673" h="13779">
                <a:moveTo>
                  <a:pt x="31038" y="787"/>
                </a:moveTo>
                <a:lnTo>
                  <a:pt x="31673" y="0"/>
                </a:lnTo>
                <a:lnTo>
                  <a:pt x="27952" y="393"/>
                </a:lnTo>
                <a:lnTo>
                  <a:pt x="8712" y="8788"/>
                </a:lnTo>
                <a:lnTo>
                  <a:pt x="0" y="13779"/>
                </a:lnTo>
                <a:lnTo>
                  <a:pt x="6413" y="11950"/>
                </a:lnTo>
                <a:lnTo>
                  <a:pt x="31038" y="787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541203" y="8140604"/>
            <a:ext cx="9588" cy="4114"/>
          </a:xfrm>
          <a:custGeom>
            <a:avLst/>
            <a:gdLst/>
            <a:ahLst/>
            <a:cxnLst/>
            <a:rect l="l" t="t" r="r" b="b"/>
            <a:pathLst>
              <a:path w="9588" h="4114">
                <a:moveTo>
                  <a:pt x="5867" y="393"/>
                </a:moveTo>
                <a:lnTo>
                  <a:pt x="0" y="4114"/>
                </a:lnTo>
                <a:lnTo>
                  <a:pt x="6413" y="2374"/>
                </a:lnTo>
                <a:lnTo>
                  <a:pt x="9588" y="0"/>
                </a:lnTo>
                <a:lnTo>
                  <a:pt x="5867" y="393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28765" y="8144718"/>
            <a:ext cx="12446" cy="5549"/>
          </a:xfrm>
          <a:custGeom>
            <a:avLst/>
            <a:gdLst/>
            <a:ahLst/>
            <a:cxnLst/>
            <a:rect l="l" t="t" r="r" b="b"/>
            <a:pathLst>
              <a:path w="12446" h="5549">
                <a:moveTo>
                  <a:pt x="8636" y="406"/>
                </a:moveTo>
                <a:lnTo>
                  <a:pt x="0" y="5549"/>
                </a:lnTo>
                <a:lnTo>
                  <a:pt x="6413" y="3721"/>
                </a:lnTo>
                <a:lnTo>
                  <a:pt x="12446" y="0"/>
                </a:lnTo>
                <a:lnTo>
                  <a:pt x="8636" y="406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516815" y="8150263"/>
            <a:ext cx="11950" cy="5549"/>
          </a:xfrm>
          <a:custGeom>
            <a:avLst/>
            <a:gdLst/>
            <a:ahLst/>
            <a:cxnLst/>
            <a:rect l="l" t="t" r="r" b="b"/>
            <a:pathLst>
              <a:path w="11950" h="5549">
                <a:moveTo>
                  <a:pt x="8229" y="393"/>
                </a:moveTo>
                <a:lnTo>
                  <a:pt x="4673" y="2298"/>
                </a:lnTo>
                <a:lnTo>
                  <a:pt x="0" y="5549"/>
                </a:lnTo>
                <a:lnTo>
                  <a:pt x="8788" y="2298"/>
                </a:lnTo>
                <a:lnTo>
                  <a:pt x="11950" y="0"/>
                </a:lnTo>
                <a:lnTo>
                  <a:pt x="8229" y="393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501287" y="8157480"/>
            <a:ext cx="12357" cy="5143"/>
          </a:xfrm>
          <a:custGeom>
            <a:avLst/>
            <a:gdLst/>
            <a:ahLst/>
            <a:cxnLst/>
            <a:rect l="l" t="t" r="r" b="b"/>
            <a:pathLst>
              <a:path w="12357" h="5143">
                <a:moveTo>
                  <a:pt x="8636" y="0"/>
                </a:moveTo>
                <a:lnTo>
                  <a:pt x="0" y="5143"/>
                </a:lnTo>
                <a:lnTo>
                  <a:pt x="6413" y="3314"/>
                </a:lnTo>
                <a:lnTo>
                  <a:pt x="12357" y="0"/>
                </a:lnTo>
                <a:lnTo>
                  <a:pt x="8636" y="0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489258" y="8162630"/>
            <a:ext cx="12039" cy="5613"/>
          </a:xfrm>
          <a:custGeom>
            <a:avLst/>
            <a:gdLst/>
            <a:ahLst/>
            <a:cxnLst/>
            <a:rect l="l" t="t" r="r" b="b"/>
            <a:pathLst>
              <a:path w="12039" h="5613">
                <a:moveTo>
                  <a:pt x="8229" y="393"/>
                </a:moveTo>
                <a:lnTo>
                  <a:pt x="4660" y="2286"/>
                </a:lnTo>
                <a:lnTo>
                  <a:pt x="0" y="5613"/>
                </a:lnTo>
                <a:lnTo>
                  <a:pt x="8788" y="2374"/>
                </a:lnTo>
                <a:lnTo>
                  <a:pt x="12039" y="0"/>
                </a:lnTo>
                <a:lnTo>
                  <a:pt x="8229" y="393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474123" y="8169824"/>
            <a:ext cx="11950" cy="5321"/>
          </a:xfrm>
          <a:custGeom>
            <a:avLst/>
            <a:gdLst/>
            <a:ahLst/>
            <a:cxnLst/>
            <a:rect l="l" t="t" r="r" b="b"/>
            <a:pathLst>
              <a:path w="11950" h="5321">
                <a:moveTo>
                  <a:pt x="8242" y="0"/>
                </a:moveTo>
                <a:lnTo>
                  <a:pt x="4673" y="1993"/>
                </a:lnTo>
                <a:lnTo>
                  <a:pt x="0" y="5321"/>
                </a:lnTo>
                <a:lnTo>
                  <a:pt x="6896" y="2933"/>
                </a:lnTo>
                <a:lnTo>
                  <a:pt x="11950" y="0"/>
                </a:lnTo>
                <a:lnTo>
                  <a:pt x="8242" y="0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454481" y="8176717"/>
            <a:ext cx="16471" cy="6578"/>
          </a:xfrm>
          <a:custGeom>
            <a:avLst/>
            <a:gdLst/>
            <a:ahLst/>
            <a:cxnLst/>
            <a:rect l="l" t="t" r="r" b="b"/>
            <a:pathLst>
              <a:path w="16471" h="6578">
                <a:moveTo>
                  <a:pt x="12750" y="0"/>
                </a:moveTo>
                <a:lnTo>
                  <a:pt x="0" y="6578"/>
                </a:lnTo>
                <a:lnTo>
                  <a:pt x="4597" y="5702"/>
                </a:lnTo>
                <a:lnTo>
                  <a:pt x="16471" y="0"/>
                </a:lnTo>
                <a:lnTo>
                  <a:pt x="12750" y="0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27161" y="8183283"/>
            <a:ext cx="27330" cy="12446"/>
          </a:xfrm>
          <a:custGeom>
            <a:avLst/>
            <a:gdLst/>
            <a:ahLst/>
            <a:cxnLst/>
            <a:rect l="l" t="t" r="r" b="b"/>
            <a:pathLst>
              <a:path w="27330" h="12446">
                <a:moveTo>
                  <a:pt x="23520" y="406"/>
                </a:moveTo>
                <a:lnTo>
                  <a:pt x="0" y="11023"/>
                </a:lnTo>
                <a:lnTo>
                  <a:pt x="76" y="12446"/>
                </a:lnTo>
                <a:lnTo>
                  <a:pt x="26682" y="800"/>
                </a:lnTo>
                <a:lnTo>
                  <a:pt x="27330" y="0"/>
                </a:lnTo>
                <a:lnTo>
                  <a:pt x="23520" y="406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292164" y="9165842"/>
            <a:ext cx="186829" cy="99961"/>
          </a:xfrm>
          <a:custGeom>
            <a:avLst/>
            <a:gdLst/>
            <a:ahLst/>
            <a:cxnLst/>
            <a:rect l="l" t="t" r="r" b="b"/>
            <a:pathLst>
              <a:path w="186829" h="99961">
                <a:moveTo>
                  <a:pt x="6883" y="0"/>
                </a:moveTo>
                <a:lnTo>
                  <a:pt x="2451" y="3098"/>
                </a:lnTo>
                <a:lnTo>
                  <a:pt x="2527" y="4127"/>
                </a:lnTo>
                <a:lnTo>
                  <a:pt x="863" y="7137"/>
                </a:lnTo>
                <a:lnTo>
                  <a:pt x="0" y="9829"/>
                </a:lnTo>
                <a:lnTo>
                  <a:pt x="30568" y="24168"/>
                </a:lnTo>
                <a:lnTo>
                  <a:pt x="32384" y="24003"/>
                </a:lnTo>
                <a:lnTo>
                  <a:pt x="90284" y="52984"/>
                </a:lnTo>
                <a:lnTo>
                  <a:pt x="112140" y="64630"/>
                </a:lnTo>
                <a:lnTo>
                  <a:pt x="113487" y="66852"/>
                </a:lnTo>
                <a:lnTo>
                  <a:pt x="138353" y="78257"/>
                </a:lnTo>
                <a:lnTo>
                  <a:pt x="149529" y="83477"/>
                </a:lnTo>
                <a:lnTo>
                  <a:pt x="156336" y="87604"/>
                </a:lnTo>
                <a:lnTo>
                  <a:pt x="159029" y="89268"/>
                </a:lnTo>
                <a:lnTo>
                  <a:pt x="172808" y="95999"/>
                </a:lnTo>
                <a:lnTo>
                  <a:pt x="174307" y="98450"/>
                </a:lnTo>
                <a:lnTo>
                  <a:pt x="178511" y="98526"/>
                </a:lnTo>
                <a:lnTo>
                  <a:pt x="181914" y="99961"/>
                </a:lnTo>
                <a:lnTo>
                  <a:pt x="186829" y="92506"/>
                </a:lnTo>
                <a:lnTo>
                  <a:pt x="149440" y="72313"/>
                </a:lnTo>
                <a:lnTo>
                  <a:pt x="77850" y="35090"/>
                </a:lnTo>
                <a:lnTo>
                  <a:pt x="6883" y="0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577114" y="9240452"/>
            <a:ext cx="6654" cy="3009"/>
          </a:xfrm>
          <a:custGeom>
            <a:avLst/>
            <a:gdLst/>
            <a:ahLst/>
            <a:cxnLst/>
            <a:rect l="l" t="t" r="r" b="b"/>
            <a:pathLst>
              <a:path w="6654" h="3009">
                <a:moveTo>
                  <a:pt x="3022" y="317"/>
                </a:moveTo>
                <a:lnTo>
                  <a:pt x="0" y="2539"/>
                </a:lnTo>
                <a:lnTo>
                  <a:pt x="1193" y="3009"/>
                </a:lnTo>
                <a:lnTo>
                  <a:pt x="6273" y="876"/>
                </a:lnTo>
                <a:lnTo>
                  <a:pt x="6654" y="0"/>
                </a:lnTo>
                <a:lnTo>
                  <a:pt x="3022" y="317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564616" y="9288771"/>
            <a:ext cx="3949" cy="3886"/>
          </a:xfrm>
          <a:custGeom>
            <a:avLst/>
            <a:gdLst/>
            <a:ahLst/>
            <a:cxnLst/>
            <a:rect l="l" t="t" r="r" b="b"/>
            <a:pathLst>
              <a:path w="3949" h="3886">
                <a:moveTo>
                  <a:pt x="787" y="622"/>
                </a:moveTo>
                <a:lnTo>
                  <a:pt x="0" y="3886"/>
                </a:lnTo>
                <a:lnTo>
                  <a:pt x="2286" y="3797"/>
                </a:lnTo>
                <a:lnTo>
                  <a:pt x="3949" y="0"/>
                </a:lnTo>
                <a:lnTo>
                  <a:pt x="787" y="622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541009" y="9314902"/>
            <a:ext cx="9575" cy="6261"/>
          </a:xfrm>
          <a:custGeom>
            <a:avLst/>
            <a:gdLst/>
            <a:ahLst/>
            <a:cxnLst/>
            <a:rect l="l" t="t" r="r" b="b"/>
            <a:pathLst>
              <a:path w="9575" h="6261">
                <a:moveTo>
                  <a:pt x="2768" y="2768"/>
                </a:moveTo>
                <a:lnTo>
                  <a:pt x="0" y="6261"/>
                </a:lnTo>
                <a:lnTo>
                  <a:pt x="4279" y="5549"/>
                </a:lnTo>
                <a:lnTo>
                  <a:pt x="6654" y="5143"/>
                </a:lnTo>
                <a:lnTo>
                  <a:pt x="9575" y="0"/>
                </a:lnTo>
                <a:lnTo>
                  <a:pt x="2768" y="2768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664798" y="9432912"/>
            <a:ext cx="7200" cy="21145"/>
          </a:xfrm>
          <a:custGeom>
            <a:avLst/>
            <a:gdLst/>
            <a:ahLst/>
            <a:cxnLst/>
            <a:rect l="l" t="t" r="r" b="b"/>
            <a:pathLst>
              <a:path w="7200" h="21145">
                <a:moveTo>
                  <a:pt x="4279" y="21145"/>
                </a:moveTo>
                <a:lnTo>
                  <a:pt x="7200" y="19557"/>
                </a:lnTo>
                <a:lnTo>
                  <a:pt x="6731" y="8864"/>
                </a:lnTo>
                <a:lnTo>
                  <a:pt x="3086" y="0"/>
                </a:lnTo>
                <a:lnTo>
                  <a:pt x="0" y="2933"/>
                </a:lnTo>
                <a:lnTo>
                  <a:pt x="5143" y="11798"/>
                </a:lnTo>
                <a:lnTo>
                  <a:pt x="5219" y="16078"/>
                </a:lnTo>
                <a:lnTo>
                  <a:pt x="3479" y="17424"/>
                </a:lnTo>
                <a:lnTo>
                  <a:pt x="3403" y="20269"/>
                </a:lnTo>
                <a:lnTo>
                  <a:pt x="4279" y="21145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554624" y="9486849"/>
            <a:ext cx="1422" cy="4114"/>
          </a:xfrm>
          <a:custGeom>
            <a:avLst/>
            <a:gdLst/>
            <a:ahLst/>
            <a:cxnLst/>
            <a:rect l="l" t="t" r="r" b="b"/>
            <a:pathLst>
              <a:path w="1422" h="4114">
                <a:moveTo>
                  <a:pt x="0" y="1346"/>
                </a:moveTo>
                <a:lnTo>
                  <a:pt x="1422" y="4114"/>
                </a:lnTo>
                <a:lnTo>
                  <a:pt x="1422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7B80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27081" y="8016980"/>
            <a:ext cx="182867" cy="76733"/>
          </a:xfrm>
          <a:custGeom>
            <a:avLst/>
            <a:gdLst/>
            <a:ahLst/>
            <a:cxnLst/>
            <a:rect l="l" t="t" r="r" b="b"/>
            <a:pathLst>
              <a:path w="182867" h="76733">
                <a:moveTo>
                  <a:pt x="113258" y="29133"/>
                </a:moveTo>
                <a:lnTo>
                  <a:pt x="161328" y="11239"/>
                </a:lnTo>
                <a:lnTo>
                  <a:pt x="182867" y="0"/>
                </a:lnTo>
                <a:lnTo>
                  <a:pt x="76898" y="0"/>
                </a:lnTo>
                <a:lnTo>
                  <a:pt x="76" y="34124"/>
                </a:lnTo>
                <a:lnTo>
                  <a:pt x="0" y="76733"/>
                </a:lnTo>
                <a:lnTo>
                  <a:pt x="113258" y="29133"/>
                </a:lnTo>
                <a:close/>
              </a:path>
            </a:pathLst>
          </a:custGeom>
          <a:solidFill>
            <a:srgbClr val="96A2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427242" y="8016967"/>
            <a:ext cx="323126" cy="152628"/>
          </a:xfrm>
          <a:custGeom>
            <a:avLst/>
            <a:gdLst/>
            <a:ahLst/>
            <a:cxnLst/>
            <a:rect l="l" t="t" r="r" b="b"/>
            <a:pathLst>
              <a:path w="323126" h="152628">
                <a:moveTo>
                  <a:pt x="322656" y="558"/>
                </a:moveTo>
                <a:lnTo>
                  <a:pt x="323126" y="0"/>
                </a:lnTo>
                <a:lnTo>
                  <a:pt x="254304" y="0"/>
                </a:lnTo>
                <a:lnTo>
                  <a:pt x="184454" y="40005"/>
                </a:lnTo>
                <a:lnTo>
                  <a:pt x="132740" y="63995"/>
                </a:lnTo>
                <a:lnTo>
                  <a:pt x="31838" y="111760"/>
                </a:lnTo>
                <a:lnTo>
                  <a:pt x="0" y="125056"/>
                </a:lnTo>
                <a:lnTo>
                  <a:pt x="0" y="152628"/>
                </a:lnTo>
                <a:lnTo>
                  <a:pt x="7048" y="150241"/>
                </a:lnTo>
                <a:lnTo>
                  <a:pt x="81330" y="117221"/>
                </a:lnTo>
                <a:lnTo>
                  <a:pt x="199732" y="63525"/>
                </a:lnTo>
                <a:lnTo>
                  <a:pt x="322656" y="558"/>
                </a:lnTo>
                <a:close/>
              </a:path>
            </a:pathLst>
          </a:custGeom>
          <a:solidFill>
            <a:srgbClr val="96A2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640282" y="8278575"/>
            <a:ext cx="194995" cy="296125"/>
          </a:xfrm>
          <a:custGeom>
            <a:avLst/>
            <a:gdLst/>
            <a:ahLst/>
            <a:cxnLst/>
            <a:rect l="l" t="t" r="r" b="b"/>
            <a:pathLst>
              <a:path w="194995" h="296125">
                <a:moveTo>
                  <a:pt x="143992" y="228"/>
                </a:moveTo>
                <a:lnTo>
                  <a:pt x="143116" y="0"/>
                </a:lnTo>
                <a:lnTo>
                  <a:pt x="144068" y="2844"/>
                </a:lnTo>
                <a:lnTo>
                  <a:pt x="151117" y="9575"/>
                </a:lnTo>
                <a:lnTo>
                  <a:pt x="163309" y="45618"/>
                </a:lnTo>
                <a:lnTo>
                  <a:pt x="163309" y="98361"/>
                </a:lnTo>
                <a:lnTo>
                  <a:pt x="152387" y="143827"/>
                </a:lnTo>
                <a:lnTo>
                  <a:pt x="130289" y="189204"/>
                </a:lnTo>
                <a:lnTo>
                  <a:pt x="101384" y="227698"/>
                </a:lnTo>
                <a:lnTo>
                  <a:pt x="91719" y="237363"/>
                </a:lnTo>
                <a:lnTo>
                  <a:pt x="63677" y="260248"/>
                </a:lnTo>
                <a:lnTo>
                  <a:pt x="26695" y="275539"/>
                </a:lnTo>
                <a:lnTo>
                  <a:pt x="0" y="276555"/>
                </a:lnTo>
                <a:lnTo>
                  <a:pt x="5156" y="282257"/>
                </a:lnTo>
                <a:lnTo>
                  <a:pt x="21463" y="292011"/>
                </a:lnTo>
                <a:lnTo>
                  <a:pt x="38023" y="296125"/>
                </a:lnTo>
                <a:lnTo>
                  <a:pt x="59639" y="296125"/>
                </a:lnTo>
                <a:lnTo>
                  <a:pt x="78968" y="292087"/>
                </a:lnTo>
                <a:lnTo>
                  <a:pt x="90525" y="287337"/>
                </a:lnTo>
                <a:lnTo>
                  <a:pt x="119443" y="267766"/>
                </a:lnTo>
                <a:lnTo>
                  <a:pt x="137972" y="249161"/>
                </a:lnTo>
                <a:lnTo>
                  <a:pt x="152311" y="230466"/>
                </a:lnTo>
                <a:lnTo>
                  <a:pt x="164261" y="210743"/>
                </a:lnTo>
                <a:lnTo>
                  <a:pt x="178435" y="180886"/>
                </a:lnTo>
                <a:lnTo>
                  <a:pt x="185648" y="158165"/>
                </a:lnTo>
                <a:lnTo>
                  <a:pt x="175514" y="152933"/>
                </a:lnTo>
                <a:lnTo>
                  <a:pt x="176936" y="151587"/>
                </a:lnTo>
                <a:lnTo>
                  <a:pt x="171399" y="148653"/>
                </a:lnTo>
                <a:lnTo>
                  <a:pt x="168935" y="150317"/>
                </a:lnTo>
                <a:lnTo>
                  <a:pt x="157772" y="143268"/>
                </a:lnTo>
                <a:lnTo>
                  <a:pt x="157695" y="139623"/>
                </a:lnTo>
                <a:lnTo>
                  <a:pt x="174409" y="107467"/>
                </a:lnTo>
                <a:lnTo>
                  <a:pt x="193725" y="116738"/>
                </a:lnTo>
                <a:lnTo>
                  <a:pt x="194995" y="110718"/>
                </a:lnTo>
                <a:lnTo>
                  <a:pt x="194995" y="78638"/>
                </a:lnTo>
                <a:lnTo>
                  <a:pt x="190792" y="53848"/>
                </a:lnTo>
                <a:lnTo>
                  <a:pt x="185331" y="37299"/>
                </a:lnTo>
                <a:lnTo>
                  <a:pt x="177330" y="22009"/>
                </a:lnTo>
                <a:lnTo>
                  <a:pt x="175831" y="20345"/>
                </a:lnTo>
                <a:lnTo>
                  <a:pt x="164820" y="15201"/>
                </a:lnTo>
                <a:lnTo>
                  <a:pt x="143992" y="228"/>
                </a:lnTo>
                <a:close/>
              </a:path>
            </a:pathLst>
          </a:custGeom>
          <a:solidFill>
            <a:srgbClr val="96A2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639971" y="8386673"/>
            <a:ext cx="95275" cy="88950"/>
          </a:xfrm>
          <a:custGeom>
            <a:avLst/>
            <a:gdLst/>
            <a:ahLst/>
            <a:cxnLst/>
            <a:rect l="l" t="t" r="r" b="b"/>
            <a:pathLst>
              <a:path w="95275" h="88950">
                <a:moveTo>
                  <a:pt x="95275" y="35090"/>
                </a:moveTo>
                <a:lnTo>
                  <a:pt x="24549" y="800"/>
                </a:lnTo>
                <a:lnTo>
                  <a:pt x="22326" y="0"/>
                </a:lnTo>
                <a:lnTo>
                  <a:pt x="9499" y="20510"/>
                </a:lnTo>
                <a:lnTo>
                  <a:pt x="3327" y="26301"/>
                </a:lnTo>
                <a:lnTo>
                  <a:pt x="1892" y="27724"/>
                </a:lnTo>
                <a:lnTo>
                  <a:pt x="0" y="34772"/>
                </a:lnTo>
                <a:lnTo>
                  <a:pt x="76" y="56705"/>
                </a:lnTo>
                <a:lnTo>
                  <a:pt x="5461" y="73660"/>
                </a:lnTo>
                <a:lnTo>
                  <a:pt x="9575" y="79121"/>
                </a:lnTo>
                <a:lnTo>
                  <a:pt x="19240" y="86017"/>
                </a:lnTo>
                <a:lnTo>
                  <a:pt x="27241" y="88950"/>
                </a:lnTo>
                <a:lnTo>
                  <a:pt x="35166" y="88861"/>
                </a:lnTo>
                <a:lnTo>
                  <a:pt x="49022" y="86258"/>
                </a:lnTo>
                <a:lnTo>
                  <a:pt x="67398" y="74295"/>
                </a:lnTo>
                <a:lnTo>
                  <a:pt x="78320" y="63207"/>
                </a:lnTo>
                <a:lnTo>
                  <a:pt x="94488" y="37947"/>
                </a:lnTo>
                <a:lnTo>
                  <a:pt x="95275" y="35090"/>
                </a:lnTo>
                <a:close/>
              </a:path>
            </a:pathLst>
          </a:custGeom>
          <a:solidFill>
            <a:srgbClr val="96A2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545753" y="9233009"/>
            <a:ext cx="78968" cy="72707"/>
          </a:xfrm>
          <a:custGeom>
            <a:avLst/>
            <a:gdLst/>
            <a:ahLst/>
            <a:cxnLst/>
            <a:rect l="l" t="t" r="r" b="b"/>
            <a:pathLst>
              <a:path w="78968" h="72707">
                <a:moveTo>
                  <a:pt x="7454" y="45542"/>
                </a:moveTo>
                <a:lnTo>
                  <a:pt x="0" y="72707"/>
                </a:lnTo>
                <a:lnTo>
                  <a:pt x="2692" y="72707"/>
                </a:lnTo>
                <a:lnTo>
                  <a:pt x="8801" y="68897"/>
                </a:lnTo>
                <a:lnTo>
                  <a:pt x="20523" y="53149"/>
                </a:lnTo>
                <a:lnTo>
                  <a:pt x="32232" y="44195"/>
                </a:lnTo>
                <a:lnTo>
                  <a:pt x="37934" y="39204"/>
                </a:lnTo>
                <a:lnTo>
                  <a:pt x="54660" y="22263"/>
                </a:lnTo>
                <a:lnTo>
                  <a:pt x="64706" y="12039"/>
                </a:lnTo>
                <a:lnTo>
                  <a:pt x="78968" y="0"/>
                </a:lnTo>
                <a:lnTo>
                  <a:pt x="61861" y="952"/>
                </a:lnTo>
                <a:lnTo>
                  <a:pt x="37630" y="11087"/>
                </a:lnTo>
                <a:lnTo>
                  <a:pt x="26060" y="21539"/>
                </a:lnTo>
                <a:lnTo>
                  <a:pt x="7454" y="45542"/>
                </a:lnTo>
                <a:close/>
              </a:path>
            </a:pathLst>
          </a:custGeom>
          <a:solidFill>
            <a:srgbClr val="96A2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641871" y="8410912"/>
            <a:ext cx="1422" cy="3479"/>
          </a:xfrm>
          <a:custGeom>
            <a:avLst/>
            <a:gdLst/>
            <a:ahLst/>
            <a:cxnLst/>
            <a:rect l="l" t="t" r="r" b="b"/>
            <a:pathLst>
              <a:path w="1422" h="3479">
                <a:moveTo>
                  <a:pt x="0" y="3479"/>
                </a:moveTo>
                <a:lnTo>
                  <a:pt x="1422" y="2057"/>
                </a:lnTo>
                <a:lnTo>
                  <a:pt x="635" y="0"/>
                </a:lnTo>
                <a:lnTo>
                  <a:pt x="0" y="347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04477" y="8425648"/>
            <a:ext cx="229361" cy="205041"/>
          </a:xfrm>
          <a:custGeom>
            <a:avLst/>
            <a:gdLst/>
            <a:ahLst/>
            <a:cxnLst/>
            <a:rect l="l" t="t" r="r" b="b"/>
            <a:pathLst>
              <a:path w="229362" h="205041">
                <a:moveTo>
                  <a:pt x="157048" y="70561"/>
                </a:moveTo>
                <a:lnTo>
                  <a:pt x="204330" y="29692"/>
                </a:lnTo>
                <a:lnTo>
                  <a:pt x="223100" y="8623"/>
                </a:lnTo>
                <a:lnTo>
                  <a:pt x="229362" y="1104"/>
                </a:lnTo>
                <a:lnTo>
                  <a:pt x="229362" y="0"/>
                </a:lnTo>
                <a:lnTo>
                  <a:pt x="222872" y="5295"/>
                </a:lnTo>
                <a:lnTo>
                  <a:pt x="220802" y="9105"/>
                </a:lnTo>
                <a:lnTo>
                  <a:pt x="204889" y="24701"/>
                </a:lnTo>
                <a:lnTo>
                  <a:pt x="202907" y="28346"/>
                </a:lnTo>
                <a:lnTo>
                  <a:pt x="67475" y="146113"/>
                </a:lnTo>
                <a:lnTo>
                  <a:pt x="43637" y="166636"/>
                </a:lnTo>
                <a:lnTo>
                  <a:pt x="43395" y="167500"/>
                </a:lnTo>
                <a:lnTo>
                  <a:pt x="39598" y="169163"/>
                </a:lnTo>
                <a:lnTo>
                  <a:pt x="38569" y="170903"/>
                </a:lnTo>
                <a:lnTo>
                  <a:pt x="19964" y="186753"/>
                </a:lnTo>
                <a:lnTo>
                  <a:pt x="3479" y="200532"/>
                </a:lnTo>
                <a:lnTo>
                  <a:pt x="0" y="205041"/>
                </a:lnTo>
                <a:lnTo>
                  <a:pt x="9029" y="199186"/>
                </a:lnTo>
                <a:lnTo>
                  <a:pt x="88938" y="130759"/>
                </a:lnTo>
                <a:lnTo>
                  <a:pt x="92341" y="127038"/>
                </a:lnTo>
                <a:lnTo>
                  <a:pt x="99949" y="121094"/>
                </a:lnTo>
                <a:lnTo>
                  <a:pt x="103352" y="117373"/>
                </a:lnTo>
                <a:lnTo>
                  <a:pt x="123317" y="100418"/>
                </a:lnTo>
                <a:lnTo>
                  <a:pt x="146050" y="80073"/>
                </a:lnTo>
                <a:lnTo>
                  <a:pt x="148031" y="79667"/>
                </a:lnTo>
                <a:lnTo>
                  <a:pt x="157048" y="705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611806" y="9314750"/>
            <a:ext cx="876" cy="23037"/>
          </a:xfrm>
          <a:custGeom>
            <a:avLst/>
            <a:gdLst/>
            <a:ahLst/>
            <a:cxnLst/>
            <a:rect l="l" t="t" r="r" b="b"/>
            <a:pathLst>
              <a:path w="876" h="23037">
                <a:moveTo>
                  <a:pt x="482" y="23037"/>
                </a:moveTo>
                <a:lnTo>
                  <a:pt x="876" y="393"/>
                </a:lnTo>
                <a:lnTo>
                  <a:pt x="0" y="0"/>
                </a:lnTo>
                <a:lnTo>
                  <a:pt x="482" y="230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438837" y="9344046"/>
            <a:ext cx="863" cy="5308"/>
          </a:xfrm>
          <a:custGeom>
            <a:avLst/>
            <a:gdLst/>
            <a:ahLst/>
            <a:cxnLst/>
            <a:rect l="l" t="t" r="r" b="b"/>
            <a:pathLst>
              <a:path w="863" h="5308">
                <a:moveTo>
                  <a:pt x="241" y="5308"/>
                </a:moveTo>
                <a:lnTo>
                  <a:pt x="863" y="2222"/>
                </a:lnTo>
                <a:lnTo>
                  <a:pt x="0" y="0"/>
                </a:lnTo>
                <a:lnTo>
                  <a:pt x="241" y="53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610311" y="9339844"/>
            <a:ext cx="1333" cy="16243"/>
          </a:xfrm>
          <a:custGeom>
            <a:avLst/>
            <a:gdLst/>
            <a:ahLst/>
            <a:cxnLst/>
            <a:rect l="l" t="t" r="r" b="b"/>
            <a:pathLst>
              <a:path w="1333" h="16243">
                <a:moveTo>
                  <a:pt x="0" y="16243"/>
                </a:moveTo>
                <a:lnTo>
                  <a:pt x="1333" y="12052"/>
                </a:lnTo>
                <a:lnTo>
                  <a:pt x="622" y="0"/>
                </a:lnTo>
                <a:lnTo>
                  <a:pt x="0" y="162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437409" y="9350926"/>
            <a:ext cx="965" cy="5321"/>
          </a:xfrm>
          <a:custGeom>
            <a:avLst/>
            <a:gdLst/>
            <a:ahLst/>
            <a:cxnLst/>
            <a:rect l="l" t="t" r="r" b="b"/>
            <a:pathLst>
              <a:path w="965" h="5321">
                <a:moveTo>
                  <a:pt x="241" y="5321"/>
                </a:moveTo>
                <a:lnTo>
                  <a:pt x="965" y="2235"/>
                </a:lnTo>
                <a:lnTo>
                  <a:pt x="0" y="0"/>
                </a:lnTo>
                <a:lnTo>
                  <a:pt x="241" y="53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436060" y="9357827"/>
            <a:ext cx="965" cy="5232"/>
          </a:xfrm>
          <a:custGeom>
            <a:avLst/>
            <a:gdLst/>
            <a:ahLst/>
            <a:cxnLst/>
            <a:rect l="l" t="t" r="r" b="b"/>
            <a:pathLst>
              <a:path w="965" h="5232">
                <a:moveTo>
                  <a:pt x="241" y="5232"/>
                </a:moveTo>
                <a:lnTo>
                  <a:pt x="965" y="2209"/>
                </a:lnTo>
                <a:lnTo>
                  <a:pt x="0" y="0"/>
                </a:lnTo>
                <a:lnTo>
                  <a:pt x="241" y="52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562077" y="9378424"/>
            <a:ext cx="787" cy="13462"/>
          </a:xfrm>
          <a:custGeom>
            <a:avLst/>
            <a:gdLst/>
            <a:ahLst/>
            <a:cxnLst/>
            <a:rect l="l" t="t" r="r" b="b"/>
            <a:pathLst>
              <a:path w="787" h="13461">
                <a:moveTo>
                  <a:pt x="0" y="13462"/>
                </a:moveTo>
                <a:lnTo>
                  <a:pt x="787" y="13385"/>
                </a:lnTo>
                <a:lnTo>
                  <a:pt x="622" y="0"/>
                </a:lnTo>
                <a:lnTo>
                  <a:pt x="0" y="134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606905" y="9415254"/>
            <a:ext cx="2057" cy="22009"/>
          </a:xfrm>
          <a:custGeom>
            <a:avLst/>
            <a:gdLst/>
            <a:ahLst/>
            <a:cxnLst/>
            <a:rect l="l" t="t" r="r" b="b"/>
            <a:pathLst>
              <a:path w="2057" h="22009">
                <a:moveTo>
                  <a:pt x="0" y="10921"/>
                </a:moveTo>
                <a:lnTo>
                  <a:pt x="622" y="22009"/>
                </a:lnTo>
                <a:lnTo>
                  <a:pt x="2057" y="16459"/>
                </a:lnTo>
                <a:lnTo>
                  <a:pt x="1257" y="393"/>
                </a:lnTo>
                <a:lnTo>
                  <a:pt x="393" y="0"/>
                </a:lnTo>
                <a:lnTo>
                  <a:pt x="0" y="109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27086" y="8016976"/>
            <a:ext cx="254457" cy="125056"/>
          </a:xfrm>
          <a:custGeom>
            <a:avLst/>
            <a:gdLst/>
            <a:ahLst/>
            <a:cxnLst/>
            <a:rect l="l" t="t" r="r" b="b"/>
            <a:pathLst>
              <a:path w="254457" h="125056">
                <a:moveTo>
                  <a:pt x="152" y="125056"/>
                </a:moveTo>
                <a:lnTo>
                  <a:pt x="31991" y="111747"/>
                </a:lnTo>
                <a:lnTo>
                  <a:pt x="132892" y="63995"/>
                </a:lnTo>
                <a:lnTo>
                  <a:pt x="184607" y="39992"/>
                </a:lnTo>
                <a:lnTo>
                  <a:pt x="254457" y="0"/>
                </a:lnTo>
                <a:lnTo>
                  <a:pt x="182867" y="0"/>
                </a:lnTo>
                <a:lnTo>
                  <a:pt x="161328" y="11239"/>
                </a:lnTo>
                <a:lnTo>
                  <a:pt x="113245" y="29146"/>
                </a:lnTo>
                <a:lnTo>
                  <a:pt x="0" y="76746"/>
                </a:lnTo>
                <a:lnTo>
                  <a:pt x="152" y="1250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797978" y="8386039"/>
            <a:ext cx="36029" cy="50698"/>
          </a:xfrm>
          <a:custGeom>
            <a:avLst/>
            <a:gdLst/>
            <a:ahLst/>
            <a:cxnLst/>
            <a:rect l="l" t="t" r="r" b="b"/>
            <a:pathLst>
              <a:path w="36029" h="50698">
                <a:moveTo>
                  <a:pt x="36029" y="9271"/>
                </a:moveTo>
                <a:lnTo>
                  <a:pt x="16700" y="0"/>
                </a:lnTo>
                <a:lnTo>
                  <a:pt x="0" y="32156"/>
                </a:lnTo>
                <a:lnTo>
                  <a:pt x="76" y="35801"/>
                </a:lnTo>
                <a:lnTo>
                  <a:pt x="11239" y="42849"/>
                </a:lnTo>
                <a:lnTo>
                  <a:pt x="13703" y="41186"/>
                </a:lnTo>
                <a:lnTo>
                  <a:pt x="19240" y="44119"/>
                </a:lnTo>
                <a:lnTo>
                  <a:pt x="17818" y="45466"/>
                </a:lnTo>
                <a:lnTo>
                  <a:pt x="27952" y="50698"/>
                </a:lnTo>
                <a:lnTo>
                  <a:pt x="31749" y="39052"/>
                </a:lnTo>
                <a:lnTo>
                  <a:pt x="34531" y="26619"/>
                </a:lnTo>
                <a:lnTo>
                  <a:pt x="36029" y="927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572289" y="9244887"/>
            <a:ext cx="30492" cy="28117"/>
          </a:xfrm>
          <a:custGeom>
            <a:avLst/>
            <a:gdLst/>
            <a:ahLst/>
            <a:cxnLst/>
            <a:rect l="l" t="t" r="r" b="b"/>
            <a:pathLst>
              <a:path w="30492" h="28117">
                <a:moveTo>
                  <a:pt x="30492" y="1269"/>
                </a:moveTo>
                <a:lnTo>
                  <a:pt x="27241" y="0"/>
                </a:lnTo>
                <a:lnTo>
                  <a:pt x="14731" y="5626"/>
                </a:lnTo>
                <a:lnTo>
                  <a:pt x="76" y="25577"/>
                </a:lnTo>
                <a:lnTo>
                  <a:pt x="0" y="28117"/>
                </a:lnTo>
                <a:lnTo>
                  <a:pt x="12598" y="18618"/>
                </a:lnTo>
                <a:lnTo>
                  <a:pt x="24866" y="7442"/>
                </a:lnTo>
                <a:lnTo>
                  <a:pt x="30492" y="12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499425" y="9345387"/>
            <a:ext cx="16078" cy="67729"/>
          </a:xfrm>
          <a:custGeom>
            <a:avLst/>
            <a:gdLst/>
            <a:ahLst/>
            <a:cxnLst/>
            <a:rect l="l" t="t" r="r" b="b"/>
            <a:pathLst>
              <a:path w="16078" h="67729">
                <a:moveTo>
                  <a:pt x="0" y="51485"/>
                </a:moveTo>
                <a:lnTo>
                  <a:pt x="0" y="67729"/>
                </a:lnTo>
                <a:lnTo>
                  <a:pt x="2298" y="67729"/>
                </a:lnTo>
                <a:lnTo>
                  <a:pt x="15125" y="10223"/>
                </a:lnTo>
                <a:lnTo>
                  <a:pt x="16078" y="0"/>
                </a:lnTo>
                <a:lnTo>
                  <a:pt x="7848" y="11175"/>
                </a:lnTo>
                <a:lnTo>
                  <a:pt x="0" y="5148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426922" y="8584916"/>
            <a:ext cx="731253" cy="445579"/>
          </a:xfrm>
          <a:custGeom>
            <a:avLst/>
            <a:gdLst/>
            <a:ahLst/>
            <a:cxnLst/>
            <a:rect l="l" t="t" r="r" b="b"/>
            <a:pathLst>
              <a:path w="731253" h="445579">
                <a:moveTo>
                  <a:pt x="0" y="445579"/>
                </a:moveTo>
                <a:lnTo>
                  <a:pt x="14867" y="440617"/>
                </a:lnTo>
                <a:lnTo>
                  <a:pt x="25437" y="436907"/>
                </a:lnTo>
                <a:lnTo>
                  <a:pt x="34487" y="433351"/>
                </a:lnTo>
                <a:lnTo>
                  <a:pt x="44795" y="428853"/>
                </a:lnTo>
                <a:lnTo>
                  <a:pt x="59004" y="422376"/>
                </a:lnTo>
                <a:lnTo>
                  <a:pt x="75252" y="414922"/>
                </a:lnTo>
                <a:lnTo>
                  <a:pt x="89821" y="408280"/>
                </a:lnTo>
                <a:lnTo>
                  <a:pt x="102919" y="402342"/>
                </a:lnTo>
                <a:lnTo>
                  <a:pt x="114754" y="396999"/>
                </a:lnTo>
                <a:lnTo>
                  <a:pt x="125532" y="392144"/>
                </a:lnTo>
                <a:lnTo>
                  <a:pt x="135462" y="387668"/>
                </a:lnTo>
                <a:lnTo>
                  <a:pt x="153608" y="379421"/>
                </a:lnTo>
                <a:lnTo>
                  <a:pt x="170854" y="371391"/>
                </a:lnTo>
                <a:lnTo>
                  <a:pt x="188860" y="362712"/>
                </a:lnTo>
                <a:lnTo>
                  <a:pt x="209289" y="352517"/>
                </a:lnTo>
                <a:lnTo>
                  <a:pt x="233802" y="339941"/>
                </a:lnTo>
                <a:lnTo>
                  <a:pt x="248109" y="332489"/>
                </a:lnTo>
                <a:lnTo>
                  <a:pt x="262470" y="324954"/>
                </a:lnTo>
                <a:lnTo>
                  <a:pt x="278313" y="316618"/>
                </a:lnTo>
                <a:lnTo>
                  <a:pt x="292405" y="309196"/>
                </a:lnTo>
                <a:lnTo>
                  <a:pt x="316260" y="296552"/>
                </a:lnTo>
                <a:lnTo>
                  <a:pt x="335880" y="285944"/>
                </a:lnTo>
                <a:lnTo>
                  <a:pt x="353112" y="276292"/>
                </a:lnTo>
                <a:lnTo>
                  <a:pt x="369803" y="266517"/>
                </a:lnTo>
                <a:lnTo>
                  <a:pt x="387798" y="255538"/>
                </a:lnTo>
                <a:lnTo>
                  <a:pt x="408945" y="242277"/>
                </a:lnTo>
                <a:lnTo>
                  <a:pt x="435089" y="225654"/>
                </a:lnTo>
                <a:lnTo>
                  <a:pt x="461538" y="208750"/>
                </a:lnTo>
                <a:lnTo>
                  <a:pt x="474771" y="200249"/>
                </a:lnTo>
                <a:lnTo>
                  <a:pt x="496914" y="185853"/>
                </a:lnTo>
                <a:lnTo>
                  <a:pt x="514966" y="173776"/>
                </a:lnTo>
                <a:lnTo>
                  <a:pt x="530934" y="162637"/>
                </a:lnTo>
                <a:lnTo>
                  <a:pt x="546823" y="151049"/>
                </a:lnTo>
                <a:lnTo>
                  <a:pt x="564639" y="137628"/>
                </a:lnTo>
                <a:lnTo>
                  <a:pt x="586388" y="120992"/>
                </a:lnTo>
                <a:lnTo>
                  <a:pt x="599364" y="111035"/>
                </a:lnTo>
                <a:lnTo>
                  <a:pt x="609282" y="103428"/>
                </a:lnTo>
                <a:lnTo>
                  <a:pt x="623201" y="92752"/>
                </a:lnTo>
                <a:lnTo>
                  <a:pt x="635120" y="83575"/>
                </a:lnTo>
                <a:lnTo>
                  <a:pt x="645400" y="75593"/>
                </a:lnTo>
                <a:lnTo>
                  <a:pt x="654400" y="68502"/>
                </a:lnTo>
                <a:lnTo>
                  <a:pt x="662479" y="61998"/>
                </a:lnTo>
                <a:lnTo>
                  <a:pt x="669997" y="55776"/>
                </a:lnTo>
                <a:lnTo>
                  <a:pt x="677312" y="49531"/>
                </a:lnTo>
                <a:lnTo>
                  <a:pt x="684785" y="42960"/>
                </a:lnTo>
                <a:lnTo>
                  <a:pt x="692773" y="35757"/>
                </a:lnTo>
                <a:lnTo>
                  <a:pt x="701638" y="27619"/>
                </a:lnTo>
                <a:lnTo>
                  <a:pt x="711737" y="18241"/>
                </a:lnTo>
                <a:lnTo>
                  <a:pt x="723431" y="7319"/>
                </a:lnTo>
                <a:lnTo>
                  <a:pt x="73125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426921" y="8584915"/>
            <a:ext cx="731253" cy="395211"/>
          </a:xfrm>
          <a:custGeom>
            <a:avLst/>
            <a:gdLst/>
            <a:ahLst/>
            <a:cxnLst/>
            <a:rect l="l" t="t" r="r" b="b"/>
            <a:pathLst>
              <a:path w="731253" h="395211">
                <a:moveTo>
                  <a:pt x="731253" y="0"/>
                </a:moveTo>
                <a:lnTo>
                  <a:pt x="717147" y="10959"/>
                </a:lnTo>
                <a:lnTo>
                  <a:pt x="704611" y="20683"/>
                </a:lnTo>
                <a:lnTo>
                  <a:pt x="693419" y="29329"/>
                </a:lnTo>
                <a:lnTo>
                  <a:pt x="683346" y="37056"/>
                </a:lnTo>
                <a:lnTo>
                  <a:pt x="674166" y="44024"/>
                </a:lnTo>
                <a:lnTo>
                  <a:pt x="665653" y="50391"/>
                </a:lnTo>
                <a:lnTo>
                  <a:pt x="657582" y="56315"/>
                </a:lnTo>
                <a:lnTo>
                  <a:pt x="649728" y="61956"/>
                </a:lnTo>
                <a:lnTo>
                  <a:pt x="641865" y="67473"/>
                </a:lnTo>
                <a:lnTo>
                  <a:pt x="633766" y="73024"/>
                </a:lnTo>
                <a:lnTo>
                  <a:pt x="625208" y="78769"/>
                </a:lnTo>
                <a:lnTo>
                  <a:pt x="615964" y="84866"/>
                </a:lnTo>
                <a:lnTo>
                  <a:pt x="605809" y="91474"/>
                </a:lnTo>
                <a:lnTo>
                  <a:pt x="594516" y="98751"/>
                </a:lnTo>
                <a:lnTo>
                  <a:pt x="581862" y="106857"/>
                </a:lnTo>
                <a:lnTo>
                  <a:pt x="567619" y="115951"/>
                </a:lnTo>
                <a:lnTo>
                  <a:pt x="560412" y="120548"/>
                </a:lnTo>
                <a:lnTo>
                  <a:pt x="545301" y="130203"/>
                </a:lnTo>
                <a:lnTo>
                  <a:pt x="531775" y="138824"/>
                </a:lnTo>
                <a:lnTo>
                  <a:pt x="519626" y="146534"/>
                </a:lnTo>
                <a:lnTo>
                  <a:pt x="508644" y="153455"/>
                </a:lnTo>
                <a:lnTo>
                  <a:pt x="498618" y="159711"/>
                </a:lnTo>
                <a:lnTo>
                  <a:pt x="489339" y="165423"/>
                </a:lnTo>
                <a:lnTo>
                  <a:pt x="480597" y="170716"/>
                </a:lnTo>
                <a:lnTo>
                  <a:pt x="472183" y="175711"/>
                </a:lnTo>
                <a:lnTo>
                  <a:pt x="463886" y="180532"/>
                </a:lnTo>
                <a:lnTo>
                  <a:pt x="455497" y="185301"/>
                </a:lnTo>
                <a:lnTo>
                  <a:pt x="446807" y="190141"/>
                </a:lnTo>
                <a:lnTo>
                  <a:pt x="437605" y="195175"/>
                </a:lnTo>
                <a:lnTo>
                  <a:pt x="427681" y="200525"/>
                </a:lnTo>
                <a:lnTo>
                  <a:pt x="416826" y="206315"/>
                </a:lnTo>
                <a:lnTo>
                  <a:pt x="404831" y="212667"/>
                </a:lnTo>
                <a:lnTo>
                  <a:pt x="391484" y="219704"/>
                </a:lnTo>
                <a:lnTo>
                  <a:pt x="376577" y="227549"/>
                </a:lnTo>
                <a:lnTo>
                  <a:pt x="367411" y="232371"/>
                </a:lnTo>
                <a:lnTo>
                  <a:pt x="351514" y="240736"/>
                </a:lnTo>
                <a:lnTo>
                  <a:pt x="337197" y="248240"/>
                </a:lnTo>
                <a:lnTo>
                  <a:pt x="324264" y="254981"/>
                </a:lnTo>
                <a:lnTo>
                  <a:pt x="312524" y="261052"/>
                </a:lnTo>
                <a:lnTo>
                  <a:pt x="301783" y="266551"/>
                </a:lnTo>
                <a:lnTo>
                  <a:pt x="291849" y="271573"/>
                </a:lnTo>
                <a:lnTo>
                  <a:pt x="282528" y="276214"/>
                </a:lnTo>
                <a:lnTo>
                  <a:pt x="273628" y="280569"/>
                </a:lnTo>
                <a:lnTo>
                  <a:pt x="264955" y="284735"/>
                </a:lnTo>
                <a:lnTo>
                  <a:pt x="256316" y="288806"/>
                </a:lnTo>
                <a:lnTo>
                  <a:pt x="247519" y="292880"/>
                </a:lnTo>
                <a:lnTo>
                  <a:pt x="238371" y="297051"/>
                </a:lnTo>
                <a:lnTo>
                  <a:pt x="228678" y="301416"/>
                </a:lnTo>
                <a:lnTo>
                  <a:pt x="218247" y="306070"/>
                </a:lnTo>
                <a:lnTo>
                  <a:pt x="206887" y="311108"/>
                </a:lnTo>
                <a:lnTo>
                  <a:pt x="194402" y="316628"/>
                </a:lnTo>
                <a:lnTo>
                  <a:pt x="180602" y="322724"/>
                </a:lnTo>
                <a:lnTo>
                  <a:pt x="165292" y="329492"/>
                </a:lnTo>
                <a:lnTo>
                  <a:pt x="153885" y="334543"/>
                </a:lnTo>
                <a:lnTo>
                  <a:pt x="137787" y="341665"/>
                </a:lnTo>
                <a:lnTo>
                  <a:pt x="123915" y="347781"/>
                </a:lnTo>
                <a:lnTo>
                  <a:pt x="111858" y="353053"/>
                </a:lnTo>
                <a:lnTo>
                  <a:pt x="101203" y="357644"/>
                </a:lnTo>
                <a:lnTo>
                  <a:pt x="91540" y="361716"/>
                </a:lnTo>
                <a:lnTo>
                  <a:pt x="82454" y="365431"/>
                </a:lnTo>
                <a:lnTo>
                  <a:pt x="73536" y="368951"/>
                </a:lnTo>
                <a:lnTo>
                  <a:pt x="64371" y="372438"/>
                </a:lnTo>
                <a:lnTo>
                  <a:pt x="54549" y="376055"/>
                </a:lnTo>
                <a:lnTo>
                  <a:pt x="43657" y="379963"/>
                </a:lnTo>
                <a:lnTo>
                  <a:pt x="31283" y="384324"/>
                </a:lnTo>
                <a:lnTo>
                  <a:pt x="17015" y="389302"/>
                </a:lnTo>
                <a:lnTo>
                  <a:pt x="441" y="395058"/>
                </a:lnTo>
                <a:lnTo>
                  <a:pt x="0" y="39521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426922" y="8257192"/>
            <a:ext cx="983894" cy="637476"/>
          </a:xfrm>
          <a:custGeom>
            <a:avLst/>
            <a:gdLst/>
            <a:ahLst/>
            <a:cxnLst/>
            <a:rect l="l" t="t" r="r" b="b"/>
            <a:pathLst>
              <a:path w="983894" h="637476">
                <a:moveTo>
                  <a:pt x="0" y="637476"/>
                </a:moveTo>
                <a:lnTo>
                  <a:pt x="16487" y="631866"/>
                </a:lnTo>
                <a:lnTo>
                  <a:pt x="30379" y="627112"/>
                </a:lnTo>
                <a:lnTo>
                  <a:pt x="42220" y="623002"/>
                </a:lnTo>
                <a:lnTo>
                  <a:pt x="52557" y="619323"/>
                </a:lnTo>
                <a:lnTo>
                  <a:pt x="61935" y="615864"/>
                </a:lnTo>
                <a:lnTo>
                  <a:pt x="70900" y="612411"/>
                </a:lnTo>
                <a:lnTo>
                  <a:pt x="79996" y="608752"/>
                </a:lnTo>
                <a:lnTo>
                  <a:pt x="89771" y="604675"/>
                </a:lnTo>
                <a:lnTo>
                  <a:pt x="100768" y="599968"/>
                </a:lnTo>
                <a:lnTo>
                  <a:pt x="113535" y="594417"/>
                </a:lnTo>
                <a:lnTo>
                  <a:pt x="128616" y="587811"/>
                </a:lnTo>
                <a:lnTo>
                  <a:pt x="134010" y="585444"/>
                </a:lnTo>
                <a:lnTo>
                  <a:pt x="150469" y="578231"/>
                </a:lnTo>
                <a:lnTo>
                  <a:pt x="165278" y="571758"/>
                </a:lnTo>
                <a:lnTo>
                  <a:pt x="178632" y="565927"/>
                </a:lnTo>
                <a:lnTo>
                  <a:pt x="190726" y="560644"/>
                </a:lnTo>
                <a:lnTo>
                  <a:pt x="201757" y="555810"/>
                </a:lnTo>
                <a:lnTo>
                  <a:pt x="211920" y="551331"/>
                </a:lnTo>
                <a:lnTo>
                  <a:pt x="221411" y="547110"/>
                </a:lnTo>
                <a:lnTo>
                  <a:pt x="230425" y="543051"/>
                </a:lnTo>
                <a:lnTo>
                  <a:pt x="239160" y="539058"/>
                </a:lnTo>
                <a:lnTo>
                  <a:pt x="247810" y="535034"/>
                </a:lnTo>
                <a:lnTo>
                  <a:pt x="256570" y="530883"/>
                </a:lnTo>
                <a:lnTo>
                  <a:pt x="265638" y="526510"/>
                </a:lnTo>
                <a:lnTo>
                  <a:pt x="275209" y="521817"/>
                </a:lnTo>
                <a:lnTo>
                  <a:pt x="285478" y="516709"/>
                </a:lnTo>
                <a:lnTo>
                  <a:pt x="296641" y="511089"/>
                </a:lnTo>
                <a:lnTo>
                  <a:pt x="308894" y="504862"/>
                </a:lnTo>
                <a:lnTo>
                  <a:pt x="322434" y="497930"/>
                </a:lnTo>
                <a:lnTo>
                  <a:pt x="337454" y="490198"/>
                </a:lnTo>
                <a:lnTo>
                  <a:pt x="346735" y="485406"/>
                </a:lnTo>
                <a:lnTo>
                  <a:pt x="362677" y="477179"/>
                </a:lnTo>
                <a:lnTo>
                  <a:pt x="389690" y="463205"/>
                </a:lnTo>
                <a:lnTo>
                  <a:pt x="411631" y="451725"/>
                </a:lnTo>
                <a:lnTo>
                  <a:pt x="430206" y="441763"/>
                </a:lnTo>
                <a:lnTo>
                  <a:pt x="447122" y="432340"/>
                </a:lnTo>
                <a:lnTo>
                  <a:pt x="464084" y="422481"/>
                </a:lnTo>
                <a:lnTo>
                  <a:pt x="482801" y="411210"/>
                </a:lnTo>
                <a:lnTo>
                  <a:pt x="504977" y="397548"/>
                </a:lnTo>
                <a:lnTo>
                  <a:pt x="532320" y="380521"/>
                </a:lnTo>
                <a:lnTo>
                  <a:pt x="554896" y="366417"/>
                </a:lnTo>
                <a:lnTo>
                  <a:pt x="580308" y="350499"/>
                </a:lnTo>
                <a:lnTo>
                  <a:pt x="600732" y="337534"/>
                </a:lnTo>
                <a:lnTo>
                  <a:pt x="617993" y="326250"/>
                </a:lnTo>
                <a:lnTo>
                  <a:pt x="633915" y="315377"/>
                </a:lnTo>
                <a:lnTo>
                  <a:pt x="650321" y="303644"/>
                </a:lnTo>
                <a:lnTo>
                  <a:pt x="669037" y="289779"/>
                </a:lnTo>
                <a:lnTo>
                  <a:pt x="691887" y="272510"/>
                </a:lnTo>
                <a:lnTo>
                  <a:pt x="705432" y="262202"/>
                </a:lnTo>
                <a:lnTo>
                  <a:pt x="725343" y="247027"/>
                </a:lnTo>
                <a:lnTo>
                  <a:pt x="748782" y="229095"/>
                </a:lnTo>
                <a:lnTo>
                  <a:pt x="767393" y="214603"/>
                </a:lnTo>
                <a:lnTo>
                  <a:pt x="783100" y="201905"/>
                </a:lnTo>
                <a:lnTo>
                  <a:pt x="797826" y="189355"/>
                </a:lnTo>
                <a:lnTo>
                  <a:pt x="813495" y="175307"/>
                </a:lnTo>
                <a:lnTo>
                  <a:pt x="832031" y="158116"/>
                </a:lnTo>
                <a:lnTo>
                  <a:pt x="855357" y="136135"/>
                </a:lnTo>
                <a:lnTo>
                  <a:pt x="859713" y="132016"/>
                </a:lnTo>
                <a:lnTo>
                  <a:pt x="872547" y="119891"/>
                </a:lnTo>
                <a:lnTo>
                  <a:pt x="883741" y="109281"/>
                </a:lnTo>
                <a:lnTo>
                  <a:pt x="893545" y="99919"/>
                </a:lnTo>
                <a:lnTo>
                  <a:pt x="902206" y="91543"/>
                </a:lnTo>
                <a:lnTo>
                  <a:pt x="909974" y="83889"/>
                </a:lnTo>
                <a:lnTo>
                  <a:pt x="917097" y="76691"/>
                </a:lnTo>
                <a:lnTo>
                  <a:pt x="923823" y="69686"/>
                </a:lnTo>
                <a:lnTo>
                  <a:pt x="930401" y="62610"/>
                </a:lnTo>
                <a:lnTo>
                  <a:pt x="937080" y="55198"/>
                </a:lnTo>
                <a:lnTo>
                  <a:pt x="944107" y="47186"/>
                </a:lnTo>
                <a:lnTo>
                  <a:pt x="951731" y="38311"/>
                </a:lnTo>
                <a:lnTo>
                  <a:pt x="960201" y="28307"/>
                </a:lnTo>
                <a:lnTo>
                  <a:pt x="969766" y="16911"/>
                </a:lnTo>
                <a:lnTo>
                  <a:pt x="980673" y="3858"/>
                </a:lnTo>
                <a:lnTo>
                  <a:pt x="98389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58181" y="8257186"/>
            <a:ext cx="252641" cy="327723"/>
          </a:xfrm>
          <a:custGeom>
            <a:avLst/>
            <a:gdLst/>
            <a:ahLst/>
            <a:cxnLst/>
            <a:rect l="l" t="t" r="r" b="b"/>
            <a:pathLst>
              <a:path w="252641" h="327723">
                <a:moveTo>
                  <a:pt x="252641" y="0"/>
                </a:moveTo>
                <a:lnTo>
                  <a:pt x="252641" y="85382"/>
                </a:lnTo>
                <a:lnTo>
                  <a:pt x="147066" y="199580"/>
                </a:lnTo>
                <a:lnTo>
                  <a:pt x="0" y="3277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223429" y="8502230"/>
            <a:ext cx="29705" cy="1177709"/>
          </a:xfrm>
          <a:custGeom>
            <a:avLst/>
            <a:gdLst/>
            <a:ahLst/>
            <a:cxnLst/>
            <a:rect l="l" t="t" r="r" b="b"/>
            <a:pathLst>
              <a:path w="29705" h="1177709">
                <a:moveTo>
                  <a:pt x="29705" y="0"/>
                </a:moveTo>
                <a:lnTo>
                  <a:pt x="0" y="117770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410822" y="8257186"/>
            <a:ext cx="235140" cy="1422742"/>
          </a:xfrm>
          <a:custGeom>
            <a:avLst/>
            <a:gdLst/>
            <a:ahLst/>
            <a:cxnLst/>
            <a:rect l="l" t="t" r="r" b="b"/>
            <a:pathLst>
              <a:path w="235140" h="1422742">
                <a:moveTo>
                  <a:pt x="0" y="0"/>
                </a:moveTo>
                <a:lnTo>
                  <a:pt x="235140" y="0"/>
                </a:lnTo>
                <a:lnTo>
                  <a:pt x="235140" y="1422742"/>
                </a:lnTo>
                <a:lnTo>
                  <a:pt x="235140" y="1406982"/>
                </a:lnTo>
                <a:lnTo>
                  <a:pt x="235140" y="1414830"/>
                </a:lnTo>
                <a:lnTo>
                  <a:pt x="235140" y="141380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45969" y="966663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0"/>
                </a:moveTo>
                <a:lnTo>
                  <a:pt x="0" y="31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645969" y="9669877"/>
            <a:ext cx="0" cy="2133"/>
          </a:xfrm>
          <a:custGeom>
            <a:avLst/>
            <a:gdLst/>
            <a:ahLst/>
            <a:cxnLst/>
            <a:rect l="l" t="t" r="r" b="b"/>
            <a:pathLst>
              <a:path h="2133">
                <a:moveTo>
                  <a:pt x="0" y="0"/>
                </a:moveTo>
                <a:lnTo>
                  <a:pt x="0" y="213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45969" y="9656253"/>
            <a:ext cx="0" cy="7924"/>
          </a:xfrm>
          <a:custGeom>
            <a:avLst/>
            <a:gdLst/>
            <a:ahLst/>
            <a:cxnLst/>
            <a:rect l="l" t="t" r="r" b="b"/>
            <a:pathLst>
              <a:path h="7924">
                <a:moveTo>
                  <a:pt x="0" y="6019"/>
                </a:moveTo>
                <a:lnTo>
                  <a:pt x="0" y="0"/>
                </a:lnTo>
                <a:lnTo>
                  <a:pt x="0" y="7924"/>
                </a:lnTo>
                <a:lnTo>
                  <a:pt x="0" y="0"/>
                </a:lnTo>
                <a:lnTo>
                  <a:pt x="0" y="7924"/>
                </a:lnTo>
                <a:lnTo>
                  <a:pt x="0" y="499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645969" y="9648418"/>
            <a:ext cx="0" cy="7835"/>
          </a:xfrm>
          <a:custGeom>
            <a:avLst/>
            <a:gdLst/>
            <a:ahLst/>
            <a:cxnLst/>
            <a:rect l="l" t="t" r="r" b="b"/>
            <a:pathLst>
              <a:path h="7835">
                <a:moveTo>
                  <a:pt x="0" y="7835"/>
                </a:moveTo>
                <a:lnTo>
                  <a:pt x="0" y="0"/>
                </a:lnTo>
                <a:lnTo>
                  <a:pt x="0" y="783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645969" y="9624733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15760"/>
                </a:moveTo>
                <a:lnTo>
                  <a:pt x="0" y="0"/>
                </a:lnTo>
                <a:lnTo>
                  <a:pt x="0" y="79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645969" y="9644691"/>
            <a:ext cx="0" cy="3721"/>
          </a:xfrm>
          <a:custGeom>
            <a:avLst/>
            <a:gdLst/>
            <a:ahLst/>
            <a:cxnLst/>
            <a:rect l="l" t="t" r="r" b="b"/>
            <a:pathLst>
              <a:path h="3721">
                <a:moveTo>
                  <a:pt x="0" y="0"/>
                </a:moveTo>
                <a:lnTo>
                  <a:pt x="0" y="372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645969" y="9608973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15760"/>
                </a:moveTo>
                <a:lnTo>
                  <a:pt x="0" y="0"/>
                </a:lnTo>
                <a:lnTo>
                  <a:pt x="0" y="79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645969" y="9601135"/>
            <a:ext cx="0" cy="7835"/>
          </a:xfrm>
          <a:custGeom>
            <a:avLst/>
            <a:gdLst/>
            <a:ahLst/>
            <a:cxnLst/>
            <a:rect l="l" t="t" r="r" b="b"/>
            <a:pathLst>
              <a:path h="7835">
                <a:moveTo>
                  <a:pt x="0" y="7835"/>
                </a:moveTo>
                <a:lnTo>
                  <a:pt x="0" y="0"/>
                </a:lnTo>
                <a:lnTo>
                  <a:pt x="0" y="72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645969" y="9589573"/>
            <a:ext cx="0" cy="17259"/>
          </a:xfrm>
          <a:custGeom>
            <a:avLst/>
            <a:gdLst/>
            <a:ahLst/>
            <a:cxnLst/>
            <a:rect l="l" t="t" r="r" b="b"/>
            <a:pathLst>
              <a:path h="17259">
                <a:moveTo>
                  <a:pt x="0" y="17259"/>
                </a:moveTo>
                <a:lnTo>
                  <a:pt x="0" y="0"/>
                </a:lnTo>
                <a:lnTo>
                  <a:pt x="0" y="363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645969" y="9585363"/>
            <a:ext cx="0" cy="5867"/>
          </a:xfrm>
          <a:custGeom>
            <a:avLst/>
            <a:gdLst/>
            <a:ahLst/>
            <a:cxnLst/>
            <a:rect l="l" t="t" r="r" b="b"/>
            <a:pathLst>
              <a:path h="5867">
                <a:moveTo>
                  <a:pt x="0" y="5867"/>
                </a:moveTo>
                <a:lnTo>
                  <a:pt x="0" y="0"/>
                </a:lnTo>
                <a:lnTo>
                  <a:pt x="0" y="42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645969" y="9577451"/>
            <a:ext cx="0" cy="7924"/>
          </a:xfrm>
          <a:custGeom>
            <a:avLst/>
            <a:gdLst/>
            <a:ahLst/>
            <a:cxnLst/>
            <a:rect l="l" t="t" r="r" b="b"/>
            <a:pathLst>
              <a:path h="7924">
                <a:moveTo>
                  <a:pt x="0" y="1346"/>
                </a:moveTo>
                <a:lnTo>
                  <a:pt x="0" y="7924"/>
                </a:lnTo>
                <a:lnTo>
                  <a:pt x="0" y="0"/>
                </a:lnTo>
                <a:lnTo>
                  <a:pt x="0" y="13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645969" y="9563507"/>
            <a:ext cx="0" cy="13944"/>
          </a:xfrm>
          <a:custGeom>
            <a:avLst/>
            <a:gdLst/>
            <a:ahLst/>
            <a:cxnLst/>
            <a:rect l="l" t="t" r="r" b="b"/>
            <a:pathLst>
              <a:path h="13944">
                <a:moveTo>
                  <a:pt x="0" y="13944"/>
                </a:moveTo>
                <a:lnTo>
                  <a:pt x="0" y="0"/>
                </a:lnTo>
                <a:lnTo>
                  <a:pt x="0" y="6095"/>
                </a:lnTo>
                <a:lnTo>
                  <a:pt x="0" y="0"/>
                </a:lnTo>
                <a:lnTo>
                  <a:pt x="0" y="444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645969" y="9561685"/>
            <a:ext cx="0" cy="2933"/>
          </a:xfrm>
          <a:custGeom>
            <a:avLst/>
            <a:gdLst/>
            <a:ahLst/>
            <a:cxnLst/>
            <a:rect l="l" t="t" r="r" b="b"/>
            <a:pathLst>
              <a:path h="2933">
                <a:moveTo>
                  <a:pt x="0" y="2933"/>
                </a:moveTo>
                <a:lnTo>
                  <a:pt x="0" y="0"/>
                </a:lnTo>
                <a:lnTo>
                  <a:pt x="0" y="182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645969" y="9553850"/>
            <a:ext cx="0" cy="7835"/>
          </a:xfrm>
          <a:custGeom>
            <a:avLst/>
            <a:gdLst/>
            <a:ahLst/>
            <a:cxnLst/>
            <a:rect l="l" t="t" r="r" b="b"/>
            <a:pathLst>
              <a:path h="7835">
                <a:moveTo>
                  <a:pt x="0" y="6413"/>
                </a:moveTo>
                <a:lnTo>
                  <a:pt x="0" y="7835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645969" y="9530168"/>
            <a:ext cx="0" cy="7912"/>
          </a:xfrm>
          <a:custGeom>
            <a:avLst/>
            <a:gdLst/>
            <a:ahLst/>
            <a:cxnLst/>
            <a:rect l="l" t="t" r="r" b="b"/>
            <a:pathLst>
              <a:path h="7912">
                <a:moveTo>
                  <a:pt x="0" y="0"/>
                </a:moveTo>
                <a:lnTo>
                  <a:pt x="0" y="79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645969" y="9515358"/>
            <a:ext cx="0" cy="7048"/>
          </a:xfrm>
          <a:custGeom>
            <a:avLst/>
            <a:gdLst/>
            <a:ahLst/>
            <a:cxnLst/>
            <a:rect l="l" t="t" r="r" b="b"/>
            <a:pathLst>
              <a:path h="7048">
                <a:moveTo>
                  <a:pt x="0" y="7048"/>
                </a:moveTo>
                <a:lnTo>
                  <a:pt x="0" y="0"/>
                </a:lnTo>
                <a:lnTo>
                  <a:pt x="0" y="70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645969" y="9514405"/>
            <a:ext cx="0" cy="6172"/>
          </a:xfrm>
          <a:custGeom>
            <a:avLst/>
            <a:gdLst/>
            <a:ahLst/>
            <a:cxnLst/>
            <a:rect l="l" t="t" r="r" b="b"/>
            <a:pathLst>
              <a:path h="6172">
                <a:moveTo>
                  <a:pt x="0" y="952"/>
                </a:moveTo>
                <a:lnTo>
                  <a:pt x="0" y="0"/>
                </a:lnTo>
                <a:lnTo>
                  <a:pt x="0" y="617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45969" y="9498650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1816"/>
                </a:moveTo>
                <a:lnTo>
                  <a:pt x="0" y="0"/>
                </a:lnTo>
                <a:lnTo>
                  <a:pt x="0" y="1576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645969" y="9498642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6972"/>
                </a:moveTo>
                <a:lnTo>
                  <a:pt x="0" y="7848"/>
                </a:lnTo>
                <a:lnTo>
                  <a:pt x="0" y="0"/>
                </a:lnTo>
                <a:lnTo>
                  <a:pt x="0" y="332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645969" y="9482893"/>
            <a:ext cx="0" cy="7912"/>
          </a:xfrm>
          <a:custGeom>
            <a:avLst/>
            <a:gdLst/>
            <a:ahLst/>
            <a:cxnLst/>
            <a:rect l="l" t="t" r="r" b="b"/>
            <a:pathLst>
              <a:path h="7912">
                <a:moveTo>
                  <a:pt x="0" y="791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645969" y="9451369"/>
            <a:ext cx="0" cy="23596"/>
          </a:xfrm>
          <a:custGeom>
            <a:avLst/>
            <a:gdLst/>
            <a:ahLst/>
            <a:cxnLst/>
            <a:rect l="l" t="t" r="r" b="b"/>
            <a:pathLst>
              <a:path h="23596">
                <a:moveTo>
                  <a:pt x="0" y="23596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45969" y="9411921"/>
            <a:ext cx="0" cy="31521"/>
          </a:xfrm>
          <a:custGeom>
            <a:avLst/>
            <a:gdLst/>
            <a:ahLst/>
            <a:cxnLst/>
            <a:rect l="l" t="t" r="r" b="b"/>
            <a:pathLst>
              <a:path h="31521">
                <a:moveTo>
                  <a:pt x="0" y="31521"/>
                </a:moveTo>
                <a:lnTo>
                  <a:pt x="0" y="0"/>
                </a:lnTo>
                <a:lnTo>
                  <a:pt x="0" y="34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645969" y="9396162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1576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645969" y="9380401"/>
            <a:ext cx="0" cy="7924"/>
          </a:xfrm>
          <a:custGeom>
            <a:avLst/>
            <a:gdLst/>
            <a:ahLst/>
            <a:cxnLst/>
            <a:rect l="l" t="t" r="r" b="b"/>
            <a:pathLst>
              <a:path h="7924">
                <a:moveTo>
                  <a:pt x="0" y="0"/>
                </a:moveTo>
                <a:lnTo>
                  <a:pt x="0" y="7924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645969" y="9340966"/>
            <a:ext cx="0" cy="23672"/>
          </a:xfrm>
          <a:custGeom>
            <a:avLst/>
            <a:gdLst/>
            <a:ahLst/>
            <a:cxnLst/>
            <a:rect l="l" t="t" r="r" b="b"/>
            <a:pathLst>
              <a:path h="23672">
                <a:moveTo>
                  <a:pt x="0" y="7912"/>
                </a:moveTo>
                <a:lnTo>
                  <a:pt x="0" y="0"/>
                </a:lnTo>
                <a:lnTo>
                  <a:pt x="0" y="2367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645969" y="9333111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784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645969" y="9301595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645969" y="9285838"/>
            <a:ext cx="0" cy="7835"/>
          </a:xfrm>
          <a:custGeom>
            <a:avLst/>
            <a:gdLst/>
            <a:ahLst/>
            <a:cxnLst/>
            <a:rect l="l" t="t" r="r" b="b"/>
            <a:pathLst>
              <a:path h="7835">
                <a:moveTo>
                  <a:pt x="0" y="5778"/>
                </a:moveTo>
                <a:lnTo>
                  <a:pt x="0" y="7835"/>
                </a:lnTo>
                <a:lnTo>
                  <a:pt x="0" y="0"/>
                </a:lnTo>
                <a:lnTo>
                  <a:pt x="0" y="577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645969" y="9258193"/>
            <a:ext cx="0" cy="3962"/>
          </a:xfrm>
          <a:custGeom>
            <a:avLst/>
            <a:gdLst/>
            <a:ahLst/>
            <a:cxnLst/>
            <a:rect l="l" t="t" r="r" b="b"/>
            <a:pathLst>
              <a:path h="3962">
                <a:moveTo>
                  <a:pt x="0" y="396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645969" y="9246401"/>
            <a:ext cx="0" cy="7912"/>
          </a:xfrm>
          <a:custGeom>
            <a:avLst/>
            <a:gdLst/>
            <a:ahLst/>
            <a:cxnLst/>
            <a:rect l="l" t="t" r="r" b="b"/>
            <a:pathLst>
              <a:path h="7912">
                <a:moveTo>
                  <a:pt x="0" y="791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645969" y="9206951"/>
            <a:ext cx="0" cy="23685"/>
          </a:xfrm>
          <a:custGeom>
            <a:avLst/>
            <a:gdLst/>
            <a:ahLst/>
            <a:cxnLst/>
            <a:rect l="l" t="t" r="r" b="b"/>
            <a:pathLst>
              <a:path h="23685">
                <a:moveTo>
                  <a:pt x="0" y="0"/>
                </a:moveTo>
                <a:lnTo>
                  <a:pt x="0" y="2368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645969" y="9159669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0"/>
                </a:moveTo>
                <a:lnTo>
                  <a:pt x="0" y="1576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645969" y="9128150"/>
            <a:ext cx="0" cy="7912"/>
          </a:xfrm>
          <a:custGeom>
            <a:avLst/>
            <a:gdLst/>
            <a:ahLst/>
            <a:cxnLst/>
            <a:rect l="l" t="t" r="r" b="b"/>
            <a:pathLst>
              <a:path h="7912">
                <a:moveTo>
                  <a:pt x="0" y="0"/>
                </a:moveTo>
                <a:lnTo>
                  <a:pt x="0" y="79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645969" y="9104551"/>
            <a:ext cx="0" cy="19558"/>
          </a:xfrm>
          <a:custGeom>
            <a:avLst/>
            <a:gdLst/>
            <a:ahLst/>
            <a:cxnLst/>
            <a:rect l="l" t="t" r="r" b="b"/>
            <a:pathLst>
              <a:path h="19557">
                <a:moveTo>
                  <a:pt x="0" y="1955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645969" y="9088785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645969" y="9072946"/>
            <a:ext cx="0" cy="7924"/>
          </a:xfrm>
          <a:custGeom>
            <a:avLst/>
            <a:gdLst/>
            <a:ahLst/>
            <a:cxnLst/>
            <a:rect l="l" t="t" r="r" b="b"/>
            <a:pathLst>
              <a:path h="7924">
                <a:moveTo>
                  <a:pt x="0" y="0"/>
                </a:moveTo>
                <a:lnTo>
                  <a:pt x="0" y="79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645969" y="9057192"/>
            <a:ext cx="0" cy="7912"/>
          </a:xfrm>
          <a:custGeom>
            <a:avLst/>
            <a:gdLst/>
            <a:ahLst/>
            <a:cxnLst/>
            <a:rect l="l" t="t" r="r" b="b"/>
            <a:pathLst>
              <a:path h="7912">
                <a:moveTo>
                  <a:pt x="0" y="7912"/>
                </a:moveTo>
                <a:lnTo>
                  <a:pt x="0" y="0"/>
                </a:lnTo>
                <a:lnTo>
                  <a:pt x="0" y="79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645969" y="9055599"/>
            <a:ext cx="0" cy="1587"/>
          </a:xfrm>
          <a:custGeom>
            <a:avLst/>
            <a:gdLst/>
            <a:ahLst/>
            <a:cxnLst/>
            <a:rect l="l" t="t" r="r" b="b"/>
            <a:pathLst>
              <a:path h="1587">
                <a:moveTo>
                  <a:pt x="0" y="158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645969" y="9017821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645969" y="9019802"/>
            <a:ext cx="0" cy="4521"/>
          </a:xfrm>
          <a:custGeom>
            <a:avLst/>
            <a:gdLst/>
            <a:ahLst/>
            <a:cxnLst/>
            <a:rect l="l" t="t" r="r" b="b"/>
            <a:pathLst>
              <a:path h="4521">
                <a:moveTo>
                  <a:pt x="0" y="0"/>
                </a:moveTo>
                <a:lnTo>
                  <a:pt x="0" y="452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645969" y="8986302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0"/>
                </a:moveTo>
                <a:lnTo>
                  <a:pt x="0" y="1576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645969" y="8969510"/>
            <a:ext cx="0" cy="1028"/>
          </a:xfrm>
          <a:custGeom>
            <a:avLst/>
            <a:gdLst/>
            <a:ahLst/>
            <a:cxnLst/>
            <a:rect l="l" t="t" r="r" b="b"/>
            <a:pathLst>
              <a:path h="1028">
                <a:moveTo>
                  <a:pt x="0" y="0"/>
                </a:moveTo>
                <a:lnTo>
                  <a:pt x="0" y="102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645969" y="8946855"/>
            <a:ext cx="0" cy="7924"/>
          </a:xfrm>
          <a:custGeom>
            <a:avLst/>
            <a:gdLst/>
            <a:ahLst/>
            <a:cxnLst/>
            <a:rect l="l" t="t" r="r" b="b"/>
            <a:pathLst>
              <a:path h="7924">
                <a:moveTo>
                  <a:pt x="0" y="792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645969" y="8931094"/>
            <a:ext cx="0" cy="7924"/>
          </a:xfrm>
          <a:custGeom>
            <a:avLst/>
            <a:gdLst/>
            <a:ahLst/>
            <a:cxnLst/>
            <a:rect l="l" t="t" r="r" b="b"/>
            <a:pathLst>
              <a:path h="7924">
                <a:moveTo>
                  <a:pt x="0" y="792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645969" y="8899577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645969" y="8883816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0"/>
                </a:moveTo>
                <a:lnTo>
                  <a:pt x="0" y="78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645969" y="8852287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784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645969" y="8836527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784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645969" y="8797093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1576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645969" y="8765569"/>
            <a:ext cx="0" cy="7924"/>
          </a:xfrm>
          <a:custGeom>
            <a:avLst/>
            <a:gdLst/>
            <a:ahLst/>
            <a:cxnLst/>
            <a:rect l="l" t="t" r="r" b="b"/>
            <a:pathLst>
              <a:path h="7924">
                <a:moveTo>
                  <a:pt x="0" y="3962"/>
                </a:moveTo>
                <a:lnTo>
                  <a:pt x="0" y="7924"/>
                </a:lnTo>
                <a:lnTo>
                  <a:pt x="0" y="0"/>
                </a:lnTo>
                <a:lnTo>
                  <a:pt x="0" y="39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645969" y="8694609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1576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645969" y="8670998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784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645969" y="8631565"/>
            <a:ext cx="0" cy="7912"/>
          </a:xfrm>
          <a:custGeom>
            <a:avLst/>
            <a:gdLst/>
            <a:ahLst/>
            <a:cxnLst/>
            <a:rect l="l" t="t" r="r" b="b"/>
            <a:pathLst>
              <a:path h="7912">
                <a:moveTo>
                  <a:pt x="0" y="0"/>
                </a:moveTo>
                <a:lnTo>
                  <a:pt x="0" y="79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645969" y="8607884"/>
            <a:ext cx="0" cy="7912"/>
          </a:xfrm>
          <a:custGeom>
            <a:avLst/>
            <a:gdLst/>
            <a:ahLst/>
            <a:cxnLst/>
            <a:rect l="l" t="t" r="r" b="b"/>
            <a:pathLst>
              <a:path h="7912">
                <a:moveTo>
                  <a:pt x="0" y="0"/>
                </a:moveTo>
                <a:lnTo>
                  <a:pt x="0" y="79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645969" y="8576363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1576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645969" y="8521244"/>
            <a:ext cx="0" cy="7835"/>
          </a:xfrm>
          <a:custGeom>
            <a:avLst/>
            <a:gdLst/>
            <a:ahLst/>
            <a:cxnLst/>
            <a:rect l="l" t="t" r="r" b="b"/>
            <a:pathLst>
              <a:path h="7835">
                <a:moveTo>
                  <a:pt x="0" y="783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645969" y="8481792"/>
            <a:ext cx="0" cy="23685"/>
          </a:xfrm>
          <a:custGeom>
            <a:avLst/>
            <a:gdLst/>
            <a:ahLst/>
            <a:cxnLst/>
            <a:rect l="l" t="t" r="r" b="b"/>
            <a:pathLst>
              <a:path h="23685">
                <a:moveTo>
                  <a:pt x="0" y="2368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645969" y="8442364"/>
            <a:ext cx="0" cy="7912"/>
          </a:xfrm>
          <a:custGeom>
            <a:avLst/>
            <a:gdLst/>
            <a:ahLst/>
            <a:cxnLst/>
            <a:rect l="l" t="t" r="r" b="b"/>
            <a:pathLst>
              <a:path h="7912">
                <a:moveTo>
                  <a:pt x="0" y="791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645969" y="8389133"/>
            <a:ext cx="0" cy="13855"/>
          </a:xfrm>
          <a:custGeom>
            <a:avLst/>
            <a:gdLst/>
            <a:ahLst/>
            <a:cxnLst/>
            <a:rect l="l" t="t" r="r" b="b"/>
            <a:pathLst>
              <a:path h="13855">
                <a:moveTo>
                  <a:pt x="0" y="0"/>
                </a:moveTo>
                <a:lnTo>
                  <a:pt x="0" y="1385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645969" y="8371476"/>
            <a:ext cx="0" cy="7835"/>
          </a:xfrm>
          <a:custGeom>
            <a:avLst/>
            <a:gdLst/>
            <a:ahLst/>
            <a:cxnLst/>
            <a:rect l="l" t="t" r="r" b="b"/>
            <a:pathLst>
              <a:path h="7835">
                <a:moveTo>
                  <a:pt x="0" y="7835"/>
                </a:moveTo>
                <a:lnTo>
                  <a:pt x="0" y="0"/>
                </a:lnTo>
                <a:lnTo>
                  <a:pt x="0" y="783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645969" y="8347791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1576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645969" y="8324194"/>
            <a:ext cx="0" cy="7835"/>
          </a:xfrm>
          <a:custGeom>
            <a:avLst/>
            <a:gdLst/>
            <a:ahLst/>
            <a:cxnLst/>
            <a:rect l="l" t="t" r="r" b="b"/>
            <a:pathLst>
              <a:path h="7835">
                <a:moveTo>
                  <a:pt x="0" y="783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645969" y="8303827"/>
            <a:ext cx="0" cy="4521"/>
          </a:xfrm>
          <a:custGeom>
            <a:avLst/>
            <a:gdLst/>
            <a:ahLst/>
            <a:cxnLst/>
            <a:rect l="l" t="t" r="r" b="b"/>
            <a:pathLst>
              <a:path h="4521">
                <a:moveTo>
                  <a:pt x="0" y="452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645969" y="8276836"/>
            <a:ext cx="0" cy="7912"/>
          </a:xfrm>
          <a:custGeom>
            <a:avLst/>
            <a:gdLst/>
            <a:ahLst/>
            <a:cxnLst/>
            <a:rect l="l" t="t" r="r" b="b"/>
            <a:pathLst>
              <a:path h="7912">
                <a:moveTo>
                  <a:pt x="0" y="791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645969" y="8253224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3962"/>
                </a:moveTo>
                <a:lnTo>
                  <a:pt x="0" y="0"/>
                </a:lnTo>
                <a:lnTo>
                  <a:pt x="0" y="1576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645969" y="8198023"/>
            <a:ext cx="0" cy="63042"/>
          </a:xfrm>
          <a:custGeom>
            <a:avLst/>
            <a:gdLst/>
            <a:ahLst/>
            <a:cxnLst/>
            <a:rect l="l" t="t" r="r" b="b"/>
            <a:pathLst>
              <a:path h="63042">
                <a:moveTo>
                  <a:pt x="0" y="63042"/>
                </a:moveTo>
                <a:lnTo>
                  <a:pt x="0" y="0"/>
                </a:lnTo>
                <a:lnTo>
                  <a:pt x="0" y="79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645969" y="8166498"/>
            <a:ext cx="0" cy="31521"/>
          </a:xfrm>
          <a:custGeom>
            <a:avLst/>
            <a:gdLst/>
            <a:ahLst/>
            <a:cxnLst/>
            <a:rect l="l" t="t" r="r" b="b"/>
            <a:pathLst>
              <a:path h="31521">
                <a:moveTo>
                  <a:pt x="0" y="7924"/>
                </a:moveTo>
                <a:lnTo>
                  <a:pt x="0" y="0"/>
                </a:lnTo>
                <a:lnTo>
                  <a:pt x="0" y="3152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645969" y="8142817"/>
            <a:ext cx="0" cy="23685"/>
          </a:xfrm>
          <a:custGeom>
            <a:avLst/>
            <a:gdLst/>
            <a:ahLst/>
            <a:cxnLst/>
            <a:rect l="l" t="t" r="r" b="b"/>
            <a:pathLst>
              <a:path h="23685">
                <a:moveTo>
                  <a:pt x="0" y="23685"/>
                </a:moveTo>
                <a:lnTo>
                  <a:pt x="0" y="0"/>
                </a:lnTo>
                <a:lnTo>
                  <a:pt x="0" y="79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645969" y="8119224"/>
            <a:ext cx="0" cy="23596"/>
          </a:xfrm>
          <a:custGeom>
            <a:avLst/>
            <a:gdLst/>
            <a:ahLst/>
            <a:cxnLst/>
            <a:rect l="l" t="t" r="r" b="b"/>
            <a:pathLst>
              <a:path h="23596">
                <a:moveTo>
                  <a:pt x="0" y="23596"/>
                </a:moveTo>
                <a:lnTo>
                  <a:pt x="0" y="0"/>
                </a:lnTo>
                <a:lnTo>
                  <a:pt x="0" y="783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645969" y="8099572"/>
            <a:ext cx="0" cy="19646"/>
          </a:xfrm>
          <a:custGeom>
            <a:avLst/>
            <a:gdLst/>
            <a:ahLst/>
            <a:cxnLst/>
            <a:rect l="l" t="t" r="r" b="b"/>
            <a:pathLst>
              <a:path h="19646">
                <a:moveTo>
                  <a:pt x="0" y="19646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645969" y="8095534"/>
            <a:ext cx="0" cy="7924"/>
          </a:xfrm>
          <a:custGeom>
            <a:avLst/>
            <a:gdLst/>
            <a:ahLst/>
            <a:cxnLst/>
            <a:rect l="l" t="t" r="r" b="b"/>
            <a:pathLst>
              <a:path h="7924">
                <a:moveTo>
                  <a:pt x="0" y="7924"/>
                </a:moveTo>
                <a:lnTo>
                  <a:pt x="0" y="0"/>
                </a:lnTo>
                <a:lnTo>
                  <a:pt x="0" y="79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645969" y="8079778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15760"/>
                </a:moveTo>
                <a:lnTo>
                  <a:pt x="0" y="0"/>
                </a:lnTo>
                <a:lnTo>
                  <a:pt x="0" y="79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645969" y="8071930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7848"/>
                </a:moveTo>
                <a:lnTo>
                  <a:pt x="0" y="0"/>
                </a:lnTo>
                <a:lnTo>
                  <a:pt x="0" y="78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645969" y="8048251"/>
            <a:ext cx="0" cy="23685"/>
          </a:xfrm>
          <a:custGeom>
            <a:avLst/>
            <a:gdLst/>
            <a:ahLst/>
            <a:cxnLst/>
            <a:rect l="l" t="t" r="r" b="b"/>
            <a:pathLst>
              <a:path h="23685">
                <a:moveTo>
                  <a:pt x="0" y="23685"/>
                </a:moveTo>
                <a:lnTo>
                  <a:pt x="0" y="0"/>
                </a:lnTo>
                <a:lnTo>
                  <a:pt x="0" y="79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645969" y="8032496"/>
            <a:ext cx="0" cy="15760"/>
          </a:xfrm>
          <a:custGeom>
            <a:avLst/>
            <a:gdLst/>
            <a:ahLst/>
            <a:cxnLst/>
            <a:rect l="l" t="t" r="r" b="b"/>
            <a:pathLst>
              <a:path h="15760">
                <a:moveTo>
                  <a:pt x="0" y="15760"/>
                </a:moveTo>
                <a:lnTo>
                  <a:pt x="0" y="0"/>
                </a:lnTo>
                <a:lnTo>
                  <a:pt x="0" y="79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645969" y="8024648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7848"/>
                </a:moveTo>
                <a:lnTo>
                  <a:pt x="0" y="0"/>
                </a:lnTo>
                <a:lnTo>
                  <a:pt x="0" y="78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645969" y="8016742"/>
            <a:ext cx="0" cy="7912"/>
          </a:xfrm>
          <a:custGeom>
            <a:avLst/>
            <a:gdLst/>
            <a:ahLst/>
            <a:cxnLst/>
            <a:rect l="l" t="t" r="r" b="b"/>
            <a:pathLst>
              <a:path h="7912">
                <a:moveTo>
                  <a:pt x="0" y="791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426922" y="8016731"/>
            <a:ext cx="1112685" cy="832396"/>
          </a:xfrm>
          <a:custGeom>
            <a:avLst/>
            <a:gdLst/>
            <a:ahLst/>
            <a:cxnLst/>
            <a:rect l="l" t="t" r="r" b="b"/>
            <a:pathLst>
              <a:path w="1112685" h="832396">
                <a:moveTo>
                  <a:pt x="0" y="832396"/>
                </a:moveTo>
                <a:lnTo>
                  <a:pt x="16608" y="826669"/>
                </a:lnTo>
                <a:lnTo>
                  <a:pt x="30851" y="821735"/>
                </a:lnTo>
                <a:lnTo>
                  <a:pt x="43161" y="817422"/>
                </a:lnTo>
                <a:lnTo>
                  <a:pt x="53973" y="813560"/>
                </a:lnTo>
                <a:lnTo>
                  <a:pt x="63722" y="809979"/>
                </a:lnTo>
                <a:lnTo>
                  <a:pt x="72841" y="806510"/>
                </a:lnTo>
                <a:lnTo>
                  <a:pt x="81765" y="802981"/>
                </a:lnTo>
                <a:lnTo>
                  <a:pt x="90927" y="799222"/>
                </a:lnTo>
                <a:lnTo>
                  <a:pt x="100762" y="795064"/>
                </a:lnTo>
                <a:lnTo>
                  <a:pt x="111705" y="790335"/>
                </a:lnTo>
                <a:lnTo>
                  <a:pt x="124189" y="784866"/>
                </a:lnTo>
                <a:lnTo>
                  <a:pt x="138648" y="778487"/>
                </a:lnTo>
                <a:lnTo>
                  <a:pt x="149999" y="773468"/>
                </a:lnTo>
                <a:lnTo>
                  <a:pt x="166451" y="766200"/>
                </a:lnTo>
                <a:lnTo>
                  <a:pt x="181258" y="759669"/>
                </a:lnTo>
                <a:lnTo>
                  <a:pt x="194614" y="753780"/>
                </a:lnTo>
                <a:lnTo>
                  <a:pt x="206713" y="748437"/>
                </a:lnTo>
                <a:lnTo>
                  <a:pt x="237407" y="734722"/>
                </a:lnTo>
                <a:lnTo>
                  <a:pt x="263771" y="722466"/>
                </a:lnTo>
                <a:lnTo>
                  <a:pt x="291041" y="709082"/>
                </a:lnTo>
                <a:lnTo>
                  <a:pt x="324454" y="691980"/>
                </a:lnTo>
                <a:lnTo>
                  <a:pt x="352729" y="677235"/>
                </a:lnTo>
                <a:lnTo>
                  <a:pt x="379165" y="663365"/>
                </a:lnTo>
                <a:lnTo>
                  <a:pt x="406097" y="649197"/>
                </a:lnTo>
                <a:lnTo>
                  <a:pt x="437575" y="632368"/>
                </a:lnTo>
                <a:lnTo>
                  <a:pt x="463399" y="617907"/>
                </a:lnTo>
                <a:lnTo>
                  <a:pt x="489249" y="602500"/>
                </a:lnTo>
                <a:lnTo>
                  <a:pt x="520808" y="582838"/>
                </a:lnTo>
                <a:lnTo>
                  <a:pt x="547823" y="565731"/>
                </a:lnTo>
                <a:lnTo>
                  <a:pt x="584744" y="542246"/>
                </a:lnTo>
                <a:lnTo>
                  <a:pt x="616999" y="521481"/>
                </a:lnTo>
                <a:lnTo>
                  <a:pt x="642156" y="504551"/>
                </a:lnTo>
                <a:lnTo>
                  <a:pt x="666287" y="487149"/>
                </a:lnTo>
                <a:lnTo>
                  <a:pt x="695464" y="464966"/>
                </a:lnTo>
                <a:lnTo>
                  <a:pt x="720718" y="445394"/>
                </a:lnTo>
                <a:lnTo>
                  <a:pt x="753658" y="419745"/>
                </a:lnTo>
                <a:lnTo>
                  <a:pt x="783055" y="396500"/>
                </a:lnTo>
                <a:lnTo>
                  <a:pt x="805947" y="377352"/>
                </a:lnTo>
                <a:lnTo>
                  <a:pt x="828729" y="356705"/>
                </a:lnTo>
                <a:lnTo>
                  <a:pt x="857793" y="328961"/>
                </a:lnTo>
                <a:lnTo>
                  <a:pt x="887351" y="300317"/>
                </a:lnTo>
                <a:lnTo>
                  <a:pt x="908110" y="280070"/>
                </a:lnTo>
                <a:lnTo>
                  <a:pt x="931438" y="256530"/>
                </a:lnTo>
                <a:lnTo>
                  <a:pt x="951172" y="234767"/>
                </a:lnTo>
                <a:lnTo>
                  <a:pt x="973816" y="207558"/>
                </a:lnTo>
                <a:lnTo>
                  <a:pt x="993740" y="182826"/>
                </a:lnTo>
                <a:lnTo>
                  <a:pt x="1017180" y="153242"/>
                </a:lnTo>
                <a:lnTo>
                  <a:pt x="1038226" y="125030"/>
                </a:lnTo>
                <a:lnTo>
                  <a:pt x="1054396" y="100980"/>
                </a:lnTo>
                <a:lnTo>
                  <a:pt x="1072400" y="72515"/>
                </a:lnTo>
                <a:lnTo>
                  <a:pt x="1079969" y="60562"/>
                </a:lnTo>
                <a:lnTo>
                  <a:pt x="1088736" y="46848"/>
                </a:lnTo>
                <a:lnTo>
                  <a:pt x="1093508" y="39446"/>
                </a:lnTo>
                <a:lnTo>
                  <a:pt x="1101240" y="27208"/>
                </a:lnTo>
                <a:lnTo>
                  <a:pt x="1105993" y="18083"/>
                </a:lnTo>
                <a:lnTo>
                  <a:pt x="1110249" y="7020"/>
                </a:lnTo>
                <a:lnTo>
                  <a:pt x="111268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426924" y="8016735"/>
            <a:ext cx="480898" cy="233324"/>
          </a:xfrm>
          <a:custGeom>
            <a:avLst/>
            <a:gdLst/>
            <a:ahLst/>
            <a:cxnLst/>
            <a:rect l="l" t="t" r="r" b="b"/>
            <a:pathLst>
              <a:path w="480898" h="233324">
                <a:moveTo>
                  <a:pt x="480898" y="0"/>
                </a:moveTo>
                <a:lnTo>
                  <a:pt x="466039" y="9125"/>
                </a:lnTo>
                <a:lnTo>
                  <a:pt x="453521" y="16792"/>
                </a:lnTo>
                <a:lnTo>
                  <a:pt x="442827" y="23297"/>
                </a:lnTo>
                <a:lnTo>
                  <a:pt x="433445" y="28934"/>
                </a:lnTo>
                <a:lnTo>
                  <a:pt x="424859" y="33996"/>
                </a:lnTo>
                <a:lnTo>
                  <a:pt x="416556" y="38779"/>
                </a:lnTo>
                <a:lnTo>
                  <a:pt x="408021" y="43576"/>
                </a:lnTo>
                <a:lnTo>
                  <a:pt x="398740" y="48682"/>
                </a:lnTo>
                <a:lnTo>
                  <a:pt x="388199" y="54392"/>
                </a:lnTo>
                <a:lnTo>
                  <a:pt x="375884" y="60999"/>
                </a:lnTo>
                <a:lnTo>
                  <a:pt x="361280" y="68798"/>
                </a:lnTo>
                <a:lnTo>
                  <a:pt x="356476" y="71361"/>
                </a:lnTo>
                <a:lnTo>
                  <a:pt x="340918" y="79663"/>
                </a:lnTo>
                <a:lnTo>
                  <a:pt x="327529" y="86793"/>
                </a:lnTo>
                <a:lnTo>
                  <a:pt x="315907" y="92952"/>
                </a:lnTo>
                <a:lnTo>
                  <a:pt x="305653" y="98340"/>
                </a:lnTo>
                <a:lnTo>
                  <a:pt x="296366" y="103156"/>
                </a:lnTo>
                <a:lnTo>
                  <a:pt x="287645" y="107602"/>
                </a:lnTo>
                <a:lnTo>
                  <a:pt x="279090" y="111877"/>
                </a:lnTo>
                <a:lnTo>
                  <a:pt x="270299" y="116181"/>
                </a:lnTo>
                <a:lnTo>
                  <a:pt x="260873" y="120715"/>
                </a:lnTo>
                <a:lnTo>
                  <a:pt x="250411" y="125680"/>
                </a:lnTo>
                <a:lnTo>
                  <a:pt x="238512" y="131274"/>
                </a:lnTo>
                <a:lnTo>
                  <a:pt x="224776" y="137699"/>
                </a:lnTo>
                <a:lnTo>
                  <a:pt x="208762" y="145173"/>
                </a:lnTo>
                <a:lnTo>
                  <a:pt x="192811" y="152605"/>
                </a:lnTo>
                <a:lnTo>
                  <a:pt x="178989" y="158997"/>
                </a:lnTo>
                <a:lnTo>
                  <a:pt x="166924" y="164519"/>
                </a:lnTo>
                <a:lnTo>
                  <a:pt x="156245" y="169343"/>
                </a:lnTo>
                <a:lnTo>
                  <a:pt x="146580" y="173642"/>
                </a:lnTo>
                <a:lnTo>
                  <a:pt x="137557" y="177586"/>
                </a:lnTo>
                <a:lnTo>
                  <a:pt x="128805" y="181349"/>
                </a:lnTo>
                <a:lnTo>
                  <a:pt x="119953" y="185100"/>
                </a:lnTo>
                <a:lnTo>
                  <a:pt x="110629" y="189013"/>
                </a:lnTo>
                <a:lnTo>
                  <a:pt x="100462" y="193259"/>
                </a:lnTo>
                <a:lnTo>
                  <a:pt x="89079" y="198009"/>
                </a:lnTo>
                <a:lnTo>
                  <a:pt x="76110" y="203436"/>
                </a:lnTo>
                <a:lnTo>
                  <a:pt x="61184" y="209710"/>
                </a:lnTo>
                <a:lnTo>
                  <a:pt x="51396" y="213842"/>
                </a:lnTo>
                <a:lnTo>
                  <a:pt x="37278" y="219751"/>
                </a:lnTo>
                <a:lnTo>
                  <a:pt x="27431" y="223708"/>
                </a:lnTo>
                <a:lnTo>
                  <a:pt x="18088" y="227139"/>
                </a:lnTo>
                <a:lnTo>
                  <a:pt x="5481" y="231468"/>
                </a:lnTo>
                <a:lnTo>
                  <a:pt x="0" y="2333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607651" y="8268991"/>
            <a:ext cx="228892" cy="308483"/>
          </a:xfrm>
          <a:custGeom>
            <a:avLst/>
            <a:gdLst/>
            <a:ahLst/>
            <a:cxnLst/>
            <a:rect l="l" t="t" r="r" b="b"/>
            <a:pathLst>
              <a:path w="228892" h="308482">
                <a:moveTo>
                  <a:pt x="558" y="204965"/>
                </a:moveTo>
                <a:lnTo>
                  <a:pt x="1193" y="214782"/>
                </a:lnTo>
                <a:lnTo>
                  <a:pt x="482" y="215023"/>
                </a:lnTo>
                <a:lnTo>
                  <a:pt x="1828" y="224688"/>
                </a:lnTo>
                <a:lnTo>
                  <a:pt x="3098" y="234264"/>
                </a:lnTo>
                <a:lnTo>
                  <a:pt x="2933" y="234746"/>
                </a:lnTo>
                <a:lnTo>
                  <a:pt x="5867" y="243852"/>
                </a:lnTo>
                <a:lnTo>
                  <a:pt x="9423" y="255016"/>
                </a:lnTo>
                <a:lnTo>
                  <a:pt x="9588" y="255422"/>
                </a:lnTo>
                <a:lnTo>
                  <a:pt x="14897" y="265874"/>
                </a:lnTo>
                <a:lnTo>
                  <a:pt x="18770" y="273316"/>
                </a:lnTo>
                <a:lnTo>
                  <a:pt x="19088" y="273951"/>
                </a:lnTo>
                <a:lnTo>
                  <a:pt x="24472" y="280200"/>
                </a:lnTo>
                <a:lnTo>
                  <a:pt x="31127" y="287883"/>
                </a:lnTo>
                <a:lnTo>
                  <a:pt x="39687" y="294538"/>
                </a:lnTo>
                <a:lnTo>
                  <a:pt x="45707" y="299059"/>
                </a:lnTo>
                <a:lnTo>
                  <a:pt x="53466" y="302221"/>
                </a:lnTo>
                <a:lnTo>
                  <a:pt x="62649" y="305790"/>
                </a:lnTo>
                <a:lnTo>
                  <a:pt x="63449" y="305943"/>
                </a:lnTo>
                <a:lnTo>
                  <a:pt x="73190" y="307365"/>
                </a:lnTo>
                <a:lnTo>
                  <a:pt x="80860" y="308483"/>
                </a:lnTo>
                <a:lnTo>
                  <a:pt x="81737" y="308406"/>
                </a:lnTo>
                <a:lnTo>
                  <a:pt x="89496" y="307454"/>
                </a:lnTo>
                <a:lnTo>
                  <a:pt x="100266" y="306108"/>
                </a:lnTo>
                <a:lnTo>
                  <a:pt x="100825" y="305943"/>
                </a:lnTo>
                <a:lnTo>
                  <a:pt x="111124" y="302539"/>
                </a:lnTo>
                <a:lnTo>
                  <a:pt x="119595" y="299847"/>
                </a:lnTo>
                <a:lnTo>
                  <a:pt x="127914" y="295097"/>
                </a:lnTo>
                <a:lnTo>
                  <a:pt x="138792" y="288493"/>
                </a:lnTo>
                <a:lnTo>
                  <a:pt x="148886" y="280893"/>
                </a:lnTo>
                <a:lnTo>
                  <a:pt x="157137" y="274421"/>
                </a:lnTo>
                <a:lnTo>
                  <a:pt x="164337" y="266661"/>
                </a:lnTo>
                <a:lnTo>
                  <a:pt x="173189" y="256943"/>
                </a:lnTo>
                <a:lnTo>
                  <a:pt x="180070" y="248121"/>
                </a:lnTo>
                <a:lnTo>
                  <a:pt x="182714" y="244563"/>
                </a:lnTo>
                <a:lnTo>
                  <a:pt x="189445" y="235534"/>
                </a:lnTo>
                <a:lnTo>
                  <a:pt x="189534" y="235305"/>
                </a:lnTo>
                <a:lnTo>
                  <a:pt x="194995" y="225475"/>
                </a:lnTo>
                <a:lnTo>
                  <a:pt x="201151" y="213851"/>
                </a:lnTo>
                <a:lnTo>
                  <a:pt x="205597" y="204360"/>
                </a:lnTo>
                <a:lnTo>
                  <a:pt x="208533" y="198234"/>
                </a:lnTo>
                <a:lnTo>
                  <a:pt x="209334" y="196570"/>
                </a:lnTo>
                <a:lnTo>
                  <a:pt x="209969" y="194830"/>
                </a:lnTo>
                <a:lnTo>
                  <a:pt x="214512" y="182336"/>
                </a:lnTo>
                <a:lnTo>
                  <a:pt x="217916" y="172327"/>
                </a:lnTo>
                <a:lnTo>
                  <a:pt x="219862" y="165836"/>
                </a:lnTo>
                <a:lnTo>
                  <a:pt x="223113" y="154673"/>
                </a:lnTo>
                <a:lnTo>
                  <a:pt x="223113" y="154432"/>
                </a:lnTo>
                <a:lnTo>
                  <a:pt x="224929" y="142951"/>
                </a:lnTo>
                <a:lnTo>
                  <a:pt x="226917" y="129971"/>
                </a:lnTo>
                <a:lnTo>
                  <a:pt x="227875" y="118928"/>
                </a:lnTo>
                <a:lnTo>
                  <a:pt x="228180" y="113969"/>
                </a:lnTo>
                <a:lnTo>
                  <a:pt x="228815" y="103352"/>
                </a:lnTo>
                <a:lnTo>
                  <a:pt x="228892" y="103035"/>
                </a:lnTo>
                <a:lnTo>
                  <a:pt x="228015" y="92417"/>
                </a:lnTo>
                <a:lnTo>
                  <a:pt x="226775" y="79714"/>
                </a:lnTo>
                <a:lnTo>
                  <a:pt x="224438" y="67509"/>
                </a:lnTo>
                <a:lnTo>
                  <a:pt x="224294" y="66840"/>
                </a:lnTo>
                <a:lnTo>
                  <a:pt x="222402" y="57886"/>
                </a:lnTo>
                <a:lnTo>
                  <a:pt x="222313" y="57416"/>
                </a:lnTo>
                <a:lnTo>
                  <a:pt x="218833" y="49098"/>
                </a:lnTo>
                <a:lnTo>
                  <a:pt x="214629" y="39116"/>
                </a:lnTo>
                <a:lnTo>
                  <a:pt x="214477" y="38646"/>
                </a:lnTo>
                <a:lnTo>
                  <a:pt x="208622" y="29692"/>
                </a:lnTo>
                <a:lnTo>
                  <a:pt x="204495" y="23355"/>
                </a:lnTo>
                <a:lnTo>
                  <a:pt x="204025" y="22720"/>
                </a:lnTo>
                <a:lnTo>
                  <a:pt x="198399" y="17741"/>
                </a:lnTo>
                <a:lnTo>
                  <a:pt x="191427" y="11557"/>
                </a:lnTo>
                <a:lnTo>
                  <a:pt x="190792" y="11087"/>
                </a:lnTo>
                <a:lnTo>
                  <a:pt x="182638" y="6731"/>
                </a:lnTo>
                <a:lnTo>
                  <a:pt x="176466" y="3403"/>
                </a:lnTo>
                <a:lnTo>
                  <a:pt x="175590" y="3162"/>
                </a:lnTo>
                <a:lnTo>
                  <a:pt x="168706" y="1816"/>
                </a:lnTo>
                <a:lnTo>
                  <a:pt x="159283" y="0"/>
                </a:lnTo>
                <a:lnTo>
                  <a:pt x="158559" y="0"/>
                </a:lnTo>
                <a:lnTo>
                  <a:pt x="148983" y="241"/>
                </a:lnTo>
                <a:lnTo>
                  <a:pt x="141135" y="469"/>
                </a:lnTo>
                <a:lnTo>
                  <a:pt x="132905" y="2768"/>
                </a:lnTo>
                <a:lnTo>
                  <a:pt x="122046" y="5854"/>
                </a:lnTo>
                <a:lnTo>
                  <a:pt x="121577" y="6096"/>
                </a:lnTo>
                <a:lnTo>
                  <a:pt x="111366" y="10845"/>
                </a:lnTo>
                <a:lnTo>
                  <a:pt x="102730" y="14808"/>
                </a:lnTo>
                <a:lnTo>
                  <a:pt x="102412" y="15125"/>
                </a:lnTo>
                <a:lnTo>
                  <a:pt x="94653" y="20510"/>
                </a:lnTo>
                <a:lnTo>
                  <a:pt x="84209" y="28111"/>
                </a:lnTo>
                <a:lnTo>
                  <a:pt x="75212" y="35910"/>
                </a:lnTo>
                <a:lnTo>
                  <a:pt x="73659" y="37299"/>
                </a:lnTo>
                <a:lnTo>
                  <a:pt x="65582" y="44500"/>
                </a:lnTo>
                <a:lnTo>
                  <a:pt x="58292" y="53060"/>
                </a:lnTo>
                <a:lnTo>
                  <a:pt x="49844" y="63184"/>
                </a:lnTo>
                <a:lnTo>
                  <a:pt x="43390" y="72032"/>
                </a:lnTo>
                <a:lnTo>
                  <a:pt x="40233" y="76581"/>
                </a:lnTo>
                <a:lnTo>
                  <a:pt x="33667" y="86169"/>
                </a:lnTo>
                <a:lnTo>
                  <a:pt x="33502" y="86398"/>
                </a:lnTo>
                <a:lnTo>
                  <a:pt x="28193" y="96697"/>
                </a:lnTo>
                <a:lnTo>
                  <a:pt x="22108" y="108572"/>
                </a:lnTo>
                <a:lnTo>
                  <a:pt x="17817" y="118331"/>
                </a:lnTo>
                <a:lnTo>
                  <a:pt x="15290" y="124574"/>
                </a:lnTo>
                <a:lnTo>
                  <a:pt x="10934" y="135267"/>
                </a:lnTo>
                <a:lnTo>
                  <a:pt x="7924" y="146761"/>
                </a:lnTo>
                <a:lnTo>
                  <a:pt x="4719" y="159603"/>
                </a:lnTo>
                <a:lnTo>
                  <a:pt x="2807" y="170368"/>
                </a:lnTo>
                <a:lnTo>
                  <a:pt x="1981" y="175742"/>
                </a:lnTo>
                <a:lnTo>
                  <a:pt x="317" y="186512"/>
                </a:lnTo>
                <a:lnTo>
                  <a:pt x="723" y="186753"/>
                </a:lnTo>
                <a:lnTo>
                  <a:pt x="165" y="197675"/>
                </a:lnTo>
                <a:lnTo>
                  <a:pt x="0" y="201244"/>
                </a:lnTo>
                <a:lnTo>
                  <a:pt x="393" y="201320"/>
                </a:lnTo>
                <a:lnTo>
                  <a:pt x="558" y="20496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664285" y="8290292"/>
            <a:ext cx="142422" cy="265798"/>
          </a:xfrm>
          <a:custGeom>
            <a:avLst/>
            <a:gdLst/>
            <a:ahLst/>
            <a:cxnLst/>
            <a:rect l="l" t="t" r="r" b="b"/>
            <a:pathLst>
              <a:path w="142422" h="265798">
                <a:moveTo>
                  <a:pt x="128142" y="0"/>
                </a:moveTo>
                <a:lnTo>
                  <a:pt x="134329" y="12552"/>
                </a:lnTo>
                <a:lnTo>
                  <a:pt x="137680" y="22560"/>
                </a:lnTo>
                <a:lnTo>
                  <a:pt x="140025" y="35768"/>
                </a:lnTo>
                <a:lnTo>
                  <a:pt x="142048" y="51583"/>
                </a:lnTo>
                <a:lnTo>
                  <a:pt x="142422" y="61949"/>
                </a:lnTo>
                <a:lnTo>
                  <a:pt x="141498" y="73235"/>
                </a:lnTo>
                <a:lnTo>
                  <a:pt x="140258" y="83311"/>
                </a:lnTo>
                <a:lnTo>
                  <a:pt x="138261" y="98064"/>
                </a:lnTo>
                <a:lnTo>
                  <a:pt x="136235" y="108454"/>
                </a:lnTo>
                <a:lnTo>
                  <a:pt x="133213" y="118592"/>
                </a:lnTo>
                <a:lnTo>
                  <a:pt x="128225" y="132590"/>
                </a:lnTo>
                <a:lnTo>
                  <a:pt x="122931" y="146946"/>
                </a:lnTo>
                <a:lnTo>
                  <a:pt x="118776" y="156781"/>
                </a:lnTo>
                <a:lnTo>
                  <a:pt x="113953" y="165905"/>
                </a:lnTo>
                <a:lnTo>
                  <a:pt x="106739" y="177902"/>
                </a:lnTo>
                <a:lnTo>
                  <a:pt x="97166" y="193312"/>
                </a:lnTo>
                <a:lnTo>
                  <a:pt x="91124" y="202067"/>
                </a:lnTo>
                <a:lnTo>
                  <a:pt x="84403" y="210111"/>
                </a:lnTo>
                <a:lnTo>
                  <a:pt x="74442" y="220713"/>
                </a:lnTo>
                <a:lnTo>
                  <a:pt x="63445" y="231937"/>
                </a:lnTo>
                <a:lnTo>
                  <a:pt x="55578" y="238931"/>
                </a:lnTo>
                <a:lnTo>
                  <a:pt x="46376" y="245329"/>
                </a:lnTo>
                <a:lnTo>
                  <a:pt x="37299" y="250901"/>
                </a:lnTo>
                <a:lnTo>
                  <a:pt x="25074" y="257919"/>
                </a:lnTo>
                <a:lnTo>
                  <a:pt x="15378" y="261955"/>
                </a:lnTo>
                <a:lnTo>
                  <a:pt x="2714" y="265197"/>
                </a:lnTo>
                <a:lnTo>
                  <a:pt x="0" y="26579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687806" y="8360303"/>
            <a:ext cx="57810" cy="113969"/>
          </a:xfrm>
          <a:custGeom>
            <a:avLst/>
            <a:gdLst/>
            <a:ahLst/>
            <a:cxnLst/>
            <a:rect l="l" t="t" r="r" b="b"/>
            <a:pathLst>
              <a:path w="57810" h="113969">
                <a:moveTo>
                  <a:pt x="0" y="113969"/>
                </a:moveTo>
                <a:lnTo>
                  <a:pt x="9029" y="110172"/>
                </a:lnTo>
                <a:lnTo>
                  <a:pt x="17576" y="103441"/>
                </a:lnTo>
                <a:lnTo>
                  <a:pt x="26212" y="96392"/>
                </a:lnTo>
                <a:lnTo>
                  <a:pt x="33655" y="86728"/>
                </a:lnTo>
                <a:lnTo>
                  <a:pt x="40944" y="77139"/>
                </a:lnTo>
                <a:lnTo>
                  <a:pt x="46570" y="65658"/>
                </a:lnTo>
                <a:lnTo>
                  <a:pt x="51790" y="54813"/>
                </a:lnTo>
                <a:lnTo>
                  <a:pt x="52197" y="54089"/>
                </a:lnTo>
                <a:lnTo>
                  <a:pt x="55041" y="42532"/>
                </a:lnTo>
                <a:lnTo>
                  <a:pt x="57658" y="31762"/>
                </a:lnTo>
                <a:lnTo>
                  <a:pt x="57810" y="30810"/>
                </a:lnTo>
                <a:lnTo>
                  <a:pt x="57810" y="19799"/>
                </a:lnTo>
                <a:lnTo>
                  <a:pt x="57810" y="10299"/>
                </a:lnTo>
                <a:lnTo>
                  <a:pt x="57658" y="9105"/>
                </a:lnTo>
                <a:lnTo>
                  <a:pt x="550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638460" y="8336781"/>
            <a:ext cx="66929" cy="105575"/>
          </a:xfrm>
          <a:custGeom>
            <a:avLst/>
            <a:gdLst/>
            <a:ahLst/>
            <a:cxnLst/>
            <a:rect l="l" t="t" r="r" b="b"/>
            <a:pathLst>
              <a:path w="66928" h="105575">
                <a:moveTo>
                  <a:pt x="66928" y="0"/>
                </a:moveTo>
                <a:lnTo>
                  <a:pt x="58292" y="1905"/>
                </a:lnTo>
                <a:lnTo>
                  <a:pt x="56946" y="2374"/>
                </a:lnTo>
                <a:lnTo>
                  <a:pt x="49352" y="6972"/>
                </a:lnTo>
                <a:lnTo>
                  <a:pt x="40398" y="12357"/>
                </a:lnTo>
                <a:lnTo>
                  <a:pt x="39611" y="13144"/>
                </a:lnTo>
                <a:lnTo>
                  <a:pt x="32232" y="20828"/>
                </a:lnTo>
                <a:lnTo>
                  <a:pt x="24155" y="29222"/>
                </a:lnTo>
                <a:lnTo>
                  <a:pt x="23685" y="29933"/>
                </a:lnTo>
                <a:lnTo>
                  <a:pt x="17589" y="39992"/>
                </a:lnTo>
                <a:lnTo>
                  <a:pt x="11252" y="50292"/>
                </a:lnTo>
                <a:lnTo>
                  <a:pt x="10858" y="51003"/>
                </a:lnTo>
                <a:lnTo>
                  <a:pt x="6743" y="62407"/>
                </a:lnTo>
                <a:lnTo>
                  <a:pt x="2781" y="73342"/>
                </a:lnTo>
                <a:lnTo>
                  <a:pt x="3251" y="73977"/>
                </a:lnTo>
                <a:lnTo>
                  <a:pt x="1041" y="85610"/>
                </a:lnTo>
                <a:lnTo>
                  <a:pt x="0" y="90995"/>
                </a:lnTo>
                <a:lnTo>
                  <a:pt x="317" y="91236"/>
                </a:lnTo>
                <a:lnTo>
                  <a:pt x="317" y="96786"/>
                </a:lnTo>
                <a:lnTo>
                  <a:pt x="241" y="101142"/>
                </a:lnTo>
                <a:lnTo>
                  <a:pt x="241" y="101295"/>
                </a:lnTo>
                <a:lnTo>
                  <a:pt x="952" y="10557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640681" y="8358720"/>
            <a:ext cx="29311" cy="58686"/>
          </a:xfrm>
          <a:custGeom>
            <a:avLst/>
            <a:gdLst/>
            <a:ahLst/>
            <a:cxnLst/>
            <a:rect l="l" t="t" r="r" b="b"/>
            <a:pathLst>
              <a:path w="29311" h="58686">
                <a:moveTo>
                  <a:pt x="29146" y="0"/>
                </a:moveTo>
                <a:lnTo>
                  <a:pt x="29311" y="4597"/>
                </a:lnTo>
                <a:lnTo>
                  <a:pt x="29222" y="5143"/>
                </a:lnTo>
                <a:lnTo>
                  <a:pt x="27952" y="9588"/>
                </a:lnTo>
                <a:lnTo>
                  <a:pt x="24866" y="20193"/>
                </a:lnTo>
                <a:lnTo>
                  <a:pt x="25031" y="20828"/>
                </a:lnTo>
                <a:lnTo>
                  <a:pt x="20281" y="30734"/>
                </a:lnTo>
                <a:lnTo>
                  <a:pt x="15519" y="40627"/>
                </a:lnTo>
                <a:lnTo>
                  <a:pt x="14973" y="40944"/>
                </a:lnTo>
                <a:lnTo>
                  <a:pt x="8470" y="49898"/>
                </a:lnTo>
                <a:lnTo>
                  <a:pt x="5067" y="54648"/>
                </a:lnTo>
                <a:lnTo>
                  <a:pt x="4597" y="55118"/>
                </a:lnTo>
                <a:lnTo>
                  <a:pt x="0" y="5868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426922" y="8016734"/>
            <a:ext cx="80543" cy="35166"/>
          </a:xfrm>
          <a:custGeom>
            <a:avLst/>
            <a:gdLst/>
            <a:ahLst/>
            <a:cxnLst/>
            <a:rect l="l" t="t" r="r" b="b"/>
            <a:pathLst>
              <a:path w="80543" h="35166">
                <a:moveTo>
                  <a:pt x="0" y="35166"/>
                </a:moveTo>
                <a:lnTo>
                  <a:pt x="8054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774054" y="8270571"/>
            <a:ext cx="18376" cy="19723"/>
          </a:xfrm>
          <a:custGeom>
            <a:avLst/>
            <a:gdLst/>
            <a:ahLst/>
            <a:cxnLst/>
            <a:rect l="l" t="t" r="r" b="b"/>
            <a:pathLst>
              <a:path w="18376" h="19723">
                <a:moveTo>
                  <a:pt x="0" y="0"/>
                </a:moveTo>
                <a:lnTo>
                  <a:pt x="18376" y="197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638464" y="8555059"/>
            <a:ext cx="25819" cy="1028"/>
          </a:xfrm>
          <a:custGeom>
            <a:avLst/>
            <a:gdLst/>
            <a:ahLst/>
            <a:cxnLst/>
            <a:rect l="l" t="t" r="r" b="b"/>
            <a:pathLst>
              <a:path w="25819" h="1028">
                <a:moveTo>
                  <a:pt x="25819" y="102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639416" y="8442356"/>
            <a:ext cx="48387" cy="35166"/>
          </a:xfrm>
          <a:custGeom>
            <a:avLst/>
            <a:gdLst/>
            <a:ahLst/>
            <a:cxnLst/>
            <a:rect l="l" t="t" r="r" b="b"/>
            <a:pathLst>
              <a:path w="48387" h="35166">
                <a:moveTo>
                  <a:pt x="0" y="0"/>
                </a:moveTo>
                <a:lnTo>
                  <a:pt x="76" y="1587"/>
                </a:lnTo>
                <a:lnTo>
                  <a:pt x="5778" y="19164"/>
                </a:lnTo>
                <a:lnTo>
                  <a:pt x="16624" y="30733"/>
                </a:lnTo>
                <a:lnTo>
                  <a:pt x="31280" y="35166"/>
                </a:lnTo>
                <a:lnTo>
                  <a:pt x="48387" y="3191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705386" y="8336784"/>
            <a:ext cx="37465" cy="23520"/>
          </a:xfrm>
          <a:custGeom>
            <a:avLst/>
            <a:gdLst/>
            <a:ahLst/>
            <a:cxnLst/>
            <a:rect l="l" t="t" r="r" b="b"/>
            <a:pathLst>
              <a:path w="37464" h="23520">
                <a:moveTo>
                  <a:pt x="37464" y="23520"/>
                </a:moveTo>
                <a:lnTo>
                  <a:pt x="28994" y="8712"/>
                </a:lnTo>
                <a:lnTo>
                  <a:pt x="16078" y="634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259295" y="9144701"/>
            <a:ext cx="93370" cy="114998"/>
          </a:xfrm>
          <a:custGeom>
            <a:avLst/>
            <a:gdLst/>
            <a:ahLst/>
            <a:cxnLst/>
            <a:rect l="l" t="t" r="r" b="b"/>
            <a:pathLst>
              <a:path w="93370" h="114998">
                <a:moveTo>
                  <a:pt x="1739" y="114998"/>
                </a:moveTo>
                <a:lnTo>
                  <a:pt x="0" y="103428"/>
                </a:lnTo>
                <a:lnTo>
                  <a:pt x="0" y="102400"/>
                </a:lnTo>
                <a:lnTo>
                  <a:pt x="1104" y="90690"/>
                </a:lnTo>
                <a:lnTo>
                  <a:pt x="2133" y="79362"/>
                </a:lnTo>
                <a:lnTo>
                  <a:pt x="2527" y="78485"/>
                </a:lnTo>
                <a:lnTo>
                  <a:pt x="6172" y="67563"/>
                </a:lnTo>
                <a:lnTo>
                  <a:pt x="10058" y="56146"/>
                </a:lnTo>
                <a:lnTo>
                  <a:pt x="10375" y="55435"/>
                </a:lnTo>
                <a:lnTo>
                  <a:pt x="16471" y="44983"/>
                </a:lnTo>
                <a:lnTo>
                  <a:pt x="22415" y="34772"/>
                </a:lnTo>
                <a:lnTo>
                  <a:pt x="22809" y="34061"/>
                </a:lnTo>
                <a:lnTo>
                  <a:pt x="30810" y="25425"/>
                </a:lnTo>
                <a:lnTo>
                  <a:pt x="38011" y="17500"/>
                </a:lnTo>
                <a:lnTo>
                  <a:pt x="39128" y="18135"/>
                </a:lnTo>
                <a:lnTo>
                  <a:pt x="47675" y="10934"/>
                </a:lnTo>
                <a:lnTo>
                  <a:pt x="48704" y="10058"/>
                </a:lnTo>
                <a:lnTo>
                  <a:pt x="48704" y="9817"/>
                </a:lnTo>
                <a:lnTo>
                  <a:pt x="49885" y="9270"/>
                </a:lnTo>
                <a:lnTo>
                  <a:pt x="58928" y="4991"/>
                </a:lnTo>
                <a:lnTo>
                  <a:pt x="59004" y="4749"/>
                </a:lnTo>
                <a:lnTo>
                  <a:pt x="68262" y="1104"/>
                </a:lnTo>
                <a:lnTo>
                  <a:pt x="69773" y="558"/>
                </a:lnTo>
                <a:lnTo>
                  <a:pt x="70091" y="634"/>
                </a:lnTo>
                <a:lnTo>
                  <a:pt x="71907" y="558"/>
                </a:lnTo>
                <a:lnTo>
                  <a:pt x="80619" y="241"/>
                </a:lnTo>
                <a:lnTo>
                  <a:pt x="80784" y="0"/>
                </a:lnTo>
                <a:lnTo>
                  <a:pt x="89496" y="317"/>
                </a:lnTo>
                <a:lnTo>
                  <a:pt x="91313" y="393"/>
                </a:lnTo>
                <a:lnTo>
                  <a:pt x="91782" y="558"/>
                </a:lnTo>
                <a:lnTo>
                  <a:pt x="93370" y="13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264276" y="9146364"/>
            <a:ext cx="70573" cy="118402"/>
          </a:xfrm>
          <a:custGeom>
            <a:avLst/>
            <a:gdLst/>
            <a:ahLst/>
            <a:cxnLst/>
            <a:rect l="l" t="t" r="r" b="b"/>
            <a:pathLst>
              <a:path w="70573" h="118402">
                <a:moveTo>
                  <a:pt x="70573" y="0"/>
                </a:moveTo>
                <a:lnTo>
                  <a:pt x="61074" y="2540"/>
                </a:lnTo>
                <a:lnTo>
                  <a:pt x="59728" y="3086"/>
                </a:lnTo>
                <a:lnTo>
                  <a:pt x="51485" y="8470"/>
                </a:lnTo>
                <a:lnTo>
                  <a:pt x="41821" y="14731"/>
                </a:lnTo>
                <a:lnTo>
                  <a:pt x="41033" y="15595"/>
                </a:lnTo>
                <a:lnTo>
                  <a:pt x="33108" y="24231"/>
                </a:lnTo>
                <a:lnTo>
                  <a:pt x="24737" y="33947"/>
                </a:lnTo>
                <a:lnTo>
                  <a:pt x="18230" y="44316"/>
                </a:lnTo>
                <a:lnTo>
                  <a:pt x="11244" y="56864"/>
                </a:lnTo>
                <a:lnTo>
                  <a:pt x="7050" y="68013"/>
                </a:lnTo>
                <a:lnTo>
                  <a:pt x="6337" y="70167"/>
                </a:lnTo>
                <a:lnTo>
                  <a:pt x="2737" y="82334"/>
                </a:lnTo>
                <a:lnTo>
                  <a:pt x="829" y="94624"/>
                </a:lnTo>
                <a:lnTo>
                  <a:pt x="0" y="100749"/>
                </a:lnTo>
                <a:lnTo>
                  <a:pt x="952" y="101142"/>
                </a:lnTo>
                <a:lnTo>
                  <a:pt x="1117" y="106921"/>
                </a:lnTo>
                <a:lnTo>
                  <a:pt x="1270" y="112623"/>
                </a:lnTo>
                <a:lnTo>
                  <a:pt x="1435" y="11840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266103" y="9273242"/>
            <a:ext cx="18770" cy="21780"/>
          </a:xfrm>
          <a:custGeom>
            <a:avLst/>
            <a:gdLst/>
            <a:ahLst/>
            <a:cxnLst/>
            <a:rect l="l" t="t" r="r" b="b"/>
            <a:pathLst>
              <a:path w="18770" h="21780">
                <a:moveTo>
                  <a:pt x="18770" y="21780"/>
                </a:moveTo>
                <a:lnTo>
                  <a:pt x="17106" y="20675"/>
                </a:lnTo>
                <a:lnTo>
                  <a:pt x="15519" y="19240"/>
                </a:lnTo>
                <a:lnTo>
                  <a:pt x="9347" y="13538"/>
                </a:lnTo>
                <a:lnTo>
                  <a:pt x="9029" y="13703"/>
                </a:lnTo>
                <a:lnTo>
                  <a:pt x="3403" y="7607"/>
                </a:lnTo>
                <a:lnTo>
                  <a:pt x="2222" y="6337"/>
                </a:lnTo>
                <a:lnTo>
                  <a:pt x="2298" y="5943"/>
                </a:lnTo>
                <a:lnTo>
                  <a:pt x="1587" y="4203"/>
                </a:lnTo>
                <a:lnTo>
                  <a:pt x="635" y="222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432871" y="9185883"/>
            <a:ext cx="180045" cy="282905"/>
          </a:xfrm>
          <a:custGeom>
            <a:avLst/>
            <a:gdLst/>
            <a:ahLst/>
            <a:cxnLst/>
            <a:rect l="l" t="t" r="r" b="b"/>
            <a:pathLst>
              <a:path w="180045" h="282905">
                <a:moveTo>
                  <a:pt x="32738" y="282905"/>
                </a:moveTo>
                <a:lnTo>
                  <a:pt x="24144" y="272731"/>
                </a:lnTo>
                <a:lnTo>
                  <a:pt x="17301" y="264499"/>
                </a:lnTo>
                <a:lnTo>
                  <a:pt x="13256" y="259626"/>
                </a:lnTo>
                <a:lnTo>
                  <a:pt x="13015" y="259384"/>
                </a:lnTo>
                <a:lnTo>
                  <a:pt x="12938" y="258991"/>
                </a:lnTo>
                <a:lnTo>
                  <a:pt x="7971" y="245818"/>
                </a:lnTo>
                <a:lnTo>
                  <a:pt x="4399" y="236192"/>
                </a:lnTo>
                <a:lnTo>
                  <a:pt x="2245" y="225882"/>
                </a:lnTo>
                <a:lnTo>
                  <a:pt x="329" y="212001"/>
                </a:lnTo>
                <a:lnTo>
                  <a:pt x="0" y="201819"/>
                </a:lnTo>
                <a:lnTo>
                  <a:pt x="954" y="189043"/>
                </a:lnTo>
                <a:lnTo>
                  <a:pt x="2798" y="171021"/>
                </a:lnTo>
                <a:lnTo>
                  <a:pt x="4603" y="160956"/>
                </a:lnTo>
                <a:lnTo>
                  <a:pt x="7751" y="149638"/>
                </a:lnTo>
                <a:lnTo>
                  <a:pt x="10081" y="142011"/>
                </a:lnTo>
                <a:lnTo>
                  <a:pt x="14544" y="128023"/>
                </a:lnTo>
                <a:lnTo>
                  <a:pt x="18207" y="118436"/>
                </a:lnTo>
                <a:lnTo>
                  <a:pt x="23090" y="108361"/>
                </a:lnTo>
                <a:lnTo>
                  <a:pt x="27912" y="99161"/>
                </a:lnTo>
                <a:lnTo>
                  <a:pt x="34831" y="86223"/>
                </a:lnTo>
                <a:lnTo>
                  <a:pt x="40160" y="77437"/>
                </a:lnTo>
                <a:lnTo>
                  <a:pt x="46842" y="68381"/>
                </a:lnTo>
                <a:lnTo>
                  <a:pt x="53096" y="60515"/>
                </a:lnTo>
                <a:lnTo>
                  <a:pt x="62177" y="49239"/>
                </a:lnTo>
                <a:lnTo>
                  <a:pt x="69119" y="41729"/>
                </a:lnTo>
                <a:lnTo>
                  <a:pt x="78086" y="33850"/>
                </a:lnTo>
                <a:lnTo>
                  <a:pt x="94539" y="20617"/>
                </a:lnTo>
                <a:lnTo>
                  <a:pt x="103205" y="15001"/>
                </a:lnTo>
                <a:lnTo>
                  <a:pt x="115184" y="9263"/>
                </a:lnTo>
                <a:lnTo>
                  <a:pt x="128764" y="4242"/>
                </a:lnTo>
                <a:lnTo>
                  <a:pt x="138643" y="2437"/>
                </a:lnTo>
                <a:lnTo>
                  <a:pt x="149324" y="165"/>
                </a:lnTo>
                <a:lnTo>
                  <a:pt x="149641" y="76"/>
                </a:lnTo>
                <a:lnTo>
                  <a:pt x="150035" y="76"/>
                </a:lnTo>
                <a:lnTo>
                  <a:pt x="163116" y="2102"/>
                </a:lnTo>
                <a:lnTo>
                  <a:pt x="173859" y="3865"/>
                </a:lnTo>
                <a:lnTo>
                  <a:pt x="179258" y="4749"/>
                </a:lnTo>
                <a:lnTo>
                  <a:pt x="179651" y="4838"/>
                </a:lnTo>
                <a:lnTo>
                  <a:pt x="180045" y="499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434258" y="9186122"/>
            <a:ext cx="149438" cy="233718"/>
          </a:xfrm>
          <a:custGeom>
            <a:avLst/>
            <a:gdLst/>
            <a:ahLst/>
            <a:cxnLst/>
            <a:rect l="l" t="t" r="r" b="b"/>
            <a:pathLst>
              <a:path w="149438" h="233718">
                <a:moveTo>
                  <a:pt x="149438" y="0"/>
                </a:moveTo>
                <a:lnTo>
                  <a:pt x="135967" y="1587"/>
                </a:lnTo>
                <a:lnTo>
                  <a:pt x="125665" y="4645"/>
                </a:lnTo>
                <a:lnTo>
                  <a:pt x="116811" y="8394"/>
                </a:lnTo>
                <a:lnTo>
                  <a:pt x="104177" y="14351"/>
                </a:lnTo>
                <a:lnTo>
                  <a:pt x="95442" y="19831"/>
                </a:lnTo>
                <a:lnTo>
                  <a:pt x="84769" y="28277"/>
                </a:lnTo>
                <a:lnTo>
                  <a:pt x="72658" y="38388"/>
                </a:lnTo>
                <a:lnTo>
                  <a:pt x="65337" y="45530"/>
                </a:lnTo>
                <a:lnTo>
                  <a:pt x="57674" y="54630"/>
                </a:lnTo>
                <a:lnTo>
                  <a:pt x="43995" y="71971"/>
                </a:lnTo>
                <a:lnTo>
                  <a:pt x="38147" y="80430"/>
                </a:lnTo>
                <a:lnTo>
                  <a:pt x="32606" y="90160"/>
                </a:lnTo>
                <a:lnTo>
                  <a:pt x="27708" y="99402"/>
                </a:lnTo>
                <a:lnTo>
                  <a:pt x="20927" y="112479"/>
                </a:lnTo>
                <a:lnTo>
                  <a:pt x="16662" y="121851"/>
                </a:lnTo>
                <a:lnTo>
                  <a:pt x="12971" y="132309"/>
                </a:lnTo>
                <a:lnTo>
                  <a:pt x="9725" y="142722"/>
                </a:lnTo>
                <a:lnTo>
                  <a:pt x="5520" y="156644"/>
                </a:lnTo>
                <a:lnTo>
                  <a:pt x="3174" y="166622"/>
                </a:lnTo>
                <a:lnTo>
                  <a:pt x="1654" y="178151"/>
                </a:lnTo>
                <a:lnTo>
                  <a:pt x="860" y="186436"/>
                </a:lnTo>
                <a:lnTo>
                  <a:pt x="0" y="200367"/>
                </a:lnTo>
                <a:lnTo>
                  <a:pt x="444" y="210374"/>
                </a:lnTo>
                <a:lnTo>
                  <a:pt x="1574" y="223330"/>
                </a:lnTo>
                <a:lnTo>
                  <a:pt x="1813" y="226669"/>
                </a:lnTo>
                <a:lnTo>
                  <a:pt x="1965" y="229920"/>
                </a:lnTo>
                <a:lnTo>
                  <a:pt x="2359" y="230949"/>
                </a:lnTo>
                <a:lnTo>
                  <a:pt x="4023" y="2337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466241" y="9469263"/>
            <a:ext cx="91554" cy="41973"/>
          </a:xfrm>
          <a:custGeom>
            <a:avLst/>
            <a:gdLst/>
            <a:ahLst/>
            <a:cxnLst/>
            <a:rect l="l" t="t" r="r" b="b"/>
            <a:pathLst>
              <a:path w="91554" h="41973">
                <a:moveTo>
                  <a:pt x="0" y="0"/>
                </a:moveTo>
                <a:lnTo>
                  <a:pt x="13972" y="7308"/>
                </a:lnTo>
                <a:lnTo>
                  <a:pt x="23954" y="12469"/>
                </a:lnTo>
                <a:lnTo>
                  <a:pt x="32594" y="16802"/>
                </a:lnTo>
                <a:lnTo>
                  <a:pt x="42542" y="21622"/>
                </a:lnTo>
                <a:lnTo>
                  <a:pt x="56445" y="28248"/>
                </a:lnTo>
                <a:lnTo>
                  <a:pt x="69386" y="34146"/>
                </a:lnTo>
                <a:lnTo>
                  <a:pt x="79689" y="38208"/>
                </a:lnTo>
                <a:lnTo>
                  <a:pt x="84112" y="39916"/>
                </a:lnTo>
                <a:lnTo>
                  <a:pt x="87680" y="41262"/>
                </a:lnTo>
                <a:lnTo>
                  <a:pt x="87833" y="41338"/>
                </a:lnTo>
                <a:lnTo>
                  <a:pt x="91554" y="4197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557797" y="9275856"/>
            <a:ext cx="166636" cy="235381"/>
          </a:xfrm>
          <a:custGeom>
            <a:avLst/>
            <a:gdLst/>
            <a:ahLst/>
            <a:cxnLst/>
            <a:rect l="l" t="t" r="r" b="b"/>
            <a:pathLst>
              <a:path w="166636" h="235381">
                <a:moveTo>
                  <a:pt x="0" y="235381"/>
                </a:moveTo>
                <a:lnTo>
                  <a:pt x="13370" y="234742"/>
                </a:lnTo>
                <a:lnTo>
                  <a:pt x="23887" y="234073"/>
                </a:lnTo>
                <a:lnTo>
                  <a:pt x="31051" y="233565"/>
                </a:lnTo>
                <a:lnTo>
                  <a:pt x="34531" y="233324"/>
                </a:lnTo>
                <a:lnTo>
                  <a:pt x="38011" y="232689"/>
                </a:lnTo>
                <a:lnTo>
                  <a:pt x="50747" y="227543"/>
                </a:lnTo>
                <a:lnTo>
                  <a:pt x="59927" y="223310"/>
                </a:lnTo>
                <a:lnTo>
                  <a:pt x="69938" y="218516"/>
                </a:lnTo>
                <a:lnTo>
                  <a:pt x="72390" y="217322"/>
                </a:lnTo>
                <a:lnTo>
                  <a:pt x="72390" y="217081"/>
                </a:lnTo>
                <a:lnTo>
                  <a:pt x="74599" y="215341"/>
                </a:lnTo>
                <a:lnTo>
                  <a:pt x="85702" y="206952"/>
                </a:lnTo>
                <a:lnTo>
                  <a:pt x="93491" y="201131"/>
                </a:lnTo>
                <a:lnTo>
                  <a:pt x="102900" y="192452"/>
                </a:lnTo>
                <a:lnTo>
                  <a:pt x="104152" y="191185"/>
                </a:lnTo>
                <a:lnTo>
                  <a:pt x="113646" y="180954"/>
                </a:lnTo>
                <a:lnTo>
                  <a:pt x="119645" y="173178"/>
                </a:lnTo>
                <a:lnTo>
                  <a:pt x="126613" y="163401"/>
                </a:lnTo>
                <a:lnTo>
                  <a:pt x="130200" y="158559"/>
                </a:lnTo>
                <a:lnTo>
                  <a:pt x="132346" y="155702"/>
                </a:lnTo>
                <a:lnTo>
                  <a:pt x="131953" y="155232"/>
                </a:lnTo>
                <a:lnTo>
                  <a:pt x="133692" y="151828"/>
                </a:lnTo>
                <a:lnTo>
                  <a:pt x="140503" y="139826"/>
                </a:lnTo>
                <a:lnTo>
                  <a:pt x="145420" y="131287"/>
                </a:lnTo>
                <a:lnTo>
                  <a:pt x="150317" y="120307"/>
                </a:lnTo>
                <a:lnTo>
                  <a:pt x="155658" y="106896"/>
                </a:lnTo>
                <a:lnTo>
                  <a:pt x="158843" y="97281"/>
                </a:lnTo>
                <a:lnTo>
                  <a:pt x="161626" y="85357"/>
                </a:lnTo>
                <a:lnTo>
                  <a:pt x="162750" y="79908"/>
                </a:lnTo>
                <a:lnTo>
                  <a:pt x="165015" y="66279"/>
                </a:lnTo>
                <a:lnTo>
                  <a:pt x="165628" y="56399"/>
                </a:lnTo>
                <a:lnTo>
                  <a:pt x="166317" y="43078"/>
                </a:lnTo>
                <a:lnTo>
                  <a:pt x="166484" y="40944"/>
                </a:lnTo>
                <a:lnTo>
                  <a:pt x="166636" y="38417"/>
                </a:lnTo>
                <a:lnTo>
                  <a:pt x="166636" y="38252"/>
                </a:lnTo>
                <a:lnTo>
                  <a:pt x="166243" y="35801"/>
                </a:lnTo>
                <a:lnTo>
                  <a:pt x="164245" y="22017"/>
                </a:lnTo>
                <a:lnTo>
                  <a:pt x="162649" y="12186"/>
                </a:lnTo>
                <a:lnTo>
                  <a:pt x="16054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491289" y="9214873"/>
            <a:ext cx="149825" cy="259854"/>
          </a:xfrm>
          <a:custGeom>
            <a:avLst/>
            <a:gdLst/>
            <a:ahLst/>
            <a:cxnLst/>
            <a:rect l="l" t="t" r="r" b="b"/>
            <a:pathLst>
              <a:path w="149825" h="259854">
                <a:moveTo>
                  <a:pt x="12970" y="259854"/>
                </a:moveTo>
                <a:lnTo>
                  <a:pt x="12259" y="257797"/>
                </a:lnTo>
                <a:lnTo>
                  <a:pt x="11624" y="255727"/>
                </a:lnTo>
                <a:lnTo>
                  <a:pt x="6748" y="242927"/>
                </a:lnTo>
                <a:lnTo>
                  <a:pt x="3327" y="232788"/>
                </a:lnTo>
                <a:lnTo>
                  <a:pt x="2200" y="226669"/>
                </a:lnTo>
                <a:lnTo>
                  <a:pt x="344" y="212705"/>
                </a:lnTo>
                <a:lnTo>
                  <a:pt x="0" y="202543"/>
                </a:lnTo>
                <a:lnTo>
                  <a:pt x="942" y="189711"/>
                </a:lnTo>
                <a:lnTo>
                  <a:pt x="2795" y="171982"/>
                </a:lnTo>
                <a:lnTo>
                  <a:pt x="4615" y="161899"/>
                </a:lnTo>
                <a:lnTo>
                  <a:pt x="7746" y="150696"/>
                </a:lnTo>
                <a:lnTo>
                  <a:pt x="10201" y="142722"/>
                </a:lnTo>
                <a:lnTo>
                  <a:pt x="14786" y="128833"/>
                </a:lnTo>
                <a:lnTo>
                  <a:pt x="18665" y="119425"/>
                </a:lnTo>
                <a:lnTo>
                  <a:pt x="23436" y="109385"/>
                </a:lnTo>
                <a:lnTo>
                  <a:pt x="28095" y="99390"/>
                </a:lnTo>
                <a:lnTo>
                  <a:pt x="30318" y="94640"/>
                </a:lnTo>
                <a:lnTo>
                  <a:pt x="31105" y="94805"/>
                </a:lnTo>
                <a:lnTo>
                  <a:pt x="34115" y="90208"/>
                </a:lnTo>
                <a:lnTo>
                  <a:pt x="41194" y="78562"/>
                </a:lnTo>
                <a:lnTo>
                  <a:pt x="46122" y="70253"/>
                </a:lnTo>
                <a:lnTo>
                  <a:pt x="53521" y="60426"/>
                </a:lnTo>
                <a:lnTo>
                  <a:pt x="62784" y="49166"/>
                </a:lnTo>
                <a:lnTo>
                  <a:pt x="69691" y="41635"/>
                </a:lnTo>
                <a:lnTo>
                  <a:pt x="78488" y="33811"/>
                </a:lnTo>
                <a:lnTo>
                  <a:pt x="84166" y="29146"/>
                </a:lnTo>
                <a:lnTo>
                  <a:pt x="95216" y="20311"/>
                </a:lnTo>
                <a:lnTo>
                  <a:pt x="103906" y="14719"/>
                </a:lnTo>
                <a:lnTo>
                  <a:pt x="116043" y="8911"/>
                </a:lnTo>
                <a:lnTo>
                  <a:pt x="129774" y="3257"/>
                </a:lnTo>
                <a:lnTo>
                  <a:pt x="140264" y="961"/>
                </a:lnTo>
                <a:lnTo>
                  <a:pt x="14982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528779" y="9245996"/>
            <a:ext cx="129046" cy="208140"/>
          </a:xfrm>
          <a:custGeom>
            <a:avLst/>
            <a:gdLst/>
            <a:ahLst/>
            <a:cxnLst/>
            <a:rect l="l" t="t" r="r" b="b"/>
            <a:pathLst>
              <a:path w="129046" h="208140">
                <a:moveTo>
                  <a:pt x="5653" y="208140"/>
                </a:moveTo>
                <a:lnTo>
                  <a:pt x="2250" y="201561"/>
                </a:lnTo>
                <a:lnTo>
                  <a:pt x="210" y="181931"/>
                </a:lnTo>
                <a:lnTo>
                  <a:pt x="0" y="171735"/>
                </a:lnTo>
                <a:lnTo>
                  <a:pt x="827" y="160858"/>
                </a:lnTo>
                <a:lnTo>
                  <a:pt x="2344" y="146916"/>
                </a:lnTo>
                <a:lnTo>
                  <a:pt x="4383" y="136994"/>
                </a:lnTo>
                <a:lnTo>
                  <a:pt x="8347" y="123681"/>
                </a:lnTo>
                <a:lnTo>
                  <a:pt x="12852" y="109594"/>
                </a:lnTo>
                <a:lnTo>
                  <a:pt x="16626" y="100258"/>
                </a:lnTo>
                <a:lnTo>
                  <a:pt x="22490" y="88698"/>
                </a:lnTo>
                <a:lnTo>
                  <a:pt x="30747" y="73255"/>
                </a:lnTo>
                <a:lnTo>
                  <a:pt x="36166" y="64730"/>
                </a:lnTo>
                <a:lnTo>
                  <a:pt x="44124" y="54343"/>
                </a:lnTo>
                <a:lnTo>
                  <a:pt x="54762" y="41261"/>
                </a:lnTo>
                <a:lnTo>
                  <a:pt x="61880" y="33991"/>
                </a:lnTo>
                <a:lnTo>
                  <a:pt x="72341" y="25184"/>
                </a:lnTo>
                <a:lnTo>
                  <a:pt x="83047" y="16888"/>
                </a:lnTo>
                <a:lnTo>
                  <a:pt x="92105" y="11647"/>
                </a:lnTo>
                <a:lnTo>
                  <a:pt x="100852" y="7289"/>
                </a:lnTo>
                <a:lnTo>
                  <a:pt x="107266" y="4038"/>
                </a:lnTo>
                <a:lnTo>
                  <a:pt x="108536" y="5308"/>
                </a:lnTo>
                <a:lnTo>
                  <a:pt x="116219" y="3327"/>
                </a:lnTo>
                <a:lnTo>
                  <a:pt x="12904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579425" y="9289794"/>
            <a:ext cx="142074" cy="210340"/>
          </a:xfrm>
          <a:custGeom>
            <a:avLst/>
            <a:gdLst/>
            <a:ahLst/>
            <a:cxnLst/>
            <a:rect l="l" t="t" r="r" b="b"/>
            <a:pathLst>
              <a:path w="142074" h="210340">
                <a:moveTo>
                  <a:pt x="136931" y="0"/>
                </a:moveTo>
                <a:lnTo>
                  <a:pt x="139087" y="13281"/>
                </a:lnTo>
                <a:lnTo>
                  <a:pt x="140725" y="23589"/>
                </a:lnTo>
                <a:lnTo>
                  <a:pt x="141922" y="31203"/>
                </a:lnTo>
                <a:lnTo>
                  <a:pt x="141998" y="31597"/>
                </a:lnTo>
                <a:lnTo>
                  <a:pt x="142074" y="31991"/>
                </a:lnTo>
                <a:lnTo>
                  <a:pt x="141219" y="45991"/>
                </a:lnTo>
                <a:lnTo>
                  <a:pt x="140671" y="55884"/>
                </a:lnTo>
                <a:lnTo>
                  <a:pt x="138595" y="68668"/>
                </a:lnTo>
                <a:lnTo>
                  <a:pt x="135577" y="82498"/>
                </a:lnTo>
                <a:lnTo>
                  <a:pt x="132631" y="92127"/>
                </a:lnTo>
                <a:lnTo>
                  <a:pt x="127733" y="104496"/>
                </a:lnTo>
                <a:lnTo>
                  <a:pt x="121264" y="118882"/>
                </a:lnTo>
                <a:lnTo>
                  <a:pt x="116242" y="127469"/>
                </a:lnTo>
                <a:lnTo>
                  <a:pt x="110401" y="137883"/>
                </a:lnTo>
                <a:lnTo>
                  <a:pt x="109131" y="140182"/>
                </a:lnTo>
                <a:lnTo>
                  <a:pt x="109448" y="140576"/>
                </a:lnTo>
                <a:lnTo>
                  <a:pt x="107950" y="142481"/>
                </a:lnTo>
                <a:lnTo>
                  <a:pt x="99646" y="153842"/>
                </a:lnTo>
                <a:lnTo>
                  <a:pt x="93855" y="161719"/>
                </a:lnTo>
                <a:lnTo>
                  <a:pt x="85534" y="171087"/>
                </a:lnTo>
                <a:lnTo>
                  <a:pt x="83477" y="173215"/>
                </a:lnTo>
                <a:lnTo>
                  <a:pt x="73649" y="182684"/>
                </a:lnTo>
                <a:lnTo>
                  <a:pt x="65630" y="188842"/>
                </a:lnTo>
                <a:lnTo>
                  <a:pt x="55753" y="195859"/>
                </a:lnTo>
                <a:lnTo>
                  <a:pt x="49339" y="200456"/>
                </a:lnTo>
                <a:lnTo>
                  <a:pt x="48704" y="200291"/>
                </a:lnTo>
                <a:lnTo>
                  <a:pt x="41338" y="203542"/>
                </a:lnTo>
                <a:lnTo>
                  <a:pt x="34531" y="206552"/>
                </a:lnTo>
                <a:lnTo>
                  <a:pt x="33972" y="207505"/>
                </a:lnTo>
                <a:lnTo>
                  <a:pt x="27000" y="208610"/>
                </a:lnTo>
                <a:lnTo>
                  <a:pt x="14256" y="210340"/>
                </a:lnTo>
                <a:lnTo>
                  <a:pt x="2378" y="210296"/>
                </a:lnTo>
                <a:lnTo>
                  <a:pt x="0" y="21019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579101" y="9317988"/>
            <a:ext cx="32308" cy="52273"/>
          </a:xfrm>
          <a:custGeom>
            <a:avLst/>
            <a:gdLst/>
            <a:ahLst/>
            <a:cxnLst/>
            <a:rect l="l" t="t" r="r" b="b"/>
            <a:pathLst>
              <a:path w="32308" h="52273">
                <a:moveTo>
                  <a:pt x="0" y="52273"/>
                </a:moveTo>
                <a:lnTo>
                  <a:pt x="4545" y="40090"/>
                </a:lnTo>
                <a:lnTo>
                  <a:pt x="10111" y="29820"/>
                </a:lnTo>
                <a:lnTo>
                  <a:pt x="11645" y="27241"/>
                </a:lnTo>
                <a:lnTo>
                  <a:pt x="18737" y="16458"/>
                </a:lnTo>
                <a:lnTo>
                  <a:pt x="25444" y="8097"/>
                </a:lnTo>
                <a:lnTo>
                  <a:pt x="29146" y="3327"/>
                </a:lnTo>
                <a:lnTo>
                  <a:pt x="30492" y="1587"/>
                </a:lnTo>
                <a:lnTo>
                  <a:pt x="3230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651886" y="9372953"/>
            <a:ext cx="52984" cy="85775"/>
          </a:xfrm>
          <a:custGeom>
            <a:avLst/>
            <a:gdLst/>
            <a:ahLst/>
            <a:cxnLst/>
            <a:rect l="l" t="t" r="r" b="b"/>
            <a:pathLst>
              <a:path w="52984" h="85775">
                <a:moveTo>
                  <a:pt x="0" y="85775"/>
                </a:moveTo>
                <a:lnTo>
                  <a:pt x="1422" y="83159"/>
                </a:lnTo>
                <a:lnTo>
                  <a:pt x="2857" y="80467"/>
                </a:lnTo>
                <a:lnTo>
                  <a:pt x="6337" y="73736"/>
                </a:lnTo>
                <a:lnTo>
                  <a:pt x="5702" y="73025"/>
                </a:lnTo>
                <a:lnTo>
                  <a:pt x="9817" y="67005"/>
                </a:lnTo>
                <a:lnTo>
                  <a:pt x="15125" y="59321"/>
                </a:lnTo>
                <a:lnTo>
                  <a:pt x="17030" y="60121"/>
                </a:lnTo>
                <a:lnTo>
                  <a:pt x="22263" y="52349"/>
                </a:lnTo>
                <a:lnTo>
                  <a:pt x="29399" y="41327"/>
                </a:lnTo>
                <a:lnTo>
                  <a:pt x="34538" y="31862"/>
                </a:lnTo>
                <a:lnTo>
                  <a:pt x="37465" y="26301"/>
                </a:lnTo>
                <a:lnTo>
                  <a:pt x="40309" y="20904"/>
                </a:lnTo>
                <a:lnTo>
                  <a:pt x="39204" y="19964"/>
                </a:lnTo>
                <a:lnTo>
                  <a:pt x="42138" y="14808"/>
                </a:lnTo>
                <a:lnTo>
                  <a:pt x="45224" y="9271"/>
                </a:lnTo>
                <a:lnTo>
                  <a:pt x="46101" y="9588"/>
                </a:lnTo>
                <a:lnTo>
                  <a:pt x="49974" y="4279"/>
                </a:lnTo>
                <a:lnTo>
                  <a:pt x="51561" y="2146"/>
                </a:lnTo>
                <a:lnTo>
                  <a:pt x="5298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261037" y="9259693"/>
            <a:ext cx="5067" cy="13550"/>
          </a:xfrm>
          <a:custGeom>
            <a:avLst/>
            <a:gdLst/>
            <a:ahLst/>
            <a:cxnLst/>
            <a:rect l="l" t="t" r="r" b="b"/>
            <a:pathLst>
              <a:path w="5067" h="13550">
                <a:moveTo>
                  <a:pt x="5067" y="1355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334852" y="9146048"/>
            <a:ext cx="17818" cy="317"/>
          </a:xfrm>
          <a:custGeom>
            <a:avLst/>
            <a:gdLst/>
            <a:ahLst/>
            <a:cxnLst/>
            <a:rect l="l" t="t" r="r" b="b"/>
            <a:pathLst>
              <a:path w="17818" h="317">
                <a:moveTo>
                  <a:pt x="17818" y="0"/>
                </a:moveTo>
                <a:lnTo>
                  <a:pt x="0" y="31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265710" y="9264769"/>
            <a:ext cx="19164" cy="30251"/>
          </a:xfrm>
          <a:custGeom>
            <a:avLst/>
            <a:gdLst/>
            <a:ahLst/>
            <a:cxnLst/>
            <a:rect l="l" t="t" r="r" b="b"/>
            <a:pathLst>
              <a:path w="19164" h="30251">
                <a:moveTo>
                  <a:pt x="0" y="0"/>
                </a:moveTo>
                <a:lnTo>
                  <a:pt x="6883" y="18453"/>
                </a:lnTo>
                <a:lnTo>
                  <a:pt x="19164" y="3025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284882" y="9295016"/>
            <a:ext cx="149682" cy="74295"/>
          </a:xfrm>
          <a:custGeom>
            <a:avLst/>
            <a:gdLst/>
            <a:ahLst/>
            <a:cxnLst/>
            <a:rect l="l" t="t" r="r" b="b"/>
            <a:pathLst>
              <a:path w="149682" h="74295">
                <a:moveTo>
                  <a:pt x="149682" y="7429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352670" y="9146048"/>
            <a:ext cx="155790" cy="77304"/>
          </a:xfrm>
          <a:custGeom>
            <a:avLst/>
            <a:gdLst/>
            <a:ahLst/>
            <a:cxnLst/>
            <a:rect l="l" t="t" r="r" b="b"/>
            <a:pathLst>
              <a:path w="155790" h="77304">
                <a:moveTo>
                  <a:pt x="0" y="0"/>
                </a:moveTo>
                <a:lnTo>
                  <a:pt x="155790" y="773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438285" y="9419841"/>
            <a:ext cx="27952" cy="49415"/>
          </a:xfrm>
          <a:custGeom>
            <a:avLst/>
            <a:gdLst/>
            <a:ahLst/>
            <a:cxnLst/>
            <a:rect l="l" t="t" r="r" b="b"/>
            <a:pathLst>
              <a:path w="27952" h="49415">
                <a:moveTo>
                  <a:pt x="0" y="0"/>
                </a:moveTo>
                <a:lnTo>
                  <a:pt x="8470" y="26136"/>
                </a:lnTo>
                <a:lnTo>
                  <a:pt x="27952" y="49415"/>
                </a:lnTo>
                <a:lnTo>
                  <a:pt x="27317" y="4894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583699" y="9186125"/>
            <a:ext cx="29222" cy="4749"/>
          </a:xfrm>
          <a:custGeom>
            <a:avLst/>
            <a:gdLst/>
            <a:ahLst/>
            <a:cxnLst/>
            <a:rect l="l" t="t" r="r" b="b"/>
            <a:pathLst>
              <a:path w="29222" h="4749">
                <a:moveTo>
                  <a:pt x="29222" y="474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693700" y="9237046"/>
            <a:ext cx="24638" cy="38811"/>
          </a:xfrm>
          <a:custGeom>
            <a:avLst/>
            <a:gdLst/>
            <a:ahLst/>
            <a:cxnLst/>
            <a:rect l="l" t="t" r="r" b="b"/>
            <a:pathLst>
              <a:path w="24638" h="38811">
                <a:moveTo>
                  <a:pt x="24638" y="38811"/>
                </a:moveTo>
                <a:lnTo>
                  <a:pt x="9982" y="11328"/>
                </a:lnTo>
                <a:lnTo>
                  <a:pt x="6184" y="4673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504260" y="9474734"/>
            <a:ext cx="19481" cy="23279"/>
          </a:xfrm>
          <a:custGeom>
            <a:avLst/>
            <a:gdLst/>
            <a:ahLst/>
            <a:cxnLst/>
            <a:rect l="l" t="t" r="r" b="b"/>
            <a:pathLst>
              <a:path w="19481" h="23279">
                <a:moveTo>
                  <a:pt x="19481" y="2327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641115" y="9214872"/>
            <a:ext cx="52590" cy="22174"/>
          </a:xfrm>
          <a:custGeom>
            <a:avLst/>
            <a:gdLst/>
            <a:ahLst/>
            <a:cxnLst/>
            <a:rect l="l" t="t" r="r" b="b"/>
            <a:pathLst>
              <a:path w="52590" h="22174">
                <a:moveTo>
                  <a:pt x="0" y="0"/>
                </a:moveTo>
                <a:lnTo>
                  <a:pt x="11722" y="1904"/>
                </a:lnTo>
                <a:lnTo>
                  <a:pt x="29298" y="4749"/>
                </a:lnTo>
                <a:lnTo>
                  <a:pt x="52590" y="2217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657827" y="9246000"/>
            <a:ext cx="58534" cy="43802"/>
          </a:xfrm>
          <a:custGeom>
            <a:avLst/>
            <a:gdLst/>
            <a:ahLst/>
            <a:cxnLst/>
            <a:rect l="l" t="t" r="r" b="b"/>
            <a:pathLst>
              <a:path w="58534" h="43802">
                <a:moveTo>
                  <a:pt x="0" y="0"/>
                </a:moveTo>
                <a:lnTo>
                  <a:pt x="25260" y="4114"/>
                </a:lnTo>
                <a:lnTo>
                  <a:pt x="45377" y="19088"/>
                </a:lnTo>
                <a:lnTo>
                  <a:pt x="58534" y="4380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534437" y="9454132"/>
            <a:ext cx="44983" cy="45859"/>
          </a:xfrm>
          <a:custGeom>
            <a:avLst/>
            <a:gdLst/>
            <a:ahLst/>
            <a:cxnLst/>
            <a:rect l="l" t="t" r="r" b="b"/>
            <a:pathLst>
              <a:path w="44983" h="45859">
                <a:moveTo>
                  <a:pt x="44983" y="45859"/>
                </a:moveTo>
                <a:lnTo>
                  <a:pt x="22098" y="36195"/>
                </a:lnTo>
                <a:lnTo>
                  <a:pt x="5219" y="16154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556932" y="9317991"/>
            <a:ext cx="94957" cy="161404"/>
          </a:xfrm>
          <a:custGeom>
            <a:avLst/>
            <a:gdLst/>
            <a:ahLst/>
            <a:cxnLst/>
            <a:rect l="l" t="t" r="r" b="b"/>
            <a:pathLst>
              <a:path w="94957" h="161404">
                <a:moveTo>
                  <a:pt x="54482" y="0"/>
                </a:moveTo>
                <a:lnTo>
                  <a:pt x="53060" y="38569"/>
                </a:lnTo>
                <a:lnTo>
                  <a:pt x="22174" y="52273"/>
                </a:lnTo>
                <a:lnTo>
                  <a:pt x="2133" y="62483"/>
                </a:lnTo>
                <a:lnTo>
                  <a:pt x="2692" y="82054"/>
                </a:lnTo>
                <a:lnTo>
                  <a:pt x="0" y="120624"/>
                </a:lnTo>
                <a:lnTo>
                  <a:pt x="5537" y="121018"/>
                </a:lnTo>
                <a:lnTo>
                  <a:pt x="19557" y="121805"/>
                </a:lnTo>
                <a:lnTo>
                  <a:pt x="23520" y="129489"/>
                </a:lnTo>
                <a:lnTo>
                  <a:pt x="37299" y="142722"/>
                </a:lnTo>
                <a:lnTo>
                  <a:pt x="49021" y="146672"/>
                </a:lnTo>
                <a:lnTo>
                  <a:pt x="48310" y="161404"/>
                </a:lnTo>
                <a:lnTo>
                  <a:pt x="64465" y="155308"/>
                </a:lnTo>
                <a:lnTo>
                  <a:pt x="94957" y="1407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698534" y="9317595"/>
            <a:ext cx="6337" cy="56146"/>
          </a:xfrm>
          <a:custGeom>
            <a:avLst/>
            <a:gdLst/>
            <a:ahLst/>
            <a:cxnLst/>
            <a:rect l="l" t="t" r="r" b="b"/>
            <a:pathLst>
              <a:path w="6337" h="56146">
                <a:moveTo>
                  <a:pt x="6337" y="55359"/>
                </a:moveTo>
                <a:lnTo>
                  <a:pt x="0" y="56146"/>
                </a:lnTo>
                <a:lnTo>
                  <a:pt x="2616" y="18059"/>
                </a:lnTo>
                <a:lnTo>
                  <a:pt x="222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556922" y="9379446"/>
            <a:ext cx="50685" cy="59169"/>
          </a:xfrm>
          <a:custGeom>
            <a:avLst/>
            <a:gdLst/>
            <a:ahLst/>
            <a:cxnLst/>
            <a:rect l="l" t="t" r="r" b="b"/>
            <a:pathLst>
              <a:path w="50685" h="59169">
                <a:moveTo>
                  <a:pt x="4279" y="13309"/>
                </a:moveTo>
                <a:lnTo>
                  <a:pt x="50685" y="36512"/>
                </a:lnTo>
                <a:lnTo>
                  <a:pt x="0" y="59169"/>
                </a:lnTo>
                <a:lnTo>
                  <a:pt x="2222" y="56159"/>
                </a:lnTo>
                <a:lnTo>
                  <a:pt x="4114" y="37465"/>
                </a:lnTo>
                <a:lnTo>
                  <a:pt x="444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559144" y="9356563"/>
            <a:ext cx="50850" cy="23837"/>
          </a:xfrm>
          <a:custGeom>
            <a:avLst/>
            <a:gdLst/>
            <a:ahLst/>
            <a:cxnLst/>
            <a:rect l="l" t="t" r="r" b="b"/>
            <a:pathLst>
              <a:path w="50850" h="23837">
                <a:moveTo>
                  <a:pt x="0" y="23837"/>
                </a:moveTo>
                <a:lnTo>
                  <a:pt x="50609" y="1422"/>
                </a:lnTo>
                <a:lnTo>
                  <a:pt x="5085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576487" y="9426098"/>
            <a:ext cx="30886" cy="38569"/>
          </a:xfrm>
          <a:custGeom>
            <a:avLst/>
            <a:gdLst/>
            <a:ahLst/>
            <a:cxnLst/>
            <a:rect l="l" t="t" r="r" b="b"/>
            <a:pathLst>
              <a:path w="30886" h="38569">
                <a:moveTo>
                  <a:pt x="29464" y="38569"/>
                </a:moveTo>
                <a:lnTo>
                  <a:pt x="30886" y="0"/>
                </a:lnTo>
                <a:lnTo>
                  <a:pt x="0" y="137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587338" y="9367255"/>
            <a:ext cx="1422" cy="38569"/>
          </a:xfrm>
          <a:custGeom>
            <a:avLst/>
            <a:gdLst/>
            <a:ahLst/>
            <a:cxnLst/>
            <a:rect l="l" t="t" r="r" b="b"/>
            <a:pathLst>
              <a:path w="1422" h="38569">
                <a:moveTo>
                  <a:pt x="0" y="38569"/>
                </a:moveTo>
                <a:lnTo>
                  <a:pt x="142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593594" y="9365115"/>
            <a:ext cx="69545" cy="74841"/>
          </a:xfrm>
          <a:custGeom>
            <a:avLst/>
            <a:gdLst/>
            <a:ahLst/>
            <a:cxnLst/>
            <a:rect l="l" t="t" r="r" b="b"/>
            <a:pathLst>
              <a:path w="69545" h="74841">
                <a:moveTo>
                  <a:pt x="0" y="0"/>
                </a:moveTo>
                <a:lnTo>
                  <a:pt x="60426" y="30251"/>
                </a:lnTo>
                <a:lnTo>
                  <a:pt x="69545" y="36271"/>
                </a:lnTo>
                <a:lnTo>
                  <a:pt x="68110" y="748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605637" y="9274036"/>
            <a:ext cx="101447" cy="197993"/>
          </a:xfrm>
          <a:custGeom>
            <a:avLst/>
            <a:gdLst/>
            <a:ahLst/>
            <a:cxnLst/>
            <a:rect l="l" t="t" r="r" b="b"/>
            <a:pathLst>
              <a:path w="101447" h="197993">
                <a:moveTo>
                  <a:pt x="5778" y="43954"/>
                </a:moveTo>
                <a:lnTo>
                  <a:pt x="6489" y="20675"/>
                </a:lnTo>
                <a:lnTo>
                  <a:pt x="38963" y="7442"/>
                </a:lnTo>
                <a:lnTo>
                  <a:pt x="53060" y="0"/>
                </a:lnTo>
                <a:lnTo>
                  <a:pt x="55511" y="5460"/>
                </a:lnTo>
                <a:lnTo>
                  <a:pt x="61531" y="19240"/>
                </a:lnTo>
                <a:lnTo>
                  <a:pt x="64541" y="19875"/>
                </a:lnTo>
                <a:lnTo>
                  <a:pt x="80784" y="28752"/>
                </a:lnTo>
                <a:lnTo>
                  <a:pt x="90995" y="44119"/>
                </a:lnTo>
                <a:lnTo>
                  <a:pt x="101447" y="40792"/>
                </a:lnTo>
                <a:lnTo>
                  <a:pt x="101053" y="80543"/>
                </a:lnTo>
                <a:lnTo>
                  <a:pt x="99237" y="98920"/>
                </a:lnTo>
                <a:lnTo>
                  <a:pt x="48387" y="121335"/>
                </a:lnTo>
                <a:lnTo>
                  <a:pt x="46253" y="184696"/>
                </a:lnTo>
                <a:lnTo>
                  <a:pt x="44272" y="178282"/>
                </a:lnTo>
                <a:lnTo>
                  <a:pt x="30022" y="185724"/>
                </a:lnTo>
                <a:lnTo>
                  <a:pt x="0" y="1979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607221" y="9431016"/>
            <a:ext cx="42684" cy="21297"/>
          </a:xfrm>
          <a:custGeom>
            <a:avLst/>
            <a:gdLst/>
            <a:ahLst/>
            <a:cxnLst/>
            <a:rect l="l" t="t" r="r" b="b"/>
            <a:pathLst>
              <a:path w="42684" h="21297">
                <a:moveTo>
                  <a:pt x="42684" y="2129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607376" y="9415964"/>
            <a:ext cx="241" cy="10134"/>
          </a:xfrm>
          <a:custGeom>
            <a:avLst/>
            <a:gdLst/>
            <a:ahLst/>
            <a:cxnLst/>
            <a:rect l="l" t="t" r="r" b="b"/>
            <a:pathLst>
              <a:path w="241" h="10134">
                <a:moveTo>
                  <a:pt x="0" y="10134"/>
                </a:moveTo>
                <a:lnTo>
                  <a:pt x="2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610070" y="9342230"/>
            <a:ext cx="88468" cy="31521"/>
          </a:xfrm>
          <a:custGeom>
            <a:avLst/>
            <a:gdLst/>
            <a:ahLst/>
            <a:cxnLst/>
            <a:rect l="l" t="t" r="r" b="b"/>
            <a:pathLst>
              <a:path w="88468" h="31521">
                <a:moveTo>
                  <a:pt x="0" y="11163"/>
                </a:moveTo>
                <a:lnTo>
                  <a:pt x="25349" y="0"/>
                </a:lnTo>
                <a:lnTo>
                  <a:pt x="88468" y="3152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611494" y="9274040"/>
            <a:ext cx="47205" cy="63347"/>
          </a:xfrm>
          <a:custGeom>
            <a:avLst/>
            <a:gdLst/>
            <a:ahLst/>
            <a:cxnLst/>
            <a:rect l="l" t="t" r="r" b="b"/>
            <a:pathLst>
              <a:path w="47205" h="63347">
                <a:moveTo>
                  <a:pt x="0" y="41021"/>
                </a:moveTo>
                <a:lnTo>
                  <a:pt x="44754" y="63347"/>
                </a:lnTo>
                <a:lnTo>
                  <a:pt x="47205" y="0"/>
                </a:lnTo>
                <a:lnTo>
                  <a:pt x="44907" y="4432"/>
                </a:lnTo>
                <a:lnTo>
                  <a:pt x="14973" y="18681"/>
                </a:lnTo>
                <a:lnTo>
                  <a:pt x="482" y="2423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612921" y="9190875"/>
            <a:ext cx="57492" cy="28752"/>
          </a:xfrm>
          <a:custGeom>
            <a:avLst/>
            <a:gdLst/>
            <a:ahLst/>
            <a:cxnLst/>
            <a:rect l="l" t="t" r="r" b="b"/>
            <a:pathLst>
              <a:path w="57492" h="28752">
                <a:moveTo>
                  <a:pt x="0" y="0"/>
                </a:moveTo>
                <a:lnTo>
                  <a:pt x="57492" y="2875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635414" y="9327253"/>
            <a:ext cx="558" cy="14973"/>
          </a:xfrm>
          <a:custGeom>
            <a:avLst/>
            <a:gdLst/>
            <a:ahLst/>
            <a:cxnLst/>
            <a:rect l="l" t="t" r="r" b="b"/>
            <a:pathLst>
              <a:path w="558" h="14973">
                <a:moveTo>
                  <a:pt x="0" y="14973"/>
                </a:moveTo>
                <a:lnTo>
                  <a:pt x="55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656240" y="9293284"/>
            <a:ext cx="50850" cy="44107"/>
          </a:xfrm>
          <a:custGeom>
            <a:avLst/>
            <a:gdLst/>
            <a:ahLst/>
            <a:cxnLst/>
            <a:rect l="l" t="t" r="r" b="b"/>
            <a:pathLst>
              <a:path w="50850" h="44107">
                <a:moveTo>
                  <a:pt x="50850" y="21539"/>
                </a:moveTo>
                <a:lnTo>
                  <a:pt x="0" y="44107"/>
                </a:lnTo>
                <a:lnTo>
                  <a:pt x="9512" y="38569"/>
                </a:lnTo>
                <a:lnTo>
                  <a:pt x="1093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663135" y="9387761"/>
            <a:ext cx="30886" cy="13627"/>
          </a:xfrm>
          <a:custGeom>
            <a:avLst/>
            <a:gdLst/>
            <a:ahLst/>
            <a:cxnLst/>
            <a:rect l="l" t="t" r="r" b="b"/>
            <a:pathLst>
              <a:path w="30886" h="13627">
                <a:moveTo>
                  <a:pt x="0" y="13627"/>
                </a:moveTo>
                <a:lnTo>
                  <a:pt x="3088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665748" y="9318148"/>
            <a:ext cx="30886" cy="13703"/>
          </a:xfrm>
          <a:custGeom>
            <a:avLst/>
            <a:gdLst/>
            <a:ahLst/>
            <a:cxnLst/>
            <a:rect l="l" t="t" r="r" b="b"/>
            <a:pathLst>
              <a:path w="30886" h="13703">
                <a:moveTo>
                  <a:pt x="0" y="13703"/>
                </a:moveTo>
                <a:lnTo>
                  <a:pt x="3088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651691" y="8385722"/>
            <a:ext cx="1621066" cy="810539"/>
          </a:xfrm>
          <a:custGeom>
            <a:avLst/>
            <a:gdLst/>
            <a:ahLst/>
            <a:cxnLst/>
            <a:rect l="l" t="t" r="r" b="b"/>
            <a:pathLst>
              <a:path w="1621066" h="810539">
                <a:moveTo>
                  <a:pt x="1621066" y="810539"/>
                </a:moveTo>
                <a:lnTo>
                  <a:pt x="0" y="0"/>
                </a:lnTo>
              </a:path>
            </a:pathLst>
          </a:custGeom>
          <a:ln w="7797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26442" y="9949543"/>
            <a:ext cx="34963" cy="132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6361405" y="9949543"/>
            <a:ext cx="181674" cy="132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6326442" y="10082162"/>
            <a:ext cx="34963" cy="108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"/>
              </a:spcBef>
            </a:pPr>
            <a:endParaRPr sz="850"/>
          </a:p>
        </p:txBody>
      </p:sp>
      <p:sp>
        <p:nvSpPr>
          <p:cNvPr id="28" name="object 28"/>
          <p:cNvSpPr txBox="1"/>
          <p:nvPr/>
        </p:nvSpPr>
        <p:spPr>
          <a:xfrm>
            <a:off x="6361405" y="10082162"/>
            <a:ext cx="195826" cy="108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902">
              <a:lnSpc>
                <a:spcPts val="455"/>
              </a:lnSpc>
              <a:spcBef>
                <a:spcPts val="41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10822" y="8016742"/>
            <a:ext cx="235140" cy="240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5410822" y="8257186"/>
            <a:ext cx="235140" cy="1422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457200" y="7962353"/>
            <a:ext cx="3358794" cy="1771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6938" y="7962353"/>
            <a:ext cx="3037687" cy="1771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5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200" y="4802835"/>
            <a:ext cx="3358794" cy="2930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6826" y="4193900"/>
            <a:ext cx="51275" cy="51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28102" y="4193900"/>
            <a:ext cx="51291" cy="51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6828" y="3988769"/>
            <a:ext cx="51280" cy="5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28109" y="3988769"/>
            <a:ext cx="51284" cy="5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5460" y="3872306"/>
            <a:ext cx="147825" cy="48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3285" y="3872306"/>
            <a:ext cx="369150" cy="4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022436" y="3872306"/>
            <a:ext cx="40629" cy="4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05460" y="3921055"/>
            <a:ext cx="147825" cy="389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127947" y="3368661"/>
            <a:ext cx="870165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998113" y="3368661"/>
            <a:ext cx="870167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868281" y="3368661"/>
            <a:ext cx="870165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127947" y="3728628"/>
            <a:ext cx="870165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998113" y="3728628"/>
            <a:ext cx="870167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868281" y="3728628"/>
            <a:ext cx="870165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127947" y="4088594"/>
            <a:ext cx="870165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998113" y="4088594"/>
            <a:ext cx="870167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868281" y="4088594"/>
            <a:ext cx="870165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3200311"/>
            <a:ext cx="3358794" cy="137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764762" marR="216896" algn="ctr">
              <a:lnSpc>
                <a:spcPct val="101725"/>
              </a:lnSpc>
              <a:spcBef>
                <a:spcPts val="300"/>
              </a:spcBef>
            </a:pP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X</a:t>
            </a:r>
            <a:r>
              <a:rPr sz="800" b="1" spc="-4" dirty="0" smtClean="0">
                <a:solidFill>
                  <a:srgbClr val="363435"/>
                </a:solidFill>
                <a:latin typeface="Calibri"/>
                <a:cs typeface="Calibri"/>
              </a:rPr>
              <a:t>F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C/DC/12-24/          </a:t>
            </a:r>
            <a:r>
              <a:rPr sz="800" b="1" spc="17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X</a:t>
            </a:r>
            <a:r>
              <a:rPr sz="800" b="1" spc="-4" dirty="0" smtClean="0">
                <a:solidFill>
                  <a:srgbClr val="363435"/>
                </a:solidFill>
                <a:latin typeface="Calibri"/>
                <a:cs typeface="Calibri"/>
              </a:rPr>
              <a:t>F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8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/</a:t>
            </a:r>
            <a:r>
              <a:rPr sz="8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C/115/            </a:t>
            </a:r>
            <a:r>
              <a:rPr sz="800" b="1" spc="16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X</a:t>
            </a:r>
            <a:r>
              <a:rPr sz="800" b="1" spc="-4" dirty="0" smtClean="0">
                <a:solidFill>
                  <a:srgbClr val="363435"/>
                </a:solidFill>
                <a:latin typeface="Calibri"/>
                <a:cs typeface="Calibri"/>
              </a:rPr>
              <a:t>F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8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/</a:t>
            </a:r>
            <a:r>
              <a:rPr sz="8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C/230/</a:t>
            </a:r>
            <a:endParaRPr sz="800">
              <a:latin typeface="Calibri"/>
              <a:cs typeface="Calibri"/>
            </a:endParaRPr>
          </a:p>
          <a:p>
            <a:pPr marL="925798" marR="459416" algn="ctr">
              <a:lnSpc>
                <a:spcPct val="101725"/>
              </a:lnSpc>
              <a:spcBef>
                <a:spcPts val="1857"/>
              </a:spcBef>
            </a:pP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-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                  </a:t>
            </a:r>
            <a:r>
              <a:rPr sz="800" spc="9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N                                  </a:t>
            </a:r>
            <a:r>
              <a:rPr sz="800" spc="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  <a:p>
            <a:pPr marL="776852" marR="274707" algn="ctr">
              <a:lnSpc>
                <a:spcPct val="101725"/>
              </a:lnSpc>
              <a:spcBef>
                <a:spcPts val="1857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(10-27</a:t>
            </a:r>
            <a:r>
              <a:rPr sz="8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dc)             </a:t>
            </a:r>
            <a:r>
              <a:rPr sz="800" spc="17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 (115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                 </a:t>
            </a:r>
            <a:r>
              <a:rPr sz="800" spc="17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 (230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6964" y="1401356"/>
            <a:ext cx="3037687" cy="6329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6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395006"/>
            <a:ext cx="3371494" cy="157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232200">
              <a:lnSpc>
                <a:spcPct val="1017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7" name="CuadroTexto 4596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</a:t>
            </a:r>
            <a:r>
              <a:rPr lang="es-ES" sz="900"/>
              <a:t>80 </a:t>
            </a:r>
            <a:r>
              <a:rPr lang="es-ES" sz="900" smtClean="0"/>
              <a:t>oficinas </a:t>
            </a:r>
            <a:r>
              <a:rPr lang="es-ES" sz="900" dirty="0" smtClean="0"/>
              <a:t>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5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4598" name="CuadroTexto 4597"/>
          <p:cNvSpPr txBox="1"/>
          <p:nvPr/>
        </p:nvSpPr>
        <p:spPr>
          <a:xfrm>
            <a:off x="463549" y="997906"/>
            <a:ext cx="38433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Luz Intermitente de </a:t>
            </a:r>
            <a:r>
              <a:rPr lang="es-ES" sz="1700" b="1" dirty="0" err="1"/>
              <a:t>X</a:t>
            </a:r>
            <a:r>
              <a:rPr lang="es-ES" sz="1700" b="1" dirty="0" err="1" smtClean="0"/>
              <a:t>enon</a:t>
            </a:r>
            <a:r>
              <a:rPr lang="es-ES" sz="1700" b="1" dirty="0" smtClean="0"/>
              <a:t> XFC</a:t>
            </a:r>
            <a:endParaRPr lang="es-ES" sz="1700" b="1" dirty="0"/>
          </a:p>
        </p:txBody>
      </p:sp>
      <p:pic>
        <p:nvPicPr>
          <p:cNvPr id="4599" name="Imagen 45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5D6076-94FB-4242-AAEA-7EB03631A2AD}"/>
</file>

<file path=customXml/itemProps2.xml><?xml version="1.0" encoding="utf-8"?>
<ds:datastoreItem xmlns:ds="http://schemas.openxmlformats.org/officeDocument/2006/customXml" ds:itemID="{011E40A8-6F27-4725-9074-0D8680385230}"/>
</file>

<file path=customXml/itemProps3.xml><?xml version="1.0" encoding="utf-8"?>
<ds:datastoreItem xmlns:ds="http://schemas.openxmlformats.org/officeDocument/2006/customXml" ds:itemID="{5F9E1659-8B8E-4B4A-AC59-356A910BDB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78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Susana Poza</cp:lastModifiedBy>
  <cp:revision>2</cp:revision>
  <dcterms:modified xsi:type="dcterms:W3CDTF">2015-04-10T08:17:59Z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