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3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D</a:t>
            </a:r>
            <a:endParaRPr lang="es-ES" sz="2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165600" y="59987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Orificio</a:t>
            </a:r>
            <a:r>
              <a:rPr lang="es-ES" sz="1600" dirty="0" smtClean="0"/>
              <a:t> 10.0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800" y="2315865"/>
            <a:ext cx="3057525" cy="2857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0600" y="5956300"/>
            <a:ext cx="1962150" cy="22479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165600" y="7175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2 Taladros</a:t>
            </a:r>
            <a:r>
              <a:rPr lang="es-ES" sz="1600" dirty="0" smtClean="0"/>
              <a:t> 5.5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37CAC0-E8F4-40EB-A4F8-4A25A4D10DE2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15</cp:revision>
  <cp:lastPrinted>2015-04-09T08:32:11Z</cp:lastPrinted>
  <dcterms:modified xsi:type="dcterms:W3CDTF">2015-04-10T08:22:26Z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