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object 230"/>
          <p:cNvSpPr/>
          <p:nvPr/>
        </p:nvSpPr>
        <p:spPr>
          <a:xfrm>
            <a:off x="5551118" y="399896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5785949" y="456876"/>
            <a:ext cx="247486" cy="291934"/>
          </a:xfrm>
          <a:custGeom>
            <a:avLst/>
            <a:gdLst/>
            <a:ahLst/>
            <a:cxnLst/>
            <a:rect l="l" t="t" r="r" b="b"/>
            <a:pathLst>
              <a:path w="247486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9" y="111246"/>
                </a:lnTo>
                <a:lnTo>
                  <a:pt x="240209" y="96179"/>
                </a:lnTo>
                <a:lnTo>
                  <a:pt x="243865" y="82539"/>
                </a:lnTo>
                <a:lnTo>
                  <a:pt x="246287" y="70304"/>
                </a:lnTo>
                <a:lnTo>
                  <a:pt x="247486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6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008139" y="456876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208580" y="456885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0" y="247224"/>
                </a:lnTo>
                <a:lnTo>
                  <a:pt x="118078" y="241602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78" y="241602"/>
                </a:lnTo>
                <a:lnTo>
                  <a:pt x="129521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455706" y="456876"/>
            <a:ext cx="247492" cy="291934"/>
          </a:xfrm>
          <a:custGeom>
            <a:avLst/>
            <a:gdLst/>
            <a:ahLst/>
            <a:cxnLst/>
            <a:rect l="l" t="t" r="r" b="b"/>
            <a:pathLst>
              <a:path w="247492" h="291934">
                <a:moveTo>
                  <a:pt x="237207" y="22846"/>
                </a:moveTo>
                <a:lnTo>
                  <a:pt x="227490" y="13614"/>
                </a:lnTo>
                <a:lnTo>
                  <a:pt x="223499" y="10978"/>
                </a:lnTo>
                <a:lnTo>
                  <a:pt x="213389" y="6154"/>
                </a:lnTo>
                <a:lnTo>
                  <a:pt x="201540" y="2726"/>
                </a:lnTo>
                <a:lnTo>
                  <a:pt x="187952" y="679"/>
                </a:lnTo>
                <a:lnTo>
                  <a:pt x="172626" y="0"/>
                </a:lnTo>
                <a:lnTo>
                  <a:pt x="166054" y="145"/>
                </a:lnTo>
                <a:lnTo>
                  <a:pt x="153290" y="1278"/>
                </a:lnTo>
                <a:lnTo>
                  <a:pt x="140777" y="3521"/>
                </a:lnTo>
                <a:lnTo>
                  <a:pt x="142244" y="62579"/>
                </a:lnTo>
                <a:lnTo>
                  <a:pt x="146261" y="55283"/>
                </a:lnTo>
                <a:lnTo>
                  <a:pt x="148814" y="51676"/>
                </a:lnTo>
                <a:lnTo>
                  <a:pt x="153284" y="49758"/>
                </a:lnTo>
                <a:lnTo>
                  <a:pt x="163914" y="49758"/>
                </a:lnTo>
                <a:lnTo>
                  <a:pt x="166251" y="52095"/>
                </a:lnTo>
                <a:lnTo>
                  <a:pt x="166467" y="56133"/>
                </a:lnTo>
                <a:lnTo>
                  <a:pt x="166331" y="58115"/>
                </a:lnTo>
                <a:lnTo>
                  <a:pt x="164009" y="68409"/>
                </a:lnTo>
                <a:lnTo>
                  <a:pt x="158809" y="84416"/>
                </a:lnTo>
                <a:lnTo>
                  <a:pt x="151582" y="105041"/>
                </a:lnTo>
                <a:lnTo>
                  <a:pt x="126487" y="105041"/>
                </a:lnTo>
                <a:lnTo>
                  <a:pt x="110333" y="150964"/>
                </a:lnTo>
                <a:lnTo>
                  <a:pt x="221318" y="150964"/>
                </a:lnTo>
                <a:lnTo>
                  <a:pt x="234501" y="113550"/>
                </a:lnTo>
                <a:lnTo>
                  <a:pt x="235315" y="111246"/>
                </a:lnTo>
                <a:lnTo>
                  <a:pt x="240211" y="96179"/>
                </a:lnTo>
                <a:lnTo>
                  <a:pt x="243867" y="82539"/>
                </a:lnTo>
                <a:lnTo>
                  <a:pt x="246290" y="70304"/>
                </a:lnTo>
                <a:lnTo>
                  <a:pt x="247492" y="59456"/>
                </a:lnTo>
                <a:lnTo>
                  <a:pt x="247480" y="49974"/>
                </a:lnTo>
                <a:lnTo>
                  <a:pt x="247108" y="46330"/>
                </a:lnTo>
                <a:lnTo>
                  <a:pt x="243733" y="33750"/>
                </a:lnTo>
                <a:lnTo>
                  <a:pt x="237207" y="22846"/>
                </a:lnTo>
                <a:close/>
              </a:path>
              <a:path w="247492" h="291934">
                <a:moveTo>
                  <a:pt x="18167" y="277083"/>
                </a:moveTo>
                <a:lnTo>
                  <a:pt x="30386" y="284073"/>
                </a:lnTo>
                <a:lnTo>
                  <a:pt x="36868" y="286486"/>
                </a:lnTo>
                <a:lnTo>
                  <a:pt x="48440" y="289478"/>
                </a:lnTo>
                <a:lnTo>
                  <a:pt x="61376" y="291312"/>
                </a:lnTo>
                <a:lnTo>
                  <a:pt x="75675" y="291934"/>
                </a:lnTo>
                <a:lnTo>
                  <a:pt x="88652" y="291470"/>
                </a:lnTo>
                <a:lnTo>
                  <a:pt x="101686" y="289957"/>
                </a:lnTo>
                <a:lnTo>
                  <a:pt x="113817" y="287413"/>
                </a:lnTo>
                <a:lnTo>
                  <a:pt x="125001" y="283857"/>
                </a:lnTo>
                <a:lnTo>
                  <a:pt x="132100" y="280955"/>
                </a:lnTo>
                <a:lnTo>
                  <a:pt x="143372" y="275213"/>
                </a:lnTo>
                <a:lnTo>
                  <a:pt x="154067" y="268253"/>
                </a:lnTo>
                <a:lnTo>
                  <a:pt x="164130" y="260045"/>
                </a:lnTo>
                <a:lnTo>
                  <a:pt x="175716" y="248833"/>
                </a:lnTo>
                <a:lnTo>
                  <a:pt x="183918" y="239251"/>
                </a:lnTo>
                <a:lnTo>
                  <a:pt x="190063" y="230060"/>
                </a:lnTo>
                <a:lnTo>
                  <a:pt x="197259" y="216091"/>
                </a:lnTo>
                <a:lnTo>
                  <a:pt x="202418" y="203999"/>
                </a:lnTo>
                <a:lnTo>
                  <a:pt x="207716" y="189877"/>
                </a:lnTo>
                <a:lnTo>
                  <a:pt x="214943" y="169252"/>
                </a:lnTo>
                <a:lnTo>
                  <a:pt x="133714" y="169252"/>
                </a:lnTo>
                <a:lnTo>
                  <a:pt x="120531" y="206247"/>
                </a:lnTo>
                <a:lnTo>
                  <a:pt x="117749" y="213884"/>
                </a:lnTo>
                <a:lnTo>
                  <a:pt x="112241" y="226557"/>
                </a:lnTo>
                <a:lnTo>
                  <a:pt x="107145" y="234746"/>
                </a:lnTo>
                <a:lnTo>
                  <a:pt x="103310" y="239636"/>
                </a:lnTo>
                <a:lnTo>
                  <a:pt x="98217" y="241973"/>
                </a:lnTo>
                <a:lnTo>
                  <a:pt x="86304" y="241973"/>
                </a:lnTo>
                <a:lnTo>
                  <a:pt x="83549" y="240055"/>
                </a:lnTo>
                <a:lnTo>
                  <a:pt x="82901" y="236448"/>
                </a:lnTo>
                <a:lnTo>
                  <a:pt x="82880" y="236319"/>
                </a:lnTo>
                <a:lnTo>
                  <a:pt x="84005" y="227396"/>
                </a:lnTo>
                <a:lnTo>
                  <a:pt x="88857" y="211785"/>
                </a:lnTo>
                <a:lnTo>
                  <a:pt x="110333" y="150964"/>
                </a:lnTo>
                <a:lnTo>
                  <a:pt x="126487" y="105041"/>
                </a:lnTo>
                <a:lnTo>
                  <a:pt x="133714" y="84416"/>
                </a:lnTo>
                <a:lnTo>
                  <a:pt x="136869" y="75721"/>
                </a:lnTo>
                <a:lnTo>
                  <a:pt x="142244" y="62579"/>
                </a:lnTo>
                <a:lnTo>
                  <a:pt x="140777" y="3521"/>
                </a:lnTo>
                <a:lnTo>
                  <a:pt x="128515" y="6859"/>
                </a:lnTo>
                <a:lnTo>
                  <a:pt x="116505" y="11277"/>
                </a:lnTo>
                <a:lnTo>
                  <a:pt x="100913" y="19255"/>
                </a:lnTo>
                <a:lnTo>
                  <a:pt x="90388" y="26447"/>
                </a:lnTo>
                <a:lnTo>
                  <a:pt x="80846" y="34695"/>
                </a:lnTo>
                <a:lnTo>
                  <a:pt x="72271" y="44018"/>
                </a:lnTo>
                <a:lnTo>
                  <a:pt x="64500" y="54566"/>
                </a:lnTo>
                <a:lnTo>
                  <a:pt x="58291" y="64744"/>
                </a:lnTo>
                <a:lnTo>
                  <a:pt x="52413" y="76081"/>
                </a:lnTo>
                <a:lnTo>
                  <a:pt x="46867" y="88587"/>
                </a:lnTo>
                <a:lnTo>
                  <a:pt x="41651" y="102273"/>
                </a:lnTo>
                <a:lnTo>
                  <a:pt x="12733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5" y="222921"/>
                </a:lnTo>
                <a:lnTo>
                  <a:pt x="186" y="232409"/>
                </a:lnTo>
                <a:lnTo>
                  <a:pt x="0" y="238249"/>
                </a:lnTo>
                <a:lnTo>
                  <a:pt x="1536" y="250867"/>
                </a:lnTo>
                <a:lnTo>
                  <a:pt x="5723" y="262597"/>
                </a:lnTo>
                <a:lnTo>
                  <a:pt x="9287" y="268409"/>
                </a:lnTo>
                <a:lnTo>
                  <a:pt x="18167" y="277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677904" y="456876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6" y="6200"/>
                </a:lnTo>
                <a:lnTo>
                  <a:pt x="201607" y="2746"/>
                </a:lnTo>
                <a:lnTo>
                  <a:pt x="187996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2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25" y="184569"/>
                </a:lnTo>
                <a:lnTo>
                  <a:pt x="8139" y="198144"/>
                </a:lnTo>
                <a:lnTo>
                  <a:pt x="4243" y="211499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546299" y="7911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546299" y="791126"/>
            <a:ext cx="1327200" cy="0"/>
          </a:xfrm>
          <a:custGeom>
            <a:avLst/>
            <a:gdLst/>
            <a:ahLst/>
            <a:cxnLst/>
            <a:rect l="l" t="t" r="r" b="b"/>
            <a:pathLst>
              <a:path w="1327200">
                <a:moveTo>
                  <a:pt x="0" y="0"/>
                </a:moveTo>
                <a:lnTo>
                  <a:pt x="1327200" y="0"/>
                </a:lnTo>
              </a:path>
            </a:pathLst>
          </a:custGeom>
          <a:ln w="18923">
            <a:solidFill>
              <a:srgbClr val="FDFE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5544085" y="809392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5640957" y="841043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5720946" y="841320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5812849" y="841321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28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5889319" y="841043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973344" y="841322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065799" y="809382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109112" y="877972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EE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EEC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16288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16288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00993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00993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EE7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EE7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340022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0995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E2001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7034870" y="230441"/>
            <a:ext cx="48488" cy="61658"/>
          </a:xfrm>
          <a:custGeom>
            <a:avLst/>
            <a:gdLst/>
            <a:ahLst/>
            <a:cxnLst/>
            <a:rect l="l" t="t" r="r" b="b"/>
            <a:pathLst>
              <a:path w="48488" h="61658">
                <a:moveTo>
                  <a:pt x="18503" y="0"/>
                </a:moveTo>
                <a:lnTo>
                  <a:pt x="18503" y="35509"/>
                </a:lnTo>
                <a:lnTo>
                  <a:pt x="24244" y="35509"/>
                </a:lnTo>
                <a:lnTo>
                  <a:pt x="24244" y="20408"/>
                </a:lnTo>
                <a:lnTo>
                  <a:pt x="27647" y="20408"/>
                </a:lnTo>
                <a:lnTo>
                  <a:pt x="31254" y="20840"/>
                </a:lnTo>
                <a:lnTo>
                  <a:pt x="33807" y="22745"/>
                </a:lnTo>
                <a:lnTo>
                  <a:pt x="34658" y="15519"/>
                </a:lnTo>
                <a:lnTo>
                  <a:pt x="24244" y="15519"/>
                </a:lnTo>
                <a:lnTo>
                  <a:pt x="24244" y="4673"/>
                </a:lnTo>
                <a:lnTo>
                  <a:pt x="18503" y="0"/>
                </a:lnTo>
                <a:close/>
              </a:path>
              <a:path w="48488" h="61658">
                <a:moveTo>
                  <a:pt x="54648" y="42951"/>
                </a:moveTo>
                <a:lnTo>
                  <a:pt x="58902" y="38912"/>
                </a:lnTo>
                <a:lnTo>
                  <a:pt x="61671" y="33591"/>
                </a:lnTo>
                <a:lnTo>
                  <a:pt x="64642" y="28282"/>
                </a:lnTo>
                <a:lnTo>
                  <a:pt x="66128" y="22961"/>
                </a:lnTo>
                <a:lnTo>
                  <a:pt x="66128" y="11480"/>
                </a:lnTo>
                <a:lnTo>
                  <a:pt x="64642" y="5956"/>
                </a:lnTo>
                <a:lnTo>
                  <a:pt x="61671" y="634"/>
                </a:lnTo>
                <a:lnTo>
                  <a:pt x="58686" y="-4686"/>
                </a:lnTo>
                <a:lnTo>
                  <a:pt x="54648" y="-8724"/>
                </a:lnTo>
                <a:lnTo>
                  <a:pt x="49339" y="-11480"/>
                </a:lnTo>
                <a:lnTo>
                  <a:pt x="44018" y="-14465"/>
                </a:lnTo>
                <a:lnTo>
                  <a:pt x="38696" y="-15735"/>
                </a:lnTo>
                <a:lnTo>
                  <a:pt x="27647" y="-15735"/>
                </a:lnTo>
                <a:lnTo>
                  <a:pt x="22110" y="-14465"/>
                </a:lnTo>
                <a:lnTo>
                  <a:pt x="16802" y="-11480"/>
                </a:lnTo>
                <a:lnTo>
                  <a:pt x="11480" y="-8724"/>
                </a:lnTo>
                <a:lnTo>
                  <a:pt x="7442" y="-4686"/>
                </a:lnTo>
                <a:lnTo>
                  <a:pt x="4470" y="634"/>
                </a:lnTo>
                <a:lnTo>
                  <a:pt x="1498" y="5956"/>
                </a:lnTo>
                <a:lnTo>
                  <a:pt x="0" y="11480"/>
                </a:lnTo>
                <a:lnTo>
                  <a:pt x="0" y="22961"/>
                </a:lnTo>
                <a:lnTo>
                  <a:pt x="1498" y="28282"/>
                </a:lnTo>
                <a:lnTo>
                  <a:pt x="4470" y="33591"/>
                </a:lnTo>
                <a:lnTo>
                  <a:pt x="7442" y="38912"/>
                </a:lnTo>
                <a:lnTo>
                  <a:pt x="5537" y="21894"/>
                </a:lnTo>
                <a:lnTo>
                  <a:pt x="5537" y="12331"/>
                </a:lnTo>
                <a:lnTo>
                  <a:pt x="6807" y="7861"/>
                </a:lnTo>
                <a:lnTo>
                  <a:pt x="9143" y="3403"/>
                </a:lnTo>
                <a:lnTo>
                  <a:pt x="11696" y="-1066"/>
                </a:lnTo>
                <a:lnTo>
                  <a:pt x="15100" y="-4470"/>
                </a:lnTo>
                <a:lnTo>
                  <a:pt x="19570" y="-6807"/>
                </a:lnTo>
                <a:lnTo>
                  <a:pt x="24028" y="-9144"/>
                </a:lnTo>
                <a:lnTo>
                  <a:pt x="28498" y="-10426"/>
                </a:lnTo>
                <a:lnTo>
                  <a:pt x="37642" y="-10426"/>
                </a:lnTo>
                <a:lnTo>
                  <a:pt x="42100" y="-9144"/>
                </a:lnTo>
                <a:lnTo>
                  <a:pt x="46570" y="-6807"/>
                </a:lnTo>
                <a:lnTo>
                  <a:pt x="51028" y="-4470"/>
                </a:lnTo>
                <a:lnTo>
                  <a:pt x="54432" y="-1066"/>
                </a:lnTo>
                <a:lnTo>
                  <a:pt x="56781" y="3403"/>
                </a:lnTo>
                <a:lnTo>
                  <a:pt x="59321" y="7861"/>
                </a:lnTo>
                <a:lnTo>
                  <a:pt x="60604" y="12331"/>
                </a:lnTo>
                <a:lnTo>
                  <a:pt x="60604" y="21894"/>
                </a:lnTo>
                <a:lnTo>
                  <a:pt x="59321" y="26581"/>
                </a:lnTo>
                <a:lnTo>
                  <a:pt x="56984" y="30822"/>
                </a:lnTo>
                <a:lnTo>
                  <a:pt x="54432" y="35293"/>
                </a:lnTo>
                <a:lnTo>
                  <a:pt x="51028" y="38696"/>
                </a:lnTo>
                <a:lnTo>
                  <a:pt x="46786" y="41033"/>
                </a:lnTo>
                <a:lnTo>
                  <a:pt x="42316" y="43586"/>
                </a:lnTo>
                <a:lnTo>
                  <a:pt x="37845" y="44653"/>
                </a:lnTo>
                <a:lnTo>
                  <a:pt x="28282" y="44653"/>
                </a:lnTo>
                <a:lnTo>
                  <a:pt x="23812" y="43586"/>
                </a:lnTo>
                <a:lnTo>
                  <a:pt x="19354" y="41033"/>
                </a:lnTo>
                <a:lnTo>
                  <a:pt x="15100" y="38696"/>
                </a:lnTo>
                <a:lnTo>
                  <a:pt x="11696" y="35293"/>
                </a:lnTo>
                <a:lnTo>
                  <a:pt x="16586" y="45923"/>
                </a:lnTo>
                <a:lnTo>
                  <a:pt x="21907" y="48691"/>
                </a:lnTo>
                <a:lnTo>
                  <a:pt x="27431" y="50177"/>
                </a:lnTo>
                <a:lnTo>
                  <a:pt x="38696" y="50177"/>
                </a:lnTo>
                <a:lnTo>
                  <a:pt x="44234" y="48691"/>
                </a:lnTo>
                <a:lnTo>
                  <a:pt x="49542" y="45923"/>
                </a:lnTo>
                <a:lnTo>
                  <a:pt x="54648" y="42951"/>
                </a:lnTo>
                <a:close/>
              </a:path>
              <a:path w="48488" h="61658">
                <a:moveTo>
                  <a:pt x="16586" y="45923"/>
                </a:moveTo>
                <a:lnTo>
                  <a:pt x="11696" y="35293"/>
                </a:lnTo>
                <a:lnTo>
                  <a:pt x="9143" y="30822"/>
                </a:lnTo>
                <a:lnTo>
                  <a:pt x="6807" y="26581"/>
                </a:lnTo>
                <a:lnTo>
                  <a:pt x="5537" y="21894"/>
                </a:lnTo>
                <a:lnTo>
                  <a:pt x="7442" y="38912"/>
                </a:lnTo>
                <a:lnTo>
                  <a:pt x="11480" y="42951"/>
                </a:lnTo>
                <a:lnTo>
                  <a:pt x="16586" y="45923"/>
                </a:lnTo>
                <a:close/>
              </a:path>
              <a:path w="48488" h="61658">
                <a:moveTo>
                  <a:pt x="24244" y="4673"/>
                </a:moveTo>
                <a:lnTo>
                  <a:pt x="33604" y="4673"/>
                </a:lnTo>
                <a:lnTo>
                  <a:pt x="35509" y="4889"/>
                </a:lnTo>
                <a:lnTo>
                  <a:pt x="38912" y="7226"/>
                </a:lnTo>
                <a:lnTo>
                  <a:pt x="39979" y="9994"/>
                </a:lnTo>
                <a:lnTo>
                  <a:pt x="38061" y="14033"/>
                </a:lnTo>
                <a:lnTo>
                  <a:pt x="34658" y="15519"/>
                </a:lnTo>
                <a:lnTo>
                  <a:pt x="33807" y="22745"/>
                </a:lnTo>
                <a:lnTo>
                  <a:pt x="35725" y="25514"/>
                </a:lnTo>
                <a:lnTo>
                  <a:pt x="38277" y="29768"/>
                </a:lnTo>
                <a:lnTo>
                  <a:pt x="41465" y="35509"/>
                </a:lnTo>
                <a:lnTo>
                  <a:pt x="48488" y="35509"/>
                </a:lnTo>
                <a:lnTo>
                  <a:pt x="44018" y="28486"/>
                </a:lnTo>
                <a:lnTo>
                  <a:pt x="42100" y="25298"/>
                </a:lnTo>
                <a:lnTo>
                  <a:pt x="38912" y="21475"/>
                </a:lnTo>
                <a:lnTo>
                  <a:pt x="35725" y="19557"/>
                </a:lnTo>
                <a:lnTo>
                  <a:pt x="38912" y="19342"/>
                </a:lnTo>
                <a:lnTo>
                  <a:pt x="43167" y="16370"/>
                </a:lnTo>
                <a:lnTo>
                  <a:pt x="45935" y="12115"/>
                </a:lnTo>
                <a:lnTo>
                  <a:pt x="45935" y="7658"/>
                </a:lnTo>
                <a:lnTo>
                  <a:pt x="44234" y="4457"/>
                </a:lnTo>
                <a:lnTo>
                  <a:pt x="41681" y="1485"/>
                </a:lnTo>
                <a:lnTo>
                  <a:pt x="38061" y="215"/>
                </a:lnTo>
                <a:lnTo>
                  <a:pt x="34874" y="0"/>
                </a:lnTo>
                <a:lnTo>
                  <a:pt x="18503" y="0"/>
                </a:lnTo>
                <a:lnTo>
                  <a:pt x="24244" y="46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195750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323190" y="903787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51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420933" y="841320"/>
            <a:ext cx="90512" cy="94957"/>
          </a:xfrm>
          <a:custGeom>
            <a:avLst/>
            <a:gdLst/>
            <a:ahLst/>
            <a:cxnLst/>
            <a:rect l="l" t="t" r="r" b="b"/>
            <a:pathLst>
              <a:path w="90512" h="94957">
                <a:moveTo>
                  <a:pt x="50533" y="21374"/>
                </a:moveTo>
                <a:lnTo>
                  <a:pt x="53581" y="19989"/>
                </a:lnTo>
                <a:lnTo>
                  <a:pt x="56641" y="19430"/>
                </a:lnTo>
                <a:lnTo>
                  <a:pt x="63017" y="19430"/>
                </a:lnTo>
                <a:lnTo>
                  <a:pt x="65519" y="19710"/>
                </a:lnTo>
                <a:lnTo>
                  <a:pt x="70243" y="21094"/>
                </a:lnTo>
                <a:lnTo>
                  <a:pt x="73850" y="23037"/>
                </a:lnTo>
                <a:lnTo>
                  <a:pt x="76911" y="24980"/>
                </a:lnTo>
                <a:lnTo>
                  <a:pt x="79679" y="27482"/>
                </a:lnTo>
                <a:lnTo>
                  <a:pt x="83286" y="29146"/>
                </a:lnTo>
                <a:lnTo>
                  <a:pt x="90512" y="6388"/>
                </a:lnTo>
                <a:lnTo>
                  <a:pt x="88010" y="4724"/>
                </a:lnTo>
                <a:lnTo>
                  <a:pt x="84404" y="3327"/>
                </a:lnTo>
                <a:lnTo>
                  <a:pt x="80238" y="1943"/>
                </a:lnTo>
                <a:lnTo>
                  <a:pt x="76072" y="825"/>
                </a:lnTo>
                <a:lnTo>
                  <a:pt x="71069" y="0"/>
                </a:lnTo>
                <a:lnTo>
                  <a:pt x="59689" y="0"/>
                </a:lnTo>
                <a:lnTo>
                  <a:pt x="54140" y="825"/>
                </a:lnTo>
                <a:lnTo>
                  <a:pt x="49136" y="2501"/>
                </a:lnTo>
                <a:lnTo>
                  <a:pt x="43865" y="4165"/>
                </a:lnTo>
                <a:lnTo>
                  <a:pt x="39420" y="6388"/>
                </a:lnTo>
                <a:lnTo>
                  <a:pt x="35255" y="8889"/>
                </a:lnTo>
                <a:lnTo>
                  <a:pt x="31368" y="11658"/>
                </a:lnTo>
                <a:lnTo>
                  <a:pt x="27762" y="14985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49" y="36652"/>
                </a:lnTo>
                <a:lnTo>
                  <a:pt x="16649" y="42481"/>
                </a:lnTo>
                <a:lnTo>
                  <a:pt x="18326" y="46647"/>
                </a:lnTo>
                <a:lnTo>
                  <a:pt x="19989" y="51092"/>
                </a:lnTo>
                <a:lnTo>
                  <a:pt x="23596" y="54140"/>
                </a:lnTo>
                <a:lnTo>
                  <a:pt x="29146" y="56362"/>
                </a:lnTo>
                <a:lnTo>
                  <a:pt x="33312" y="58026"/>
                </a:lnTo>
                <a:lnTo>
                  <a:pt x="36093" y="58585"/>
                </a:lnTo>
                <a:lnTo>
                  <a:pt x="38861" y="59143"/>
                </a:lnTo>
                <a:lnTo>
                  <a:pt x="42748" y="60248"/>
                </a:lnTo>
                <a:lnTo>
                  <a:pt x="45808" y="61086"/>
                </a:lnTo>
                <a:lnTo>
                  <a:pt x="49695" y="64414"/>
                </a:lnTo>
                <a:lnTo>
                  <a:pt x="49136" y="68021"/>
                </a:lnTo>
                <a:lnTo>
                  <a:pt x="46367" y="72745"/>
                </a:lnTo>
                <a:lnTo>
                  <a:pt x="43306" y="73850"/>
                </a:lnTo>
                <a:lnTo>
                  <a:pt x="40258" y="74968"/>
                </a:lnTo>
                <a:lnTo>
                  <a:pt x="36931" y="75793"/>
                </a:lnTo>
                <a:lnTo>
                  <a:pt x="29984" y="75793"/>
                </a:lnTo>
                <a:lnTo>
                  <a:pt x="27203" y="75247"/>
                </a:lnTo>
                <a:lnTo>
                  <a:pt x="24434" y="74409"/>
                </a:lnTo>
                <a:lnTo>
                  <a:pt x="21932" y="73571"/>
                </a:lnTo>
                <a:lnTo>
                  <a:pt x="17767" y="71081"/>
                </a:lnTo>
                <a:lnTo>
                  <a:pt x="13881" y="68579"/>
                </a:lnTo>
                <a:lnTo>
                  <a:pt x="10540" y="64973"/>
                </a:lnTo>
                <a:lnTo>
                  <a:pt x="7772" y="63855"/>
                </a:lnTo>
                <a:lnTo>
                  <a:pt x="0" y="87731"/>
                </a:lnTo>
                <a:lnTo>
                  <a:pt x="2768" y="89674"/>
                </a:lnTo>
                <a:lnTo>
                  <a:pt x="6654" y="91351"/>
                </a:lnTo>
                <a:lnTo>
                  <a:pt x="11379" y="92735"/>
                </a:lnTo>
                <a:lnTo>
                  <a:pt x="16090" y="94119"/>
                </a:lnTo>
                <a:lnTo>
                  <a:pt x="21374" y="94957"/>
                </a:lnTo>
                <a:lnTo>
                  <a:pt x="33591" y="94957"/>
                </a:lnTo>
                <a:lnTo>
                  <a:pt x="39420" y="94119"/>
                </a:lnTo>
                <a:lnTo>
                  <a:pt x="44411" y="92455"/>
                </a:lnTo>
                <a:lnTo>
                  <a:pt x="49415" y="91071"/>
                </a:lnTo>
                <a:lnTo>
                  <a:pt x="54140" y="88849"/>
                </a:lnTo>
                <a:lnTo>
                  <a:pt x="58585" y="86067"/>
                </a:lnTo>
                <a:lnTo>
                  <a:pt x="62471" y="83299"/>
                </a:lnTo>
                <a:lnTo>
                  <a:pt x="66078" y="80238"/>
                </a:lnTo>
                <a:lnTo>
                  <a:pt x="68859" y="76352"/>
                </a:lnTo>
                <a:lnTo>
                  <a:pt x="71907" y="72466"/>
                </a:lnTo>
                <a:lnTo>
                  <a:pt x="74129" y="68579"/>
                </a:lnTo>
                <a:lnTo>
                  <a:pt x="75514" y="64414"/>
                </a:lnTo>
                <a:lnTo>
                  <a:pt x="77457" y="57746"/>
                </a:lnTo>
                <a:lnTo>
                  <a:pt x="77736" y="52196"/>
                </a:lnTo>
                <a:lnTo>
                  <a:pt x="76072" y="48310"/>
                </a:lnTo>
                <a:lnTo>
                  <a:pt x="74688" y="44145"/>
                </a:lnTo>
                <a:lnTo>
                  <a:pt x="71348" y="41084"/>
                </a:lnTo>
                <a:lnTo>
                  <a:pt x="66078" y="39141"/>
                </a:lnTo>
                <a:lnTo>
                  <a:pt x="61633" y="37490"/>
                </a:lnTo>
                <a:lnTo>
                  <a:pt x="58851" y="36931"/>
                </a:lnTo>
                <a:lnTo>
                  <a:pt x="56362" y="36372"/>
                </a:lnTo>
                <a:lnTo>
                  <a:pt x="52196" y="35255"/>
                </a:lnTo>
                <a:lnTo>
                  <a:pt x="48590" y="34150"/>
                </a:lnTo>
                <a:lnTo>
                  <a:pt x="44411" y="30543"/>
                </a:lnTo>
                <a:lnTo>
                  <a:pt x="44983" y="26923"/>
                </a:lnTo>
                <a:lnTo>
                  <a:pt x="47751" y="22771"/>
                </a:lnTo>
                <a:lnTo>
                  <a:pt x="50533" y="213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499790" y="902397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61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549200" y="841321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27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16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625867" y="841043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2" y="9810"/>
                </a:lnTo>
                <a:lnTo>
                  <a:pt x="74259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60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709972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65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87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2434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25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0E205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070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967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967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0451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986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5967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965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978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976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5966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965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0514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0720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059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070558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998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034851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034851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992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998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5998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039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039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5918345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918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59151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879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886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880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892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902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886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880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892021" y="9987914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892021" y="9987914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901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5886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5880198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880198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892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902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5886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880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5892228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59021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886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880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892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902084" y="1008575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902084" y="1008575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886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879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891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901925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901925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886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880277" y="1015554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880277" y="1015554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892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902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886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880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892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9E8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902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9E8E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282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2434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0E205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024151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024151" y="10135209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017553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3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004343" y="10070862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99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998933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006731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19"/>
                </a:lnTo>
                <a:lnTo>
                  <a:pt x="7912" y="3301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958088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967564" y="10070862"/>
            <a:ext cx="10058" cy="57086"/>
          </a:xfrm>
          <a:custGeom>
            <a:avLst/>
            <a:gdLst/>
            <a:ahLst/>
            <a:cxnLst/>
            <a:rect l="l" t="t" r="r" b="b"/>
            <a:pathLst>
              <a:path w="10058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58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962399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8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950958" y="9941866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3"/>
                </a:lnTo>
                <a:lnTo>
                  <a:pt x="5029" y="5333"/>
                </a:lnTo>
                <a:lnTo>
                  <a:pt x="6616" y="8381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3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8"/>
                </a:lnTo>
                <a:lnTo>
                  <a:pt x="3314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1"/>
                </a:lnTo>
                <a:lnTo>
                  <a:pt x="9855" y="6654"/>
                </a:lnTo>
                <a:lnTo>
                  <a:pt x="13017" y="5333"/>
                </a:lnTo>
                <a:lnTo>
                  <a:pt x="16319" y="5333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897128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20" y="5333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887528" y="10008436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82363" y="10070862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875186" y="9938496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0" y="2"/>
                </a:lnTo>
                <a:lnTo>
                  <a:pt x="314" y="2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875905" y="9939207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875901" y="9939207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0"/>
                </a:move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856164" y="9941859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5359" y="61264"/>
                </a:moveTo>
                <a:lnTo>
                  <a:pt x="9944" y="8369"/>
                </a:lnTo>
                <a:lnTo>
                  <a:pt x="10083" y="6654"/>
                </a:lnTo>
                <a:lnTo>
                  <a:pt x="13258" y="5334"/>
                </a:lnTo>
                <a:lnTo>
                  <a:pt x="41490" y="5334"/>
                </a:lnTo>
                <a:lnTo>
                  <a:pt x="42697" y="2197"/>
                </a:lnTo>
                <a:lnTo>
                  <a:pt x="45745" y="0"/>
                </a:lnTo>
                <a:lnTo>
                  <a:pt x="12953" y="0"/>
                </a:lnTo>
                <a:lnTo>
                  <a:pt x="4660" y="7620"/>
                </a:lnTo>
                <a:lnTo>
                  <a:pt x="0" y="61264"/>
                </a:lnTo>
                <a:lnTo>
                  <a:pt x="5359" y="61264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860826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1"/>
                </a:lnTo>
                <a:lnTo>
                  <a:pt x="0" y="7619"/>
                </a:lnTo>
                <a:lnTo>
                  <a:pt x="8293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850759" y="10008438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7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7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853264" y="10005782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EFF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45357" y="10070862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52" y="0"/>
                </a:moveTo>
                <a:lnTo>
                  <a:pt x="0" y="57086"/>
                </a:lnTo>
                <a:lnTo>
                  <a:pt x="5346" y="57086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850613" y="10003121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847865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EFF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842455" y="10130608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EFF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839795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35137" y="10133266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1943"/>
                </a:moveTo>
                <a:lnTo>
                  <a:pt x="189725" y="0"/>
                </a:ln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1943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34425" y="10135214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835141" y="10135214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EFFF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757999" y="1692003"/>
            <a:ext cx="1722123" cy="7751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7200" y="3309353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21598" y="3477703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27948" y="3484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998113" y="3477703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998113" y="3484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68281" y="3477703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868281" y="3484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38447" y="3484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21598" y="3837669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27948" y="3844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98113" y="3837669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98113" y="3844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868281" y="3837669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868281" y="3844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38447" y="3844017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21598" y="4197635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27948" y="42039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98113" y="4197635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998113" y="42039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868281" y="4197635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68281" y="42039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738447" y="42039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121598" y="4557603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98113" y="4557603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68281" y="4557603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05900" y="3997438"/>
            <a:ext cx="539497" cy="4251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9241" y="1713823"/>
            <a:ext cx="848474" cy="104686"/>
          </a:xfrm>
          <a:custGeom>
            <a:avLst/>
            <a:gdLst/>
            <a:ahLst/>
            <a:cxnLst/>
            <a:rect l="l" t="t" r="r" b="b"/>
            <a:pathLst>
              <a:path w="848474" h="104686">
                <a:moveTo>
                  <a:pt x="0" y="0"/>
                </a:moveTo>
                <a:lnTo>
                  <a:pt x="848474" y="104686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24190" y="1568107"/>
            <a:ext cx="1237490" cy="122987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7200" y="4998707"/>
            <a:ext cx="3358794" cy="2930296"/>
          </a:xfrm>
          <a:custGeom>
            <a:avLst/>
            <a:gdLst/>
            <a:ahLst/>
            <a:cxnLst/>
            <a:rect l="l" t="t" r="r" b="b"/>
            <a:pathLst>
              <a:path w="3358794" h="2930296">
                <a:moveTo>
                  <a:pt x="0" y="2930296"/>
                </a:moveTo>
                <a:lnTo>
                  <a:pt x="3358794" y="2930296"/>
                </a:lnTo>
                <a:lnTo>
                  <a:pt x="3358794" y="0"/>
                </a:lnTo>
                <a:lnTo>
                  <a:pt x="0" y="0"/>
                </a:lnTo>
                <a:lnTo>
                  <a:pt x="0" y="293029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37805" y="5143608"/>
            <a:ext cx="2810261" cy="26700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880143" y="9949543"/>
            <a:ext cx="34961" cy="13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915105" y="9949543"/>
            <a:ext cx="157468" cy="1309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880143" y="10080448"/>
            <a:ext cx="34961" cy="110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6"/>
              </a:spcBef>
            </a:pPr>
            <a:endParaRPr sz="850"/>
          </a:p>
        </p:txBody>
      </p:sp>
      <p:sp>
        <p:nvSpPr>
          <p:cNvPr id="16" name="object 16"/>
          <p:cNvSpPr txBox="1"/>
          <p:nvPr/>
        </p:nvSpPr>
        <p:spPr>
          <a:xfrm>
            <a:off x="5915105" y="10080448"/>
            <a:ext cx="157468" cy="1100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6"/>
              </a:spcBef>
            </a:pPr>
            <a:endParaRPr sz="850"/>
          </a:p>
        </p:txBody>
      </p:sp>
      <p:sp>
        <p:nvSpPr>
          <p:cNvPr id="15" name="object 15"/>
          <p:cNvSpPr txBox="1"/>
          <p:nvPr/>
        </p:nvSpPr>
        <p:spPr>
          <a:xfrm>
            <a:off x="457200" y="4998707"/>
            <a:ext cx="3358794" cy="2930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7948" y="3477703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998113" y="3477703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868281" y="3477703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27948" y="3837669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998113" y="3837669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868281" y="3837669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127948" y="4197635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998113" y="4197635"/>
            <a:ext cx="870167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868281" y="4197635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00" y="3309353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759255" marR="211329" algn="ctr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latin typeface="Calibri"/>
                <a:cs typeface="Calibri"/>
              </a:rPr>
              <a:t>XFD/DC/12-24/          </a:t>
            </a:r>
            <a:r>
              <a:rPr sz="800" b="1" spc="79" dirty="0" smtClean="0">
                <a:latin typeface="Calibri"/>
                <a:cs typeface="Calibri"/>
              </a:rPr>
              <a:t> </a:t>
            </a:r>
            <a:r>
              <a:rPr sz="800" b="1" spc="0" dirty="0" smtClean="0">
                <a:latin typeface="Calibri"/>
                <a:cs typeface="Calibri"/>
              </a:rPr>
              <a:t>XFD</a:t>
            </a:r>
            <a:r>
              <a:rPr sz="800" b="1" spc="-34" dirty="0" smtClean="0">
                <a:latin typeface="Calibri"/>
                <a:cs typeface="Calibri"/>
              </a:rPr>
              <a:t>/</a:t>
            </a:r>
            <a:r>
              <a:rPr sz="800" b="1" spc="-9" dirty="0" smtClean="0">
                <a:latin typeface="Calibri"/>
                <a:cs typeface="Calibri"/>
              </a:rPr>
              <a:t>A</a:t>
            </a:r>
            <a:r>
              <a:rPr sz="800" b="1" spc="0" dirty="0" smtClean="0">
                <a:latin typeface="Calibri"/>
                <a:cs typeface="Calibri"/>
              </a:rPr>
              <a:t>C/115/            </a:t>
            </a:r>
            <a:r>
              <a:rPr sz="800" b="1" spc="79" dirty="0" smtClean="0">
                <a:latin typeface="Calibri"/>
                <a:cs typeface="Calibri"/>
              </a:rPr>
              <a:t> </a:t>
            </a:r>
            <a:r>
              <a:rPr sz="800" b="1" spc="0" dirty="0" smtClean="0">
                <a:latin typeface="Calibri"/>
                <a:cs typeface="Calibri"/>
              </a:rPr>
              <a:t>XFD</a:t>
            </a:r>
            <a:r>
              <a:rPr sz="800" b="1" spc="-34" dirty="0" smtClean="0">
                <a:latin typeface="Calibri"/>
                <a:cs typeface="Calibri"/>
              </a:rPr>
              <a:t>/</a:t>
            </a:r>
            <a:r>
              <a:rPr sz="800" b="1" spc="-9" dirty="0" smtClean="0">
                <a:latin typeface="Calibri"/>
                <a:cs typeface="Calibri"/>
              </a:rPr>
              <a:t>A</a:t>
            </a:r>
            <a:r>
              <a:rPr sz="800" b="1" spc="0" dirty="0" smtClean="0">
                <a:latin typeface="Calibri"/>
                <a:cs typeface="Calibri"/>
              </a:rPr>
              <a:t>C/230/</a:t>
            </a:r>
            <a:endParaRPr sz="800">
              <a:latin typeface="Calibri"/>
              <a:cs typeface="Calibri"/>
            </a:endParaRPr>
          </a:p>
          <a:p>
            <a:pPr marL="925879" marR="459334" algn="ctr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latin typeface="Calibri"/>
                <a:cs typeface="Calibri"/>
              </a:rPr>
              <a:t>-</a:t>
            </a:r>
            <a:r>
              <a:rPr sz="800" spc="-9" dirty="0" smtClean="0">
                <a:latin typeface="Calibri"/>
                <a:cs typeface="Calibri"/>
              </a:rPr>
              <a:t>v</a:t>
            </a:r>
            <a:r>
              <a:rPr sz="800" spc="0" dirty="0" smtClean="0">
                <a:latin typeface="Calibri"/>
                <a:cs typeface="Calibri"/>
              </a:rPr>
              <a:t>e (0V)                            </a:t>
            </a:r>
            <a:r>
              <a:rPr sz="800" spc="95" dirty="0" smtClean="0">
                <a:latin typeface="Calibri"/>
                <a:cs typeface="Calibri"/>
              </a:rPr>
              <a:t> </a:t>
            </a:r>
            <a:r>
              <a:rPr sz="800" spc="0" dirty="0" smtClean="0">
                <a:latin typeface="Calibri"/>
                <a:cs typeface="Calibri"/>
              </a:rPr>
              <a:t>N                                  </a:t>
            </a:r>
            <a:r>
              <a:rPr sz="800" spc="4" dirty="0" smtClean="0">
                <a:latin typeface="Calibri"/>
                <a:cs typeface="Calibri"/>
              </a:rPr>
              <a:t> </a:t>
            </a:r>
            <a:r>
              <a:rPr sz="800" spc="0" dirty="0" smtClean="0"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776933" marR="274626" algn="ctr">
              <a:lnSpc>
                <a:spcPct val="101725"/>
              </a:lnSpc>
              <a:spcBef>
                <a:spcPts val="1857"/>
              </a:spcBef>
            </a:pPr>
            <a:r>
              <a:rPr sz="800" spc="0" dirty="0" smtClean="0">
                <a:latin typeface="Calibri"/>
                <a:cs typeface="Calibri"/>
              </a:rPr>
              <a:t>+</a:t>
            </a:r>
            <a:r>
              <a:rPr sz="800" spc="-9" dirty="0" smtClean="0">
                <a:latin typeface="Calibri"/>
                <a:cs typeface="Calibri"/>
              </a:rPr>
              <a:t>v</a:t>
            </a:r>
            <a:r>
              <a:rPr sz="800" spc="0" dirty="0" smtClean="0">
                <a:latin typeface="Calibri"/>
                <a:cs typeface="Calibri"/>
              </a:rPr>
              <a:t>e (10-27</a:t>
            </a:r>
            <a:r>
              <a:rPr sz="800" spc="-34" dirty="0" smtClean="0">
                <a:latin typeface="Calibri"/>
                <a:cs typeface="Calibri"/>
              </a:rPr>
              <a:t>V</a:t>
            </a:r>
            <a:r>
              <a:rPr sz="800" spc="0" dirty="0" smtClean="0">
                <a:latin typeface="Calibri"/>
                <a:cs typeface="Calibri"/>
              </a:rPr>
              <a:t>dc)             </a:t>
            </a:r>
            <a:r>
              <a:rPr sz="800" spc="175" dirty="0" smtClean="0">
                <a:latin typeface="Calibri"/>
                <a:cs typeface="Calibri"/>
              </a:rPr>
              <a:t> </a:t>
            </a:r>
            <a:r>
              <a:rPr sz="800" spc="0" dirty="0" smtClean="0">
                <a:latin typeface="Calibri"/>
                <a:cs typeface="Calibri"/>
              </a:rPr>
              <a:t>P (115</a:t>
            </a:r>
            <a:r>
              <a:rPr sz="800" spc="-44" dirty="0" smtClean="0">
                <a:latin typeface="Calibri"/>
                <a:cs typeface="Calibri"/>
              </a:rPr>
              <a:t>V</a:t>
            </a:r>
            <a:r>
              <a:rPr sz="800" spc="0" dirty="0" smtClean="0">
                <a:latin typeface="Calibri"/>
                <a:cs typeface="Calibri"/>
              </a:rPr>
              <a:t>ac)                 </a:t>
            </a:r>
            <a:r>
              <a:rPr sz="800" spc="170" dirty="0" smtClean="0">
                <a:latin typeface="Calibri"/>
                <a:cs typeface="Calibri"/>
              </a:rPr>
              <a:t> </a:t>
            </a:r>
            <a:r>
              <a:rPr sz="800" spc="0" dirty="0" smtClean="0">
                <a:latin typeface="Calibri"/>
                <a:cs typeface="Calibri"/>
              </a:rPr>
              <a:t>P (230</a:t>
            </a:r>
            <a:r>
              <a:rPr sz="800" spc="-44" dirty="0" smtClean="0">
                <a:latin typeface="Calibri"/>
                <a:cs typeface="Calibri"/>
              </a:rPr>
              <a:t>V</a:t>
            </a:r>
            <a:r>
              <a:rPr sz="800" spc="0" dirty="0" smtClean="0"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299" y="791126"/>
            <a:ext cx="132720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CuadroTexto 245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7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47" name="CuadroTexto 246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de </a:t>
            </a:r>
            <a:r>
              <a:rPr lang="es-ES" sz="1700" b="1" dirty="0" err="1"/>
              <a:t>X</a:t>
            </a:r>
            <a:r>
              <a:rPr lang="es-ES" sz="1700" b="1" dirty="0" err="1" smtClean="0"/>
              <a:t>enon</a:t>
            </a:r>
            <a:r>
              <a:rPr lang="es-ES" sz="1700" b="1" dirty="0" smtClean="0"/>
              <a:t> XFD/SH/2.5J</a:t>
            </a:r>
            <a:endParaRPr lang="es-ES" sz="1700" b="1" dirty="0"/>
          </a:p>
        </p:txBody>
      </p:sp>
      <p:pic>
        <p:nvPicPr>
          <p:cNvPr id="248" name="Imagen 2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5CBC9F-794E-4C9D-8E56-8FC5E7281C8B}"/>
</file>

<file path=customXml/itemProps2.xml><?xml version="1.0" encoding="utf-8"?>
<ds:datastoreItem xmlns:ds="http://schemas.openxmlformats.org/officeDocument/2006/customXml" ds:itemID="{336F8560-7270-40D5-92BA-E72736DC2FA3}"/>
</file>

<file path=customXml/itemProps3.xml><?xml version="1.0" encoding="utf-8"?>
<ds:datastoreItem xmlns:ds="http://schemas.openxmlformats.org/officeDocument/2006/customXml" ds:itemID="{4E5DF3C0-825F-4794-8A23-941F40A7218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75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2015-04-10T08:23:17Z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