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object 114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015620" y="1439997"/>
            <a:ext cx="1568759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918332" y="1499504"/>
            <a:ext cx="384009" cy="0"/>
          </a:xfrm>
          <a:custGeom>
            <a:avLst/>
            <a:gdLst/>
            <a:ahLst/>
            <a:cxnLst/>
            <a:rect l="l" t="t" r="r" b="b"/>
            <a:pathLst>
              <a:path w="384009">
                <a:moveTo>
                  <a:pt x="384009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931925" y="1499501"/>
            <a:ext cx="356819" cy="11096"/>
          </a:xfrm>
          <a:custGeom>
            <a:avLst/>
            <a:gdLst/>
            <a:ahLst/>
            <a:cxnLst/>
            <a:rect l="l" t="t" r="r" b="b"/>
            <a:pathLst>
              <a:path w="356819" h="11096">
                <a:moveTo>
                  <a:pt x="356819" y="11096"/>
                </a:moveTo>
                <a:lnTo>
                  <a:pt x="342361" y="8988"/>
                </a:lnTo>
                <a:lnTo>
                  <a:pt x="326835" y="7101"/>
                </a:lnTo>
                <a:lnTo>
                  <a:pt x="310360" y="5437"/>
                </a:lnTo>
                <a:lnTo>
                  <a:pt x="293053" y="3994"/>
                </a:lnTo>
                <a:lnTo>
                  <a:pt x="275034" y="2774"/>
                </a:lnTo>
                <a:lnTo>
                  <a:pt x="256421" y="1775"/>
                </a:lnTo>
                <a:lnTo>
                  <a:pt x="237334" y="998"/>
                </a:lnTo>
                <a:lnTo>
                  <a:pt x="217890" y="443"/>
                </a:lnTo>
                <a:lnTo>
                  <a:pt x="198209" y="110"/>
                </a:lnTo>
                <a:lnTo>
                  <a:pt x="178409" y="0"/>
                </a:lnTo>
                <a:lnTo>
                  <a:pt x="158609" y="110"/>
                </a:lnTo>
                <a:lnTo>
                  <a:pt x="138928" y="443"/>
                </a:lnTo>
                <a:lnTo>
                  <a:pt x="119484" y="998"/>
                </a:lnTo>
                <a:lnTo>
                  <a:pt x="100397" y="1775"/>
                </a:lnTo>
                <a:lnTo>
                  <a:pt x="81784" y="2774"/>
                </a:lnTo>
                <a:lnTo>
                  <a:pt x="63765" y="3994"/>
                </a:lnTo>
                <a:lnTo>
                  <a:pt x="46459" y="5437"/>
                </a:lnTo>
                <a:lnTo>
                  <a:pt x="29983" y="7101"/>
                </a:lnTo>
                <a:lnTo>
                  <a:pt x="14457" y="8988"/>
                </a:lnTo>
                <a:lnTo>
                  <a:pt x="0" y="11096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065068" y="1499504"/>
            <a:ext cx="757262" cy="0"/>
          </a:xfrm>
          <a:custGeom>
            <a:avLst/>
            <a:gdLst/>
            <a:ahLst/>
            <a:cxnLst/>
            <a:rect l="l" t="t" r="r" b="b"/>
            <a:pathLst>
              <a:path w="757262">
                <a:moveTo>
                  <a:pt x="757262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161077" y="1614707"/>
            <a:ext cx="0" cy="748817"/>
          </a:xfrm>
          <a:custGeom>
            <a:avLst/>
            <a:gdLst/>
            <a:ahLst/>
            <a:cxnLst/>
            <a:rect l="l" t="t" r="r" b="b"/>
            <a:pathLst>
              <a:path h="748817">
                <a:moveTo>
                  <a:pt x="0" y="0"/>
                </a:moveTo>
                <a:lnTo>
                  <a:pt x="0" y="748817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141872" y="1499492"/>
            <a:ext cx="38392" cy="115214"/>
          </a:xfrm>
          <a:custGeom>
            <a:avLst/>
            <a:gdLst/>
            <a:ahLst/>
            <a:cxnLst/>
            <a:rect l="l" t="t" r="r" b="b"/>
            <a:pathLst>
              <a:path w="38392" h="115214">
                <a:moveTo>
                  <a:pt x="0" y="115214"/>
                </a:moveTo>
                <a:lnTo>
                  <a:pt x="38392" y="115214"/>
                </a:lnTo>
                <a:lnTo>
                  <a:pt x="19202" y="0"/>
                </a:lnTo>
                <a:lnTo>
                  <a:pt x="0" y="1152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065082" y="2478733"/>
            <a:ext cx="589241" cy="0"/>
          </a:xfrm>
          <a:custGeom>
            <a:avLst/>
            <a:gdLst/>
            <a:ahLst/>
            <a:cxnLst/>
            <a:rect l="l" t="t" r="r" b="b"/>
            <a:pathLst>
              <a:path w="589241">
                <a:moveTo>
                  <a:pt x="589241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141872" y="2363530"/>
            <a:ext cx="38392" cy="115214"/>
          </a:xfrm>
          <a:custGeom>
            <a:avLst/>
            <a:gdLst/>
            <a:ahLst/>
            <a:cxnLst/>
            <a:rect l="l" t="t" r="r" b="b"/>
            <a:pathLst>
              <a:path w="38392" h="115214">
                <a:moveTo>
                  <a:pt x="0" y="0"/>
                </a:moveTo>
                <a:lnTo>
                  <a:pt x="19202" y="115214"/>
                </a:lnTo>
                <a:lnTo>
                  <a:pt x="383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449090" y="1499504"/>
            <a:ext cx="373240" cy="0"/>
          </a:xfrm>
          <a:custGeom>
            <a:avLst/>
            <a:gdLst/>
            <a:ahLst/>
            <a:cxnLst/>
            <a:rect l="l" t="t" r="r" b="b"/>
            <a:pathLst>
              <a:path w="373240">
                <a:moveTo>
                  <a:pt x="373240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545091" y="1614707"/>
            <a:ext cx="0" cy="374408"/>
          </a:xfrm>
          <a:custGeom>
            <a:avLst/>
            <a:gdLst/>
            <a:ahLst/>
            <a:cxnLst/>
            <a:rect l="l" t="t" r="r" b="b"/>
            <a:pathLst>
              <a:path h="374408">
                <a:moveTo>
                  <a:pt x="0" y="0"/>
                </a:moveTo>
                <a:lnTo>
                  <a:pt x="0" y="374408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525886" y="1499492"/>
            <a:ext cx="38392" cy="115214"/>
          </a:xfrm>
          <a:custGeom>
            <a:avLst/>
            <a:gdLst/>
            <a:ahLst/>
            <a:cxnLst/>
            <a:rect l="l" t="t" r="r" b="b"/>
            <a:pathLst>
              <a:path w="38392" h="115214">
                <a:moveTo>
                  <a:pt x="0" y="115214"/>
                </a:moveTo>
                <a:lnTo>
                  <a:pt x="38392" y="115214"/>
                </a:lnTo>
                <a:lnTo>
                  <a:pt x="19202" y="0"/>
                </a:lnTo>
                <a:lnTo>
                  <a:pt x="0" y="1152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449075" y="2104318"/>
            <a:ext cx="186042" cy="0"/>
          </a:xfrm>
          <a:custGeom>
            <a:avLst/>
            <a:gdLst/>
            <a:ahLst/>
            <a:cxnLst/>
            <a:rect l="l" t="t" r="r" b="b"/>
            <a:pathLst>
              <a:path w="186042">
                <a:moveTo>
                  <a:pt x="186042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525886" y="1989122"/>
            <a:ext cx="38392" cy="115189"/>
          </a:xfrm>
          <a:custGeom>
            <a:avLst/>
            <a:gdLst/>
            <a:ahLst/>
            <a:cxnLst/>
            <a:rect l="l" t="t" r="r" b="b"/>
            <a:pathLst>
              <a:path w="38392" h="115188">
                <a:moveTo>
                  <a:pt x="0" y="0"/>
                </a:moveTo>
                <a:lnTo>
                  <a:pt x="19202" y="115189"/>
                </a:lnTo>
                <a:lnTo>
                  <a:pt x="383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750323" y="2104318"/>
            <a:ext cx="739216" cy="0"/>
          </a:xfrm>
          <a:custGeom>
            <a:avLst/>
            <a:gdLst/>
            <a:ahLst/>
            <a:cxnLst/>
            <a:rect l="l" t="t" r="r" b="b"/>
            <a:pathLst>
              <a:path w="739216">
                <a:moveTo>
                  <a:pt x="0" y="0"/>
                </a:moveTo>
                <a:lnTo>
                  <a:pt x="739216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813976" y="1599172"/>
            <a:ext cx="34074" cy="487286"/>
          </a:xfrm>
          <a:custGeom>
            <a:avLst/>
            <a:gdLst/>
            <a:ahLst/>
            <a:cxnLst/>
            <a:rect l="l" t="t" r="r" b="b"/>
            <a:pathLst>
              <a:path w="34074" h="487286">
                <a:moveTo>
                  <a:pt x="0" y="487286"/>
                </a:moveTo>
                <a:lnTo>
                  <a:pt x="34074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731124" y="2277129"/>
            <a:ext cx="0" cy="645490"/>
          </a:xfrm>
          <a:custGeom>
            <a:avLst/>
            <a:gdLst/>
            <a:ahLst/>
            <a:cxnLst/>
            <a:rect l="l" t="t" r="r" b="b"/>
            <a:pathLst>
              <a:path h="645490">
                <a:moveTo>
                  <a:pt x="0" y="0"/>
                </a:moveTo>
                <a:lnTo>
                  <a:pt x="0" y="64549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846330" y="2826600"/>
            <a:ext cx="528015" cy="0"/>
          </a:xfrm>
          <a:custGeom>
            <a:avLst/>
            <a:gdLst/>
            <a:ahLst/>
            <a:cxnLst/>
            <a:rect l="l" t="t" r="r" b="b"/>
            <a:pathLst>
              <a:path w="528015">
                <a:moveTo>
                  <a:pt x="0" y="0"/>
                </a:moveTo>
                <a:lnTo>
                  <a:pt x="528015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731115" y="2807394"/>
            <a:ext cx="115214" cy="38417"/>
          </a:xfrm>
          <a:custGeom>
            <a:avLst/>
            <a:gdLst/>
            <a:ahLst/>
            <a:cxnLst/>
            <a:rect l="l" t="t" r="r" b="b"/>
            <a:pathLst>
              <a:path w="115214" h="38417">
                <a:moveTo>
                  <a:pt x="115214" y="0"/>
                </a:moveTo>
                <a:lnTo>
                  <a:pt x="0" y="19202"/>
                </a:lnTo>
                <a:lnTo>
                  <a:pt x="115214" y="38417"/>
                </a:lnTo>
                <a:lnTo>
                  <a:pt x="11521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489547" y="2277129"/>
            <a:ext cx="0" cy="645490"/>
          </a:xfrm>
          <a:custGeom>
            <a:avLst/>
            <a:gdLst/>
            <a:ahLst/>
            <a:cxnLst/>
            <a:rect l="l" t="t" r="r" b="b"/>
            <a:pathLst>
              <a:path h="645490">
                <a:moveTo>
                  <a:pt x="0" y="0"/>
                </a:moveTo>
                <a:lnTo>
                  <a:pt x="0" y="64549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374342" y="2807394"/>
            <a:ext cx="115214" cy="38417"/>
          </a:xfrm>
          <a:custGeom>
            <a:avLst/>
            <a:gdLst/>
            <a:ahLst/>
            <a:cxnLst/>
            <a:rect l="l" t="t" r="r" b="b"/>
            <a:pathLst>
              <a:path w="115214" h="38417">
                <a:moveTo>
                  <a:pt x="0" y="0"/>
                </a:moveTo>
                <a:lnTo>
                  <a:pt x="0" y="38417"/>
                </a:lnTo>
                <a:lnTo>
                  <a:pt x="115214" y="1920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750323" y="2478733"/>
            <a:ext cx="720026" cy="0"/>
          </a:xfrm>
          <a:custGeom>
            <a:avLst/>
            <a:gdLst/>
            <a:ahLst/>
            <a:cxnLst/>
            <a:rect l="l" t="t" r="r" b="b"/>
            <a:pathLst>
              <a:path w="720026">
                <a:moveTo>
                  <a:pt x="0" y="0"/>
                </a:moveTo>
                <a:lnTo>
                  <a:pt x="720026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731124" y="21811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489547" y="21811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731124" y="2181122"/>
            <a:ext cx="758431" cy="0"/>
          </a:xfrm>
          <a:custGeom>
            <a:avLst/>
            <a:gdLst/>
            <a:ahLst/>
            <a:cxnLst/>
            <a:rect l="l" t="t" r="r" b="b"/>
            <a:pathLst>
              <a:path w="758431">
                <a:moveTo>
                  <a:pt x="0" y="0"/>
                </a:moveTo>
                <a:lnTo>
                  <a:pt x="758431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750323" y="24787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750323" y="2181122"/>
            <a:ext cx="0" cy="297611"/>
          </a:xfrm>
          <a:custGeom>
            <a:avLst/>
            <a:gdLst/>
            <a:ahLst/>
            <a:cxnLst/>
            <a:rect l="l" t="t" r="r" b="b"/>
            <a:pathLst>
              <a:path h="297611">
                <a:moveTo>
                  <a:pt x="0" y="0"/>
                </a:moveTo>
                <a:lnTo>
                  <a:pt x="0" y="297611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731124" y="21043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731124" y="2104318"/>
            <a:ext cx="0" cy="76796"/>
          </a:xfrm>
          <a:custGeom>
            <a:avLst/>
            <a:gdLst/>
            <a:ahLst/>
            <a:cxnLst/>
            <a:rect l="l" t="t" r="r" b="b"/>
            <a:pathLst>
              <a:path h="76796">
                <a:moveTo>
                  <a:pt x="0" y="0"/>
                </a:moveTo>
                <a:lnTo>
                  <a:pt x="0" y="76796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731124" y="2104318"/>
            <a:ext cx="63703" cy="0"/>
          </a:xfrm>
          <a:custGeom>
            <a:avLst/>
            <a:gdLst/>
            <a:ahLst/>
            <a:cxnLst/>
            <a:rect l="l" t="t" r="r" b="b"/>
            <a:pathLst>
              <a:path w="63703">
                <a:moveTo>
                  <a:pt x="0" y="0"/>
                </a:moveTo>
                <a:lnTo>
                  <a:pt x="63703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794825" y="2086462"/>
            <a:ext cx="19138" cy="17856"/>
          </a:xfrm>
          <a:custGeom>
            <a:avLst/>
            <a:gdLst/>
            <a:ahLst/>
            <a:cxnLst/>
            <a:rect l="l" t="t" r="r" b="b"/>
            <a:pathLst>
              <a:path w="19138" h="17856">
                <a:moveTo>
                  <a:pt x="0" y="17856"/>
                </a:moveTo>
                <a:lnTo>
                  <a:pt x="12735" y="13030"/>
                </a:lnTo>
                <a:lnTo>
                  <a:pt x="19050" y="1014"/>
                </a:lnTo>
                <a:lnTo>
                  <a:pt x="19138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918329" y="14995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918329" y="14995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848056" y="1510597"/>
            <a:ext cx="83870" cy="88557"/>
          </a:xfrm>
          <a:custGeom>
            <a:avLst/>
            <a:gdLst/>
            <a:ahLst/>
            <a:cxnLst/>
            <a:rect l="l" t="t" r="r" b="b"/>
            <a:pathLst>
              <a:path w="83870" h="88557">
                <a:moveTo>
                  <a:pt x="83870" y="0"/>
                </a:moveTo>
                <a:lnTo>
                  <a:pt x="70253" y="2516"/>
                </a:lnTo>
                <a:lnTo>
                  <a:pt x="57289" y="7100"/>
                </a:lnTo>
                <a:lnTo>
                  <a:pt x="45168" y="13550"/>
                </a:lnTo>
                <a:lnTo>
                  <a:pt x="34082" y="21666"/>
                </a:lnTo>
                <a:lnTo>
                  <a:pt x="24219" y="31247"/>
                </a:lnTo>
                <a:lnTo>
                  <a:pt x="15771" y="42092"/>
                </a:lnTo>
                <a:lnTo>
                  <a:pt x="8926" y="54001"/>
                </a:lnTo>
                <a:lnTo>
                  <a:pt x="3876" y="66773"/>
                </a:lnTo>
                <a:lnTo>
                  <a:pt x="810" y="80207"/>
                </a:lnTo>
                <a:lnTo>
                  <a:pt x="0" y="88557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918329" y="1499504"/>
            <a:ext cx="0" cy="13804"/>
          </a:xfrm>
          <a:custGeom>
            <a:avLst/>
            <a:gdLst/>
            <a:ahLst/>
            <a:cxnLst/>
            <a:rect l="l" t="t" r="r" b="b"/>
            <a:pathLst>
              <a:path h="13804">
                <a:moveTo>
                  <a:pt x="0" y="0"/>
                </a:moveTo>
                <a:lnTo>
                  <a:pt x="0" y="13804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372623" y="1599172"/>
            <a:ext cx="34074" cy="487286"/>
          </a:xfrm>
          <a:custGeom>
            <a:avLst/>
            <a:gdLst/>
            <a:ahLst/>
            <a:cxnLst/>
            <a:rect l="l" t="t" r="r" b="b"/>
            <a:pathLst>
              <a:path w="34074" h="487286">
                <a:moveTo>
                  <a:pt x="34074" y="487286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425856" y="2104318"/>
            <a:ext cx="44488" cy="0"/>
          </a:xfrm>
          <a:custGeom>
            <a:avLst/>
            <a:gdLst/>
            <a:ahLst/>
            <a:cxnLst/>
            <a:rect l="l" t="t" r="r" b="b"/>
            <a:pathLst>
              <a:path w="44488">
                <a:moveTo>
                  <a:pt x="0" y="0"/>
                </a:moveTo>
                <a:lnTo>
                  <a:pt x="44488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406697" y="2086458"/>
            <a:ext cx="19164" cy="17856"/>
          </a:xfrm>
          <a:custGeom>
            <a:avLst/>
            <a:gdLst/>
            <a:ahLst/>
            <a:cxnLst/>
            <a:rect l="l" t="t" r="r" b="b"/>
            <a:pathLst>
              <a:path w="19164" h="17856">
                <a:moveTo>
                  <a:pt x="0" y="0"/>
                </a:moveTo>
                <a:lnTo>
                  <a:pt x="5710" y="12363"/>
                </a:lnTo>
                <a:lnTo>
                  <a:pt x="18126" y="17836"/>
                </a:lnTo>
                <a:lnTo>
                  <a:pt x="19164" y="17856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470351" y="2181122"/>
            <a:ext cx="0" cy="297611"/>
          </a:xfrm>
          <a:custGeom>
            <a:avLst/>
            <a:gdLst/>
            <a:ahLst/>
            <a:cxnLst/>
            <a:rect l="l" t="t" r="r" b="b"/>
            <a:pathLst>
              <a:path h="297611">
                <a:moveTo>
                  <a:pt x="0" y="0"/>
                </a:moveTo>
                <a:lnTo>
                  <a:pt x="0" y="297611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489547" y="2104318"/>
            <a:ext cx="0" cy="76796"/>
          </a:xfrm>
          <a:custGeom>
            <a:avLst/>
            <a:gdLst/>
            <a:ahLst/>
            <a:cxnLst/>
            <a:rect l="l" t="t" r="r" b="b"/>
            <a:pathLst>
              <a:path h="76796">
                <a:moveTo>
                  <a:pt x="0" y="0"/>
                </a:moveTo>
                <a:lnTo>
                  <a:pt x="0" y="76796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288749" y="1510604"/>
            <a:ext cx="83870" cy="88557"/>
          </a:xfrm>
          <a:custGeom>
            <a:avLst/>
            <a:gdLst/>
            <a:ahLst/>
            <a:cxnLst/>
            <a:rect l="l" t="t" r="r" b="b"/>
            <a:pathLst>
              <a:path w="83870" h="88557">
                <a:moveTo>
                  <a:pt x="83870" y="88557"/>
                </a:moveTo>
                <a:lnTo>
                  <a:pt x="82098" y="74820"/>
                </a:lnTo>
                <a:lnTo>
                  <a:pt x="78227" y="61624"/>
                </a:lnTo>
                <a:lnTo>
                  <a:pt x="72445" y="49170"/>
                </a:lnTo>
                <a:lnTo>
                  <a:pt x="64943" y="37658"/>
                </a:lnTo>
                <a:lnTo>
                  <a:pt x="55912" y="27290"/>
                </a:lnTo>
                <a:lnTo>
                  <a:pt x="45542" y="18265"/>
                </a:lnTo>
                <a:lnTo>
                  <a:pt x="34021" y="10785"/>
                </a:lnTo>
                <a:lnTo>
                  <a:pt x="21542" y="5050"/>
                </a:lnTo>
                <a:lnTo>
                  <a:pt x="8293" y="1261"/>
                </a:ln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302342" y="1499504"/>
            <a:ext cx="0" cy="13804"/>
          </a:xfrm>
          <a:custGeom>
            <a:avLst/>
            <a:gdLst/>
            <a:ahLst/>
            <a:cxnLst/>
            <a:rect l="l" t="t" r="r" b="b"/>
            <a:pathLst>
              <a:path h="13804">
                <a:moveTo>
                  <a:pt x="0" y="0"/>
                </a:moveTo>
                <a:lnTo>
                  <a:pt x="0" y="13804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865527" y="3606774"/>
            <a:ext cx="0" cy="659879"/>
          </a:xfrm>
          <a:custGeom>
            <a:avLst/>
            <a:gdLst/>
            <a:ahLst/>
            <a:cxnLst/>
            <a:rect l="l" t="t" r="r" b="b"/>
            <a:pathLst>
              <a:path h="659879">
                <a:moveTo>
                  <a:pt x="0" y="0"/>
                </a:moveTo>
                <a:lnTo>
                  <a:pt x="0" y="659879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980730" y="4170648"/>
            <a:ext cx="259219" cy="0"/>
          </a:xfrm>
          <a:custGeom>
            <a:avLst/>
            <a:gdLst/>
            <a:ahLst/>
            <a:cxnLst/>
            <a:rect l="l" t="t" r="r" b="b"/>
            <a:pathLst>
              <a:path w="259219">
                <a:moveTo>
                  <a:pt x="0" y="0"/>
                </a:moveTo>
                <a:lnTo>
                  <a:pt x="259219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865516" y="4151449"/>
            <a:ext cx="115214" cy="38404"/>
          </a:xfrm>
          <a:custGeom>
            <a:avLst/>
            <a:gdLst/>
            <a:ahLst/>
            <a:cxnLst/>
            <a:rect l="l" t="t" r="r" b="b"/>
            <a:pathLst>
              <a:path w="115214" h="38404">
                <a:moveTo>
                  <a:pt x="115214" y="0"/>
                </a:moveTo>
                <a:lnTo>
                  <a:pt x="0" y="19189"/>
                </a:lnTo>
                <a:lnTo>
                  <a:pt x="115214" y="38404"/>
                </a:lnTo>
                <a:lnTo>
                  <a:pt x="11521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355146" y="3606774"/>
            <a:ext cx="0" cy="659879"/>
          </a:xfrm>
          <a:custGeom>
            <a:avLst/>
            <a:gdLst/>
            <a:ahLst/>
            <a:cxnLst/>
            <a:rect l="l" t="t" r="r" b="b"/>
            <a:pathLst>
              <a:path h="659879">
                <a:moveTo>
                  <a:pt x="0" y="0"/>
                </a:moveTo>
                <a:lnTo>
                  <a:pt x="0" y="659879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239941" y="4151449"/>
            <a:ext cx="115214" cy="38404"/>
          </a:xfrm>
          <a:custGeom>
            <a:avLst/>
            <a:gdLst/>
            <a:ahLst/>
            <a:cxnLst/>
            <a:rect l="l" t="t" r="r" b="b"/>
            <a:pathLst>
              <a:path w="115214" h="38404">
                <a:moveTo>
                  <a:pt x="0" y="0"/>
                </a:moveTo>
                <a:lnTo>
                  <a:pt x="0" y="38404"/>
                </a:lnTo>
                <a:lnTo>
                  <a:pt x="115214" y="1918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65527" y="3510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355146" y="3510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750324" y="3150755"/>
            <a:ext cx="720026" cy="720026"/>
          </a:xfrm>
          <a:custGeom>
            <a:avLst/>
            <a:gdLst/>
            <a:ahLst/>
            <a:cxnLst/>
            <a:rect l="l" t="t" r="r" b="b"/>
            <a:pathLst>
              <a:path w="720026" h="720026">
                <a:moveTo>
                  <a:pt x="720026" y="360019"/>
                </a:moveTo>
                <a:lnTo>
                  <a:pt x="718833" y="330492"/>
                </a:lnTo>
                <a:lnTo>
                  <a:pt x="715314" y="301623"/>
                </a:lnTo>
                <a:lnTo>
                  <a:pt x="709563" y="273503"/>
                </a:lnTo>
                <a:lnTo>
                  <a:pt x="701672" y="246226"/>
                </a:lnTo>
                <a:lnTo>
                  <a:pt x="691734" y="219884"/>
                </a:lnTo>
                <a:lnTo>
                  <a:pt x="679841" y="194570"/>
                </a:lnTo>
                <a:lnTo>
                  <a:pt x="666087" y="170377"/>
                </a:lnTo>
                <a:lnTo>
                  <a:pt x="650563" y="147397"/>
                </a:lnTo>
                <a:lnTo>
                  <a:pt x="633363" y="125723"/>
                </a:lnTo>
                <a:lnTo>
                  <a:pt x="614579" y="105448"/>
                </a:lnTo>
                <a:lnTo>
                  <a:pt x="594305" y="86663"/>
                </a:lnTo>
                <a:lnTo>
                  <a:pt x="572631" y="69463"/>
                </a:lnTo>
                <a:lnTo>
                  <a:pt x="549652" y="53939"/>
                </a:lnTo>
                <a:lnTo>
                  <a:pt x="525460" y="40185"/>
                </a:lnTo>
                <a:lnTo>
                  <a:pt x="500147" y="28292"/>
                </a:lnTo>
                <a:lnTo>
                  <a:pt x="473806" y="18354"/>
                </a:lnTo>
                <a:lnTo>
                  <a:pt x="446530" y="10463"/>
                </a:lnTo>
                <a:lnTo>
                  <a:pt x="418412" y="4712"/>
                </a:lnTo>
                <a:lnTo>
                  <a:pt x="389544" y="1193"/>
                </a:lnTo>
                <a:lnTo>
                  <a:pt x="360019" y="0"/>
                </a:lnTo>
                <a:lnTo>
                  <a:pt x="330492" y="1193"/>
                </a:lnTo>
                <a:lnTo>
                  <a:pt x="301623" y="4712"/>
                </a:lnTo>
                <a:lnTo>
                  <a:pt x="273503" y="10463"/>
                </a:lnTo>
                <a:lnTo>
                  <a:pt x="246226" y="18354"/>
                </a:lnTo>
                <a:lnTo>
                  <a:pt x="219884" y="28292"/>
                </a:lnTo>
                <a:lnTo>
                  <a:pt x="194570" y="40185"/>
                </a:lnTo>
                <a:lnTo>
                  <a:pt x="170377" y="53939"/>
                </a:lnTo>
                <a:lnTo>
                  <a:pt x="147397" y="69463"/>
                </a:lnTo>
                <a:lnTo>
                  <a:pt x="125723" y="86663"/>
                </a:lnTo>
                <a:lnTo>
                  <a:pt x="105448" y="105448"/>
                </a:lnTo>
                <a:lnTo>
                  <a:pt x="86663" y="125723"/>
                </a:lnTo>
                <a:lnTo>
                  <a:pt x="69463" y="147397"/>
                </a:lnTo>
                <a:lnTo>
                  <a:pt x="53939" y="170377"/>
                </a:lnTo>
                <a:lnTo>
                  <a:pt x="40185" y="194570"/>
                </a:lnTo>
                <a:lnTo>
                  <a:pt x="28292" y="219884"/>
                </a:lnTo>
                <a:lnTo>
                  <a:pt x="18354" y="246226"/>
                </a:lnTo>
                <a:lnTo>
                  <a:pt x="10463" y="273503"/>
                </a:lnTo>
                <a:lnTo>
                  <a:pt x="4712" y="301623"/>
                </a:lnTo>
                <a:lnTo>
                  <a:pt x="1193" y="330492"/>
                </a:lnTo>
                <a:lnTo>
                  <a:pt x="0" y="360019"/>
                </a:lnTo>
                <a:lnTo>
                  <a:pt x="1193" y="389546"/>
                </a:lnTo>
                <a:lnTo>
                  <a:pt x="4712" y="418415"/>
                </a:lnTo>
                <a:lnTo>
                  <a:pt x="10463" y="446535"/>
                </a:lnTo>
                <a:lnTo>
                  <a:pt x="18354" y="473811"/>
                </a:lnTo>
                <a:lnTo>
                  <a:pt x="28292" y="500152"/>
                </a:lnTo>
                <a:lnTo>
                  <a:pt x="40185" y="525465"/>
                </a:lnTo>
                <a:lnTo>
                  <a:pt x="53939" y="549658"/>
                </a:lnTo>
                <a:lnTo>
                  <a:pt x="69463" y="572637"/>
                </a:lnTo>
                <a:lnTo>
                  <a:pt x="86663" y="594310"/>
                </a:lnTo>
                <a:lnTo>
                  <a:pt x="105448" y="614584"/>
                </a:lnTo>
                <a:lnTo>
                  <a:pt x="125723" y="633368"/>
                </a:lnTo>
                <a:lnTo>
                  <a:pt x="147397" y="650567"/>
                </a:lnTo>
                <a:lnTo>
                  <a:pt x="170377" y="666090"/>
                </a:lnTo>
                <a:lnTo>
                  <a:pt x="194570" y="679844"/>
                </a:lnTo>
                <a:lnTo>
                  <a:pt x="219884" y="691736"/>
                </a:lnTo>
                <a:lnTo>
                  <a:pt x="246226" y="701673"/>
                </a:lnTo>
                <a:lnTo>
                  <a:pt x="273503" y="709564"/>
                </a:lnTo>
                <a:lnTo>
                  <a:pt x="301623" y="715314"/>
                </a:lnTo>
                <a:lnTo>
                  <a:pt x="330492" y="718833"/>
                </a:lnTo>
                <a:lnTo>
                  <a:pt x="360019" y="720026"/>
                </a:lnTo>
                <a:lnTo>
                  <a:pt x="389544" y="718833"/>
                </a:lnTo>
                <a:lnTo>
                  <a:pt x="418412" y="715314"/>
                </a:lnTo>
                <a:lnTo>
                  <a:pt x="446530" y="709564"/>
                </a:lnTo>
                <a:lnTo>
                  <a:pt x="473806" y="701673"/>
                </a:lnTo>
                <a:lnTo>
                  <a:pt x="500147" y="691736"/>
                </a:lnTo>
                <a:lnTo>
                  <a:pt x="525460" y="679844"/>
                </a:lnTo>
                <a:lnTo>
                  <a:pt x="549652" y="666090"/>
                </a:lnTo>
                <a:lnTo>
                  <a:pt x="572631" y="650567"/>
                </a:lnTo>
                <a:lnTo>
                  <a:pt x="594305" y="633368"/>
                </a:lnTo>
                <a:lnTo>
                  <a:pt x="614579" y="614584"/>
                </a:lnTo>
                <a:lnTo>
                  <a:pt x="633363" y="594310"/>
                </a:lnTo>
                <a:lnTo>
                  <a:pt x="650563" y="572637"/>
                </a:lnTo>
                <a:lnTo>
                  <a:pt x="666087" y="549658"/>
                </a:lnTo>
                <a:lnTo>
                  <a:pt x="679841" y="525465"/>
                </a:lnTo>
                <a:lnTo>
                  <a:pt x="691734" y="500152"/>
                </a:lnTo>
                <a:lnTo>
                  <a:pt x="701672" y="473811"/>
                </a:lnTo>
                <a:lnTo>
                  <a:pt x="709563" y="446535"/>
                </a:lnTo>
                <a:lnTo>
                  <a:pt x="715314" y="418415"/>
                </a:lnTo>
                <a:lnTo>
                  <a:pt x="718833" y="389546"/>
                </a:lnTo>
                <a:lnTo>
                  <a:pt x="720026" y="360019"/>
                </a:lnTo>
                <a:close/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65527" y="3455569"/>
            <a:ext cx="0" cy="110413"/>
          </a:xfrm>
          <a:custGeom>
            <a:avLst/>
            <a:gdLst/>
            <a:ahLst/>
            <a:cxnLst/>
            <a:rect l="l" t="t" r="r" b="b"/>
            <a:pathLst>
              <a:path h="110413">
                <a:moveTo>
                  <a:pt x="0" y="110413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10338" y="3510775"/>
            <a:ext cx="110388" cy="0"/>
          </a:xfrm>
          <a:custGeom>
            <a:avLst/>
            <a:gdLst/>
            <a:ahLst/>
            <a:cxnLst/>
            <a:rect l="l" t="t" r="r" b="b"/>
            <a:pathLst>
              <a:path w="110388">
                <a:moveTo>
                  <a:pt x="110388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839125" y="3484372"/>
            <a:ext cx="52806" cy="52806"/>
          </a:xfrm>
          <a:custGeom>
            <a:avLst/>
            <a:gdLst/>
            <a:ahLst/>
            <a:cxnLst/>
            <a:rect l="l" t="t" r="r" b="b"/>
            <a:pathLst>
              <a:path w="52806" h="52806">
                <a:moveTo>
                  <a:pt x="52806" y="26403"/>
                </a:moveTo>
                <a:lnTo>
                  <a:pt x="49060" y="12840"/>
                </a:lnTo>
                <a:lnTo>
                  <a:pt x="39247" y="3330"/>
                </a:lnTo>
                <a:lnTo>
                  <a:pt x="26403" y="0"/>
                </a:lnTo>
                <a:lnTo>
                  <a:pt x="12840" y="3746"/>
                </a:lnTo>
                <a:lnTo>
                  <a:pt x="3330" y="13559"/>
                </a:lnTo>
                <a:lnTo>
                  <a:pt x="0" y="26403"/>
                </a:lnTo>
                <a:lnTo>
                  <a:pt x="3746" y="39966"/>
                </a:lnTo>
                <a:lnTo>
                  <a:pt x="13559" y="49476"/>
                </a:lnTo>
                <a:lnTo>
                  <a:pt x="26403" y="52806"/>
                </a:lnTo>
                <a:lnTo>
                  <a:pt x="39966" y="49060"/>
                </a:lnTo>
                <a:lnTo>
                  <a:pt x="49476" y="39247"/>
                </a:lnTo>
                <a:lnTo>
                  <a:pt x="52806" y="26403"/>
                </a:lnTo>
                <a:close/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73804" y="3529448"/>
            <a:ext cx="95059" cy="95021"/>
          </a:xfrm>
          <a:custGeom>
            <a:avLst/>
            <a:gdLst/>
            <a:ahLst/>
            <a:cxnLst/>
            <a:rect l="l" t="t" r="r" b="b"/>
            <a:pathLst>
              <a:path w="95059" h="95021">
                <a:moveTo>
                  <a:pt x="67894" y="95021"/>
                </a:moveTo>
                <a:lnTo>
                  <a:pt x="95059" y="67868"/>
                </a:lnTo>
                <a:lnTo>
                  <a:pt x="0" y="0"/>
                </a:lnTo>
                <a:lnTo>
                  <a:pt x="67894" y="950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55272" y="3610903"/>
            <a:ext cx="239280" cy="239280"/>
          </a:xfrm>
          <a:custGeom>
            <a:avLst/>
            <a:gdLst/>
            <a:ahLst/>
            <a:cxnLst/>
            <a:rect l="l" t="t" r="r" b="b"/>
            <a:pathLst>
              <a:path w="239280" h="239280">
                <a:moveTo>
                  <a:pt x="0" y="0"/>
                </a:moveTo>
                <a:lnTo>
                  <a:pt x="239280" y="23928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694559" y="3850189"/>
            <a:ext cx="96024" cy="0"/>
          </a:xfrm>
          <a:custGeom>
            <a:avLst/>
            <a:gdLst/>
            <a:ahLst/>
            <a:cxnLst/>
            <a:rect l="l" t="t" r="r" b="b"/>
            <a:pathLst>
              <a:path w="96024">
                <a:moveTo>
                  <a:pt x="0" y="0"/>
                </a:moveTo>
                <a:lnTo>
                  <a:pt x="96024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 flipV="1">
            <a:off x="5790573" y="3804470"/>
            <a:ext cx="643989" cy="45719"/>
          </a:xfrm>
          <a:custGeom>
            <a:avLst/>
            <a:gdLst/>
            <a:ahLst/>
            <a:cxnLst/>
            <a:rect l="l" t="t" r="r" b="b"/>
            <a:pathLst>
              <a:path w="1306728">
                <a:moveTo>
                  <a:pt x="0" y="0"/>
                </a:moveTo>
                <a:lnTo>
                  <a:pt x="1306728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44273" y="3381783"/>
            <a:ext cx="95046" cy="95046"/>
          </a:xfrm>
          <a:custGeom>
            <a:avLst/>
            <a:gdLst/>
            <a:ahLst/>
            <a:cxnLst/>
            <a:rect l="l" t="t" r="r" b="b"/>
            <a:pathLst>
              <a:path w="95046" h="95046">
                <a:moveTo>
                  <a:pt x="95046" y="27165"/>
                </a:moveTo>
                <a:lnTo>
                  <a:pt x="67881" y="0"/>
                </a:lnTo>
                <a:lnTo>
                  <a:pt x="0" y="95046"/>
                </a:lnTo>
                <a:lnTo>
                  <a:pt x="95046" y="27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25737" y="3256212"/>
            <a:ext cx="139166" cy="139153"/>
          </a:xfrm>
          <a:custGeom>
            <a:avLst/>
            <a:gdLst/>
            <a:ahLst/>
            <a:cxnLst/>
            <a:rect l="l" t="t" r="r" b="b"/>
            <a:pathLst>
              <a:path w="139166" h="139153">
                <a:moveTo>
                  <a:pt x="0" y="139153"/>
                </a:moveTo>
                <a:lnTo>
                  <a:pt x="139166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364902" y="3188327"/>
            <a:ext cx="67894" cy="67881"/>
          </a:xfrm>
          <a:custGeom>
            <a:avLst/>
            <a:gdLst/>
            <a:ahLst/>
            <a:cxnLst/>
            <a:rect l="l" t="t" r="r" b="b"/>
            <a:pathLst>
              <a:path w="67894" h="67881">
                <a:moveTo>
                  <a:pt x="0" y="67881"/>
                </a:moveTo>
                <a:lnTo>
                  <a:pt x="67894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32792" y="3188328"/>
            <a:ext cx="288010" cy="0"/>
          </a:xfrm>
          <a:custGeom>
            <a:avLst/>
            <a:gdLst/>
            <a:ahLst/>
            <a:cxnLst/>
            <a:rect l="l" t="t" r="r" b="b"/>
            <a:pathLst>
              <a:path w="288010">
                <a:moveTo>
                  <a:pt x="0" y="0"/>
                </a:moveTo>
                <a:lnTo>
                  <a:pt x="28801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 flipV="1">
            <a:off x="5720797" y="3142609"/>
            <a:ext cx="326577" cy="45719"/>
          </a:xfrm>
          <a:custGeom>
            <a:avLst/>
            <a:gdLst/>
            <a:ahLst/>
            <a:cxnLst/>
            <a:rect l="l" t="t" r="r" b="b"/>
            <a:pathLst>
              <a:path w="864997">
                <a:moveTo>
                  <a:pt x="0" y="0"/>
                </a:moveTo>
                <a:lnTo>
                  <a:pt x="864997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355146" y="3455576"/>
            <a:ext cx="0" cy="110439"/>
          </a:xfrm>
          <a:custGeom>
            <a:avLst/>
            <a:gdLst/>
            <a:ahLst/>
            <a:cxnLst/>
            <a:rect l="l" t="t" r="r" b="b"/>
            <a:pathLst>
              <a:path h="110439">
                <a:moveTo>
                  <a:pt x="0" y="110439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62336" y="3462756"/>
            <a:ext cx="95999" cy="96024"/>
          </a:xfrm>
          <a:custGeom>
            <a:avLst/>
            <a:gdLst/>
            <a:ahLst/>
            <a:cxnLst/>
            <a:rect l="l" t="t" r="r" b="b"/>
            <a:pathLst>
              <a:path w="95999" h="96024">
                <a:moveTo>
                  <a:pt x="95999" y="48018"/>
                </a:moveTo>
                <a:lnTo>
                  <a:pt x="93851" y="33778"/>
                </a:lnTo>
                <a:lnTo>
                  <a:pt x="87839" y="21233"/>
                </a:lnTo>
                <a:lnTo>
                  <a:pt x="78609" y="11034"/>
                </a:lnTo>
                <a:lnTo>
                  <a:pt x="66807" y="3829"/>
                </a:lnTo>
                <a:lnTo>
                  <a:pt x="53080" y="266"/>
                </a:lnTo>
                <a:lnTo>
                  <a:pt x="47993" y="0"/>
                </a:lnTo>
                <a:lnTo>
                  <a:pt x="33753" y="2150"/>
                </a:lnTo>
                <a:lnTo>
                  <a:pt x="21213" y="8168"/>
                </a:lnTo>
                <a:lnTo>
                  <a:pt x="11020" y="17406"/>
                </a:lnTo>
                <a:lnTo>
                  <a:pt x="3822" y="29214"/>
                </a:lnTo>
                <a:lnTo>
                  <a:pt x="265" y="42943"/>
                </a:lnTo>
                <a:lnTo>
                  <a:pt x="0" y="48018"/>
                </a:lnTo>
                <a:lnTo>
                  <a:pt x="2148" y="62261"/>
                </a:lnTo>
                <a:lnTo>
                  <a:pt x="8162" y="74805"/>
                </a:lnTo>
                <a:lnTo>
                  <a:pt x="17395" y="85002"/>
                </a:lnTo>
                <a:lnTo>
                  <a:pt x="29199" y="92203"/>
                </a:lnTo>
                <a:lnTo>
                  <a:pt x="42927" y="95760"/>
                </a:lnTo>
                <a:lnTo>
                  <a:pt x="47993" y="96024"/>
                </a:lnTo>
                <a:lnTo>
                  <a:pt x="62239" y="93875"/>
                </a:lnTo>
                <a:lnTo>
                  <a:pt x="74782" y="87859"/>
                </a:lnTo>
                <a:lnTo>
                  <a:pt x="84977" y="78625"/>
                </a:lnTo>
                <a:lnTo>
                  <a:pt x="92176" y="66821"/>
                </a:lnTo>
                <a:lnTo>
                  <a:pt x="95734" y="53093"/>
                </a:lnTo>
                <a:lnTo>
                  <a:pt x="95999" y="48018"/>
                </a:lnTo>
                <a:close/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299957" y="3510775"/>
            <a:ext cx="110388" cy="0"/>
          </a:xfrm>
          <a:custGeom>
            <a:avLst/>
            <a:gdLst/>
            <a:ahLst/>
            <a:cxnLst/>
            <a:rect l="l" t="t" r="r" b="b"/>
            <a:pathLst>
              <a:path w="110388">
                <a:moveTo>
                  <a:pt x="110388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328749" y="3484372"/>
            <a:ext cx="52793" cy="52806"/>
          </a:xfrm>
          <a:custGeom>
            <a:avLst/>
            <a:gdLst/>
            <a:ahLst/>
            <a:cxnLst/>
            <a:rect l="l" t="t" r="r" b="b"/>
            <a:pathLst>
              <a:path w="52793" h="52806">
                <a:moveTo>
                  <a:pt x="52793" y="26403"/>
                </a:moveTo>
                <a:lnTo>
                  <a:pt x="49050" y="12840"/>
                </a:lnTo>
                <a:lnTo>
                  <a:pt x="39240" y="3330"/>
                </a:lnTo>
                <a:lnTo>
                  <a:pt x="26390" y="0"/>
                </a:lnTo>
                <a:lnTo>
                  <a:pt x="12827" y="3748"/>
                </a:lnTo>
                <a:lnTo>
                  <a:pt x="3324" y="13564"/>
                </a:lnTo>
                <a:lnTo>
                  <a:pt x="0" y="26403"/>
                </a:lnTo>
                <a:lnTo>
                  <a:pt x="3744" y="39969"/>
                </a:lnTo>
                <a:lnTo>
                  <a:pt x="13555" y="49479"/>
                </a:lnTo>
                <a:lnTo>
                  <a:pt x="26390" y="52806"/>
                </a:lnTo>
                <a:lnTo>
                  <a:pt x="39959" y="49060"/>
                </a:lnTo>
                <a:lnTo>
                  <a:pt x="49466" y="39247"/>
                </a:lnTo>
                <a:lnTo>
                  <a:pt x="52793" y="26403"/>
                </a:lnTo>
                <a:close/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55146" y="41706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89547" y="2826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865527" y="35659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61077" y="24787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45091" y="21043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44500" y="407595"/>
            <a:ext cx="2530094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Xenon</a:t>
            </a:r>
            <a:r>
              <a:rPr sz="3000" spc="-207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Strobe</a:t>
            </a:r>
            <a:endParaRPr sz="3000">
              <a:latin typeface="Times New Roman"/>
              <a:cs typeface="Times New Roman"/>
            </a:endParaRPr>
          </a:p>
          <a:p>
            <a:pPr marL="12700" marR="57150">
              <a:lnSpc>
                <a:spcPct val="95825"/>
              </a:lnSpc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Series </a:t>
            </a:r>
            <a:r>
              <a:rPr sz="3000" spc="55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D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987294" y="407595"/>
            <a:ext cx="159397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Beacons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61000" y="2993432"/>
            <a:ext cx="1246898" cy="165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0"/>
              </a:lnSpc>
              <a:spcBef>
                <a:spcPts val="72"/>
              </a:spcBef>
            </a:pPr>
            <a:r>
              <a:rPr lang="es-ES" sz="55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ORIFICIO </a:t>
            </a:r>
            <a:r>
              <a:rPr sz="55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10.0Ø</a:t>
            </a:r>
            <a:endParaRPr sz="5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09416" y="3655306"/>
            <a:ext cx="1326021" cy="194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0"/>
              </a:lnSpc>
              <a:spcBef>
                <a:spcPts val="72"/>
              </a:spcBef>
            </a:pPr>
            <a:r>
              <a:rPr sz="55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550" spc="-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55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RIFICIOS</a:t>
            </a:r>
            <a:r>
              <a:rPr sz="550" spc="4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55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5.5Ø</a:t>
            </a:r>
            <a:endParaRPr sz="5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973297" y="3931040"/>
            <a:ext cx="291046" cy="251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85"/>
              </a:lnSpc>
              <a:spcBef>
                <a:spcPts val="94"/>
              </a:spcBef>
            </a:pPr>
            <a:r>
              <a:rPr sz="17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51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52194" y="7016044"/>
            <a:ext cx="249631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95738" y="7808118"/>
            <a:ext cx="84795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44066" y="7808118"/>
            <a:ext cx="26090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13871" y="8204155"/>
            <a:ext cx="243941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86639" y="8204155"/>
            <a:ext cx="26090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72514" y="8204155"/>
            <a:ext cx="20441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30143" y="8204155"/>
            <a:ext cx="20441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6144" y="8996228"/>
            <a:ext cx="944067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83896" y="9392265"/>
            <a:ext cx="26659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99155" y="9392265"/>
            <a:ext cx="26659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 rot="16200000">
            <a:off x="0" y="7923630"/>
            <a:ext cx="133002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 rot="16200000">
            <a:off x="0" y="6141807"/>
            <a:ext cx="723925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Audible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 rot="16200000">
            <a:off x="3830835" y="1850113"/>
            <a:ext cx="850455" cy="239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883">
              <a:lnSpc>
                <a:spcPts val="1885"/>
              </a:lnSpc>
              <a:spcBef>
                <a:spcPts val="94"/>
              </a:spcBef>
            </a:pPr>
            <a:r>
              <a:rPr sz="17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102</a:t>
            </a:r>
            <a:endParaRPr sz="1750" dirty="0">
              <a:latin typeface="Times New Roman"/>
              <a:cs typeface="Times New Roman"/>
            </a:endParaRPr>
          </a:p>
          <a:p>
            <a:pPr marL="280363">
              <a:lnSpc>
                <a:spcPct val="95825"/>
              </a:lnSpc>
              <a:spcBef>
                <a:spcPts val="917"/>
              </a:spcBef>
            </a:pPr>
            <a:r>
              <a:rPr sz="17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65</a:t>
            </a:r>
            <a:endParaRPr sz="175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99957" y="3510775"/>
            <a:ext cx="55189" cy="755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355146" y="3510775"/>
            <a:ext cx="55199" cy="755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810338" y="3510775"/>
            <a:ext cx="55189" cy="755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865527" y="3510775"/>
            <a:ext cx="55199" cy="755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731124" y="2104318"/>
            <a:ext cx="758422" cy="76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"/>
              </a:spcBef>
            </a:pPr>
            <a:endParaRPr sz="600"/>
          </a:p>
        </p:txBody>
      </p:sp>
      <p:sp>
        <p:nvSpPr>
          <p:cNvPr id="11" name="object 11"/>
          <p:cNvSpPr txBox="1"/>
          <p:nvPr/>
        </p:nvSpPr>
        <p:spPr>
          <a:xfrm>
            <a:off x="4731124" y="2181122"/>
            <a:ext cx="758422" cy="297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731124" y="2478733"/>
            <a:ext cx="758422" cy="443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0"/>
              </a:spcBef>
            </a:pPr>
            <a:endParaRPr sz="650"/>
          </a:p>
          <a:p>
            <a:pPr marL="159783">
              <a:lnSpc>
                <a:spcPct val="95825"/>
              </a:lnSpc>
            </a:pPr>
            <a:r>
              <a:rPr sz="18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79Ø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918329" y="1499509"/>
            <a:ext cx="384013" cy="13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33" name="Imagen 2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34" name="CuadroTexto 233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destellantes </a:t>
            </a:r>
            <a:r>
              <a:rPr lang="es-ES" sz="2000" b="1" dirty="0" err="1" smtClean="0">
                <a:latin typeface="+mj-lt"/>
                <a:cs typeface="Aharoni" panose="02010803020104030203" pitchFamily="2" charset="-79"/>
              </a:rPr>
              <a:t>Xenon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</a:t>
            </a:r>
            <a:r>
              <a:rPr lang="es-ES" sz="2000" b="1" dirty="0">
                <a:latin typeface="+mj-lt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236" name="CuadroTexto 23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237" name="Tabla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52969"/>
              </p:ext>
            </p:extLst>
          </p:nvPr>
        </p:nvGraphicFramePr>
        <p:xfrm>
          <a:off x="539749" y="6337300"/>
          <a:ext cx="6489701" cy="3429000"/>
        </p:xfrm>
        <a:graphic>
          <a:graphicData uri="http://schemas.openxmlformats.org/drawingml/2006/table">
            <a:tbl>
              <a:tblPr/>
              <a:tblGrid>
                <a:gridCol w="1394953"/>
                <a:gridCol w="900379"/>
                <a:gridCol w="1398123"/>
                <a:gridCol w="1398123"/>
                <a:gridCol w="139812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XFD/DC/12-24/SH/2.5J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XFD/AC/115/SH/2.5J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XFD/AC/230/SH/2.5J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Grados Verticales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</a:t>
                      </a:r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fusible </a:t>
                      </a:r>
                      <a:r>
                        <a:rPr lang="es-E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recomendado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Externa-500mA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producto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8" name="CuadroTexto 237"/>
          <p:cNvSpPr txBox="1"/>
          <p:nvPr/>
        </p:nvSpPr>
        <p:spPr>
          <a:xfrm>
            <a:off x="495738" y="4432300"/>
            <a:ext cx="648926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latin typeface="Arial   "/>
              </a:rPr>
              <a:t>Balizas destellantes de xenón de 2.5 julios.</a:t>
            </a:r>
          </a:p>
          <a:p>
            <a:endParaRPr lang="es-ES" sz="1100" dirty="0" smtClean="0">
              <a:latin typeface="Arial   "/>
            </a:endParaRPr>
          </a:p>
          <a:p>
            <a:r>
              <a:rPr lang="es-ES" sz="1100" dirty="0" smtClean="0">
                <a:latin typeface="Arial   "/>
              </a:rPr>
              <a:t>Está formada por una base robusta ABS </a:t>
            </a:r>
            <a:r>
              <a:rPr lang="es-ES" sz="1100" dirty="0" smtClean="0">
                <a:latin typeface="Arial   "/>
              </a:rPr>
              <a:t>blanca </a:t>
            </a:r>
            <a:r>
              <a:rPr lang="es-ES" sz="1100" dirty="0" smtClean="0">
                <a:latin typeface="Arial   "/>
              </a:rPr>
              <a:t>(estándar) o roja (opcional) y una lente de policarbonato.</a:t>
            </a:r>
          </a:p>
          <a:p>
            <a:endParaRPr lang="es-ES" sz="1100" dirty="0" smtClean="0">
              <a:latin typeface="Arial   "/>
            </a:endParaRPr>
          </a:p>
          <a:p>
            <a:r>
              <a:rPr lang="es-ES" sz="1100" dirty="0" smtClean="0">
                <a:latin typeface="Arial   "/>
              </a:rPr>
              <a:t>El circuito está fijado a la base, con un acceso cómodo al bloque de terminales para su cableado. Las lentes están sujetas a la base a través de tres tornillos de acero inoxidable y una junta moldeable hecha a medida. </a:t>
            </a:r>
          </a:p>
          <a:p>
            <a:endParaRPr lang="es-ES" sz="1100" dirty="0" smtClean="0">
              <a:latin typeface="Arial   "/>
            </a:endParaRPr>
          </a:p>
          <a:p>
            <a:r>
              <a:rPr lang="es-ES" sz="1100" dirty="0" smtClean="0">
                <a:latin typeface="Arial   "/>
              </a:rPr>
              <a:t>Se suministra como una baliza completa en una caja (Base montada y lente de color)</a:t>
            </a:r>
          </a:p>
          <a:p>
            <a:endParaRPr lang="es-ES" sz="1100" dirty="0">
              <a:latin typeface="Arial   "/>
            </a:endParaRPr>
          </a:p>
        </p:txBody>
      </p:sp>
      <p:pic>
        <p:nvPicPr>
          <p:cNvPr id="113" name="Imagen 1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C0C999-F5A2-4117-94A6-C70A82D5F79B}"/>
</file>

<file path=customXml/itemProps2.xml><?xml version="1.0" encoding="utf-8"?>
<ds:datastoreItem xmlns:ds="http://schemas.openxmlformats.org/officeDocument/2006/customXml" ds:itemID="{18584611-FE3C-4BC9-A54B-948433F99969}"/>
</file>

<file path=customXml/itemProps3.xml><?xml version="1.0" encoding="utf-8"?>
<ds:datastoreItem xmlns:ds="http://schemas.openxmlformats.org/officeDocument/2006/customXml" ds:itemID="{58026E0B-0015-44D9-9BC8-F4A433B1C17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249</Words>
  <Application>Microsoft Office PowerPoint</Application>
  <PresentationFormat>Personalizado</PresentationFormat>
  <Paragraphs>91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  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6</cp:revision>
  <dcterms:modified xsi:type="dcterms:W3CDTF">2015-04-15T12:55:31Z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