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7600" y="2908300"/>
            <a:ext cx="2129155" cy="205740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4"/>
          <a:stretch>
            <a:fillRect/>
          </a:stretch>
        </p:blipFill>
        <p:spPr>
          <a:xfrm>
            <a:off x="1117600" y="5784850"/>
            <a:ext cx="2181225" cy="2686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3298825" y="4127500"/>
            <a:ext cx="3653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Área </a:t>
            </a:r>
            <a:r>
              <a:rPr lang="es-ES" sz="1400" dirty="0"/>
              <a:t>plana </a:t>
            </a:r>
            <a:r>
              <a:rPr lang="es-ES" sz="1400" dirty="0" smtClean="0"/>
              <a:t>en cada </a:t>
            </a:r>
            <a:r>
              <a:rPr lang="es-ES" sz="1400" dirty="0"/>
              <a:t>lado </a:t>
            </a:r>
            <a:r>
              <a:rPr lang="es-ES" sz="1400" dirty="0" smtClean="0"/>
              <a:t>adecuada </a:t>
            </a:r>
            <a:r>
              <a:rPr lang="es-ES" sz="1400" dirty="0"/>
              <a:t>para </a:t>
            </a:r>
            <a:r>
              <a:rPr lang="es-ES" sz="1400" dirty="0" smtClean="0"/>
              <a:t>practicar un orificio de </a:t>
            </a:r>
            <a:r>
              <a:rPr lang="es-ES" sz="1400" dirty="0"/>
              <a:t>entrada M20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E</a:t>
            </a:r>
            <a:endParaRPr lang="es-ES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31633" y="6105723"/>
            <a:ext cx="197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3 Taladros 6.5 Ø </a:t>
            </a:r>
            <a:r>
              <a:rPr lang="es-ES" sz="1400" dirty="0"/>
              <a:t>a 100 Ø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327401" y="66421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27400" y="75535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Orificio 20.0 Ø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71F844-FAEA-41A8-94A7-709E08275AAC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2015-04-10T08:24:32Z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