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75692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1380" y="-17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object 144"/>
          <p:cNvSpPr/>
          <p:nvPr/>
        </p:nvSpPr>
        <p:spPr>
          <a:xfrm>
            <a:off x="0" y="8916352"/>
            <a:ext cx="353656" cy="1775650"/>
          </a:xfrm>
          <a:custGeom>
            <a:avLst/>
            <a:gdLst/>
            <a:ahLst/>
            <a:cxnLst/>
            <a:rect l="l" t="t" r="r" b="b"/>
            <a:pathLst>
              <a:path w="353656" h="1775650">
                <a:moveTo>
                  <a:pt x="0" y="1775650"/>
                </a:moveTo>
                <a:lnTo>
                  <a:pt x="353656" y="1775650"/>
                </a:lnTo>
                <a:lnTo>
                  <a:pt x="353656" y="0"/>
                </a:lnTo>
                <a:lnTo>
                  <a:pt x="0" y="0"/>
                </a:lnTo>
                <a:lnTo>
                  <a:pt x="0" y="177565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01650" y="8916339"/>
            <a:ext cx="455295" cy="1877301"/>
          </a:xfrm>
          <a:custGeom>
            <a:avLst/>
            <a:gdLst/>
            <a:ahLst/>
            <a:cxnLst/>
            <a:rect l="l" t="t" r="r" b="b"/>
            <a:pathLst>
              <a:path w="455295" h="1877301">
                <a:moveTo>
                  <a:pt x="455295" y="0"/>
                </a:moveTo>
                <a:lnTo>
                  <a:pt x="101650" y="0"/>
                </a:lnTo>
              </a:path>
              <a:path w="455295" h="1877301">
                <a:moveTo>
                  <a:pt x="455295" y="1775663"/>
                </a:moveTo>
                <a:lnTo>
                  <a:pt x="455295" y="0"/>
                </a:lnTo>
              </a:path>
            </a:pathLst>
          </a:custGeom>
          <a:ln w="1270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1058391" y="1439997"/>
            <a:ext cx="1483217" cy="215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3605523" y="1444491"/>
            <a:ext cx="898359" cy="0"/>
          </a:xfrm>
          <a:custGeom>
            <a:avLst/>
            <a:gdLst/>
            <a:ahLst/>
            <a:cxnLst/>
            <a:rect l="l" t="t" r="r" b="b"/>
            <a:pathLst>
              <a:path w="898359">
                <a:moveTo>
                  <a:pt x="898359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4966489" y="2439229"/>
            <a:ext cx="69240" cy="23075"/>
          </a:xfrm>
          <a:custGeom>
            <a:avLst/>
            <a:gdLst/>
            <a:ahLst/>
            <a:cxnLst/>
            <a:rect l="l" t="t" r="r" b="b"/>
            <a:pathLst>
              <a:path w="69240" h="23075">
                <a:moveTo>
                  <a:pt x="69240" y="23075"/>
                </a:moveTo>
                <a:lnTo>
                  <a:pt x="69240" y="0"/>
                </a:lnTo>
                <a:lnTo>
                  <a:pt x="0" y="11531"/>
                </a:lnTo>
                <a:lnTo>
                  <a:pt x="69240" y="23075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5036201" y="2451661"/>
            <a:ext cx="219075" cy="0"/>
          </a:xfrm>
          <a:custGeom>
            <a:avLst/>
            <a:gdLst/>
            <a:ahLst/>
            <a:cxnLst/>
            <a:rect l="l" t="t" r="r" b="b"/>
            <a:pathLst>
              <a:path w="219075">
                <a:moveTo>
                  <a:pt x="0" y="0"/>
                </a:moveTo>
                <a:lnTo>
                  <a:pt x="219075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5255276" y="2451661"/>
            <a:ext cx="1843024" cy="0"/>
          </a:xfrm>
          <a:custGeom>
            <a:avLst/>
            <a:gdLst/>
            <a:ahLst/>
            <a:cxnLst/>
            <a:rect l="l" t="t" r="r" b="b"/>
            <a:pathLst>
              <a:path w="1843023">
                <a:moveTo>
                  <a:pt x="0" y="0"/>
                </a:moveTo>
                <a:lnTo>
                  <a:pt x="1843024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4985376" y="2396568"/>
            <a:ext cx="0" cy="447814"/>
          </a:xfrm>
          <a:custGeom>
            <a:avLst/>
            <a:gdLst/>
            <a:ahLst/>
            <a:cxnLst/>
            <a:rect l="l" t="t" r="r" b="b"/>
            <a:pathLst>
              <a:path h="447814">
                <a:moveTo>
                  <a:pt x="0" y="0"/>
                </a:moveTo>
                <a:lnTo>
                  <a:pt x="0" y="447814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4141486" y="2396568"/>
            <a:ext cx="0" cy="447814"/>
          </a:xfrm>
          <a:custGeom>
            <a:avLst/>
            <a:gdLst/>
            <a:ahLst/>
            <a:cxnLst/>
            <a:rect l="l" t="t" r="r" b="b"/>
            <a:pathLst>
              <a:path h="447814">
                <a:moveTo>
                  <a:pt x="0" y="0"/>
                </a:moveTo>
                <a:lnTo>
                  <a:pt x="0" y="447814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4210676" y="2786979"/>
            <a:ext cx="705510" cy="0"/>
          </a:xfrm>
          <a:custGeom>
            <a:avLst/>
            <a:gdLst/>
            <a:ahLst/>
            <a:cxnLst/>
            <a:rect l="l" t="t" r="r" b="b"/>
            <a:pathLst>
              <a:path w="705510">
                <a:moveTo>
                  <a:pt x="0" y="0"/>
                </a:moveTo>
                <a:lnTo>
                  <a:pt x="70551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4140301" y="2776327"/>
            <a:ext cx="69240" cy="23088"/>
          </a:xfrm>
          <a:custGeom>
            <a:avLst/>
            <a:gdLst/>
            <a:ahLst/>
            <a:cxnLst/>
            <a:rect l="l" t="t" r="r" b="b"/>
            <a:pathLst>
              <a:path w="69240" h="23088">
                <a:moveTo>
                  <a:pt x="69240" y="0"/>
                </a:moveTo>
                <a:lnTo>
                  <a:pt x="0" y="11544"/>
                </a:lnTo>
                <a:lnTo>
                  <a:pt x="69240" y="23088"/>
                </a:lnTo>
                <a:lnTo>
                  <a:pt x="69240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4915618" y="2776327"/>
            <a:ext cx="69240" cy="23088"/>
          </a:xfrm>
          <a:custGeom>
            <a:avLst/>
            <a:gdLst/>
            <a:ahLst/>
            <a:cxnLst/>
            <a:rect l="l" t="t" r="r" b="b"/>
            <a:pathLst>
              <a:path w="69240" h="23088">
                <a:moveTo>
                  <a:pt x="0" y="0"/>
                </a:moveTo>
                <a:lnTo>
                  <a:pt x="0" y="23088"/>
                </a:lnTo>
                <a:lnTo>
                  <a:pt x="69240" y="11544"/>
                </a:lnTo>
                <a:lnTo>
                  <a:pt x="0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4457255" y="2670733"/>
            <a:ext cx="29476" cy="88277"/>
          </a:xfrm>
          <a:custGeom>
            <a:avLst/>
            <a:gdLst/>
            <a:ahLst/>
            <a:cxnLst/>
            <a:rect l="l" t="t" r="r" b="b"/>
            <a:pathLst>
              <a:path w="29476" h="88277">
                <a:moveTo>
                  <a:pt x="19291" y="0"/>
                </a:moveTo>
                <a:lnTo>
                  <a:pt x="0" y="10325"/>
                </a:lnTo>
                <a:lnTo>
                  <a:pt x="2324" y="19418"/>
                </a:lnTo>
                <a:lnTo>
                  <a:pt x="17665" y="11137"/>
                </a:lnTo>
                <a:lnTo>
                  <a:pt x="17932" y="11137"/>
                </a:lnTo>
                <a:lnTo>
                  <a:pt x="17932" y="88277"/>
                </a:lnTo>
                <a:lnTo>
                  <a:pt x="29476" y="88277"/>
                </a:lnTo>
                <a:lnTo>
                  <a:pt x="29476" y="0"/>
                </a:lnTo>
                <a:lnTo>
                  <a:pt x="19291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4514830" y="2670737"/>
            <a:ext cx="64643" cy="88277"/>
          </a:xfrm>
          <a:custGeom>
            <a:avLst/>
            <a:gdLst/>
            <a:ahLst/>
            <a:cxnLst/>
            <a:rect l="l" t="t" r="r" b="b"/>
            <a:pathLst>
              <a:path w="64642" h="88277">
                <a:moveTo>
                  <a:pt x="52285" y="0"/>
                </a:moveTo>
                <a:lnTo>
                  <a:pt x="39382" y="0"/>
                </a:lnTo>
                <a:lnTo>
                  <a:pt x="41008" y="11544"/>
                </a:lnTo>
                <a:lnTo>
                  <a:pt x="41414" y="11544"/>
                </a:lnTo>
                <a:lnTo>
                  <a:pt x="52285" y="88277"/>
                </a:lnTo>
                <a:lnTo>
                  <a:pt x="52285" y="64096"/>
                </a:lnTo>
                <a:lnTo>
                  <a:pt x="64642" y="64096"/>
                </a:lnTo>
                <a:lnTo>
                  <a:pt x="64642" y="54864"/>
                </a:lnTo>
                <a:lnTo>
                  <a:pt x="52285" y="54864"/>
                </a:lnTo>
                <a:lnTo>
                  <a:pt x="52285" y="0"/>
                </a:lnTo>
                <a:close/>
              </a:path>
              <a:path w="64642" h="88277">
                <a:moveTo>
                  <a:pt x="41008" y="20777"/>
                </a:moveTo>
                <a:lnTo>
                  <a:pt x="41008" y="54864"/>
                </a:lnTo>
                <a:lnTo>
                  <a:pt x="12077" y="54864"/>
                </a:lnTo>
                <a:lnTo>
                  <a:pt x="12077" y="54597"/>
                </a:lnTo>
                <a:lnTo>
                  <a:pt x="33667" y="24574"/>
                </a:lnTo>
                <a:lnTo>
                  <a:pt x="36118" y="20510"/>
                </a:lnTo>
                <a:lnTo>
                  <a:pt x="38290" y="16713"/>
                </a:lnTo>
                <a:lnTo>
                  <a:pt x="41008" y="11544"/>
                </a:lnTo>
                <a:lnTo>
                  <a:pt x="39382" y="0"/>
                </a:lnTo>
                <a:lnTo>
                  <a:pt x="0" y="56362"/>
                </a:lnTo>
                <a:lnTo>
                  <a:pt x="0" y="64096"/>
                </a:lnTo>
                <a:lnTo>
                  <a:pt x="41008" y="64096"/>
                </a:lnTo>
                <a:lnTo>
                  <a:pt x="41008" y="88277"/>
                </a:lnTo>
                <a:lnTo>
                  <a:pt x="52285" y="88277"/>
                </a:lnTo>
                <a:lnTo>
                  <a:pt x="41414" y="11544"/>
                </a:lnTo>
                <a:lnTo>
                  <a:pt x="41135" y="16154"/>
                </a:lnTo>
                <a:lnTo>
                  <a:pt x="41008" y="20777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4587049" y="2669374"/>
            <a:ext cx="60579" cy="91135"/>
          </a:xfrm>
          <a:custGeom>
            <a:avLst/>
            <a:gdLst/>
            <a:ahLst/>
            <a:cxnLst/>
            <a:rect l="l" t="t" r="r" b="b"/>
            <a:pathLst>
              <a:path w="60578" h="91135">
                <a:moveTo>
                  <a:pt x="13042" y="51346"/>
                </a:moveTo>
                <a:lnTo>
                  <a:pt x="16294" y="44818"/>
                </a:lnTo>
                <a:lnTo>
                  <a:pt x="23088" y="40474"/>
                </a:lnTo>
                <a:lnTo>
                  <a:pt x="32425" y="40574"/>
                </a:lnTo>
                <a:lnTo>
                  <a:pt x="44119" y="46569"/>
                </a:lnTo>
                <a:lnTo>
                  <a:pt x="48475" y="60705"/>
                </a:lnTo>
                <a:lnTo>
                  <a:pt x="48382" y="63207"/>
                </a:lnTo>
                <a:lnTo>
                  <a:pt x="43116" y="76774"/>
                </a:lnTo>
                <a:lnTo>
                  <a:pt x="31368" y="81902"/>
                </a:lnTo>
                <a:lnTo>
                  <a:pt x="24271" y="80562"/>
                </a:lnTo>
                <a:lnTo>
                  <a:pt x="15063" y="71602"/>
                </a:lnTo>
                <a:lnTo>
                  <a:pt x="17872" y="88268"/>
                </a:lnTo>
                <a:lnTo>
                  <a:pt x="31102" y="91135"/>
                </a:lnTo>
                <a:lnTo>
                  <a:pt x="37070" y="90582"/>
                </a:lnTo>
                <a:lnTo>
                  <a:pt x="49763" y="84578"/>
                </a:lnTo>
                <a:lnTo>
                  <a:pt x="57783" y="73647"/>
                </a:lnTo>
                <a:lnTo>
                  <a:pt x="60578" y="59893"/>
                </a:lnTo>
                <a:lnTo>
                  <a:pt x="60560" y="58699"/>
                </a:lnTo>
                <a:lnTo>
                  <a:pt x="56828" y="44309"/>
                </a:lnTo>
                <a:lnTo>
                  <a:pt x="47515" y="34810"/>
                </a:lnTo>
                <a:lnTo>
                  <a:pt x="33947" y="31381"/>
                </a:lnTo>
                <a:lnTo>
                  <a:pt x="24180" y="31381"/>
                </a:lnTo>
                <a:lnTo>
                  <a:pt x="16700" y="35991"/>
                </a:lnTo>
                <a:lnTo>
                  <a:pt x="13042" y="51346"/>
                </a:lnTo>
                <a:close/>
              </a:path>
              <a:path w="60578" h="91135">
                <a:moveTo>
                  <a:pt x="11823" y="56502"/>
                </a:moveTo>
                <a:lnTo>
                  <a:pt x="11823" y="54330"/>
                </a:lnTo>
                <a:lnTo>
                  <a:pt x="13042" y="51346"/>
                </a:lnTo>
                <a:lnTo>
                  <a:pt x="16700" y="35991"/>
                </a:lnTo>
                <a:lnTo>
                  <a:pt x="12484" y="41706"/>
                </a:lnTo>
                <a:lnTo>
                  <a:pt x="12217" y="41706"/>
                </a:lnTo>
                <a:lnTo>
                  <a:pt x="13411" y="36053"/>
                </a:lnTo>
                <a:lnTo>
                  <a:pt x="18989" y="24493"/>
                </a:lnTo>
                <a:lnTo>
                  <a:pt x="28757" y="15501"/>
                </a:lnTo>
                <a:lnTo>
                  <a:pt x="42913" y="10464"/>
                </a:lnTo>
                <a:lnTo>
                  <a:pt x="46316" y="9918"/>
                </a:lnTo>
                <a:lnTo>
                  <a:pt x="49441" y="9639"/>
                </a:lnTo>
                <a:lnTo>
                  <a:pt x="51879" y="9778"/>
                </a:lnTo>
                <a:lnTo>
                  <a:pt x="51879" y="0"/>
                </a:lnTo>
                <a:lnTo>
                  <a:pt x="49707" y="0"/>
                </a:lnTo>
                <a:lnTo>
                  <a:pt x="46723" y="139"/>
                </a:lnTo>
                <a:lnTo>
                  <a:pt x="43179" y="685"/>
                </a:lnTo>
                <a:lnTo>
                  <a:pt x="37200" y="1746"/>
                </a:lnTo>
                <a:lnTo>
                  <a:pt x="25071" y="6292"/>
                </a:lnTo>
                <a:lnTo>
                  <a:pt x="14935" y="13715"/>
                </a:lnTo>
                <a:lnTo>
                  <a:pt x="12278" y="16584"/>
                </a:lnTo>
                <a:lnTo>
                  <a:pt x="5818" y="26571"/>
                </a:lnTo>
                <a:lnTo>
                  <a:pt x="1545" y="38954"/>
                </a:lnTo>
                <a:lnTo>
                  <a:pt x="0" y="53517"/>
                </a:lnTo>
                <a:lnTo>
                  <a:pt x="1721" y="67360"/>
                </a:lnTo>
                <a:lnTo>
                  <a:pt x="7869" y="80118"/>
                </a:lnTo>
                <a:lnTo>
                  <a:pt x="17872" y="88268"/>
                </a:lnTo>
                <a:lnTo>
                  <a:pt x="15063" y="71602"/>
                </a:lnTo>
                <a:lnTo>
                  <a:pt x="11823" y="56502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3605523" y="2563564"/>
            <a:ext cx="495439" cy="0"/>
          </a:xfrm>
          <a:custGeom>
            <a:avLst/>
            <a:gdLst/>
            <a:ahLst/>
            <a:cxnLst/>
            <a:rect l="l" t="t" r="r" b="b"/>
            <a:pathLst>
              <a:path w="495439">
                <a:moveTo>
                  <a:pt x="495439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3663092" y="1513655"/>
            <a:ext cx="0" cy="980757"/>
          </a:xfrm>
          <a:custGeom>
            <a:avLst/>
            <a:gdLst/>
            <a:ahLst/>
            <a:cxnLst/>
            <a:rect l="l" t="t" r="r" b="b"/>
            <a:pathLst>
              <a:path h="980757">
                <a:moveTo>
                  <a:pt x="0" y="0"/>
                </a:moveTo>
                <a:lnTo>
                  <a:pt x="0" y="980757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3650499" y="1443311"/>
            <a:ext cx="23075" cy="69240"/>
          </a:xfrm>
          <a:custGeom>
            <a:avLst/>
            <a:gdLst/>
            <a:ahLst/>
            <a:cxnLst/>
            <a:rect l="l" t="t" r="r" b="b"/>
            <a:pathLst>
              <a:path w="23075" h="69240">
                <a:moveTo>
                  <a:pt x="0" y="69240"/>
                </a:moveTo>
                <a:lnTo>
                  <a:pt x="23075" y="69240"/>
                </a:lnTo>
                <a:lnTo>
                  <a:pt x="11544" y="0"/>
                </a:lnTo>
                <a:lnTo>
                  <a:pt x="0" y="6924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3650499" y="2494616"/>
            <a:ext cx="23075" cy="69240"/>
          </a:xfrm>
          <a:custGeom>
            <a:avLst/>
            <a:gdLst/>
            <a:ahLst/>
            <a:cxnLst/>
            <a:rect l="l" t="t" r="r" b="b"/>
            <a:pathLst>
              <a:path w="23075" h="69240">
                <a:moveTo>
                  <a:pt x="0" y="0"/>
                </a:moveTo>
                <a:lnTo>
                  <a:pt x="11544" y="69240"/>
                </a:lnTo>
                <a:lnTo>
                  <a:pt x="23075" y="0"/>
                </a:lnTo>
                <a:lnTo>
                  <a:pt x="0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3894043" y="1444498"/>
            <a:ext cx="609650" cy="0"/>
          </a:xfrm>
          <a:custGeom>
            <a:avLst/>
            <a:gdLst/>
            <a:ahLst/>
            <a:cxnLst/>
            <a:rect l="l" t="t" r="r" b="b"/>
            <a:pathLst>
              <a:path w="609650">
                <a:moveTo>
                  <a:pt x="609650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3894043" y="2275890"/>
            <a:ext cx="204825" cy="0"/>
          </a:xfrm>
          <a:custGeom>
            <a:avLst/>
            <a:gdLst/>
            <a:ahLst/>
            <a:cxnLst/>
            <a:rect l="l" t="t" r="r" b="b"/>
            <a:pathLst>
              <a:path w="204825">
                <a:moveTo>
                  <a:pt x="204825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3951511" y="1513547"/>
            <a:ext cx="0" cy="693305"/>
          </a:xfrm>
          <a:custGeom>
            <a:avLst/>
            <a:gdLst/>
            <a:ahLst/>
            <a:cxnLst/>
            <a:rect l="l" t="t" r="r" b="b"/>
            <a:pathLst>
              <a:path h="693305">
                <a:moveTo>
                  <a:pt x="0" y="0"/>
                </a:moveTo>
                <a:lnTo>
                  <a:pt x="0" y="693305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3939009" y="1443311"/>
            <a:ext cx="23075" cy="69240"/>
          </a:xfrm>
          <a:custGeom>
            <a:avLst/>
            <a:gdLst/>
            <a:ahLst/>
            <a:cxnLst/>
            <a:rect l="l" t="t" r="r" b="b"/>
            <a:pathLst>
              <a:path w="23075" h="69240">
                <a:moveTo>
                  <a:pt x="0" y="69240"/>
                </a:moveTo>
                <a:lnTo>
                  <a:pt x="23075" y="69240"/>
                </a:lnTo>
                <a:lnTo>
                  <a:pt x="11531" y="0"/>
                </a:lnTo>
                <a:lnTo>
                  <a:pt x="0" y="6924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3939009" y="2207842"/>
            <a:ext cx="23075" cy="69240"/>
          </a:xfrm>
          <a:custGeom>
            <a:avLst/>
            <a:gdLst/>
            <a:ahLst/>
            <a:cxnLst/>
            <a:rect l="l" t="t" r="r" b="b"/>
            <a:pathLst>
              <a:path w="23075" h="69240">
                <a:moveTo>
                  <a:pt x="0" y="0"/>
                </a:moveTo>
                <a:lnTo>
                  <a:pt x="11531" y="69240"/>
                </a:lnTo>
                <a:lnTo>
                  <a:pt x="23075" y="0"/>
                </a:lnTo>
                <a:lnTo>
                  <a:pt x="0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4157320" y="2276502"/>
            <a:ext cx="810526" cy="0"/>
          </a:xfrm>
          <a:custGeom>
            <a:avLst/>
            <a:gdLst/>
            <a:ahLst/>
            <a:cxnLst/>
            <a:rect l="l" t="t" r="r" b="b"/>
            <a:pathLst>
              <a:path w="810526">
                <a:moveTo>
                  <a:pt x="0" y="0"/>
                </a:moveTo>
                <a:lnTo>
                  <a:pt x="810526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4141483" y="2336954"/>
            <a:ext cx="842187" cy="0"/>
          </a:xfrm>
          <a:custGeom>
            <a:avLst/>
            <a:gdLst/>
            <a:ahLst/>
            <a:cxnLst/>
            <a:rect l="l" t="t" r="r" b="b"/>
            <a:pathLst>
              <a:path w="842187">
                <a:moveTo>
                  <a:pt x="0" y="0"/>
                </a:moveTo>
                <a:lnTo>
                  <a:pt x="842187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4159822" y="2562672"/>
            <a:ext cx="805535" cy="0"/>
          </a:xfrm>
          <a:custGeom>
            <a:avLst/>
            <a:gdLst/>
            <a:ahLst/>
            <a:cxnLst/>
            <a:rect l="l" t="t" r="r" b="b"/>
            <a:pathLst>
              <a:path w="805535">
                <a:moveTo>
                  <a:pt x="0" y="0"/>
                </a:moveTo>
                <a:lnTo>
                  <a:pt x="805535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4141483" y="2287018"/>
            <a:ext cx="4381" cy="49936"/>
          </a:xfrm>
          <a:custGeom>
            <a:avLst/>
            <a:gdLst/>
            <a:ahLst/>
            <a:cxnLst/>
            <a:rect l="l" t="t" r="r" b="b"/>
            <a:pathLst>
              <a:path w="4381" h="49936">
                <a:moveTo>
                  <a:pt x="4381" y="0"/>
                </a:moveTo>
                <a:lnTo>
                  <a:pt x="0" y="49936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4159822" y="2336954"/>
            <a:ext cx="0" cy="225717"/>
          </a:xfrm>
          <a:custGeom>
            <a:avLst/>
            <a:gdLst/>
            <a:ahLst/>
            <a:cxnLst/>
            <a:rect l="l" t="t" r="r" b="b"/>
            <a:pathLst>
              <a:path h="225717">
                <a:moveTo>
                  <a:pt x="0" y="0"/>
                </a:moveTo>
                <a:lnTo>
                  <a:pt x="0" y="225717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4145865" y="2276439"/>
            <a:ext cx="11455" cy="10579"/>
          </a:xfrm>
          <a:custGeom>
            <a:avLst/>
            <a:gdLst/>
            <a:ahLst/>
            <a:cxnLst/>
            <a:rect l="l" t="t" r="r" b="b"/>
            <a:pathLst>
              <a:path w="11455" h="10579">
                <a:moveTo>
                  <a:pt x="11455" y="63"/>
                </a:moveTo>
                <a:lnTo>
                  <a:pt x="5562" y="0"/>
                </a:lnTo>
                <a:lnTo>
                  <a:pt x="444" y="4698"/>
                </a:lnTo>
                <a:lnTo>
                  <a:pt x="0" y="10579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4817327" y="1524040"/>
            <a:ext cx="64642" cy="739330"/>
          </a:xfrm>
          <a:custGeom>
            <a:avLst/>
            <a:gdLst/>
            <a:ahLst/>
            <a:cxnLst/>
            <a:rect l="l" t="t" r="r" b="b"/>
            <a:pathLst>
              <a:path w="64642" h="739330">
                <a:moveTo>
                  <a:pt x="0" y="0"/>
                </a:moveTo>
                <a:lnTo>
                  <a:pt x="64643" y="73933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4243198" y="1524040"/>
            <a:ext cx="64630" cy="739330"/>
          </a:xfrm>
          <a:custGeom>
            <a:avLst/>
            <a:gdLst/>
            <a:ahLst/>
            <a:cxnLst/>
            <a:rect l="l" t="t" r="r" b="b"/>
            <a:pathLst>
              <a:path w="64630" h="739330">
                <a:moveTo>
                  <a:pt x="64630" y="0"/>
                </a:moveTo>
                <a:lnTo>
                  <a:pt x="0" y="73933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4228872" y="2263371"/>
            <a:ext cx="14325" cy="13208"/>
          </a:xfrm>
          <a:custGeom>
            <a:avLst/>
            <a:gdLst/>
            <a:ahLst/>
            <a:cxnLst/>
            <a:rect l="l" t="t" r="r" b="b"/>
            <a:pathLst>
              <a:path w="14325" h="13207">
                <a:moveTo>
                  <a:pt x="0" y="13131"/>
                </a:moveTo>
                <a:lnTo>
                  <a:pt x="7365" y="13207"/>
                </a:lnTo>
                <a:lnTo>
                  <a:pt x="13754" y="7353"/>
                </a:lnTo>
                <a:lnTo>
                  <a:pt x="14325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4979302" y="2287018"/>
            <a:ext cx="4368" cy="49936"/>
          </a:xfrm>
          <a:custGeom>
            <a:avLst/>
            <a:gdLst/>
            <a:ahLst/>
            <a:cxnLst/>
            <a:rect l="l" t="t" r="r" b="b"/>
            <a:pathLst>
              <a:path w="4368" h="49936">
                <a:moveTo>
                  <a:pt x="0" y="0"/>
                </a:moveTo>
                <a:lnTo>
                  <a:pt x="4368" y="49936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4965358" y="2336954"/>
            <a:ext cx="0" cy="225717"/>
          </a:xfrm>
          <a:custGeom>
            <a:avLst/>
            <a:gdLst/>
            <a:ahLst/>
            <a:cxnLst/>
            <a:rect l="l" t="t" r="r" b="b"/>
            <a:pathLst>
              <a:path h="225717">
                <a:moveTo>
                  <a:pt x="0" y="0"/>
                </a:moveTo>
                <a:lnTo>
                  <a:pt x="0" y="225717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4881970" y="2263371"/>
            <a:ext cx="14338" cy="13208"/>
          </a:xfrm>
          <a:custGeom>
            <a:avLst/>
            <a:gdLst/>
            <a:ahLst/>
            <a:cxnLst/>
            <a:rect l="l" t="t" r="r" b="b"/>
            <a:pathLst>
              <a:path w="14338" h="13207">
                <a:moveTo>
                  <a:pt x="0" y="0"/>
                </a:moveTo>
                <a:lnTo>
                  <a:pt x="571" y="7353"/>
                </a:lnTo>
                <a:lnTo>
                  <a:pt x="6946" y="13207"/>
                </a:lnTo>
                <a:lnTo>
                  <a:pt x="14338" y="13131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4967847" y="2276439"/>
            <a:ext cx="11455" cy="10579"/>
          </a:xfrm>
          <a:custGeom>
            <a:avLst/>
            <a:gdLst/>
            <a:ahLst/>
            <a:cxnLst/>
            <a:rect l="l" t="t" r="r" b="b"/>
            <a:pathLst>
              <a:path w="11455" h="10579">
                <a:moveTo>
                  <a:pt x="11455" y="10579"/>
                </a:moveTo>
                <a:lnTo>
                  <a:pt x="11010" y="4698"/>
                </a:lnTo>
                <a:lnTo>
                  <a:pt x="5892" y="0"/>
                </a:lnTo>
                <a:lnTo>
                  <a:pt x="0" y="63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4401478" y="1444500"/>
            <a:ext cx="322211" cy="14211"/>
          </a:xfrm>
          <a:custGeom>
            <a:avLst/>
            <a:gdLst/>
            <a:ahLst/>
            <a:cxnLst/>
            <a:rect l="l" t="t" r="r" b="b"/>
            <a:pathLst>
              <a:path w="322211" h="14211">
                <a:moveTo>
                  <a:pt x="322211" y="14211"/>
                </a:moveTo>
                <a:lnTo>
                  <a:pt x="309018" y="11511"/>
                </a:lnTo>
                <a:lnTo>
                  <a:pt x="294903" y="9095"/>
                </a:lnTo>
                <a:lnTo>
                  <a:pt x="279970" y="6963"/>
                </a:lnTo>
                <a:lnTo>
                  <a:pt x="264320" y="5116"/>
                </a:lnTo>
                <a:lnTo>
                  <a:pt x="248056" y="3552"/>
                </a:lnTo>
                <a:lnTo>
                  <a:pt x="231280" y="2273"/>
                </a:lnTo>
                <a:lnTo>
                  <a:pt x="214094" y="1279"/>
                </a:lnTo>
                <a:lnTo>
                  <a:pt x="196602" y="568"/>
                </a:lnTo>
                <a:lnTo>
                  <a:pt x="178905" y="142"/>
                </a:lnTo>
                <a:lnTo>
                  <a:pt x="161105" y="0"/>
                </a:lnTo>
                <a:lnTo>
                  <a:pt x="143306" y="142"/>
                </a:lnTo>
                <a:lnTo>
                  <a:pt x="125609" y="568"/>
                </a:lnTo>
                <a:lnTo>
                  <a:pt x="108116" y="1279"/>
                </a:lnTo>
                <a:lnTo>
                  <a:pt x="90931" y="2273"/>
                </a:lnTo>
                <a:lnTo>
                  <a:pt x="74155" y="3552"/>
                </a:lnTo>
                <a:lnTo>
                  <a:pt x="57891" y="5116"/>
                </a:lnTo>
                <a:lnTo>
                  <a:pt x="42241" y="6963"/>
                </a:lnTo>
                <a:lnTo>
                  <a:pt x="27308" y="9095"/>
                </a:lnTo>
                <a:lnTo>
                  <a:pt x="13193" y="11511"/>
                </a:lnTo>
                <a:lnTo>
                  <a:pt x="0" y="14211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4356736" y="1458711"/>
            <a:ext cx="44742" cy="9118"/>
          </a:xfrm>
          <a:custGeom>
            <a:avLst/>
            <a:gdLst/>
            <a:ahLst/>
            <a:cxnLst/>
            <a:rect l="l" t="t" r="r" b="b"/>
            <a:pathLst>
              <a:path w="44742" h="9118">
                <a:moveTo>
                  <a:pt x="44742" y="0"/>
                </a:moveTo>
                <a:lnTo>
                  <a:pt x="33221" y="2116"/>
                </a:lnTo>
                <a:lnTo>
                  <a:pt x="19489" y="4861"/>
                </a:lnTo>
                <a:lnTo>
                  <a:pt x="6365" y="7661"/>
                </a:lnTo>
                <a:lnTo>
                  <a:pt x="0" y="9118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4307828" y="1467830"/>
            <a:ext cx="48907" cy="56210"/>
          </a:xfrm>
          <a:custGeom>
            <a:avLst/>
            <a:gdLst/>
            <a:ahLst/>
            <a:cxnLst/>
            <a:rect l="l" t="t" r="r" b="b"/>
            <a:pathLst>
              <a:path w="48907" h="56210">
                <a:moveTo>
                  <a:pt x="48907" y="0"/>
                </a:moveTo>
                <a:lnTo>
                  <a:pt x="36162" y="4202"/>
                </a:lnTo>
                <a:lnTo>
                  <a:pt x="24604" y="11334"/>
                </a:lnTo>
                <a:lnTo>
                  <a:pt x="14717" y="20837"/>
                </a:lnTo>
                <a:lnTo>
                  <a:pt x="6987" y="32154"/>
                </a:lnTo>
                <a:lnTo>
                  <a:pt x="1899" y="44726"/>
                </a:lnTo>
                <a:lnTo>
                  <a:pt x="0" y="5621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4401478" y="1452958"/>
            <a:ext cx="36639" cy="0"/>
          </a:xfrm>
          <a:custGeom>
            <a:avLst/>
            <a:gdLst/>
            <a:ahLst/>
            <a:cxnLst/>
            <a:rect l="l" t="t" r="r" b="b"/>
            <a:pathLst>
              <a:path w="36639">
                <a:moveTo>
                  <a:pt x="0" y="0"/>
                </a:moveTo>
                <a:lnTo>
                  <a:pt x="36639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4401478" y="1452958"/>
            <a:ext cx="0" cy="5753"/>
          </a:xfrm>
          <a:custGeom>
            <a:avLst/>
            <a:gdLst/>
            <a:ahLst/>
            <a:cxnLst/>
            <a:rect l="l" t="t" r="r" b="b"/>
            <a:pathLst>
              <a:path h="5753">
                <a:moveTo>
                  <a:pt x="0" y="5753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4687050" y="1452958"/>
            <a:ext cx="36639" cy="0"/>
          </a:xfrm>
          <a:custGeom>
            <a:avLst/>
            <a:gdLst/>
            <a:ahLst/>
            <a:cxnLst/>
            <a:rect l="l" t="t" r="r" b="b"/>
            <a:pathLst>
              <a:path w="36639">
                <a:moveTo>
                  <a:pt x="0" y="0"/>
                </a:moveTo>
                <a:lnTo>
                  <a:pt x="36639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4768432" y="1467830"/>
            <a:ext cx="48895" cy="56210"/>
          </a:xfrm>
          <a:custGeom>
            <a:avLst/>
            <a:gdLst/>
            <a:ahLst/>
            <a:cxnLst/>
            <a:rect l="l" t="t" r="r" b="b"/>
            <a:pathLst>
              <a:path w="48895" h="56210">
                <a:moveTo>
                  <a:pt x="48895" y="56210"/>
                </a:moveTo>
                <a:lnTo>
                  <a:pt x="46488" y="42998"/>
                </a:lnTo>
                <a:lnTo>
                  <a:pt x="41021" y="30559"/>
                </a:lnTo>
                <a:lnTo>
                  <a:pt x="32977" y="19451"/>
                </a:lnTo>
                <a:lnTo>
                  <a:pt x="22841" y="10231"/>
                </a:lnTo>
                <a:lnTo>
                  <a:pt x="11097" y="3458"/>
                </a:ln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4723690" y="1458711"/>
            <a:ext cx="44742" cy="9118"/>
          </a:xfrm>
          <a:custGeom>
            <a:avLst/>
            <a:gdLst/>
            <a:ahLst/>
            <a:cxnLst/>
            <a:rect l="l" t="t" r="r" b="b"/>
            <a:pathLst>
              <a:path w="44742" h="9118">
                <a:moveTo>
                  <a:pt x="44742" y="9118"/>
                </a:moveTo>
                <a:lnTo>
                  <a:pt x="33315" y="6558"/>
                </a:lnTo>
                <a:lnTo>
                  <a:pt x="19607" y="3711"/>
                </a:lnTo>
                <a:lnTo>
                  <a:pt x="6432" y="1152"/>
                </a:ln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4723690" y="1452958"/>
            <a:ext cx="0" cy="5753"/>
          </a:xfrm>
          <a:custGeom>
            <a:avLst/>
            <a:gdLst/>
            <a:ahLst/>
            <a:cxnLst/>
            <a:rect l="l" t="t" r="r" b="b"/>
            <a:pathLst>
              <a:path h="5753">
                <a:moveTo>
                  <a:pt x="0" y="0"/>
                </a:moveTo>
                <a:lnTo>
                  <a:pt x="0" y="5753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725586" y="3475531"/>
            <a:ext cx="69240" cy="23075"/>
          </a:xfrm>
          <a:custGeom>
            <a:avLst/>
            <a:gdLst/>
            <a:ahLst/>
            <a:cxnLst/>
            <a:rect l="l" t="t" r="r" b="b"/>
            <a:pathLst>
              <a:path w="69240" h="23075">
                <a:moveTo>
                  <a:pt x="69240" y="23075"/>
                </a:moveTo>
                <a:lnTo>
                  <a:pt x="69240" y="0"/>
                </a:lnTo>
                <a:lnTo>
                  <a:pt x="0" y="11531"/>
                </a:lnTo>
                <a:lnTo>
                  <a:pt x="69240" y="23075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 flipV="1">
            <a:off x="4796017" y="3435503"/>
            <a:ext cx="962829" cy="52756"/>
          </a:xfrm>
          <a:custGeom>
            <a:avLst/>
            <a:gdLst/>
            <a:ahLst/>
            <a:cxnLst/>
            <a:rect l="l" t="t" r="r" b="b"/>
            <a:pathLst>
              <a:path w="334213">
                <a:moveTo>
                  <a:pt x="0" y="0"/>
                </a:moveTo>
                <a:lnTo>
                  <a:pt x="334213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130231" y="3488259"/>
            <a:ext cx="57632" cy="0"/>
          </a:xfrm>
          <a:custGeom>
            <a:avLst/>
            <a:gdLst/>
            <a:ahLst/>
            <a:cxnLst/>
            <a:rect l="l" t="t" r="r" b="b"/>
            <a:pathLst>
              <a:path w="57632">
                <a:moveTo>
                  <a:pt x="0" y="0"/>
                </a:moveTo>
                <a:lnTo>
                  <a:pt x="57632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603389" y="3527865"/>
            <a:ext cx="57111" cy="57124"/>
          </a:xfrm>
          <a:custGeom>
            <a:avLst/>
            <a:gdLst/>
            <a:ahLst/>
            <a:cxnLst/>
            <a:rect l="l" t="t" r="r" b="b"/>
            <a:pathLst>
              <a:path w="57111" h="57124">
                <a:moveTo>
                  <a:pt x="40792" y="57124"/>
                </a:moveTo>
                <a:lnTo>
                  <a:pt x="57111" y="40805"/>
                </a:lnTo>
                <a:lnTo>
                  <a:pt x="0" y="0"/>
                </a:lnTo>
                <a:lnTo>
                  <a:pt x="40792" y="57124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653532" y="3578023"/>
            <a:ext cx="358419" cy="356666"/>
          </a:xfrm>
          <a:custGeom>
            <a:avLst/>
            <a:gdLst/>
            <a:ahLst/>
            <a:cxnLst/>
            <a:rect l="l" t="t" r="r" b="b"/>
            <a:pathLst>
              <a:path w="358419" h="356666">
                <a:moveTo>
                  <a:pt x="0" y="0"/>
                </a:moveTo>
                <a:lnTo>
                  <a:pt x="358419" y="356666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011952" y="3934689"/>
            <a:ext cx="57594" cy="0"/>
          </a:xfrm>
          <a:custGeom>
            <a:avLst/>
            <a:gdLst/>
            <a:ahLst/>
            <a:cxnLst/>
            <a:rect l="l" t="t" r="r" b="b"/>
            <a:pathLst>
              <a:path w="57594">
                <a:moveTo>
                  <a:pt x="0" y="0"/>
                </a:moveTo>
                <a:lnTo>
                  <a:pt x="57594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069546" y="3934689"/>
            <a:ext cx="115201" cy="0"/>
          </a:xfrm>
          <a:custGeom>
            <a:avLst/>
            <a:gdLst/>
            <a:ahLst/>
            <a:cxnLst/>
            <a:rect l="l" t="t" r="r" b="b"/>
            <a:pathLst>
              <a:path w="115201">
                <a:moveTo>
                  <a:pt x="0" y="0"/>
                </a:moveTo>
                <a:lnTo>
                  <a:pt x="115201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184748" y="3934689"/>
            <a:ext cx="827519" cy="0"/>
          </a:xfrm>
          <a:custGeom>
            <a:avLst/>
            <a:gdLst/>
            <a:ahLst/>
            <a:cxnLst/>
            <a:rect l="l" t="t" r="r" b="b"/>
            <a:pathLst>
              <a:path w="827519">
                <a:moveTo>
                  <a:pt x="0" y="0"/>
                </a:moveTo>
                <a:lnTo>
                  <a:pt x="827519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581328" y="3187641"/>
            <a:ext cx="69240" cy="23075"/>
          </a:xfrm>
          <a:custGeom>
            <a:avLst/>
            <a:gdLst/>
            <a:ahLst/>
            <a:cxnLst/>
            <a:rect l="l" t="t" r="r" b="b"/>
            <a:pathLst>
              <a:path w="69240" h="23075">
                <a:moveTo>
                  <a:pt x="69240" y="23075"/>
                </a:moveTo>
                <a:lnTo>
                  <a:pt x="69240" y="0"/>
                </a:lnTo>
                <a:lnTo>
                  <a:pt x="0" y="11531"/>
                </a:lnTo>
                <a:lnTo>
                  <a:pt x="69240" y="23075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651759" y="3200365"/>
            <a:ext cx="507123" cy="0"/>
          </a:xfrm>
          <a:custGeom>
            <a:avLst/>
            <a:gdLst/>
            <a:ahLst/>
            <a:cxnLst/>
            <a:rect l="l" t="t" r="r" b="b"/>
            <a:pathLst>
              <a:path w="507123">
                <a:moveTo>
                  <a:pt x="0" y="0"/>
                </a:moveTo>
                <a:lnTo>
                  <a:pt x="507123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 flipV="1">
            <a:off x="5158883" y="3120731"/>
            <a:ext cx="853384" cy="79634"/>
          </a:xfrm>
          <a:custGeom>
            <a:avLst/>
            <a:gdLst/>
            <a:ahLst/>
            <a:cxnLst/>
            <a:rect l="l" t="t" r="r" b="b"/>
            <a:pathLst>
              <a:path w="1381150">
                <a:moveTo>
                  <a:pt x="0" y="0"/>
                </a:moveTo>
                <a:lnTo>
                  <a:pt x="138115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159876" y="3084356"/>
            <a:ext cx="805421" cy="806043"/>
          </a:xfrm>
          <a:custGeom>
            <a:avLst/>
            <a:gdLst/>
            <a:ahLst/>
            <a:cxnLst/>
            <a:rect l="l" t="t" r="r" b="b"/>
            <a:pathLst>
              <a:path w="805421" h="806043">
                <a:moveTo>
                  <a:pt x="805421" y="403021"/>
                </a:moveTo>
                <a:lnTo>
                  <a:pt x="804086" y="369968"/>
                </a:lnTo>
                <a:lnTo>
                  <a:pt x="800150" y="337650"/>
                </a:lnTo>
                <a:lnTo>
                  <a:pt x="793717" y="306171"/>
                </a:lnTo>
                <a:lnTo>
                  <a:pt x="784890" y="275636"/>
                </a:lnTo>
                <a:lnTo>
                  <a:pt x="773773" y="246148"/>
                </a:lnTo>
                <a:lnTo>
                  <a:pt x="760470" y="217811"/>
                </a:lnTo>
                <a:lnTo>
                  <a:pt x="745085" y="190728"/>
                </a:lnTo>
                <a:lnTo>
                  <a:pt x="727720" y="165003"/>
                </a:lnTo>
                <a:lnTo>
                  <a:pt x="708480" y="140740"/>
                </a:lnTo>
                <a:lnTo>
                  <a:pt x="687468" y="118043"/>
                </a:lnTo>
                <a:lnTo>
                  <a:pt x="664788" y="97015"/>
                </a:lnTo>
                <a:lnTo>
                  <a:pt x="640544" y="77760"/>
                </a:lnTo>
                <a:lnTo>
                  <a:pt x="614838" y="60382"/>
                </a:lnTo>
                <a:lnTo>
                  <a:pt x="587776" y="44985"/>
                </a:lnTo>
                <a:lnTo>
                  <a:pt x="559460" y="31671"/>
                </a:lnTo>
                <a:lnTo>
                  <a:pt x="529994" y="20546"/>
                </a:lnTo>
                <a:lnTo>
                  <a:pt x="499482" y="11713"/>
                </a:lnTo>
                <a:lnTo>
                  <a:pt x="468027" y="5274"/>
                </a:lnTo>
                <a:lnTo>
                  <a:pt x="435733" y="1336"/>
                </a:lnTo>
                <a:lnTo>
                  <a:pt x="402704" y="0"/>
                </a:lnTo>
                <a:lnTo>
                  <a:pt x="369675" y="1336"/>
                </a:lnTo>
                <a:lnTo>
                  <a:pt x="337381" y="5274"/>
                </a:lnTo>
                <a:lnTo>
                  <a:pt x="305927" y="11713"/>
                </a:lnTo>
                <a:lnTo>
                  <a:pt x="275415" y="20546"/>
                </a:lnTo>
                <a:lnTo>
                  <a:pt x="245950" y="31671"/>
                </a:lnTo>
                <a:lnTo>
                  <a:pt x="217635" y="44985"/>
                </a:lnTo>
                <a:lnTo>
                  <a:pt x="190573" y="60382"/>
                </a:lnTo>
                <a:lnTo>
                  <a:pt x="164869" y="77760"/>
                </a:lnTo>
                <a:lnTo>
                  <a:pt x="140625" y="97015"/>
                </a:lnTo>
                <a:lnTo>
                  <a:pt x="117946" y="118043"/>
                </a:lnTo>
                <a:lnTo>
                  <a:pt x="96935" y="140740"/>
                </a:lnTo>
                <a:lnTo>
                  <a:pt x="77696" y="165003"/>
                </a:lnTo>
                <a:lnTo>
                  <a:pt x="60332" y="190728"/>
                </a:lnTo>
                <a:lnTo>
                  <a:pt x="44947" y="217811"/>
                </a:lnTo>
                <a:lnTo>
                  <a:pt x="31645" y="246148"/>
                </a:lnTo>
                <a:lnTo>
                  <a:pt x="20529" y="275636"/>
                </a:lnTo>
                <a:lnTo>
                  <a:pt x="11703" y="306171"/>
                </a:lnTo>
                <a:lnTo>
                  <a:pt x="5270" y="337650"/>
                </a:lnTo>
                <a:lnTo>
                  <a:pt x="1334" y="369968"/>
                </a:lnTo>
                <a:lnTo>
                  <a:pt x="0" y="403021"/>
                </a:lnTo>
                <a:lnTo>
                  <a:pt x="1334" y="436075"/>
                </a:lnTo>
                <a:lnTo>
                  <a:pt x="5270" y="468393"/>
                </a:lnTo>
                <a:lnTo>
                  <a:pt x="11703" y="499871"/>
                </a:lnTo>
                <a:lnTo>
                  <a:pt x="20529" y="530406"/>
                </a:lnTo>
                <a:lnTo>
                  <a:pt x="31645" y="559894"/>
                </a:lnTo>
                <a:lnTo>
                  <a:pt x="44947" y="588232"/>
                </a:lnTo>
                <a:lnTo>
                  <a:pt x="60332" y="615315"/>
                </a:lnTo>
                <a:lnTo>
                  <a:pt x="77696" y="641040"/>
                </a:lnTo>
                <a:lnTo>
                  <a:pt x="96935" y="665303"/>
                </a:lnTo>
                <a:lnTo>
                  <a:pt x="117946" y="688000"/>
                </a:lnTo>
                <a:lnTo>
                  <a:pt x="140625" y="709028"/>
                </a:lnTo>
                <a:lnTo>
                  <a:pt x="164869" y="728283"/>
                </a:lnTo>
                <a:lnTo>
                  <a:pt x="190573" y="745661"/>
                </a:lnTo>
                <a:lnTo>
                  <a:pt x="217635" y="761058"/>
                </a:lnTo>
                <a:lnTo>
                  <a:pt x="245950" y="774371"/>
                </a:lnTo>
                <a:lnTo>
                  <a:pt x="275415" y="785497"/>
                </a:lnTo>
                <a:lnTo>
                  <a:pt x="305927" y="794330"/>
                </a:lnTo>
                <a:lnTo>
                  <a:pt x="337381" y="800768"/>
                </a:lnTo>
                <a:lnTo>
                  <a:pt x="369675" y="804707"/>
                </a:lnTo>
                <a:lnTo>
                  <a:pt x="402704" y="806043"/>
                </a:lnTo>
                <a:lnTo>
                  <a:pt x="435733" y="804707"/>
                </a:lnTo>
                <a:lnTo>
                  <a:pt x="468027" y="800768"/>
                </a:lnTo>
                <a:lnTo>
                  <a:pt x="499482" y="794330"/>
                </a:lnTo>
                <a:lnTo>
                  <a:pt x="529994" y="785497"/>
                </a:lnTo>
                <a:lnTo>
                  <a:pt x="559460" y="774371"/>
                </a:lnTo>
                <a:lnTo>
                  <a:pt x="587776" y="761058"/>
                </a:lnTo>
                <a:lnTo>
                  <a:pt x="614838" y="745661"/>
                </a:lnTo>
                <a:lnTo>
                  <a:pt x="640544" y="728283"/>
                </a:lnTo>
                <a:lnTo>
                  <a:pt x="664788" y="709028"/>
                </a:lnTo>
                <a:lnTo>
                  <a:pt x="687468" y="688000"/>
                </a:lnTo>
                <a:lnTo>
                  <a:pt x="708480" y="665303"/>
                </a:lnTo>
                <a:lnTo>
                  <a:pt x="727720" y="641040"/>
                </a:lnTo>
                <a:lnTo>
                  <a:pt x="745085" y="615315"/>
                </a:lnTo>
                <a:lnTo>
                  <a:pt x="760470" y="588232"/>
                </a:lnTo>
                <a:lnTo>
                  <a:pt x="773773" y="559894"/>
                </a:lnTo>
                <a:lnTo>
                  <a:pt x="784890" y="530406"/>
                </a:lnTo>
                <a:lnTo>
                  <a:pt x="793717" y="499871"/>
                </a:lnTo>
                <a:lnTo>
                  <a:pt x="800150" y="468393"/>
                </a:lnTo>
                <a:lnTo>
                  <a:pt x="804086" y="436075"/>
                </a:lnTo>
                <a:lnTo>
                  <a:pt x="805421" y="403021"/>
                </a:lnTo>
                <a:close/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415882" y="3544947"/>
            <a:ext cx="0" cy="626554"/>
          </a:xfrm>
          <a:custGeom>
            <a:avLst/>
            <a:gdLst/>
            <a:ahLst/>
            <a:cxnLst/>
            <a:rect l="l" t="t" r="r" b="b"/>
            <a:pathLst>
              <a:path h="626554">
                <a:moveTo>
                  <a:pt x="0" y="0"/>
                </a:moveTo>
                <a:lnTo>
                  <a:pt x="0" y="626554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709290" y="3544947"/>
            <a:ext cx="0" cy="626554"/>
          </a:xfrm>
          <a:custGeom>
            <a:avLst/>
            <a:gdLst/>
            <a:ahLst/>
            <a:cxnLst/>
            <a:rect l="l" t="t" r="r" b="b"/>
            <a:pathLst>
              <a:path h="626554">
                <a:moveTo>
                  <a:pt x="0" y="0"/>
                </a:moveTo>
                <a:lnTo>
                  <a:pt x="0" y="626554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484919" y="4113919"/>
            <a:ext cx="155333" cy="0"/>
          </a:xfrm>
          <a:custGeom>
            <a:avLst/>
            <a:gdLst/>
            <a:ahLst/>
            <a:cxnLst/>
            <a:rect l="l" t="t" r="r" b="b"/>
            <a:pathLst>
              <a:path w="155333">
                <a:moveTo>
                  <a:pt x="0" y="0"/>
                </a:moveTo>
                <a:lnTo>
                  <a:pt x="155333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415447" y="4103447"/>
            <a:ext cx="69240" cy="23075"/>
          </a:xfrm>
          <a:custGeom>
            <a:avLst/>
            <a:gdLst/>
            <a:ahLst/>
            <a:cxnLst/>
            <a:rect l="l" t="t" r="r" b="b"/>
            <a:pathLst>
              <a:path w="69240" h="23075">
                <a:moveTo>
                  <a:pt x="69240" y="0"/>
                </a:moveTo>
                <a:lnTo>
                  <a:pt x="0" y="11531"/>
                </a:lnTo>
                <a:lnTo>
                  <a:pt x="69240" y="23075"/>
                </a:lnTo>
                <a:lnTo>
                  <a:pt x="69240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640479" y="4103447"/>
            <a:ext cx="69240" cy="23075"/>
          </a:xfrm>
          <a:custGeom>
            <a:avLst/>
            <a:gdLst/>
            <a:ahLst/>
            <a:cxnLst/>
            <a:rect l="l" t="t" r="r" b="b"/>
            <a:pathLst>
              <a:path w="69240" h="23075">
                <a:moveTo>
                  <a:pt x="0" y="0"/>
                </a:moveTo>
                <a:lnTo>
                  <a:pt x="0" y="23075"/>
                </a:lnTo>
                <a:lnTo>
                  <a:pt x="69240" y="11531"/>
                </a:lnTo>
                <a:lnTo>
                  <a:pt x="0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795605" y="3616192"/>
            <a:ext cx="31597" cy="30137"/>
          </a:xfrm>
          <a:custGeom>
            <a:avLst/>
            <a:gdLst/>
            <a:ahLst/>
            <a:cxnLst/>
            <a:rect l="l" t="t" r="r" b="b"/>
            <a:pathLst>
              <a:path w="31597" h="30137">
                <a:moveTo>
                  <a:pt x="31597" y="15062"/>
                </a:moveTo>
                <a:lnTo>
                  <a:pt x="31597" y="6743"/>
                </a:lnTo>
                <a:lnTo>
                  <a:pt x="24523" y="0"/>
                </a:lnTo>
                <a:lnTo>
                  <a:pt x="15798" y="0"/>
                </a:lnTo>
                <a:lnTo>
                  <a:pt x="7073" y="0"/>
                </a:lnTo>
                <a:lnTo>
                  <a:pt x="0" y="6743"/>
                </a:lnTo>
                <a:lnTo>
                  <a:pt x="0" y="15062"/>
                </a:lnTo>
                <a:lnTo>
                  <a:pt x="0" y="23380"/>
                </a:lnTo>
                <a:lnTo>
                  <a:pt x="7073" y="30137"/>
                </a:lnTo>
                <a:lnTo>
                  <a:pt x="15798" y="30137"/>
                </a:lnTo>
                <a:lnTo>
                  <a:pt x="24523" y="30137"/>
                </a:lnTo>
                <a:lnTo>
                  <a:pt x="31597" y="23380"/>
                </a:lnTo>
                <a:lnTo>
                  <a:pt x="31597" y="15062"/>
                </a:lnTo>
                <a:close/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773761" y="3610541"/>
            <a:ext cx="76136" cy="41910"/>
          </a:xfrm>
          <a:custGeom>
            <a:avLst/>
            <a:gdLst/>
            <a:ahLst/>
            <a:cxnLst/>
            <a:rect l="l" t="t" r="r" b="b"/>
            <a:pathLst>
              <a:path w="76136" h="41910">
                <a:moveTo>
                  <a:pt x="0" y="0"/>
                </a:moveTo>
                <a:lnTo>
                  <a:pt x="76136" y="41909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773761" y="3610541"/>
            <a:ext cx="76136" cy="41910"/>
          </a:xfrm>
          <a:custGeom>
            <a:avLst/>
            <a:gdLst/>
            <a:ahLst/>
            <a:cxnLst/>
            <a:rect l="l" t="t" r="r" b="b"/>
            <a:pathLst>
              <a:path w="76136" h="41910">
                <a:moveTo>
                  <a:pt x="0" y="0"/>
                </a:moveTo>
                <a:lnTo>
                  <a:pt x="76136" y="41909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280531" y="3607645"/>
            <a:ext cx="76136" cy="41910"/>
          </a:xfrm>
          <a:custGeom>
            <a:avLst/>
            <a:gdLst/>
            <a:ahLst/>
            <a:cxnLst/>
            <a:rect l="l" t="t" r="r" b="b"/>
            <a:pathLst>
              <a:path w="76136" h="41910">
                <a:moveTo>
                  <a:pt x="76136" y="0"/>
                </a:moveTo>
                <a:lnTo>
                  <a:pt x="0" y="4191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716033" y="3244128"/>
            <a:ext cx="70980" cy="63538"/>
          </a:xfrm>
          <a:custGeom>
            <a:avLst/>
            <a:gdLst/>
            <a:ahLst/>
            <a:cxnLst/>
            <a:rect l="l" t="t" r="r" b="b"/>
            <a:pathLst>
              <a:path w="70980" h="63538">
                <a:moveTo>
                  <a:pt x="70980" y="63538"/>
                </a:moveTo>
                <a:lnTo>
                  <a:pt x="62792" y="53760"/>
                </a:lnTo>
                <a:lnTo>
                  <a:pt x="54186" y="44359"/>
                </a:lnTo>
                <a:lnTo>
                  <a:pt x="45176" y="35348"/>
                </a:lnTo>
                <a:lnTo>
                  <a:pt x="35776" y="26741"/>
                </a:lnTo>
                <a:lnTo>
                  <a:pt x="26001" y="18553"/>
                </a:lnTo>
                <a:lnTo>
                  <a:pt x="15864" y="10797"/>
                </a:lnTo>
                <a:lnTo>
                  <a:pt x="5380" y="3489"/>
                </a:ln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4319642" y="3262641"/>
            <a:ext cx="63538" cy="70980"/>
          </a:xfrm>
          <a:custGeom>
            <a:avLst/>
            <a:gdLst/>
            <a:ahLst/>
            <a:cxnLst/>
            <a:rect l="l" t="t" r="r" b="b"/>
            <a:pathLst>
              <a:path w="63538" h="70980">
                <a:moveTo>
                  <a:pt x="63538" y="0"/>
                </a:moveTo>
                <a:lnTo>
                  <a:pt x="53760" y="8188"/>
                </a:lnTo>
                <a:lnTo>
                  <a:pt x="44359" y="16794"/>
                </a:lnTo>
                <a:lnTo>
                  <a:pt x="35348" y="25803"/>
                </a:lnTo>
                <a:lnTo>
                  <a:pt x="26741" y="35203"/>
                </a:lnTo>
                <a:lnTo>
                  <a:pt x="18553" y="44978"/>
                </a:lnTo>
                <a:lnTo>
                  <a:pt x="10797" y="55115"/>
                </a:lnTo>
                <a:lnTo>
                  <a:pt x="3489" y="65599"/>
                </a:lnTo>
                <a:lnTo>
                  <a:pt x="0" y="70980"/>
                </a:lnTo>
              </a:path>
            </a:pathLst>
          </a:custGeom>
          <a:ln w="9004">
            <a:solidFill>
              <a:srgbClr val="374B92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4338153" y="3666473"/>
            <a:ext cx="70980" cy="63538"/>
          </a:xfrm>
          <a:custGeom>
            <a:avLst/>
            <a:gdLst/>
            <a:ahLst/>
            <a:cxnLst/>
            <a:rect l="l" t="t" r="r" b="b"/>
            <a:pathLst>
              <a:path w="70980" h="63538">
                <a:moveTo>
                  <a:pt x="0" y="0"/>
                </a:moveTo>
                <a:lnTo>
                  <a:pt x="8188" y="9777"/>
                </a:lnTo>
                <a:lnTo>
                  <a:pt x="16794" y="19178"/>
                </a:lnTo>
                <a:lnTo>
                  <a:pt x="25803" y="28189"/>
                </a:lnTo>
                <a:lnTo>
                  <a:pt x="35203" y="36796"/>
                </a:lnTo>
                <a:lnTo>
                  <a:pt x="44978" y="44984"/>
                </a:lnTo>
                <a:lnTo>
                  <a:pt x="55115" y="52740"/>
                </a:lnTo>
                <a:lnTo>
                  <a:pt x="65599" y="60048"/>
                </a:lnTo>
                <a:lnTo>
                  <a:pt x="70980" y="63538"/>
                </a:lnTo>
              </a:path>
            </a:pathLst>
          </a:custGeom>
          <a:ln w="9004">
            <a:solidFill>
              <a:srgbClr val="374B92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4741986" y="3640518"/>
            <a:ext cx="63538" cy="70980"/>
          </a:xfrm>
          <a:custGeom>
            <a:avLst/>
            <a:gdLst/>
            <a:ahLst/>
            <a:cxnLst/>
            <a:rect l="l" t="t" r="r" b="b"/>
            <a:pathLst>
              <a:path w="63538" h="70980">
                <a:moveTo>
                  <a:pt x="0" y="70980"/>
                </a:moveTo>
                <a:lnTo>
                  <a:pt x="9777" y="62792"/>
                </a:lnTo>
                <a:lnTo>
                  <a:pt x="19178" y="54186"/>
                </a:lnTo>
                <a:lnTo>
                  <a:pt x="28189" y="45176"/>
                </a:lnTo>
                <a:lnTo>
                  <a:pt x="36796" y="35776"/>
                </a:lnTo>
                <a:lnTo>
                  <a:pt x="44984" y="26001"/>
                </a:lnTo>
                <a:lnTo>
                  <a:pt x="52740" y="15864"/>
                </a:lnTo>
                <a:lnTo>
                  <a:pt x="60048" y="5380"/>
                </a:lnTo>
                <a:lnTo>
                  <a:pt x="63538" y="0"/>
                </a:lnTo>
              </a:path>
            </a:pathLst>
          </a:custGeom>
          <a:ln w="9004">
            <a:solidFill>
              <a:srgbClr val="374B92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4436985" y="3199762"/>
            <a:ext cx="251193" cy="28829"/>
          </a:xfrm>
          <a:custGeom>
            <a:avLst/>
            <a:gdLst/>
            <a:ahLst/>
            <a:cxnLst/>
            <a:rect l="l" t="t" r="r" b="b"/>
            <a:pathLst>
              <a:path w="251193" h="28829">
                <a:moveTo>
                  <a:pt x="251193" y="28828"/>
                </a:moveTo>
                <a:lnTo>
                  <a:pt x="239840" y="23607"/>
                </a:lnTo>
                <a:lnTo>
                  <a:pt x="228228" y="18871"/>
                </a:lnTo>
                <a:lnTo>
                  <a:pt x="216371" y="14633"/>
                </a:lnTo>
                <a:lnTo>
                  <a:pt x="204279" y="10907"/>
                </a:lnTo>
                <a:lnTo>
                  <a:pt x="191968" y="7704"/>
                </a:lnTo>
                <a:lnTo>
                  <a:pt x="179448" y="5038"/>
                </a:lnTo>
                <a:lnTo>
                  <a:pt x="166734" y="2923"/>
                </a:lnTo>
                <a:lnTo>
                  <a:pt x="153837" y="1370"/>
                </a:lnTo>
                <a:lnTo>
                  <a:pt x="140771" y="394"/>
                </a:lnTo>
                <a:lnTo>
                  <a:pt x="127548" y="6"/>
                </a:lnTo>
                <a:lnTo>
                  <a:pt x="125590" y="0"/>
                </a:lnTo>
                <a:lnTo>
                  <a:pt x="112347" y="299"/>
                </a:lnTo>
                <a:lnTo>
                  <a:pt x="99257" y="1190"/>
                </a:lnTo>
                <a:lnTo>
                  <a:pt x="86335" y="2659"/>
                </a:lnTo>
                <a:lnTo>
                  <a:pt x="73592" y="4693"/>
                </a:lnTo>
                <a:lnTo>
                  <a:pt x="61042" y="7279"/>
                </a:lnTo>
                <a:lnTo>
                  <a:pt x="48698" y="10404"/>
                </a:lnTo>
                <a:lnTo>
                  <a:pt x="36573" y="14055"/>
                </a:lnTo>
                <a:lnTo>
                  <a:pt x="24680" y="18219"/>
                </a:lnTo>
                <a:lnTo>
                  <a:pt x="13032" y="22884"/>
                </a:lnTo>
                <a:lnTo>
                  <a:pt x="1642" y="28035"/>
                </a:lnTo>
                <a:lnTo>
                  <a:pt x="0" y="28828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275275" y="3361471"/>
            <a:ext cx="28828" cy="251193"/>
          </a:xfrm>
          <a:custGeom>
            <a:avLst/>
            <a:gdLst/>
            <a:ahLst/>
            <a:cxnLst/>
            <a:rect l="l" t="t" r="r" b="b"/>
            <a:pathLst>
              <a:path w="28828" h="251193">
                <a:moveTo>
                  <a:pt x="28828" y="0"/>
                </a:moveTo>
                <a:lnTo>
                  <a:pt x="23607" y="11352"/>
                </a:lnTo>
                <a:lnTo>
                  <a:pt x="18871" y="22964"/>
                </a:lnTo>
                <a:lnTo>
                  <a:pt x="14633" y="34822"/>
                </a:lnTo>
                <a:lnTo>
                  <a:pt x="10907" y="46913"/>
                </a:lnTo>
                <a:lnTo>
                  <a:pt x="7704" y="59224"/>
                </a:lnTo>
                <a:lnTo>
                  <a:pt x="5038" y="71744"/>
                </a:lnTo>
                <a:lnTo>
                  <a:pt x="2923" y="84458"/>
                </a:lnTo>
                <a:lnTo>
                  <a:pt x="1370" y="97355"/>
                </a:lnTo>
                <a:lnTo>
                  <a:pt x="394" y="110421"/>
                </a:lnTo>
                <a:lnTo>
                  <a:pt x="6" y="123644"/>
                </a:lnTo>
                <a:lnTo>
                  <a:pt x="0" y="125603"/>
                </a:lnTo>
                <a:lnTo>
                  <a:pt x="299" y="138846"/>
                </a:lnTo>
                <a:lnTo>
                  <a:pt x="1190" y="151935"/>
                </a:lnTo>
                <a:lnTo>
                  <a:pt x="2659" y="164858"/>
                </a:lnTo>
                <a:lnTo>
                  <a:pt x="4693" y="177600"/>
                </a:lnTo>
                <a:lnTo>
                  <a:pt x="7279" y="190150"/>
                </a:lnTo>
                <a:lnTo>
                  <a:pt x="10404" y="202494"/>
                </a:lnTo>
                <a:lnTo>
                  <a:pt x="14055" y="214620"/>
                </a:lnTo>
                <a:lnTo>
                  <a:pt x="18219" y="226513"/>
                </a:lnTo>
                <a:lnTo>
                  <a:pt x="22884" y="238160"/>
                </a:lnTo>
                <a:lnTo>
                  <a:pt x="28035" y="249550"/>
                </a:lnTo>
                <a:lnTo>
                  <a:pt x="28828" y="251193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436985" y="3745544"/>
            <a:ext cx="251193" cy="28829"/>
          </a:xfrm>
          <a:custGeom>
            <a:avLst/>
            <a:gdLst/>
            <a:ahLst/>
            <a:cxnLst/>
            <a:rect l="l" t="t" r="r" b="b"/>
            <a:pathLst>
              <a:path w="251193" h="28828">
                <a:moveTo>
                  <a:pt x="0" y="0"/>
                </a:moveTo>
                <a:lnTo>
                  <a:pt x="11350" y="5224"/>
                </a:lnTo>
                <a:lnTo>
                  <a:pt x="22961" y="9962"/>
                </a:lnTo>
                <a:lnTo>
                  <a:pt x="34819" y="14201"/>
                </a:lnTo>
                <a:lnTo>
                  <a:pt x="46911" y="17928"/>
                </a:lnTo>
                <a:lnTo>
                  <a:pt x="59224" y="21130"/>
                </a:lnTo>
                <a:lnTo>
                  <a:pt x="71745" y="23795"/>
                </a:lnTo>
                <a:lnTo>
                  <a:pt x="84460" y="25909"/>
                </a:lnTo>
                <a:lnTo>
                  <a:pt x="97357" y="27460"/>
                </a:lnTo>
                <a:lnTo>
                  <a:pt x="110423" y="28435"/>
                </a:lnTo>
                <a:lnTo>
                  <a:pt x="123645" y="28822"/>
                </a:lnTo>
                <a:lnTo>
                  <a:pt x="125590" y="28828"/>
                </a:lnTo>
                <a:lnTo>
                  <a:pt x="138835" y="28529"/>
                </a:lnTo>
                <a:lnTo>
                  <a:pt x="151925" y="27639"/>
                </a:lnTo>
                <a:lnTo>
                  <a:pt x="164847" y="26172"/>
                </a:lnTo>
                <a:lnTo>
                  <a:pt x="177589" y="24139"/>
                </a:lnTo>
                <a:lnTo>
                  <a:pt x="190138" y="21555"/>
                </a:lnTo>
                <a:lnTo>
                  <a:pt x="202481" y="18431"/>
                </a:lnTo>
                <a:lnTo>
                  <a:pt x="214605" y="14781"/>
                </a:lnTo>
                <a:lnTo>
                  <a:pt x="226498" y="10617"/>
                </a:lnTo>
                <a:lnTo>
                  <a:pt x="238147" y="5952"/>
                </a:lnTo>
                <a:lnTo>
                  <a:pt x="249539" y="798"/>
                </a:lnTo>
                <a:lnTo>
                  <a:pt x="251193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821058" y="3361471"/>
            <a:ext cx="28841" cy="251193"/>
          </a:xfrm>
          <a:custGeom>
            <a:avLst/>
            <a:gdLst/>
            <a:ahLst/>
            <a:cxnLst/>
            <a:rect l="l" t="t" r="r" b="b"/>
            <a:pathLst>
              <a:path w="28841" h="251193">
                <a:moveTo>
                  <a:pt x="0" y="251193"/>
                </a:moveTo>
                <a:lnTo>
                  <a:pt x="5224" y="239842"/>
                </a:lnTo>
                <a:lnTo>
                  <a:pt x="9963" y="228231"/>
                </a:lnTo>
                <a:lnTo>
                  <a:pt x="14204" y="216374"/>
                </a:lnTo>
                <a:lnTo>
                  <a:pt x="17932" y="204282"/>
                </a:lnTo>
                <a:lnTo>
                  <a:pt x="21136" y="191970"/>
                </a:lnTo>
                <a:lnTo>
                  <a:pt x="23803" y="179449"/>
                </a:lnTo>
                <a:lnTo>
                  <a:pt x="25919" y="166734"/>
                </a:lnTo>
                <a:lnTo>
                  <a:pt x="27471" y="153837"/>
                </a:lnTo>
                <a:lnTo>
                  <a:pt x="28448" y="140772"/>
                </a:lnTo>
                <a:lnTo>
                  <a:pt x="28835" y="127551"/>
                </a:lnTo>
                <a:lnTo>
                  <a:pt x="28841" y="125603"/>
                </a:lnTo>
                <a:lnTo>
                  <a:pt x="28541" y="112358"/>
                </a:lnTo>
                <a:lnTo>
                  <a:pt x="27651" y="99268"/>
                </a:lnTo>
                <a:lnTo>
                  <a:pt x="26182" y="86346"/>
                </a:lnTo>
                <a:lnTo>
                  <a:pt x="24148" y="73604"/>
                </a:lnTo>
                <a:lnTo>
                  <a:pt x="21562" y="61056"/>
                </a:lnTo>
                <a:lnTo>
                  <a:pt x="18436" y="48713"/>
                </a:lnTo>
                <a:lnTo>
                  <a:pt x="14785" y="36589"/>
                </a:lnTo>
                <a:lnTo>
                  <a:pt x="10619" y="24696"/>
                </a:lnTo>
                <a:lnTo>
                  <a:pt x="5953" y="13048"/>
                </a:lnTo>
                <a:lnTo>
                  <a:pt x="800" y="1656"/>
                </a:ln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792656" y="3611777"/>
            <a:ext cx="37338" cy="37109"/>
          </a:xfrm>
          <a:custGeom>
            <a:avLst/>
            <a:gdLst/>
            <a:ahLst/>
            <a:cxnLst/>
            <a:rect l="l" t="t" r="r" b="b"/>
            <a:pathLst>
              <a:path w="37337" h="37109">
                <a:moveTo>
                  <a:pt x="37337" y="18554"/>
                </a:moveTo>
                <a:lnTo>
                  <a:pt x="32220" y="5791"/>
                </a:lnTo>
                <a:lnTo>
                  <a:pt x="19744" y="30"/>
                </a:lnTo>
                <a:lnTo>
                  <a:pt x="18668" y="0"/>
                </a:lnTo>
                <a:lnTo>
                  <a:pt x="5826" y="5086"/>
                </a:lnTo>
                <a:lnTo>
                  <a:pt x="30" y="17485"/>
                </a:lnTo>
                <a:lnTo>
                  <a:pt x="0" y="18554"/>
                </a:lnTo>
                <a:lnTo>
                  <a:pt x="5117" y="31318"/>
                </a:lnTo>
                <a:lnTo>
                  <a:pt x="17593" y="37079"/>
                </a:lnTo>
                <a:lnTo>
                  <a:pt x="18668" y="37109"/>
                </a:lnTo>
                <a:lnTo>
                  <a:pt x="31511" y="32023"/>
                </a:lnTo>
                <a:lnTo>
                  <a:pt x="37307" y="19623"/>
                </a:lnTo>
                <a:lnTo>
                  <a:pt x="37337" y="18554"/>
                </a:lnTo>
                <a:close/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295171" y="3611777"/>
            <a:ext cx="37338" cy="37109"/>
          </a:xfrm>
          <a:custGeom>
            <a:avLst/>
            <a:gdLst/>
            <a:ahLst/>
            <a:cxnLst/>
            <a:rect l="l" t="t" r="r" b="b"/>
            <a:pathLst>
              <a:path w="37337" h="37109">
                <a:moveTo>
                  <a:pt x="37338" y="18554"/>
                </a:moveTo>
                <a:lnTo>
                  <a:pt x="32216" y="5791"/>
                </a:lnTo>
                <a:lnTo>
                  <a:pt x="19743" y="30"/>
                </a:lnTo>
                <a:lnTo>
                  <a:pt x="18669" y="0"/>
                </a:lnTo>
                <a:lnTo>
                  <a:pt x="5826" y="5086"/>
                </a:lnTo>
                <a:lnTo>
                  <a:pt x="30" y="17485"/>
                </a:lnTo>
                <a:lnTo>
                  <a:pt x="0" y="18554"/>
                </a:lnTo>
                <a:lnTo>
                  <a:pt x="5117" y="31318"/>
                </a:lnTo>
                <a:lnTo>
                  <a:pt x="17593" y="37079"/>
                </a:lnTo>
                <a:lnTo>
                  <a:pt x="18669" y="37109"/>
                </a:lnTo>
                <a:lnTo>
                  <a:pt x="31506" y="32023"/>
                </a:lnTo>
                <a:lnTo>
                  <a:pt x="37307" y="19623"/>
                </a:lnTo>
                <a:lnTo>
                  <a:pt x="37338" y="18554"/>
                </a:lnTo>
                <a:close/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505140" y="3430560"/>
            <a:ext cx="114884" cy="114147"/>
          </a:xfrm>
          <a:custGeom>
            <a:avLst/>
            <a:gdLst/>
            <a:ahLst/>
            <a:cxnLst/>
            <a:rect l="l" t="t" r="r" b="b"/>
            <a:pathLst>
              <a:path w="114884" h="114147">
                <a:moveTo>
                  <a:pt x="114884" y="57073"/>
                </a:moveTo>
                <a:lnTo>
                  <a:pt x="113062" y="42758"/>
                </a:lnTo>
                <a:lnTo>
                  <a:pt x="107901" y="29777"/>
                </a:lnTo>
                <a:lnTo>
                  <a:pt x="99857" y="18584"/>
                </a:lnTo>
                <a:lnTo>
                  <a:pt x="89385" y="9631"/>
                </a:lnTo>
                <a:lnTo>
                  <a:pt x="76944" y="3373"/>
                </a:lnTo>
                <a:lnTo>
                  <a:pt x="62988" y="262"/>
                </a:lnTo>
                <a:lnTo>
                  <a:pt x="57442" y="0"/>
                </a:lnTo>
                <a:lnTo>
                  <a:pt x="43034" y="1810"/>
                </a:lnTo>
                <a:lnTo>
                  <a:pt x="29969" y="6938"/>
                </a:lnTo>
                <a:lnTo>
                  <a:pt x="18704" y="14930"/>
                </a:lnTo>
                <a:lnTo>
                  <a:pt x="9693" y="25334"/>
                </a:lnTo>
                <a:lnTo>
                  <a:pt x="3395" y="37696"/>
                </a:lnTo>
                <a:lnTo>
                  <a:pt x="264" y="51563"/>
                </a:lnTo>
                <a:lnTo>
                  <a:pt x="0" y="57073"/>
                </a:lnTo>
                <a:lnTo>
                  <a:pt x="1821" y="71389"/>
                </a:lnTo>
                <a:lnTo>
                  <a:pt x="6982" y="84369"/>
                </a:lnTo>
                <a:lnTo>
                  <a:pt x="15027" y="95563"/>
                </a:lnTo>
                <a:lnTo>
                  <a:pt x="25498" y="104515"/>
                </a:lnTo>
                <a:lnTo>
                  <a:pt x="37939" y="110774"/>
                </a:lnTo>
                <a:lnTo>
                  <a:pt x="51896" y="113885"/>
                </a:lnTo>
                <a:lnTo>
                  <a:pt x="57442" y="114147"/>
                </a:lnTo>
                <a:lnTo>
                  <a:pt x="71849" y="112337"/>
                </a:lnTo>
                <a:lnTo>
                  <a:pt x="84914" y="107209"/>
                </a:lnTo>
                <a:lnTo>
                  <a:pt x="96179" y="99216"/>
                </a:lnTo>
                <a:lnTo>
                  <a:pt x="105190" y="88812"/>
                </a:lnTo>
                <a:lnTo>
                  <a:pt x="111488" y="76450"/>
                </a:lnTo>
                <a:lnTo>
                  <a:pt x="114619" y="62584"/>
                </a:lnTo>
                <a:lnTo>
                  <a:pt x="114884" y="57073"/>
                </a:lnTo>
                <a:close/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416101" y="3454817"/>
            <a:ext cx="0" cy="65633"/>
          </a:xfrm>
          <a:custGeom>
            <a:avLst/>
            <a:gdLst/>
            <a:ahLst/>
            <a:cxnLst/>
            <a:rect l="l" t="t" r="r" b="b"/>
            <a:pathLst>
              <a:path h="65633">
                <a:moveTo>
                  <a:pt x="0" y="65633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400302" y="3471937"/>
            <a:ext cx="31597" cy="31394"/>
          </a:xfrm>
          <a:custGeom>
            <a:avLst/>
            <a:gdLst/>
            <a:ahLst/>
            <a:cxnLst/>
            <a:rect l="l" t="t" r="r" b="b"/>
            <a:pathLst>
              <a:path w="31597" h="31394">
                <a:moveTo>
                  <a:pt x="31597" y="15697"/>
                </a:moveTo>
                <a:lnTo>
                  <a:pt x="31597" y="7035"/>
                </a:lnTo>
                <a:lnTo>
                  <a:pt x="24523" y="0"/>
                </a:lnTo>
                <a:lnTo>
                  <a:pt x="15798" y="0"/>
                </a:lnTo>
                <a:lnTo>
                  <a:pt x="7073" y="0"/>
                </a:lnTo>
                <a:lnTo>
                  <a:pt x="0" y="7035"/>
                </a:lnTo>
                <a:lnTo>
                  <a:pt x="0" y="15697"/>
                </a:lnTo>
                <a:lnTo>
                  <a:pt x="0" y="24371"/>
                </a:lnTo>
                <a:lnTo>
                  <a:pt x="7073" y="31394"/>
                </a:lnTo>
                <a:lnTo>
                  <a:pt x="15798" y="31394"/>
                </a:lnTo>
                <a:lnTo>
                  <a:pt x="24523" y="31394"/>
                </a:lnTo>
                <a:lnTo>
                  <a:pt x="31597" y="24371"/>
                </a:lnTo>
                <a:lnTo>
                  <a:pt x="31597" y="15697"/>
                </a:lnTo>
                <a:close/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383458" y="3487069"/>
            <a:ext cx="65913" cy="0"/>
          </a:xfrm>
          <a:custGeom>
            <a:avLst/>
            <a:gdLst/>
            <a:ahLst/>
            <a:cxnLst/>
            <a:rect l="l" t="t" r="r" b="b"/>
            <a:pathLst>
              <a:path w="65912">
                <a:moveTo>
                  <a:pt x="65912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4675786" y="3487069"/>
            <a:ext cx="65925" cy="0"/>
          </a:xfrm>
          <a:custGeom>
            <a:avLst/>
            <a:gdLst/>
            <a:ahLst/>
            <a:cxnLst/>
            <a:rect l="l" t="t" r="r" b="b"/>
            <a:pathLst>
              <a:path w="65925">
                <a:moveTo>
                  <a:pt x="65925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708743" y="3455078"/>
            <a:ext cx="0" cy="63982"/>
          </a:xfrm>
          <a:custGeom>
            <a:avLst/>
            <a:gdLst/>
            <a:ahLst/>
            <a:cxnLst/>
            <a:rect l="l" t="t" r="r" b="b"/>
            <a:pathLst>
              <a:path h="63982">
                <a:moveTo>
                  <a:pt x="0" y="63982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692982" y="3471778"/>
            <a:ext cx="31534" cy="30594"/>
          </a:xfrm>
          <a:custGeom>
            <a:avLst/>
            <a:gdLst/>
            <a:ahLst/>
            <a:cxnLst/>
            <a:rect l="l" t="t" r="r" b="b"/>
            <a:pathLst>
              <a:path w="31534" h="30594">
                <a:moveTo>
                  <a:pt x="31534" y="15290"/>
                </a:moveTo>
                <a:lnTo>
                  <a:pt x="31534" y="6845"/>
                </a:lnTo>
                <a:lnTo>
                  <a:pt x="24472" y="0"/>
                </a:lnTo>
                <a:lnTo>
                  <a:pt x="15760" y="0"/>
                </a:lnTo>
                <a:lnTo>
                  <a:pt x="7061" y="0"/>
                </a:lnTo>
                <a:lnTo>
                  <a:pt x="0" y="6845"/>
                </a:lnTo>
                <a:lnTo>
                  <a:pt x="0" y="15290"/>
                </a:lnTo>
                <a:lnTo>
                  <a:pt x="0" y="23736"/>
                </a:lnTo>
                <a:lnTo>
                  <a:pt x="7061" y="30594"/>
                </a:lnTo>
                <a:lnTo>
                  <a:pt x="15760" y="30594"/>
                </a:lnTo>
                <a:lnTo>
                  <a:pt x="24472" y="30594"/>
                </a:lnTo>
                <a:lnTo>
                  <a:pt x="31534" y="23736"/>
                </a:lnTo>
                <a:lnTo>
                  <a:pt x="31534" y="15290"/>
                </a:lnTo>
                <a:close/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561439" y="3155334"/>
            <a:ext cx="0" cy="85712"/>
          </a:xfrm>
          <a:custGeom>
            <a:avLst/>
            <a:gdLst/>
            <a:ahLst/>
            <a:cxnLst/>
            <a:rect l="l" t="t" r="r" b="b"/>
            <a:pathLst>
              <a:path h="85712">
                <a:moveTo>
                  <a:pt x="0" y="0"/>
                </a:moveTo>
                <a:lnTo>
                  <a:pt x="0" y="85712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542732" y="3178702"/>
            <a:ext cx="37414" cy="37465"/>
          </a:xfrm>
          <a:custGeom>
            <a:avLst/>
            <a:gdLst/>
            <a:ahLst/>
            <a:cxnLst/>
            <a:rect l="l" t="t" r="r" b="b"/>
            <a:pathLst>
              <a:path w="37414" h="37464">
                <a:moveTo>
                  <a:pt x="37414" y="18732"/>
                </a:moveTo>
                <a:lnTo>
                  <a:pt x="32338" y="5903"/>
                </a:lnTo>
                <a:lnTo>
                  <a:pt x="19953" y="40"/>
                </a:lnTo>
                <a:lnTo>
                  <a:pt x="18707" y="0"/>
                </a:lnTo>
                <a:lnTo>
                  <a:pt x="5899" y="5078"/>
                </a:lnTo>
                <a:lnTo>
                  <a:pt x="40" y="17483"/>
                </a:lnTo>
                <a:lnTo>
                  <a:pt x="0" y="18732"/>
                </a:lnTo>
                <a:lnTo>
                  <a:pt x="5076" y="31556"/>
                </a:lnTo>
                <a:lnTo>
                  <a:pt x="17460" y="37423"/>
                </a:lnTo>
                <a:lnTo>
                  <a:pt x="18707" y="37464"/>
                </a:lnTo>
                <a:lnTo>
                  <a:pt x="31514" y="32381"/>
                </a:lnTo>
                <a:lnTo>
                  <a:pt x="37373" y="19980"/>
                </a:lnTo>
                <a:lnTo>
                  <a:pt x="37414" y="18732"/>
                </a:lnTo>
                <a:close/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444500" y="407595"/>
            <a:ext cx="2530094" cy="863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95"/>
              </a:lnSpc>
              <a:spcBef>
                <a:spcPts val="154"/>
              </a:spcBef>
            </a:pPr>
            <a:r>
              <a:rPr sz="30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Xenon</a:t>
            </a:r>
            <a:r>
              <a:rPr sz="3000" spc="-207" dirty="0" smtClean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30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Strobe</a:t>
            </a:r>
            <a:endParaRPr sz="3000" dirty="0">
              <a:latin typeface="Times New Roman"/>
              <a:cs typeface="Times New Roman"/>
            </a:endParaRPr>
          </a:p>
          <a:p>
            <a:pPr marL="12700" marR="57150">
              <a:lnSpc>
                <a:spcPct val="95825"/>
              </a:lnSpc>
            </a:pPr>
            <a:r>
              <a:rPr sz="30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Series </a:t>
            </a:r>
            <a:r>
              <a:rPr sz="3000" spc="55" dirty="0" smtClean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30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E</a:t>
            </a:r>
            <a:endParaRPr sz="3000" dirty="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2987294" y="407595"/>
            <a:ext cx="1593977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95"/>
              </a:lnSpc>
              <a:spcBef>
                <a:spcPts val="154"/>
              </a:spcBef>
            </a:pPr>
            <a:r>
              <a:rPr sz="30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Beacons</a:t>
            </a:r>
            <a:endParaRPr sz="3000" dirty="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5097851" y="2134686"/>
            <a:ext cx="2045560" cy="4688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0300">
              <a:lnSpc>
                <a:spcPts val="1175"/>
              </a:lnSpc>
              <a:spcBef>
                <a:spcPts val="58"/>
              </a:spcBef>
            </a:pPr>
            <a:r>
              <a:rPr sz="600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AREA</a:t>
            </a:r>
            <a:r>
              <a:rPr sz="600" spc="-24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600" spc="-24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PLANA </a:t>
            </a:r>
            <a:r>
              <a:rPr sz="600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s-ES" sz="600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 CADA LADO</a:t>
            </a:r>
            <a:r>
              <a:rPr lang="es-ES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60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ADECUADA PARA PRACTICAR UN ORIFICIO DE ENTRADA</a:t>
            </a:r>
            <a:r>
              <a:rPr sz="600" spc="-3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M20</a:t>
            </a: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5079086" y="3040995"/>
            <a:ext cx="1982114" cy="1721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600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sz="600" spc="-13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600" spc="-13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TALA</a:t>
            </a:r>
            <a:r>
              <a:rPr sz="600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DROS</a:t>
            </a:r>
            <a:r>
              <a:rPr sz="600" spc="42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</a:t>
            </a:r>
            <a:r>
              <a:rPr sz="600" spc="-4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sz="600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Ø</a:t>
            </a:r>
            <a:r>
              <a:rPr lang="es-ES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600" dirty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sz="600" spc="-19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</a:t>
            </a:r>
            <a:r>
              <a:rPr sz="600" spc="28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5100999" y="3289300"/>
            <a:ext cx="1426801" cy="1611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tabLst>
                <a:tab pos="1384300" algn="l"/>
              </a:tabLst>
            </a:pPr>
            <a:r>
              <a:rPr sz="600" u="sng" spc="-109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es-ES" sz="600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TALA</a:t>
            </a:r>
            <a:r>
              <a:rPr sz="600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DROS 5.</a:t>
            </a:r>
            <a:r>
              <a:rPr sz="600" spc="-4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sz="600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Ø 	</a:t>
            </a: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5145093" y="3746500"/>
            <a:ext cx="973155" cy="1456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600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s-ES" sz="600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RIFICIO</a:t>
            </a:r>
            <a:r>
              <a:rPr sz="600" spc="-3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20.0Ø</a:t>
            </a: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475138" y="3965906"/>
            <a:ext cx="185061" cy="1611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050" spc="0" dirty="0" smtClean="0">
                <a:solidFill>
                  <a:srgbClr val="374B92"/>
                </a:solidFill>
                <a:latin typeface="Times New Roman"/>
                <a:cs typeface="Times New Roman"/>
              </a:rPr>
              <a:t>51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512925" y="7911600"/>
            <a:ext cx="226974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9"/>
              </a:lnSpc>
              <a:spcBef>
                <a:spcPts val="46"/>
              </a:spcBef>
            </a:pPr>
            <a:endParaRPr sz="800" dirty="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 rot="16200000">
            <a:off x="0" y="6141807"/>
            <a:ext cx="723925" cy="190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Audible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 rot="16200000">
            <a:off x="0" y="795717"/>
            <a:ext cx="728310" cy="190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General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 rot="16200000">
            <a:off x="3455514" y="1965186"/>
            <a:ext cx="296431" cy="1492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050" spc="0" dirty="0" smtClean="0">
                <a:solidFill>
                  <a:srgbClr val="374B92"/>
                </a:solidFill>
                <a:latin typeface="Times New Roman"/>
                <a:cs typeface="Times New Roman"/>
              </a:rPr>
              <a:t>194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 rot="16200000">
            <a:off x="3744029" y="1819593"/>
            <a:ext cx="296431" cy="1492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sz="1050" spc="0" dirty="0" smtClean="0">
                <a:solidFill>
                  <a:srgbClr val="374B92"/>
                </a:solidFill>
                <a:latin typeface="Times New Roman"/>
                <a:cs typeface="Times New Roman"/>
              </a:rPr>
              <a:t>140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675786" y="3487069"/>
            <a:ext cx="33503" cy="6844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4709290" y="3487069"/>
            <a:ext cx="32421" cy="6844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4383458" y="3487069"/>
            <a:ext cx="32424" cy="6844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4415882" y="3487069"/>
            <a:ext cx="33488" cy="6844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4141486" y="2336954"/>
            <a:ext cx="843889" cy="225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4141486" y="2562672"/>
            <a:ext cx="843889" cy="2817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0" y="0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0" y="1782000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0" y="3564001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0" y="5346001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0" y="8909996"/>
            <a:ext cx="353644" cy="17820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6224897" y="3318518"/>
            <a:ext cx="34400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2950001" y="6075535"/>
            <a:ext cx="6949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3718326" y="6075535"/>
            <a:ext cx="6949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502195" y="6075535"/>
            <a:ext cx="6949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272272" y="6075535"/>
            <a:ext cx="6949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pic>
        <p:nvPicPr>
          <p:cNvPr id="266" name="Imagen 26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267" name="CuadroTexto 266"/>
          <p:cNvSpPr txBox="1"/>
          <p:nvPr/>
        </p:nvSpPr>
        <p:spPr>
          <a:xfrm>
            <a:off x="3003223" y="317500"/>
            <a:ext cx="3372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Balizas destellantes </a:t>
            </a:r>
            <a:r>
              <a:rPr lang="es-ES" sz="2000" b="1" dirty="0" err="1" smtClean="0">
                <a:latin typeface="+mj-lt"/>
                <a:cs typeface="Aharoni" panose="02010803020104030203" pitchFamily="2" charset="-79"/>
              </a:rPr>
              <a:t>Xenon</a:t>
            </a:r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 Serie E</a:t>
            </a:r>
            <a:endParaRPr lang="es-ES" sz="2000" b="1" dirty="0">
              <a:latin typeface="+mj-lt"/>
              <a:cs typeface="Aharoni" panose="02010803020104030203" pitchFamily="2" charset="-79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57213" y="4432300"/>
            <a:ext cx="6603987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 visual de tamaño mediano de uso general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destellante de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xenón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base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ABS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y lente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de policarbonato. Bases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disponibles en Blanco (normal), Negro o Rojo, mientras que las lentes están disponibles en rojo, ámbar, verde, azul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o transparente.</a:t>
            </a: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Los interruptores incorporados permiten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al instalador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seleccionar entre cuatro patrones de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flash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Modelos disponibles standard de 11 julios para usos con alimentación 12Vuc, 24Vuc, 115Vac o 230Vac, (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o dc). Puede pedirse con doble destello (standard) o destello simple.</a:t>
            </a: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Rango de tensión adicional para modelos de 5 Julios multitensión están disponibles para alimentación de 100vdc (20-70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Vac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) y 100-130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Vdc</a:t>
            </a:r>
            <a:r>
              <a:rPr lang="es-ES" sz="110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E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4" name="Imagen 1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5" y="164439"/>
            <a:ext cx="2458529" cy="1121205"/>
          </a:xfrm>
          <a:prstGeom prst="rect">
            <a:avLst/>
          </a:prstGeom>
        </p:spPr>
      </p:pic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455559"/>
              </p:ext>
            </p:extLst>
          </p:nvPr>
        </p:nvGraphicFramePr>
        <p:xfrm>
          <a:off x="520701" y="6718300"/>
          <a:ext cx="6527798" cy="2698668"/>
        </p:xfrm>
        <a:graphic>
          <a:graphicData uri="http://schemas.openxmlformats.org/drawingml/2006/table">
            <a:tbl>
              <a:tblPr/>
              <a:tblGrid>
                <a:gridCol w="943462"/>
                <a:gridCol w="690125"/>
                <a:gridCol w="832081"/>
                <a:gridCol w="812426"/>
                <a:gridCol w="812426"/>
                <a:gridCol w="812426"/>
                <a:gridCol w="812426"/>
                <a:gridCol w="812426"/>
              </a:tblGrid>
              <a:tr h="131080"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4" marR="6554" marT="6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XFE/UC/12/_/11J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XFE/UC/24/_/11J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XFE/AC/115/_/11J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XFE/AC/230/_/11J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XFE/UC/VRA/SH/5J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XFE/UC/VRC/SH/5J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1080"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6554" marR="6554" marT="6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7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12Vuc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24Vuc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115Vac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230Vac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10-100Vdc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100-130Vdc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80"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6554" marR="6554" marT="6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7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10.2Vuc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20.4Vuc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97.8Vac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195.5Vac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10Vdc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100Vdc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80"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6554" marR="6554" marT="6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7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13.8Vuc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27.6Vuc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132.2Vac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264.5Vac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100Vdc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130Vdc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80"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</a:t>
                      </a:r>
                    </a:p>
                  </a:txBody>
                  <a:tcPr marL="6554" marR="6554" marT="6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7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1.58A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740mA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160mA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110mA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350mA@24V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60mA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80"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</a:t>
                      </a:r>
                    </a:p>
                  </a:txBody>
                  <a:tcPr marL="6554" marR="6554" marT="6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7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1.87A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990mA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1.41A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1.4A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730mA@12V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130mA@100V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80"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</a:t>
                      </a:r>
                    </a:p>
                  </a:txBody>
                  <a:tcPr marL="6554" marR="6554" marT="6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7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19.1W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17.8W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8.3W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10.1W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8.3W@24v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6.1W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80"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</a:t>
                      </a:r>
                    </a:p>
                  </a:txBody>
                  <a:tcPr marL="6554" marR="6554" marT="6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60fpm 1Hz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1080"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4" marR="6554" marT="6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Opciones Usuario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30, 45, 90 </a:t>
                      </a:r>
                      <a:r>
                        <a:rPr lang="es-ES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fpm</a:t>
                      </a:r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(0.5, 0.75, 1.5 Hz)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1080"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6554" marR="6554" marT="6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7Cd*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4Cd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4Cd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10Cd*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11Cd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11Cd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80"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(SH@1Hz)</a:t>
                      </a:r>
                    </a:p>
                  </a:txBody>
                  <a:tcPr marL="6554" marR="6554" marT="6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19Cd*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13Cd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13Cd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26Cd*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32Cd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32Cd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80"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4" marR="6554" marT="6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14Cd*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10Cd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10Cd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19cd*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24Cd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24Cd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80"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4" marR="6554" marT="6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Azul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8Cd*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5Cd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5Cd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10Cd*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12Cd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12Cd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80"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4" marR="6554" marT="6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Transparente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36Cd*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22Cd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22Cd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49Cd*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59Cd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59Cd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80"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máxima difusión</a:t>
                      </a:r>
                    </a:p>
                  </a:txBody>
                  <a:tcPr marL="6554" marR="6554" marT="6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7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Grados Verticales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10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6554" marR="6554" marT="6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Externa-500mA TD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1080"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proteción IEC</a:t>
                      </a:r>
                    </a:p>
                  </a:txBody>
                  <a:tcPr marL="6554" marR="6554" marT="6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7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10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6554" marR="6554" marT="6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+55 </a:t>
                      </a:r>
                      <a:r>
                        <a:rPr lang="es-ES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ºC</a:t>
                      </a:r>
                      <a:endParaRPr lang="es-ES" sz="7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54" marR="6554" marT="65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1080"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delproducto</a:t>
                      </a:r>
                    </a:p>
                  </a:txBody>
                  <a:tcPr marL="6554" marR="6554" marT="6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215g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208g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212g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236g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215g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225g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5" name="CuadroTexto 134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DEB2818-FF87-4D09-B493-636C7051A2A1}"/>
</file>

<file path=customXml/itemProps2.xml><?xml version="1.0" encoding="utf-8"?>
<ds:datastoreItem xmlns:ds="http://schemas.openxmlformats.org/officeDocument/2006/customXml" ds:itemID="{A4FD4C6B-8F09-44E3-AEAF-EA893AF8D45E}"/>
</file>

<file path=customXml/itemProps3.xml><?xml version="1.0" encoding="utf-8"?>
<ds:datastoreItem xmlns:ds="http://schemas.openxmlformats.org/officeDocument/2006/customXml" ds:itemID="{B89D65D9-E4C8-46CB-B88D-F98DC56B3DD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376</Words>
  <Application>Microsoft Office PowerPoint</Application>
  <PresentationFormat>Personalizado</PresentationFormat>
  <Paragraphs>134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Aharoni</vt:lpstr>
      <vt:lpstr>Arial</vt:lpstr>
      <vt:lpstr>Calibri</vt:lpstr>
      <vt:lpstr>Tahoma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10</cp:revision>
  <dcterms:modified xsi:type="dcterms:W3CDTF">2015-04-16T11:48:34Z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